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niova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fa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nivavaka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intelo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isan’andro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Efa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nampoizna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fa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nivoha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nanandrify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an'i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Jerosalema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varavarankeliny</a:t>
          </a:r>
          <a:r>
            <a:rPr lang="fr-F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Nanana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fahazarana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manokana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: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nivavaka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nandohalika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Nifantoka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tamin’ny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fisaorana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fangatahana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 custScaleX="122448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 custScaleX="109577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i-FI" sz="1800" b="1" dirty="0">
              <a:solidFill>
                <a:schemeClr val="accent6">
                  <a:lumMod val="75000"/>
                </a:schemeClr>
              </a:solidFill>
            </a:rPr>
            <a:t>Nivavaka nitsangana teo amin’ny vahoaka i Josafata (2 Tan</a:t>
          </a:r>
          <a:r>
            <a:rPr lang="en" sz="1800" b="1" dirty="0">
              <a:solidFill>
                <a:schemeClr val="accent6">
                  <a:lumMod val="75000"/>
                </a:schemeClr>
              </a:solidFill>
            </a:rPr>
            <a:t>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1800" b="1" dirty="0" err="1">
              <a:solidFill>
                <a:schemeClr val="accent5">
                  <a:lumMod val="75000"/>
                </a:schemeClr>
              </a:solidFill>
            </a:rPr>
            <a:t>Nipetraka</a:t>
          </a:r>
          <a:r>
            <a:rPr lang="fr-FR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5">
                  <a:lumMod val="75000"/>
                </a:schemeClr>
              </a:solidFill>
            </a:rPr>
            <a:t>teo</a:t>
          </a:r>
          <a:r>
            <a:rPr lang="fr-FR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5">
                  <a:lumMod val="75000"/>
                </a:schemeClr>
              </a:solidFill>
            </a:rPr>
            <a:t>anatrehan’Andriamanitra</a:t>
          </a:r>
          <a:r>
            <a:rPr lang="fr-FR" sz="1800" b="1" dirty="0">
              <a:solidFill>
                <a:schemeClr val="accent5">
                  <a:lumMod val="75000"/>
                </a:schemeClr>
              </a:solidFill>
            </a:rPr>
            <a:t> i Davida </a:t>
          </a:r>
          <a:r>
            <a:rPr lang="fr-FR" sz="1800" b="1" dirty="0" err="1">
              <a:solidFill>
                <a:schemeClr val="accent5">
                  <a:lumMod val="75000"/>
                </a:schemeClr>
              </a:solidFill>
            </a:rPr>
            <a:t>mba</a:t>
          </a:r>
          <a:r>
            <a:rPr lang="fr-FR" sz="1800" b="1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5">
                  <a:lumMod val="75000"/>
                </a:schemeClr>
              </a:solidFill>
            </a:rPr>
            <a:t>hisaotra</a:t>
          </a:r>
          <a:r>
            <a:rPr lang="fr-FR" sz="1800" b="1" dirty="0">
              <a:solidFill>
                <a:schemeClr val="accent5">
                  <a:lumMod val="75000"/>
                </a:schemeClr>
              </a:solidFill>
            </a:rPr>
            <a:t> Azy </a:t>
          </a:r>
          <a:br>
            <a:rPr lang="en" sz="18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5">
                  <a:lumMod val="75000"/>
                </a:schemeClr>
              </a:solidFill>
            </a:rPr>
            <a:t>(2Sam.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Nivavaka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nandohalika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sy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nanainga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tanana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ho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amin'ny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lanitra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i </a:t>
          </a:r>
          <a:r>
            <a:rPr lang="fr-FR" sz="1800" b="1" dirty="0" err="1">
              <a:solidFill>
                <a:schemeClr val="accent2">
                  <a:lumMod val="75000"/>
                </a:schemeClr>
              </a:solidFill>
            </a:rPr>
            <a:t>Solomona</a:t>
          </a:r>
          <a:r>
            <a:rPr lang="fr-FR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" sz="1800" b="1" dirty="0">
              <a:solidFill>
                <a:schemeClr val="accent2">
                  <a:lumMod val="75000"/>
                </a:schemeClr>
              </a:solidFill>
            </a:rPr>
            <a:t>(1Mpanj.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i-FI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Niankohoka tamin’ny tany ny olona mba hivavaka </a:t>
          </a:r>
          <a:br>
            <a:rPr lang="es-ES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18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1800" b="1" dirty="0" err="1">
              <a:solidFill>
                <a:schemeClr val="accent1">
                  <a:lumMod val="75000"/>
                </a:schemeClr>
              </a:solidFill>
            </a:rPr>
            <a:t>Niankohoka</a:t>
          </a:r>
          <a:r>
            <a:rPr lang="fr-FR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1">
                  <a:lumMod val="75000"/>
                </a:schemeClr>
              </a:solidFill>
            </a:rPr>
            <a:t>teo</a:t>
          </a:r>
          <a:r>
            <a:rPr lang="fr-FR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1">
                  <a:lumMod val="75000"/>
                </a:schemeClr>
              </a:solidFill>
            </a:rPr>
            <a:t>am-pandriany</a:t>
          </a:r>
          <a:r>
            <a:rPr lang="fr-FR" sz="1800" b="1" dirty="0">
              <a:solidFill>
                <a:schemeClr val="accent1">
                  <a:lumMod val="75000"/>
                </a:schemeClr>
              </a:solidFill>
            </a:rPr>
            <a:t> i Davida </a:t>
          </a:r>
          <a:br>
            <a:rPr lang="es-ES" sz="18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1">
                  <a:lumMod val="75000"/>
                </a:schemeClr>
              </a:solidFill>
            </a:rPr>
            <a:t>(1Mpanj.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Nijoro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teo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anatrehan’ny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mpanjaka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ary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nivavaka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mangina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i </a:t>
          </a:r>
          <a:r>
            <a:rPr lang="fr-FR" sz="1800" b="1" dirty="0" err="1">
              <a:solidFill>
                <a:schemeClr val="accent3">
                  <a:lumMod val="75000"/>
                </a:schemeClr>
              </a:solidFill>
            </a:rPr>
            <a:t>Nehemia</a:t>
          </a:r>
          <a:r>
            <a:rPr lang="fr-FR" sz="1800" b="1" dirty="0">
              <a:solidFill>
                <a:schemeClr val="accent3">
                  <a:lumMod val="75000"/>
                </a:schemeClr>
              </a:solidFill>
            </a:rPr>
            <a:t> </a:t>
          </a:r>
          <a:br>
            <a:rPr lang="en" sz="18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1800" b="1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2000" b="1" dirty="0">
              <a:solidFill>
                <a:schemeClr val="accent3"/>
              </a:solidFill>
            </a:rPr>
            <a:t>HO AN'NY ANKOHONANY</a:t>
          </a:r>
          <a:endParaRPr lang="en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fahotan’i</a:t>
          </a:r>
          <a:r>
            <a:rPr lang="fr-FR" sz="2000" b="1" dirty="0"/>
            <a:t> </a:t>
          </a:r>
          <a:r>
            <a:rPr lang="fr-FR" sz="2000" b="1" dirty="0" err="1"/>
            <a:t>Arona</a:t>
          </a:r>
          <a:r>
            <a:rPr lang="fr-FR" sz="2000" b="1" dirty="0"/>
            <a:t> (</a:t>
          </a:r>
          <a:r>
            <a:rPr lang="fr-FR" sz="2000" b="1" dirty="0" err="1"/>
            <a:t>Deot</a:t>
          </a:r>
          <a:r>
            <a:rPr lang="en" sz="2000" b="1" dirty="0"/>
            <a:t>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fr-FR" sz="2000" b="1" dirty="0" err="1"/>
            <a:t>Noho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fimonomonoman'i</a:t>
          </a:r>
          <a:r>
            <a:rPr lang="fr-FR" sz="2000" b="1" dirty="0"/>
            <a:t> </a:t>
          </a:r>
          <a:r>
            <a:rPr lang="fr-FR" sz="2000" b="1" dirty="0" err="1"/>
            <a:t>Miriama</a:t>
          </a:r>
          <a:r>
            <a:rPr lang="fr-FR" sz="2000" b="1" dirty="0"/>
            <a:t> (Nom</a:t>
          </a:r>
          <a:r>
            <a:rPr lang="en" sz="2000" b="1" dirty="0"/>
            <a:t>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fr-FR" sz="2000" b="1" dirty="0">
              <a:solidFill>
                <a:srgbClr val="7030A0"/>
              </a:solidFill>
            </a:rPr>
            <a:t>HO AN'NY VAHOAKA</a:t>
          </a:r>
          <a:endParaRPr lang="en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fr-FR" sz="2000" b="1" dirty="0" err="1"/>
            <a:t>Raha</a:t>
          </a:r>
          <a:r>
            <a:rPr lang="fr-FR" sz="2000" b="1" dirty="0"/>
            <a:t> </a:t>
          </a:r>
          <a:r>
            <a:rPr lang="fr-FR" sz="2000" b="1" dirty="0" err="1"/>
            <a:t>nangetaheta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r>
            <a:rPr lang="fr-FR" sz="2000" b="1" dirty="0" err="1"/>
            <a:t>ireo</a:t>
          </a:r>
          <a:r>
            <a:rPr lang="fr-FR" sz="2000" b="1" dirty="0"/>
            <a:t> (</a:t>
          </a:r>
          <a:r>
            <a:rPr lang="fr-FR" sz="2000" b="1" dirty="0" err="1"/>
            <a:t>Eks</a:t>
          </a:r>
          <a:r>
            <a:rPr lang="en" sz="2000" b="1" dirty="0"/>
            <a:t>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fr-FR" sz="2000" b="1" dirty="0" err="1"/>
            <a:t>Raha</a:t>
          </a:r>
          <a:r>
            <a:rPr lang="fr-FR" sz="2000" b="1" dirty="0"/>
            <a:t> </a:t>
          </a:r>
          <a:r>
            <a:rPr lang="fr-FR" sz="2000" b="1" dirty="0" err="1"/>
            <a:t>noana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r>
            <a:rPr lang="fr-FR" sz="2000" b="1" dirty="0" err="1"/>
            <a:t>ireo</a:t>
          </a:r>
          <a:r>
            <a:rPr lang="fr-FR" sz="2000" b="1" dirty="0"/>
            <a:t> (Nom</a:t>
          </a:r>
          <a:r>
            <a:rPr lang="en" sz="2000" b="1" dirty="0"/>
            <a:t>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fr-FR" sz="2000" b="1" dirty="0" err="1"/>
            <a:t>Raha</a:t>
          </a:r>
          <a:r>
            <a:rPr lang="fr-FR" sz="2000" b="1" dirty="0"/>
            <a:t> </a:t>
          </a:r>
          <a:r>
            <a:rPr lang="fr-FR" sz="2000" b="1" dirty="0" err="1"/>
            <a:t>nanota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r>
            <a:rPr lang="fr-FR" sz="2000" b="1" dirty="0" err="1"/>
            <a:t>ireo</a:t>
          </a:r>
          <a:r>
            <a:rPr lang="fr-FR" sz="2000" b="1" dirty="0"/>
            <a:t> (</a:t>
          </a:r>
          <a:r>
            <a:rPr lang="fr-FR" sz="2000" b="1" dirty="0" err="1"/>
            <a:t>Eks</a:t>
          </a:r>
          <a:r>
            <a:rPr lang="en" sz="2000" b="1" dirty="0"/>
            <a:t>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2725" y="0"/>
          <a:ext cx="1538659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niova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fa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nivavaka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intelo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isan’andro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25" y="1358119"/>
        <a:ext cx="1538659" cy="1358119"/>
      </dsp:txXfrm>
    </dsp:sp>
    <dsp:sp modelId="{40BF4BA6-603A-4B87-8573-2D46CFD7DC54}">
      <dsp:nvSpPr>
        <dsp:cNvPr id="0" name=""/>
        <dsp:cNvSpPr/>
      </dsp:nvSpPr>
      <dsp:spPr>
        <a:xfrm>
          <a:off x="206738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587545" y="0"/>
          <a:ext cx="1884058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Efa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nampoizna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fa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nivoha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nanandrify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an'i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Jerosalema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varavarankeliny</a:t>
          </a:r>
          <a:r>
            <a:rPr lang="fr-F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87545" y="1358119"/>
        <a:ext cx="1884058" cy="1358119"/>
      </dsp:txXfrm>
    </dsp:sp>
    <dsp:sp modelId="{F1275158-66F6-4241-B296-26F82F5BAD47}">
      <dsp:nvSpPr>
        <dsp:cNvPr id="0" name=""/>
        <dsp:cNvSpPr/>
      </dsp:nvSpPr>
      <dsp:spPr>
        <a:xfrm>
          <a:off x="196425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517763" y="0"/>
          <a:ext cx="1686017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Nanana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fahazarana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manokana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nivavaka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nandohalika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7763" y="1358119"/>
        <a:ext cx="1686017" cy="1358119"/>
      </dsp:txXfrm>
    </dsp:sp>
    <dsp:sp modelId="{59ADE160-BEAE-495D-A6DD-F6D596F8628E}">
      <dsp:nvSpPr>
        <dsp:cNvPr id="0" name=""/>
        <dsp:cNvSpPr/>
      </dsp:nvSpPr>
      <dsp:spPr>
        <a:xfrm>
          <a:off x="3795454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5249940" y="0"/>
          <a:ext cx="1538659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Nifantoka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tamin’ny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fisaorana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fangatahana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249940" y="1358119"/>
        <a:ext cx="1538659" cy="1358119"/>
      </dsp:txXfrm>
    </dsp:sp>
    <dsp:sp modelId="{90CE2DE1-9304-475F-9667-6098C759709D}">
      <dsp:nvSpPr>
        <dsp:cNvPr id="0" name=""/>
        <dsp:cNvSpPr/>
      </dsp:nvSpPr>
      <dsp:spPr>
        <a:xfrm>
          <a:off x="545395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71653" y="3223849"/>
          <a:ext cx="624801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accent6">
                  <a:lumMod val="75000"/>
                </a:schemeClr>
              </a:solidFill>
            </a:rPr>
            <a:t>Nivavaka nitsangana teo amin’ny vahoaka i Josafata (2 Tan</a:t>
          </a:r>
          <a:r>
            <a:rPr lang="en" sz="1800" b="1" kern="1200" dirty="0">
              <a:solidFill>
                <a:schemeClr val="accent6">
                  <a:lumMod val="75000"/>
                </a:schemeClr>
              </a:solidFill>
            </a:rPr>
            <a:t>. 20:5)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accent5">
                  <a:lumMod val="75000"/>
                </a:schemeClr>
              </a:solidFill>
            </a:rPr>
            <a:t>Nipetraka</a:t>
          </a:r>
          <a:r>
            <a:rPr lang="fr-FR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5">
                  <a:lumMod val="75000"/>
                </a:schemeClr>
              </a:solidFill>
            </a:rPr>
            <a:t>teo</a:t>
          </a:r>
          <a:r>
            <a:rPr lang="fr-FR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5">
                  <a:lumMod val="75000"/>
                </a:schemeClr>
              </a:solidFill>
            </a:rPr>
            <a:t>anatrehan’Andriamanitra</a:t>
          </a:r>
          <a:r>
            <a:rPr lang="fr-FR" sz="1800" b="1" kern="1200" dirty="0">
              <a:solidFill>
                <a:schemeClr val="accent5">
                  <a:lumMod val="75000"/>
                </a:schemeClr>
              </a:solidFill>
            </a:rPr>
            <a:t> i Davida </a:t>
          </a:r>
          <a:r>
            <a:rPr lang="fr-FR" sz="1800" b="1" kern="1200" dirty="0" err="1">
              <a:solidFill>
                <a:schemeClr val="accent5">
                  <a:lumMod val="75000"/>
                </a:schemeClr>
              </a:solidFill>
            </a:rPr>
            <a:t>mba</a:t>
          </a:r>
          <a:r>
            <a:rPr lang="fr-FR" sz="1800" b="1" kern="120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5">
                  <a:lumMod val="75000"/>
                </a:schemeClr>
              </a:solidFill>
            </a:rPr>
            <a:t>hisaotra</a:t>
          </a:r>
          <a:r>
            <a:rPr lang="fr-FR" sz="1800" b="1" kern="1200" dirty="0">
              <a:solidFill>
                <a:schemeClr val="accent5">
                  <a:lumMod val="75000"/>
                </a:schemeClr>
              </a:solidFill>
            </a:rPr>
            <a:t> Azy </a:t>
          </a:r>
          <a:br>
            <a:rPr lang="en" sz="18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5">
                  <a:lumMod val="75000"/>
                </a:schemeClr>
              </a:solidFill>
            </a:rPr>
            <a:t>(2Sam.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Nivavaka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nandohalika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sy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nanainga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tanana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ho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amin'ny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lanitra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i </a:t>
          </a:r>
          <a:r>
            <a:rPr lang="fr-FR" sz="1800" b="1" kern="1200" dirty="0" err="1">
              <a:solidFill>
                <a:schemeClr val="accent2">
                  <a:lumMod val="75000"/>
                </a:schemeClr>
              </a:solidFill>
            </a:rPr>
            <a:t>Solomona</a:t>
          </a:r>
          <a:r>
            <a:rPr lang="fr-FR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" sz="1800" b="1" kern="1200" dirty="0">
              <a:solidFill>
                <a:schemeClr val="accent2">
                  <a:lumMod val="75000"/>
                </a:schemeClr>
              </a:solidFill>
            </a:rPr>
            <a:t>(1Mpanj.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Niankohoka tamin’ny tany ny olona mba hivavaka </a:t>
          </a:r>
          <a:br>
            <a:rPr lang="es-ES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18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(Neh.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accent1">
                  <a:lumMod val="75000"/>
                </a:schemeClr>
              </a:solidFill>
            </a:rPr>
            <a:t>Niankohoka</a:t>
          </a:r>
          <a:r>
            <a:rPr lang="fr-FR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1">
                  <a:lumMod val="75000"/>
                </a:schemeClr>
              </a:solidFill>
            </a:rPr>
            <a:t>teo</a:t>
          </a:r>
          <a:r>
            <a:rPr lang="fr-FR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1">
                  <a:lumMod val="75000"/>
                </a:schemeClr>
              </a:solidFill>
            </a:rPr>
            <a:t>am-pandriany</a:t>
          </a:r>
          <a:r>
            <a:rPr lang="fr-FR" sz="1800" b="1" kern="1200" dirty="0">
              <a:solidFill>
                <a:schemeClr val="accent1">
                  <a:lumMod val="75000"/>
                </a:schemeClr>
              </a:solidFill>
            </a:rPr>
            <a:t> i Davida </a:t>
          </a:r>
          <a:br>
            <a:rPr lang="es-ES" sz="18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1">
                  <a:lumMod val="75000"/>
                </a:schemeClr>
              </a:solidFill>
            </a:rPr>
            <a:t>(1Mpanj.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Nijoro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teo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anatrehan’ny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mpanjaka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ary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nivavaka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mangina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i </a:t>
          </a:r>
          <a:r>
            <a:rPr lang="fr-FR" sz="1800" b="1" kern="1200" dirty="0" err="1">
              <a:solidFill>
                <a:schemeClr val="accent3">
                  <a:lumMod val="75000"/>
                </a:schemeClr>
              </a:solidFill>
            </a:rPr>
            <a:t>Nehemia</a:t>
          </a:r>
          <a:r>
            <a:rPr lang="fr-FR" sz="18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br>
            <a:rPr lang="en" sz="18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1800" b="1" kern="1200" dirty="0">
              <a:solidFill>
                <a:schemeClr val="accent3">
                  <a:lumMod val="75000"/>
                </a:schemeClr>
              </a:solidFill>
            </a:rPr>
            <a:t>(Neh.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accent3"/>
              </a:solidFill>
            </a:rPr>
            <a:t>HO AN'NY ANKOHONANY</a:t>
          </a:r>
          <a:endParaRPr lang="en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fahotan’i</a:t>
          </a:r>
          <a:r>
            <a:rPr lang="fr-FR" sz="2000" b="1" kern="1200" dirty="0"/>
            <a:t> </a:t>
          </a:r>
          <a:r>
            <a:rPr lang="fr-FR" sz="2000" b="1" kern="1200" dirty="0" err="1"/>
            <a:t>Arona</a:t>
          </a:r>
          <a:r>
            <a:rPr lang="fr-FR" sz="2000" b="1" kern="1200" dirty="0"/>
            <a:t> (</a:t>
          </a:r>
          <a:r>
            <a:rPr lang="fr-FR" sz="2000" b="1" kern="1200" dirty="0" err="1"/>
            <a:t>Deot</a:t>
          </a:r>
          <a:r>
            <a:rPr lang="en" sz="2000" b="1" kern="1200" dirty="0"/>
            <a:t>. 9:20)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fr-FR" sz="2000" b="1" kern="1200" dirty="0" err="1"/>
            <a:t>Noho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fimonomonoman'i</a:t>
          </a:r>
          <a:r>
            <a:rPr lang="fr-FR" sz="2000" b="1" kern="1200" dirty="0"/>
            <a:t> </a:t>
          </a:r>
          <a:r>
            <a:rPr lang="fr-FR" sz="2000" b="1" kern="1200" dirty="0" err="1"/>
            <a:t>Miriama</a:t>
          </a:r>
          <a:r>
            <a:rPr lang="fr-FR" sz="2000" b="1" kern="1200" dirty="0"/>
            <a:t> (Nom</a:t>
          </a:r>
          <a:r>
            <a:rPr lang="en" sz="2000" b="1" kern="1200" dirty="0"/>
            <a:t>.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7030A0"/>
              </a:solidFill>
            </a:rPr>
            <a:t>HO AN'NY VAHOAKA</a:t>
          </a:r>
          <a:endParaRPr lang="en" sz="2000" b="1" kern="1200" dirty="0">
            <a:solidFill>
              <a:srgbClr val="7030A0"/>
            </a:solidFill>
          </a:endParaRP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fr-FR" sz="2000" b="1" kern="1200" dirty="0" err="1"/>
            <a:t>Raha</a:t>
          </a:r>
          <a:r>
            <a:rPr lang="fr-FR" sz="2000" b="1" kern="1200" dirty="0"/>
            <a:t> </a:t>
          </a:r>
          <a:r>
            <a:rPr lang="fr-FR" sz="2000" b="1" kern="1200" dirty="0" err="1"/>
            <a:t>nangetaheta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r>
            <a:rPr lang="fr-FR" sz="2000" b="1" kern="1200" dirty="0" err="1"/>
            <a:t>ireo</a:t>
          </a:r>
          <a:r>
            <a:rPr lang="fr-FR" sz="2000" b="1" kern="1200" dirty="0"/>
            <a:t> (</a:t>
          </a:r>
          <a:r>
            <a:rPr lang="fr-FR" sz="2000" b="1" kern="1200" dirty="0" err="1"/>
            <a:t>Eks</a:t>
          </a:r>
          <a:r>
            <a:rPr lang="en" sz="2000" b="1" kern="1200" dirty="0"/>
            <a:t>.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fr-FR" sz="2000" b="1" kern="1200" dirty="0" err="1"/>
            <a:t>Raha</a:t>
          </a:r>
          <a:r>
            <a:rPr lang="fr-FR" sz="2000" b="1" kern="1200" dirty="0"/>
            <a:t> </a:t>
          </a:r>
          <a:r>
            <a:rPr lang="fr-FR" sz="2000" b="1" kern="1200" dirty="0" err="1"/>
            <a:t>noana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r>
            <a:rPr lang="fr-FR" sz="2000" b="1" kern="1200" dirty="0" err="1"/>
            <a:t>ireo</a:t>
          </a:r>
          <a:r>
            <a:rPr lang="fr-FR" sz="2000" b="1" kern="1200" dirty="0"/>
            <a:t> (Nom</a:t>
          </a:r>
          <a:r>
            <a:rPr lang="en" sz="2000" b="1" kern="1200" dirty="0"/>
            <a:t>. 11:11-13)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fr-FR" sz="2000" b="1" kern="1200" dirty="0" err="1"/>
            <a:t>Raha</a:t>
          </a:r>
          <a:r>
            <a:rPr lang="fr-FR" sz="2000" b="1" kern="1200" dirty="0"/>
            <a:t> </a:t>
          </a:r>
          <a:r>
            <a:rPr lang="fr-FR" sz="2000" b="1" kern="1200" dirty="0" err="1"/>
            <a:t>nanota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r>
            <a:rPr lang="fr-FR" sz="2000" b="1" kern="1200" dirty="0" err="1"/>
            <a:t>ireo</a:t>
          </a:r>
          <a:r>
            <a:rPr lang="fr-FR" sz="2000" b="1" kern="1200" dirty="0"/>
            <a:t> (</a:t>
          </a:r>
          <a:r>
            <a:rPr lang="fr-FR" sz="2000" b="1" kern="1200" dirty="0" err="1"/>
            <a:t>Eks</a:t>
          </a:r>
          <a:r>
            <a:rPr lang="en" sz="2000" b="1" kern="1200" dirty="0"/>
            <a:t>. 32:30-32)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fr-FR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MPITOLONA AMIM-BAVAKA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2859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</a:t>
            </a:r>
            <a:r>
              <a:rPr lang="fr-FR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 </a:t>
            </a:r>
            <a:r>
              <a:rPr lang="fr-FR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hatao</a:t>
            </a:r>
            <a:r>
              <a:rPr lang="fr-FR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</a:t>
            </a:r>
            <a:r>
              <a:rPr lang="fr-FR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 May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FIAINAM-BAVAKA 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niara-nandeha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tamin'Andriamanitra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Enoka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 ka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hita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nentin'Andriamanitra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(Genesisy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vanim-potoana</a:t>
            </a:r>
            <a:r>
              <a:rPr lang="fr-FR" b="1" dirty="0"/>
              <a:t> </a:t>
            </a:r>
            <a:r>
              <a:rPr lang="fr-FR" b="1" dirty="0" err="1"/>
              <a:t>sarotra</a:t>
            </a:r>
            <a:r>
              <a:rPr lang="fr-FR" b="1" dirty="0"/>
              <a:t> no </a:t>
            </a:r>
            <a:r>
              <a:rPr lang="fr-FR" b="1" dirty="0" err="1"/>
              <a:t>niainan’i</a:t>
            </a:r>
            <a:r>
              <a:rPr lang="fr-FR" b="1" dirty="0"/>
              <a:t> </a:t>
            </a:r>
            <a:r>
              <a:rPr lang="fr-FR" b="1" dirty="0" err="1"/>
              <a:t>Enoka</a:t>
            </a:r>
            <a:r>
              <a:rPr lang="fr-FR" b="1" dirty="0"/>
              <a:t>, dia </a:t>
            </a: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fotana</a:t>
            </a:r>
            <a:r>
              <a:rPr lang="fr-FR" b="1" dirty="0"/>
              <a:t> </a:t>
            </a:r>
            <a:r>
              <a:rPr lang="fr-FR" b="1" dirty="0" err="1"/>
              <a:t>nialoha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safodrano</a:t>
            </a:r>
            <a:r>
              <a:rPr lang="fr-FR" b="1" dirty="0"/>
              <a:t> ka </a:t>
            </a:r>
            <a:r>
              <a:rPr lang="fr-FR" b="1" dirty="0" err="1"/>
              <a:t>nitomboan'ny</a:t>
            </a:r>
            <a:r>
              <a:rPr lang="fr-FR" b="1" dirty="0"/>
              <a:t> </a:t>
            </a:r>
            <a:r>
              <a:rPr lang="fr-FR" b="1" dirty="0" err="1"/>
              <a:t>faharatsian’ny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. </a:t>
            </a:r>
            <a:r>
              <a:rPr lang="fr-FR" b="1" dirty="0" err="1"/>
              <a:t>Nitombo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fahalalany</a:t>
            </a:r>
            <a:r>
              <a:rPr lang="fr-FR" b="1" dirty="0"/>
              <a:t> </a:t>
            </a:r>
            <a:r>
              <a:rPr lang="fr-FR" b="1" dirty="0" err="1"/>
              <a:t>an’Andriamanitra</a:t>
            </a:r>
            <a:r>
              <a:rPr lang="fr-FR" b="1" dirty="0"/>
              <a:t> </a:t>
            </a:r>
            <a:r>
              <a:rPr lang="fr-FR" b="1" dirty="0" err="1"/>
              <a:t>raha</a:t>
            </a:r>
            <a:r>
              <a:rPr lang="fr-FR" b="1" dirty="0"/>
              <a:t> </a:t>
            </a:r>
            <a:r>
              <a:rPr lang="fr-FR" b="1" dirty="0" err="1"/>
              <a:t>niteraka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zanany</a:t>
            </a:r>
            <a:r>
              <a:rPr lang="fr-FR" b="1" dirty="0"/>
              <a:t> </a:t>
            </a:r>
            <a:r>
              <a:rPr lang="fr-FR" b="1" dirty="0" err="1"/>
              <a:t>lahy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, ka </a:t>
            </a:r>
            <a:r>
              <a:rPr lang="fr-FR" b="1" dirty="0" err="1"/>
              <a:t>nihamafy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firaisany</a:t>
            </a:r>
            <a:r>
              <a:rPr lang="fr-FR" b="1" dirty="0"/>
              <a:t> </a:t>
            </a:r>
            <a:r>
              <a:rPr lang="fr-FR" b="1" dirty="0" err="1"/>
              <a:t>taminy</a:t>
            </a:r>
            <a:r>
              <a:rPr lang="fr-FR" b="1" dirty="0"/>
              <a:t> </a:t>
            </a:r>
            <a:r>
              <a:rPr lang="en" b="1" dirty="0"/>
              <a:t>(Gen.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8"/>
          <a:stretch>
            <a:fillRect/>
          </a:stretch>
        </p:blipFill>
        <p:spPr>
          <a:xfrm>
            <a:off x="10201275" y="137376"/>
            <a:ext cx="1923715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10059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Singa </a:t>
            </a:r>
            <a:r>
              <a:rPr lang="fr-FR" b="1" dirty="0" err="1"/>
              <a:t>manan-danja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amin’io</a:t>
            </a:r>
            <a:r>
              <a:rPr lang="fr-FR" b="1" dirty="0"/>
              <a:t> </a:t>
            </a:r>
            <a:r>
              <a:rPr lang="fr-FR" b="1" dirty="0" err="1"/>
              <a:t>fifandraisana</a:t>
            </a:r>
            <a:r>
              <a:rPr lang="fr-FR" b="1" dirty="0"/>
              <a:t> </a:t>
            </a:r>
            <a:r>
              <a:rPr lang="fr-FR" b="1" dirty="0" err="1"/>
              <a:t>io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. </a:t>
            </a:r>
            <a:r>
              <a:rPr lang="fr-FR" b="1" dirty="0" err="1"/>
              <a:t>Arakaraka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nihamafy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nahamaika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asany</a:t>
            </a:r>
            <a:r>
              <a:rPr lang="fr-FR" b="1" dirty="0"/>
              <a:t> no </a:t>
            </a:r>
            <a:r>
              <a:rPr lang="fr-FR" b="1" dirty="0" err="1"/>
              <a:t>nahatonga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nataony</a:t>
            </a:r>
            <a:r>
              <a:rPr lang="fr-FR" b="1" dirty="0"/>
              <a:t> </a:t>
            </a:r>
            <a:r>
              <a:rPr lang="fr-FR" b="1" dirty="0" err="1"/>
              <a:t>haharitra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amin-</a:t>
            </a:r>
            <a:r>
              <a:rPr lang="fr-FR" b="1" dirty="0" err="1"/>
              <a:t>kafanam</a:t>
            </a:r>
            <a:r>
              <a:rPr lang="fr-FR" b="1" dirty="0"/>
              <a:t>-po. </a:t>
            </a:r>
            <a:r>
              <a:rPr lang="fr-FR" b="1" dirty="0" err="1"/>
              <a:t>Matetika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no </a:t>
            </a:r>
            <a:r>
              <a:rPr lang="fr-FR" b="1" dirty="0" err="1"/>
              <a:t>nisitaka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toerana</a:t>
            </a:r>
            <a:r>
              <a:rPr lang="fr-FR" b="1" dirty="0"/>
              <a:t> </a:t>
            </a:r>
            <a:r>
              <a:rPr lang="fr-FR" b="1" dirty="0" err="1"/>
              <a:t>mitokana</a:t>
            </a:r>
            <a:r>
              <a:rPr lang="fr-FR" b="1" dirty="0"/>
              <a:t>,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hifandraisana</a:t>
            </a:r>
            <a:r>
              <a:rPr lang="fr-FR" b="1" dirty="0"/>
              <a:t> bebe </a:t>
            </a:r>
            <a:r>
              <a:rPr lang="fr-FR" b="1" dirty="0" err="1"/>
              <a:t>kokoa</a:t>
            </a:r>
            <a:r>
              <a:rPr lang="fr-FR" b="1" dirty="0"/>
              <a:t> </a:t>
            </a:r>
            <a:r>
              <a:rPr lang="fr-FR" b="1" dirty="0" err="1"/>
              <a:t>amin’Andriamanitra</a:t>
            </a:r>
            <a:r>
              <a:rPr lang="fr-FR" b="1" dirty="0"/>
              <a:t>. </a:t>
            </a:r>
            <a:r>
              <a:rPr lang="fr-FR" b="1" dirty="0" err="1"/>
              <a:t>Niverina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mandrakariva</a:t>
            </a:r>
            <a:r>
              <a:rPr lang="fr-FR" b="1" dirty="0"/>
              <a:t> </a:t>
            </a:r>
            <a:r>
              <a:rPr lang="fr-FR" b="1" dirty="0" err="1"/>
              <a:t>anefa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hizara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fahalalany</a:t>
            </a:r>
            <a:r>
              <a:rPr lang="fr-FR" b="1" dirty="0"/>
              <a:t> </a:t>
            </a:r>
            <a:r>
              <a:rPr lang="fr-FR" b="1" dirty="0" err="1"/>
              <a:t>an’Andriamanitra</a:t>
            </a:r>
            <a:r>
              <a:rPr lang="fr-FR" b="1" dirty="0"/>
              <a:t> </a:t>
            </a:r>
            <a:r>
              <a:rPr lang="fr-FR" b="1" dirty="0" err="1"/>
              <a:t>tamin’izy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en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53952" y="3765334"/>
            <a:ext cx="51723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Mihaino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Andriamanitra</a:t>
            </a:r>
            <a:r>
              <a:rPr lang="fr-FR" b="1" dirty="0"/>
              <a:t> na ao </a:t>
            </a:r>
            <a:r>
              <a:rPr lang="fr-FR" b="1" dirty="0" err="1"/>
              <a:t>anatin’ny</a:t>
            </a:r>
            <a:r>
              <a:rPr lang="fr-FR" b="1" dirty="0"/>
              <a:t> </a:t>
            </a:r>
            <a:r>
              <a:rPr lang="fr-FR" b="1" dirty="0" err="1"/>
              <a:t>firotorotoana</a:t>
            </a:r>
            <a:r>
              <a:rPr lang="fr-FR" b="1" dirty="0"/>
              <a:t> </a:t>
            </a:r>
            <a:r>
              <a:rPr lang="fr-FR" b="1" dirty="0" err="1"/>
              <a:t>eo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fiainana</a:t>
            </a:r>
            <a:r>
              <a:rPr lang="fr-FR" b="1" dirty="0"/>
              <a:t> </a:t>
            </a:r>
            <a:r>
              <a:rPr lang="fr-FR" b="1" dirty="0" err="1"/>
              <a:t>andavanandro</a:t>
            </a:r>
            <a:r>
              <a:rPr lang="fr-FR" b="1" dirty="0"/>
              <a:t> na </a:t>
            </a:r>
            <a:r>
              <a:rPr lang="fr-FR" b="1" dirty="0" err="1"/>
              <a:t>anatin’ny</a:t>
            </a:r>
            <a:r>
              <a:rPr lang="fr-FR" b="1" dirty="0"/>
              <a:t> </a:t>
            </a:r>
            <a:r>
              <a:rPr lang="fr-FR" b="1" dirty="0" err="1"/>
              <a:t>fahanginana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fialan-tsasatra</a:t>
            </a:r>
            <a:r>
              <a:rPr lang="fr-FR" b="1" dirty="0"/>
              <a:t>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toerana</a:t>
            </a:r>
            <a:r>
              <a:rPr lang="fr-FR" b="1" dirty="0"/>
              <a:t> </a:t>
            </a:r>
            <a:r>
              <a:rPr lang="fr-FR" b="1" dirty="0" err="1"/>
              <a:t>eto</a:t>
            </a:r>
            <a:r>
              <a:rPr lang="fr-FR" b="1" dirty="0"/>
              <a:t> an-</a:t>
            </a:r>
            <a:r>
              <a:rPr lang="fr-FR" b="1" dirty="0" err="1"/>
              <a:t>tany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ahafahany</a:t>
            </a:r>
            <a:r>
              <a:rPr lang="fr-FR" b="1" dirty="0"/>
              <a:t> </a:t>
            </a:r>
            <a:r>
              <a:rPr lang="fr-FR" b="1" dirty="0" err="1"/>
              <a:t>mahita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mandre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. </a:t>
            </a:r>
            <a:r>
              <a:rPr lang="fr-FR" b="1" dirty="0" err="1"/>
              <a:t>Afaka</a:t>
            </a:r>
            <a:r>
              <a:rPr lang="fr-FR" b="1" dirty="0"/>
              <a:t> </a:t>
            </a:r>
            <a:r>
              <a:rPr lang="fr-FR" b="1" dirty="0" err="1"/>
              <a:t>maneho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ataontsika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feo</a:t>
            </a:r>
            <a:r>
              <a:rPr lang="fr-FR" b="1" dirty="0"/>
              <a:t> </a:t>
            </a:r>
            <a:r>
              <a:rPr lang="fr-FR" b="1" dirty="0" err="1"/>
              <a:t>mafy</a:t>
            </a:r>
            <a:r>
              <a:rPr lang="fr-FR" b="1" dirty="0"/>
              <a:t> </a:t>
            </a:r>
            <a:r>
              <a:rPr lang="fr-FR" b="1" dirty="0" err="1"/>
              <a:t>isika</a:t>
            </a:r>
            <a:r>
              <a:rPr lang="fr-FR" b="1" dirty="0"/>
              <a:t> (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manampy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hifantoka</a:t>
            </a:r>
            <a:r>
              <a:rPr lang="fr-FR" b="1" dirty="0"/>
              <a:t>), na </a:t>
            </a:r>
            <a:r>
              <a:rPr lang="fr-FR" b="1" dirty="0" err="1"/>
              <a:t>koa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fahanginana</a:t>
            </a:r>
            <a:r>
              <a:rPr lang="fr-FR" b="1" dirty="0"/>
              <a:t> (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manampy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haneho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fisainantsika</a:t>
            </a:r>
            <a:r>
              <a:rPr lang="fr-FR" b="1" dirty="0"/>
              <a:t>). Ny </a:t>
            </a:r>
            <a:r>
              <a:rPr lang="fr-FR" b="1" dirty="0" err="1"/>
              <a:t>zava-dehibe</a:t>
            </a:r>
            <a:r>
              <a:rPr lang="fr-FR" b="1" dirty="0"/>
              <a:t> dia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hitsaharana</a:t>
            </a:r>
            <a:r>
              <a:rPr lang="fr-FR" b="1" dirty="0"/>
              <a:t> </a:t>
            </a:r>
            <a:r>
              <a:rPr lang="fr-FR" b="1" dirty="0" err="1"/>
              <a:t>mifandray</a:t>
            </a:r>
            <a:r>
              <a:rPr lang="fr-FR" b="1" dirty="0"/>
              <a:t> </a:t>
            </a:r>
            <a:r>
              <a:rPr lang="fr-FR" b="1" dirty="0" err="1"/>
              <a:t>amin’Andriamanitra</a:t>
            </a:r>
            <a:r>
              <a:rPr lang="fr-FR" b="1" dirty="0"/>
              <a:t> na </a:t>
            </a:r>
            <a:r>
              <a:rPr lang="fr-FR" b="1" dirty="0" err="1"/>
              <a:t>oviana</a:t>
            </a:r>
            <a:r>
              <a:rPr lang="fr-FR" b="1" dirty="0"/>
              <a:t> na </a:t>
            </a:r>
            <a:r>
              <a:rPr lang="fr-FR" b="1" dirty="0" err="1"/>
              <a:t>oviana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alalan'ny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MOSESY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MIRESAKA AMIN’ANDRIAMANITRA 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mpaminany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intsony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niseho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fantatr'i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nifanatrika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(Deotoronomia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-66675" y="1367691"/>
            <a:ext cx="1067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nandre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feon’Andriamanitra</a:t>
            </a:r>
            <a:r>
              <a:rPr lang="fr-FR" sz="2000" b="1" dirty="0"/>
              <a:t> </a:t>
            </a:r>
            <a:r>
              <a:rPr lang="fr-FR" sz="2000" b="1" dirty="0" err="1"/>
              <a:t>niteny</a:t>
            </a:r>
            <a:r>
              <a:rPr lang="fr-FR" sz="2000" b="1" dirty="0"/>
              <a:t> tao </a:t>
            </a:r>
            <a:r>
              <a:rPr lang="fr-FR" sz="2000" b="1" dirty="0" err="1"/>
              <a:t>Sinay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Israelita</a:t>
            </a:r>
            <a:r>
              <a:rPr lang="fr-FR" sz="2000" b="1" dirty="0"/>
              <a:t>, dia </a:t>
            </a:r>
            <a:r>
              <a:rPr lang="fr-FR" sz="2000" b="1" dirty="0" err="1"/>
              <a:t>nnangataka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hiresaka</a:t>
            </a:r>
            <a:r>
              <a:rPr lang="fr-FR" sz="2000" b="1" dirty="0"/>
              <a:t> </a:t>
            </a:r>
            <a:r>
              <a:rPr lang="fr-FR" sz="2000" b="1" dirty="0" err="1"/>
              <a:t>mivantana</a:t>
            </a:r>
            <a:r>
              <a:rPr lang="fr-FR" sz="2000" b="1" dirty="0"/>
              <a:t> </a:t>
            </a:r>
            <a:r>
              <a:rPr lang="fr-FR" sz="2000" b="1" dirty="0" err="1"/>
              <a:t>tamin'izy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intsony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natahotra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ho </a:t>
            </a:r>
            <a:r>
              <a:rPr lang="fr-FR" sz="2000" b="1" dirty="0" err="1"/>
              <a:t>faty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feony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754" y="3617193"/>
            <a:ext cx="1973179" cy="2554545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3" y="2428979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" y="4340612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1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599664" y="2232357"/>
            <a:ext cx="7913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niresaka</a:t>
            </a:r>
            <a:r>
              <a:rPr lang="fr-FR" sz="2000" b="1" dirty="0"/>
              <a:t> </a:t>
            </a:r>
            <a:r>
              <a:rPr lang="fr-FR" sz="2000" b="1" dirty="0" err="1"/>
              <a:t>nifanatrika</a:t>
            </a:r>
            <a:r>
              <a:rPr lang="fr-FR" sz="2000" b="1" dirty="0"/>
              <a:t> </a:t>
            </a:r>
            <a:r>
              <a:rPr lang="fr-FR" sz="2000" b="1" dirty="0" err="1"/>
              <a:t>tamin’Andriamanitra</a:t>
            </a:r>
            <a:r>
              <a:rPr lang="fr-FR" sz="2000" b="1" dirty="0"/>
              <a:t> (</a:t>
            </a:r>
            <a:r>
              <a:rPr lang="fr-FR" sz="2000" b="1" dirty="0" err="1"/>
              <a:t>Deot</a:t>
            </a:r>
            <a:r>
              <a:rPr lang="fr-FR" sz="2000" b="1" dirty="0"/>
              <a:t>. 34:10).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40 </a:t>
            </a:r>
            <a:r>
              <a:rPr lang="fr-FR" sz="2000" b="1" dirty="0" err="1"/>
              <a:t>taona</a:t>
            </a:r>
            <a:r>
              <a:rPr lang="fr-FR" sz="2000" b="1" dirty="0"/>
              <a:t> (</a:t>
            </a: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tamin’ilay</a:t>
            </a:r>
            <a:r>
              <a:rPr lang="fr-FR" sz="2000" b="1" dirty="0"/>
              <a:t> </a:t>
            </a:r>
            <a:r>
              <a:rPr lang="fr-FR" sz="2000" b="1" dirty="0" err="1"/>
              <a:t>roimemy</a:t>
            </a:r>
            <a:r>
              <a:rPr lang="fr-FR" sz="2000" b="1" dirty="0"/>
              <a:t> </a:t>
            </a:r>
            <a:r>
              <a:rPr lang="fr-FR" sz="2000" b="1" dirty="0" err="1"/>
              <a:t>nirehitra</a:t>
            </a:r>
            <a:r>
              <a:rPr lang="fr-FR" sz="2000" b="1" dirty="0"/>
              <a:t> ka </a:t>
            </a:r>
            <a:r>
              <a:rPr lang="fr-FR" sz="2000" b="1" dirty="0" err="1"/>
              <a:t>hatramin’ny</a:t>
            </a:r>
            <a:r>
              <a:rPr lang="fr-FR" sz="2000" b="1" dirty="0"/>
              <a:t> </a:t>
            </a:r>
            <a:r>
              <a:rPr lang="fr-FR" sz="2000" b="1" dirty="0" err="1"/>
              <a:t>nahafatesany</a:t>
            </a:r>
            <a:r>
              <a:rPr lang="fr-FR" sz="2000" b="1" dirty="0"/>
              <a:t>), dia </a:t>
            </a:r>
            <a:r>
              <a:rPr lang="fr-FR" sz="2000" b="1" dirty="0" err="1"/>
              <a:t>nifampiresaka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1873" y="6192089"/>
            <a:ext cx="9779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tombontsoa</a:t>
            </a:r>
            <a:r>
              <a:rPr lang="fr-FR" sz="2000" b="1" dirty="0"/>
              <a:t> </a:t>
            </a:r>
            <a:r>
              <a:rPr lang="fr-FR" sz="2000" b="1" dirty="0" err="1"/>
              <a:t>hiresaka</a:t>
            </a:r>
            <a:r>
              <a:rPr lang="fr-FR" sz="2000" b="1" dirty="0"/>
              <a:t> </a:t>
            </a:r>
            <a:r>
              <a:rPr lang="fr-FR" sz="2000" b="1" dirty="0" err="1"/>
              <a:t>mifanatrika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mameno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banga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mifandray</a:t>
            </a:r>
            <a:r>
              <a:rPr lang="fr-FR" sz="2000" b="1" dirty="0"/>
              <a:t> </a:t>
            </a:r>
            <a:r>
              <a:rPr lang="fr-FR" sz="2000" b="1" dirty="0" err="1"/>
              <a:t>mivantana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en" sz="2000" b="1" dirty="0"/>
              <a:t>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528374" y="3790451"/>
            <a:ext cx="52325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Baiboly</a:t>
            </a:r>
            <a:r>
              <a:rPr lang="fr-FR" sz="2000" b="1" dirty="0"/>
              <a:t> dia </a:t>
            </a:r>
            <a:r>
              <a:rPr lang="fr-FR" sz="2000" b="1" dirty="0" err="1"/>
              <a:t>mirakitra</a:t>
            </a:r>
            <a:r>
              <a:rPr lang="fr-FR" sz="2000" b="1" dirty="0"/>
              <a:t> </a:t>
            </a:r>
            <a:r>
              <a:rPr lang="fr-FR" sz="2000" b="1" dirty="0" err="1"/>
              <a:t>fe-potoana</a:t>
            </a:r>
            <a:r>
              <a:rPr lang="fr-FR" sz="2000" b="1" dirty="0"/>
              <a:t> </a:t>
            </a:r>
            <a:r>
              <a:rPr lang="fr-FR" sz="2000" b="1" dirty="0" err="1"/>
              <a:t>efapolo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maromaro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nanomezan’Andriamanitra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toromarika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fanorenana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tabernakely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nampitany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samihafa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fr-FR" sz="2000" b="1" dirty="0"/>
              <a:t>.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firesahana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dia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fanelanelanana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vahoaka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VAVAKA FANELANELANANA </a:t>
            </a:r>
            <a:endParaRPr lang="e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tezitra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indrindra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tamin'i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Arona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saiky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nandevona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nifona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Arona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tamin'izany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(Deotoronomia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426661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fanelanelanana</a:t>
            </a:r>
            <a:r>
              <a:rPr lang="fr-FR" sz="2000" b="1" dirty="0"/>
              <a:t> dia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(</a:t>
            </a:r>
            <a:r>
              <a:rPr lang="fr-FR" sz="2000" b="1" dirty="0" err="1"/>
              <a:t>Jakoba</a:t>
            </a:r>
            <a:r>
              <a:rPr lang="fr-FR" sz="2000" b="1" dirty="0"/>
              <a:t> 5:16; </a:t>
            </a:r>
            <a:r>
              <a:rPr lang="fr-FR" sz="2000" b="1" dirty="0" err="1"/>
              <a:t>Matio</a:t>
            </a:r>
            <a:r>
              <a:rPr lang="fr-FR" sz="2000" b="1" dirty="0"/>
              <a:t> 5:44; 1 </a:t>
            </a:r>
            <a:r>
              <a:rPr lang="fr-FR" sz="2000" b="1" dirty="0" err="1"/>
              <a:t>Timoty</a:t>
            </a:r>
            <a:r>
              <a:rPr lang="en" sz="2000" b="1" dirty="0"/>
              <a:t>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434212"/>
              </p:ext>
            </p:extLst>
          </p:nvPr>
        </p:nvGraphicFramePr>
        <p:xfrm>
          <a:off x="200221" y="2949328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nanosika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 </a:t>
            </a:r>
            <a:r>
              <a:rPr lang="fr-FR" sz="2000" b="1" dirty="0" err="1"/>
              <a:t>hivavaka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68262" y="2066945"/>
            <a:ext cx="7106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fanelanelanana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tamin’Andriamanitra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samihafa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samihafa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Mosesy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Toy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tokony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hadrisika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fitiavana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entintsika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am-bavaka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711540"/>
            <a:ext cx="1146957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fotoam-pivavahana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ankohonantsika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mihoatra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hanadino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isika</a:t>
            </a:r>
            <a:r>
              <a:rPr lang="en-US" sz="2400" b="1" dirty="0">
                <a:latin typeface="Constantia" panose="02030602050306030303" pitchFamily="18" charset="0"/>
              </a:rPr>
              <a:t>, fa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ain'ny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atao</a:t>
            </a:r>
            <a:r>
              <a:rPr lang="en-US" sz="2400" b="1" dirty="0">
                <a:latin typeface="Constantia" panose="02030602050306030303" pitchFamily="18" charset="0"/>
              </a:rPr>
              <a:t> an-</a:t>
            </a:r>
            <a:r>
              <a:rPr lang="en-US" sz="2400" b="1" dirty="0" err="1">
                <a:latin typeface="Constantia" panose="02030602050306030303" pitchFamily="18" charset="0"/>
              </a:rPr>
              <a:t>kambo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ampy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ankohonana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fivoriana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mangingina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aoka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handoarana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anoloan'ny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mason'Andriamanitra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mandinika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antsika</a:t>
            </a:r>
            <a:r>
              <a:rPr lang="en-US" sz="2400" b="1" dirty="0">
                <a:latin typeface="Constantia" panose="02030602050306030303" pitchFamily="18" charset="0"/>
              </a:rPr>
              <a:t>. Ny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ren'iza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afa-tsy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Mpihaino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vavaka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sofina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liam-baovao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handray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vesatry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fitarainana</a:t>
            </a:r>
            <a:r>
              <a:rPr lang="en-US" sz="2400" b="1" dirty="0">
                <a:latin typeface="Constantia" panose="02030602050306030303" pitchFamily="18" charset="0"/>
              </a:rPr>
              <a:t> toy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afaka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fanelingelenan'ny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zavatra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manodidina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tabataban'ny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fanahy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Amim-pahatoniana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nefa</a:t>
            </a:r>
            <a:r>
              <a:rPr lang="en-US" sz="2400" b="1" dirty="0">
                <a:latin typeface="Constantia" panose="02030602050306030303" pitchFamily="18" charset="0"/>
              </a:rPr>
              <a:t> amin-</a:t>
            </a:r>
            <a:r>
              <a:rPr lang="en-US" sz="2400" b="1" dirty="0" err="1">
                <a:latin typeface="Constantia" panose="02030602050306030303" pitchFamily="18" charset="0"/>
              </a:rPr>
              <a:t>kafananm</a:t>
            </a:r>
            <a:r>
              <a:rPr lang="en-US" sz="2400" b="1" dirty="0">
                <a:latin typeface="Constantia" panose="02030602050306030303" pitchFamily="18" charset="0"/>
              </a:rPr>
              <a:t>-po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fitalahoana</a:t>
            </a:r>
            <a:r>
              <a:rPr lang="en-US" sz="2400" b="1" dirty="0">
                <a:latin typeface="Constantia" panose="02030602050306030303" pitchFamily="18" charset="0"/>
              </a:rPr>
              <a:t>, no </a:t>
            </a:r>
            <a:r>
              <a:rPr lang="en-US" sz="2400" b="1" dirty="0" err="1">
                <a:latin typeface="Constantia" panose="02030602050306030303" pitchFamily="18" charset="0"/>
              </a:rPr>
              <a:t>anatonany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an'Andriamanitra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fiarovany</a:t>
            </a:r>
            <a:r>
              <a:rPr lang="en-US" sz="2400" b="1" dirty="0">
                <a:latin typeface="Constantia" panose="02030602050306030303" pitchFamily="18" charset="0"/>
              </a:rPr>
              <a:t>. Ho </a:t>
            </a:r>
            <a:r>
              <a:rPr lang="en-US" sz="2400" b="1" dirty="0" err="1">
                <a:latin typeface="Constantia" panose="02030602050306030303" pitchFamily="18" charset="0"/>
              </a:rPr>
              <a:t>mamy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sady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maharitra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mivoaka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amin'Ilay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amin'ny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mangingina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sady</a:t>
            </a:r>
            <a:r>
              <a:rPr lang="en-US" sz="2400" b="1" dirty="0">
                <a:latin typeface="Constantia" panose="02030602050306030303" pitchFamily="18" charset="0"/>
              </a:rPr>
              <a:t> malady </a:t>
            </a:r>
            <a:r>
              <a:rPr lang="en-US" sz="2400" b="1" dirty="0" err="1">
                <a:latin typeface="Constantia" panose="02030602050306030303" pitchFamily="18" charset="0"/>
              </a:rPr>
              <a:t>mihaino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fivavahana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miloatra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</a:t>
            </a:r>
            <a:r>
              <a:rPr lang="en-US" sz="2400" b="1" dirty="0">
                <a:latin typeface="Constantia" panose="02030602050306030303" pitchFamily="18" charset="0"/>
              </a:rPr>
              <a:t> am-po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Ny </a:t>
            </a:r>
            <a:r>
              <a:rPr lang="en-US" sz="1600" b="1" dirty="0" err="1"/>
              <a:t>Dia</a:t>
            </a:r>
            <a:r>
              <a:rPr lang="en-US" sz="1600" b="1" dirty="0"/>
              <a:t> ho </a:t>
            </a:r>
            <a:r>
              <a:rPr lang="en-US" sz="1600" b="1" dirty="0" err="1"/>
              <a:t>eo</a:t>
            </a:r>
            <a:r>
              <a:rPr lang="en-US" sz="1600" b="1" dirty="0"/>
              <a:t> </a:t>
            </a:r>
            <a:r>
              <a:rPr lang="en-US" sz="1600" b="1" dirty="0" err="1"/>
              <a:t>amin'i</a:t>
            </a:r>
            <a:r>
              <a:rPr lang="en-US" sz="1600" b="1" dirty="0"/>
              <a:t> Kristy, p. 112, 113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Izaho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an'i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satria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nandre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feon'ny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fifonako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Satria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nanongilana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sofiny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tamiko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hiantso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mbola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velona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koa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Salamo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6742602" y="3413724"/>
            <a:ext cx="5449398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Daniela:</a:t>
            </a:r>
          </a:p>
          <a:p>
            <a:pPr lvl="1"/>
            <a:r>
              <a:rPr lang="fr-FR" sz="2000" b="1" dirty="0" err="1"/>
              <a:t>Mivavaka</a:t>
            </a:r>
            <a:r>
              <a:rPr lang="fr-FR" sz="2000" b="1" dirty="0"/>
              <a:t> ao </a:t>
            </a:r>
            <a:r>
              <a:rPr lang="fr-FR" sz="2000" b="1" dirty="0" err="1"/>
              <a:t>anaty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mampidi-doza</a:t>
            </a:r>
            <a:r>
              <a:rPr lang="fr-FR" sz="2000" b="1" dirty="0"/>
              <a:t> </a:t>
            </a:r>
            <a:endParaRPr lang="en" sz="2000" b="1" dirty="0"/>
          </a:p>
          <a:p>
            <a:pPr lvl="1"/>
            <a:r>
              <a:rPr lang="fr-FR" sz="2000" b="1" dirty="0" err="1"/>
              <a:t>Mivavaka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fihetsika</a:t>
            </a:r>
            <a:r>
              <a:rPr lang="fr-FR" sz="2000" b="1" dirty="0"/>
              <a:t>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Enoka: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Fiainam-bavaka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Mosesy:</a:t>
            </a:r>
          </a:p>
          <a:p>
            <a:pPr lvl="1"/>
            <a:r>
              <a:rPr lang="fr-FR" sz="2000" b="1" dirty="0" err="1"/>
              <a:t>Miresaka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endParaRPr lang="en" sz="2000" b="1" dirty="0"/>
          </a:p>
          <a:p>
            <a:pPr lvl="1"/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fanelanelanana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1679088" y="93336"/>
            <a:ext cx="7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zava-manan'aina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, </a:t>
            </a:r>
            <a:r>
              <a:rPr lang="fr-FR" sz="2000" b="1" dirty="0" err="1"/>
              <a:t>anisan'izany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olombelona</a:t>
            </a:r>
            <a:r>
              <a:rPr lang="fr-FR" sz="2000" b="1" dirty="0"/>
              <a:t>, dia </a:t>
            </a:r>
            <a:r>
              <a:rPr lang="fr-FR" sz="2000" b="1" dirty="0" err="1"/>
              <a:t>noforonin'Andriamanitra</a:t>
            </a:r>
            <a:r>
              <a:rPr lang="fr-FR" sz="2000" b="1" dirty="0"/>
              <a:t> ho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mifandray</a:t>
            </a:r>
            <a:r>
              <a:rPr lang="fr-FR" sz="2000" b="1" dirty="0"/>
              <a:t> </a:t>
            </a:r>
            <a:r>
              <a:rPr lang="pl-PL" sz="2000" b="1" dirty="0"/>
              <a:t>Aminy, sy amin'izy samy izy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8" r="4020"/>
          <a:stretch>
            <a:fillRect/>
          </a:stretch>
        </p:blipFill>
        <p:spPr>
          <a:xfrm>
            <a:off x="192505" y="228094"/>
            <a:ext cx="1467690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80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32695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06"/>
          <a:stretch>
            <a:fillRect/>
          </a:stretch>
        </p:blipFill>
        <p:spPr>
          <a:xfrm>
            <a:off x="4505289" y="3428461"/>
            <a:ext cx="1345405" cy="3201446"/>
          </a:xfrm>
          <a:prstGeom prst="snip2DiagRect">
            <a:avLst>
              <a:gd name="adj1" fmla="val 2515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069" y="4540705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409" y="5458906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458" y="3415635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55" y="589687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878" y="5035198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55" y="619686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425" y="3827458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80" y="4166632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1664620" y="2589163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I Daniela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Enoka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i </a:t>
            </a:r>
            <a:r>
              <a:rPr lang="fr-FR" sz="2000" b="1" dirty="0" err="1">
                <a:solidFill>
                  <a:prstClr val="black"/>
                </a:solidFill>
              </a:rPr>
              <a:t>Mosesy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ohatra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ampiasantsika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fanomezana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mahery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1650151" y="1927469"/>
            <a:ext cx="7484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fanomezana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. “</a:t>
            </a:r>
            <a:r>
              <a:rPr lang="fr-FR" sz="2000" b="1" dirty="0" err="1">
                <a:solidFill>
                  <a:prstClr val="black"/>
                </a:solidFill>
              </a:rPr>
              <a:t>Telefaonina</a:t>
            </a:r>
            <a:r>
              <a:rPr lang="fr-FR" sz="2000" b="1" dirty="0">
                <a:solidFill>
                  <a:prstClr val="black"/>
                </a:solidFill>
              </a:rPr>
              <a:t>” </a:t>
            </a:r>
            <a:r>
              <a:rPr lang="fr-FR" sz="2000" b="1" dirty="0" err="1">
                <a:solidFill>
                  <a:prstClr val="black"/>
                </a:solidFill>
              </a:rPr>
              <a:t>ahafahantsika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manohy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mifandray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Aminy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vavaka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1664620" y="993706"/>
            <a:ext cx="7075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Indrisy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anefa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nifandray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mivantana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intsony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olombelona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nanota</a:t>
            </a:r>
            <a:r>
              <a:rPr lang="fr-FR" sz="2000" b="1" dirty="0">
                <a:solidFill>
                  <a:prstClr val="black"/>
                </a:solidFill>
              </a:rPr>
              <a:t> i Adama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Eva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DANIELA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820" y="2765176"/>
            <a:ext cx="3187465" cy="401781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MIVAVAKA AO ANATY FOTOANA MAMPIDI-DOZA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nampanatrehiko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an'Andriamanitra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tavako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hitady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hivavahana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hifonana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fifadian-kanina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lamba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fisaonana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lavenona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(Daniela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27600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fr-FR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MPITANTANA </a:t>
              </a:r>
            </a:p>
            <a:p>
              <a:r>
                <a:rPr lang="fr-FR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MAHAY 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13814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r-FR" sz="1600" spc="0" dirty="0"/>
                <a:t>MARINA 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160274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MALINA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860875" cy="3515912"/>
            <a:chOff x="2441781" y="3143251"/>
            <a:chExt cx="860875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460631" y="3852610"/>
              <a:ext cx="842025" cy="2479846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r-FR" dirty="0"/>
                <a:t>TSY AZO NY </a:t>
              </a:r>
            </a:p>
            <a:p>
              <a:pPr algn="l"/>
              <a:r>
                <a:rPr lang="fr-FR" dirty="0"/>
                <a:t>RARI-TSAINA </a:t>
              </a:r>
              <a:endParaRPr lang="en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60058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r-FR" spc="-600" dirty="0"/>
                <a:t>AZO ANTOKA</a:t>
              </a:r>
              <a:endParaRPr lang="en" spc="-6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935308"/>
            <a:chOff x="3975615" y="3143250"/>
            <a:chExt cx="771443" cy="39353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346" cy="320690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r-FR" spc="-150" dirty="0"/>
                <a:t>NOHAJAINA</a:t>
              </a:r>
              <a:r>
                <a:rPr lang="fr-FR" spc="0" dirty="0"/>
                <a:t> </a:t>
              </a:r>
              <a:endParaRPr lang="en" spc="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62722" cy="3515913"/>
            <a:chOff x="4733213" y="3143250"/>
            <a:chExt cx="762722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857799" y="3840104"/>
              <a:ext cx="47692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r-FR" sz="1600" spc="0" dirty="0"/>
                <a:t>MAHATOKY </a:t>
              </a:r>
              <a:endParaRPr lang="en" sz="1600" spc="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951607" cy="3515914"/>
            <a:chOff x="5437057" y="3143250"/>
            <a:chExt cx="951607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951607" cy="247497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fr-FR" sz="1400" spc="-300" dirty="0"/>
                <a:t>TSY MANANA </a:t>
              </a:r>
            </a:p>
            <a:p>
              <a:pPr algn="l"/>
              <a:r>
                <a:rPr lang="fr-FR" sz="1400" spc="-300" dirty="0"/>
                <a:t>FAHAZARAN-</a:t>
              </a:r>
            </a:p>
            <a:p>
              <a:pPr algn="l"/>
              <a:r>
                <a:rPr lang="fr-FR" sz="1400" spc="-300" dirty="0"/>
                <a:t>DRATSY</a:t>
              </a:r>
              <a:endParaRPr lang="en" sz="1400" spc="-3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, dia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saina</a:t>
            </a:r>
            <a:r>
              <a:rPr lang="fr-FR" sz="2000" b="1" dirty="0"/>
              <a:t> </a:t>
            </a:r>
            <a:r>
              <a:rPr lang="fr-FR" sz="2000" b="1" dirty="0" err="1"/>
              <a:t>matsilo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fahafantarana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nofy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fahendrena</a:t>
            </a:r>
            <a:r>
              <a:rPr lang="fr-FR" sz="2000" b="1" dirty="0"/>
              <a:t> i Daniela (Dan. 1:8, 17, 20).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notandindomin-doza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ain’ny</a:t>
            </a:r>
            <a:r>
              <a:rPr lang="fr-FR" sz="2000" b="1" dirty="0"/>
              <a:t> </a:t>
            </a:r>
            <a:r>
              <a:rPr lang="fr-FR" sz="2000" b="1" dirty="0" err="1"/>
              <a:t>namany</a:t>
            </a:r>
            <a:r>
              <a:rPr lang="fr-FR" sz="2000" b="1" dirty="0"/>
              <a:t>, dia </a:t>
            </a:r>
            <a:r>
              <a:rPr lang="fr-FR" sz="2000" b="1" dirty="0" err="1"/>
              <a:t>nitodika</a:t>
            </a:r>
            <a:r>
              <a:rPr lang="fr-FR" sz="2000" b="1" dirty="0"/>
              <a:t> </a:t>
            </a:r>
            <a:r>
              <a:rPr lang="fr-FR" sz="2000" b="1" dirty="0" err="1"/>
              <a:t>tamin’Andriamanitra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en" sz="2000" b="1" dirty="0"/>
              <a:t>(Dan. 2:17-23).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444193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fiainam-bavaka</a:t>
            </a:r>
            <a:r>
              <a:rPr lang="fr-FR" sz="2000" b="1" dirty="0"/>
              <a:t>,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azon’i</a:t>
            </a:r>
            <a:r>
              <a:rPr lang="fr-FR" sz="2000" b="1" dirty="0"/>
              <a:t> Daniela </a:t>
            </a:r>
            <a:r>
              <a:rPr lang="en" sz="2000" b="1" dirty="0"/>
              <a:t>(Dan.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0" y="1247833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Liana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vavak’i</a:t>
            </a:r>
            <a:r>
              <a:rPr lang="fr-FR" sz="2000" b="1" dirty="0"/>
              <a:t> Daniela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 (Dan. 9:20–23; 10:12).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fanapahana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fatorana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ahafahan'ny</a:t>
            </a:r>
            <a:r>
              <a:rPr lang="fr-FR" sz="2000" b="1" dirty="0"/>
              <a:t> </a:t>
            </a:r>
            <a:r>
              <a:rPr lang="fr-FR" sz="2000" b="1" dirty="0" err="1"/>
              <a:t>fahavalony</a:t>
            </a:r>
            <a:r>
              <a:rPr lang="fr-FR" sz="2000" b="1" dirty="0"/>
              <a:t> </a:t>
            </a:r>
            <a:r>
              <a:rPr lang="fr-FR" sz="2000" b="1" dirty="0" err="1"/>
              <a:t>hanisy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en" sz="2000" b="1" dirty="0"/>
              <a:t>(Dan.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663368"/>
              </p:ext>
            </p:extLst>
          </p:nvPr>
        </p:nvGraphicFramePr>
        <p:xfrm>
          <a:off x="5314045" y="3366284"/>
          <a:ext cx="6791326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00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MIVAVAKA AO ANATY FOTOANA MAMPIDI-DOZA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nampanatrehiko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an'Andriamanitra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tavako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hitady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hivavahana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hifonana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fifadian-kanina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lamba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fisaonana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lavenona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(Daniela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-1" y="2263496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Nihazona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fahazarany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nivavaka</a:t>
            </a:r>
            <a:r>
              <a:rPr lang="fr-FR" sz="2000" b="1" dirty="0">
                <a:solidFill>
                  <a:prstClr val="black"/>
                </a:solidFill>
              </a:rPr>
              <a:t> i Daniela, </a:t>
            </a:r>
            <a:r>
              <a:rPr lang="fr-FR" sz="2000" b="1" dirty="0" err="1">
                <a:solidFill>
                  <a:prstClr val="black"/>
                </a:solidFill>
              </a:rPr>
              <a:t>teo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anatrehan’ny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fandrahonana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faty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(Dan.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-8320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MIVAVAKA AMIN'NY FIHETSIKA MENDRIKA 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5" y="552671"/>
            <a:ext cx="1143952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fantatr'i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Daniela fa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voaisy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sonia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didy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nankao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varavarankelin'ny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ambony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nanandrify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Jerosalema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nivoha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Koa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intelo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isan'andro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nandohalika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nivavaka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nisaotra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anatrehan'Andriamaniny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hatramin'ny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taloha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(Daniela 6:10)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5355772" y="1714500"/>
            <a:ext cx="683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mivavaka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miresaka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miresaka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sakaiza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. </a:t>
            </a:r>
            <a:r>
              <a:rPr lang="fr-FR" sz="2000" b="1" dirty="0" err="1"/>
              <a:t>Izy</a:t>
            </a:r>
            <a:r>
              <a:rPr lang="fr-FR" sz="2000" b="1" dirty="0"/>
              <a:t> no </a:t>
            </a:r>
            <a:r>
              <a:rPr lang="fr-FR" sz="2000" b="1" dirty="0" err="1"/>
              <a:t>Mpanjakan’izao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942728"/>
            <a:ext cx="5067009" cy="2895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4866366"/>
            <a:ext cx="59959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Mampifantoka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manakimpy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masontsika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mivavaka</a:t>
            </a:r>
            <a:r>
              <a:rPr lang="fr-FR" sz="2000" b="1" dirty="0"/>
              <a:t>,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</a:t>
            </a:r>
            <a:r>
              <a:rPr lang="fr-FR" sz="2000" b="1" dirty="0" err="1"/>
              <a:t>mandeha</a:t>
            </a:r>
            <a:r>
              <a:rPr lang="fr-FR" sz="2000" b="1" dirty="0"/>
              <a:t> an-</a:t>
            </a:r>
            <a:r>
              <a:rPr lang="fr-FR" sz="2000" b="1" dirty="0" err="1"/>
              <a:t>tongotra</a:t>
            </a:r>
            <a:r>
              <a:rPr lang="fr-FR" sz="2000" b="1" dirty="0"/>
              <a:t>, </a:t>
            </a:r>
            <a:r>
              <a:rPr lang="fr-FR" sz="2000" b="1" dirty="0" err="1"/>
              <a:t>mitondra</a:t>
            </a:r>
            <a:r>
              <a:rPr lang="fr-FR" sz="2000" b="1" dirty="0"/>
              <a:t> </a:t>
            </a:r>
            <a:r>
              <a:rPr lang="fr-FR" sz="2000" b="1" dirty="0" err="1"/>
              <a:t>fiara</a:t>
            </a:r>
            <a:r>
              <a:rPr lang="fr-FR" sz="2000" b="1" dirty="0"/>
              <a:t>, </a:t>
            </a:r>
            <a:r>
              <a:rPr lang="fr-FR" sz="2000" b="1" dirty="0" err="1"/>
              <a:t>sns</a:t>
            </a:r>
            <a:r>
              <a:rPr lang="en" sz="2000" b="1" dirty="0"/>
              <a:t>.)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5082079"/>
            <a:ext cx="1333166" cy="1622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6966" y="5033953"/>
            <a:ext cx="1415774" cy="1723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5467739" y="3730436"/>
            <a:ext cx="6724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satria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mivavaka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mandrakariva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atao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foana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ilaina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5355770" y="2722468"/>
            <a:ext cx="6836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fanaon’i</a:t>
            </a:r>
            <a:r>
              <a:rPr lang="fr-FR" sz="2000" b="1" dirty="0">
                <a:solidFill>
                  <a:prstClr val="black"/>
                </a:solidFill>
              </a:rPr>
              <a:t> Daniela dia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mandohalika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anatrehany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hivavaka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manaiky</a:t>
            </a:r>
            <a:r>
              <a:rPr lang="fr-FR" sz="2000" b="1" dirty="0">
                <a:solidFill>
                  <a:prstClr val="black"/>
                </a:solidFill>
              </a:rPr>
              <a:t> Azy ho </a:t>
            </a:r>
            <a:r>
              <a:rPr lang="fr-FR" sz="2000" b="1" dirty="0" err="1">
                <a:solidFill>
                  <a:prstClr val="black"/>
                </a:solidFill>
              </a:rPr>
              <a:t>Mpanjakany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zava-dehibe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fanaovantsika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vavaka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feno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fanajana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mendrika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0017" y="1714550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Ahitana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manao</a:t>
            </a:r>
            <a:r>
              <a:rPr lang="fr-FR" sz="2000" b="1" dirty="0"/>
              <a:t> </a:t>
            </a:r>
            <a:r>
              <a:rPr lang="fr-FR" sz="2000" b="1" dirty="0" err="1"/>
              <a:t>fihetsika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mivavaka</a:t>
            </a:r>
            <a:r>
              <a:rPr lang="fr-FR" sz="2000" b="1" dirty="0"/>
              <a:t> ao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, </a:t>
            </a:r>
            <a:r>
              <a:rPr lang="fr-FR" sz="2000" b="1" dirty="0" err="1"/>
              <a:t>arakaraka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93291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150017" y="6175475"/>
            <a:ext cx="1211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/>
              <a:t>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fihetsika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dia </a:t>
            </a:r>
            <a:r>
              <a:rPr lang="fr-FR" sz="2000" b="1" dirty="0" err="1"/>
              <a:t>miantso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hivavaka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(1 Tes. 5:17), amin’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faharetana</a:t>
            </a:r>
            <a:r>
              <a:rPr lang="fr-FR" sz="2000" b="1" dirty="0"/>
              <a:t> (Kol. 4:2)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miovaova</a:t>
            </a:r>
            <a:r>
              <a:rPr lang="fr-FR" sz="2000" b="1" dirty="0"/>
              <a:t> </a:t>
            </a:r>
            <a:r>
              <a:rPr lang="en" sz="2000" b="1" dirty="0"/>
              <a:t>(Rom.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-857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MIVAVAKA AMIN'NY FIHETSIKA MENDRIKA </a:t>
            </a:r>
            <a:endParaRPr lang="en" sz="4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550833"/>
            <a:ext cx="1143952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fantatr'i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Daniela fa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voaisy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sonia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didy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nankao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varavarankelin'ny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ambony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nanandrify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Jerosalema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nivoha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Koa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intelo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isan'andro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nandohalika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nivavaka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nisaotra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anatrehan'Andriamaniny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fanaony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hatramin'ny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taloha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(Daniela 6:10)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ENOKA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1391</Words>
  <Application>Microsoft Office PowerPoint</Application>
  <PresentationFormat>Panorámica</PresentationFormat>
  <Paragraphs>85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137</cp:revision>
  <dcterms:created xsi:type="dcterms:W3CDTF">2026-03-23T08:04:11Z</dcterms:created>
  <dcterms:modified xsi:type="dcterms:W3CDTF">2026-05-06T05:08:23Z</dcterms:modified>
</cp:coreProperties>
</file>