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43" autoAdjust="0"/>
  </p:normalViewPr>
  <p:slideViewPr>
    <p:cSldViewPr snapToGrid="0">
      <p:cViewPr varScale="1">
        <p:scale>
          <a:sx n="89" d="100"/>
          <a:sy n="89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finoan’ny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apostoly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finoan'i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Petera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fr-FR" sz="15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15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finoan'ilay</a:t>
          </a:r>
          <a:r>
            <a:rPr lang="fr-FR" sz="15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5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raim-pianakaviana</a:t>
          </a:r>
          <a:endParaRPr lang="es-ES" sz="15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fr-FR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15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finoan'ilay</a:t>
          </a:r>
          <a:r>
            <a:rPr lang="fr-FR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5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vehivavy</a:t>
          </a:r>
          <a:r>
            <a:rPr lang="fr-FR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5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Kananita</a:t>
          </a:r>
          <a:r>
            <a:rPr lang="fr-FR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fr-FR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finoan'ilay</a:t>
          </a:r>
          <a:r>
            <a:rPr lang="fr-FR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Kapiteny</a:t>
          </a:r>
          <a:r>
            <a:rPr lang="fr-FR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finoan'i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Stefana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</a:t>
          </a:r>
          <a:r>
            <a:rPr lang="fr-FR" sz="2000" b="1" kern="1200" dirty="0" err="1"/>
            <a:t>Tsy</a:t>
          </a:r>
          <a:r>
            <a:rPr lang="fr-FR" sz="2000" b="1" kern="1200" dirty="0"/>
            <a:t> </a:t>
          </a:r>
          <a:r>
            <a:rPr lang="fr-FR" sz="2000" b="1" kern="1200" dirty="0" err="1"/>
            <a:t>mbola</a:t>
          </a:r>
          <a:r>
            <a:rPr lang="fr-FR" sz="2000" b="1" kern="1200" dirty="0"/>
            <a:t> </a:t>
          </a:r>
          <a:r>
            <a:rPr lang="fr-FR" sz="2000" b="1" kern="1200" dirty="0" err="1"/>
            <a:t>manam-pinoana</a:t>
          </a:r>
          <a:r>
            <a:rPr lang="fr-FR" sz="2000" b="1" kern="1200" dirty="0"/>
            <a:t> va </a:t>
          </a:r>
          <a:r>
            <a:rPr lang="fr-FR" sz="2000" b="1" kern="1200" dirty="0" err="1"/>
            <a:t>ianareo</a:t>
          </a:r>
          <a:r>
            <a:rPr lang="en" sz="2000" b="1" kern="1200" dirty="0"/>
            <a:t>?” (Mar.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</a:t>
          </a:r>
          <a:r>
            <a:rPr lang="fr-FR" sz="2000" b="1" dirty="0"/>
            <a:t>Ry </a:t>
          </a:r>
          <a:r>
            <a:rPr lang="fr-FR" sz="2000" b="1" dirty="0" err="1"/>
            <a:t>kely</a:t>
          </a:r>
          <a:r>
            <a:rPr lang="fr-FR" sz="2000" b="1" dirty="0"/>
            <a:t> </a:t>
          </a:r>
          <a:r>
            <a:rPr lang="fr-FR" sz="2000" b="1" dirty="0" err="1"/>
            <a:t>finoana</a:t>
          </a:r>
          <a:r>
            <a:rPr lang="en" sz="2000" b="1" dirty="0"/>
            <a:t>!” </a:t>
          </a:r>
          <a:br>
            <a:rPr lang="es-ES" sz="2000" b="1" dirty="0"/>
          </a:br>
          <a:r>
            <a:rPr lang="en" sz="2000" b="1" dirty="0"/>
            <a:t>(Mat. 14:31)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</a:t>
          </a:r>
          <a:r>
            <a:rPr lang="it-IT" sz="2000" b="1" dirty="0"/>
            <a:t>Vonjeo fa tsy ampy finoana</a:t>
          </a:r>
          <a:r>
            <a:rPr lang="en" sz="2000" b="1" dirty="0"/>
            <a:t>”               (Mar. 9:24 DIEM)</a:t>
          </a:r>
          <a:endParaRPr lang="es-ES" sz="20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</a:t>
          </a:r>
          <a:r>
            <a:rPr lang="fr-FR" sz="2000" b="1" dirty="0" err="1"/>
            <a:t>Lehibe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finoanao</a:t>
          </a:r>
          <a:r>
            <a:rPr lang="en" sz="2000" b="1" dirty="0"/>
            <a:t>” </a:t>
          </a:r>
          <a:br>
            <a:rPr lang="es-ES" sz="2000" b="1" dirty="0"/>
          </a:br>
          <a:r>
            <a:rPr lang="en" sz="2000" b="1" dirty="0"/>
            <a:t>(Mat. 15:28)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600" b="1" kern="1200" dirty="0"/>
            <a:t>“</a:t>
          </a:r>
          <a:r>
            <a:rPr lang="fr-FR" sz="1600" b="1" kern="1200" dirty="0" err="1"/>
            <a:t>Tsy</a:t>
          </a:r>
          <a:r>
            <a:rPr lang="fr-FR" sz="1600" b="1" kern="1200" dirty="0"/>
            <a:t> </a:t>
          </a:r>
          <a:r>
            <a:rPr lang="fr-FR" sz="1600" b="1" kern="1200" dirty="0" err="1"/>
            <a:t>mbola</a:t>
          </a:r>
          <a:r>
            <a:rPr lang="fr-FR" sz="1600" b="1" kern="1200" dirty="0"/>
            <a:t> </a:t>
          </a:r>
          <a:r>
            <a:rPr lang="fr-FR" sz="1600" b="1" kern="1200" dirty="0" err="1"/>
            <a:t>nahita</a:t>
          </a:r>
          <a:r>
            <a:rPr lang="fr-FR" sz="1600" b="1" kern="1200" dirty="0"/>
            <a:t> </a:t>
          </a:r>
          <a:r>
            <a:rPr lang="fr-FR" sz="1600" b="1" kern="1200" dirty="0" err="1"/>
            <a:t>finoana</a:t>
          </a:r>
          <a:r>
            <a:rPr lang="fr-FR" sz="1600" b="1" kern="1200" dirty="0"/>
            <a:t> </a:t>
          </a:r>
          <a:r>
            <a:rPr lang="fr-FR" sz="1600" b="1" kern="1200" dirty="0" err="1"/>
            <a:t>lehibe</a:t>
          </a:r>
          <a:r>
            <a:rPr lang="fr-FR" sz="1600" b="1" kern="1200" dirty="0"/>
            <a:t> </a:t>
          </a:r>
          <a:r>
            <a:rPr lang="fr-FR" sz="1600" b="1" kern="1200" dirty="0" err="1"/>
            <a:t>toy</a:t>
          </a:r>
          <a:r>
            <a:rPr lang="fr-FR" sz="1600" b="1" kern="1200" dirty="0"/>
            <a:t> </a:t>
          </a:r>
          <a:r>
            <a:rPr lang="fr-FR" sz="1600" b="1" kern="1200" dirty="0" err="1"/>
            <a:t>izany</a:t>
          </a:r>
          <a:r>
            <a:rPr lang="fr-FR" sz="1600" b="1" kern="1200" dirty="0"/>
            <a:t> Aho, na dia </a:t>
          </a:r>
          <a:r>
            <a:rPr lang="fr-FR" sz="1600" b="1" kern="1200" dirty="0" err="1"/>
            <a:t>tamin'ny</a:t>
          </a:r>
          <a:r>
            <a:rPr lang="fr-FR" sz="1600" b="1" kern="1200" dirty="0"/>
            <a:t> </a:t>
          </a:r>
          <a:r>
            <a:rPr lang="fr-FR" sz="1600" b="1" kern="1200" dirty="0" err="1"/>
            <a:t>Isiraely</a:t>
          </a:r>
          <a:r>
            <a:rPr lang="fr-FR" sz="1600" b="1" kern="1200" dirty="0"/>
            <a:t> </a:t>
          </a:r>
          <a:r>
            <a:rPr lang="fr-FR" sz="1600" b="1" kern="1200" dirty="0" err="1"/>
            <a:t>aza</a:t>
          </a:r>
          <a:r>
            <a:rPr lang="en" sz="1600" b="1" kern="1200" dirty="0"/>
            <a:t>”                               (Lioka7:9)</a:t>
          </a:r>
          <a:endParaRPr lang="es-ES" sz="16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</a:t>
          </a:r>
          <a:r>
            <a:rPr lang="fr-FR" sz="2000" b="1" dirty="0" err="1"/>
            <a:t>Lehilahy</a:t>
          </a:r>
          <a:r>
            <a:rPr lang="fr-FR" sz="2000" b="1" dirty="0"/>
            <a:t> </a:t>
          </a:r>
          <a:r>
            <a:rPr lang="fr-FR" sz="2000" b="1" dirty="0" err="1"/>
            <a:t>feno</a:t>
          </a:r>
          <a:r>
            <a:rPr lang="fr-FR" sz="2000" b="1" dirty="0"/>
            <a:t> </a:t>
          </a:r>
          <a:r>
            <a:rPr lang="fr-FR" sz="2000" b="1" dirty="0" err="1"/>
            <a:t>finoana</a:t>
          </a:r>
          <a:r>
            <a:rPr lang="en" sz="2000" b="1" dirty="0"/>
            <a:t>”                   (Asa 6:5)</a:t>
          </a:r>
          <a:endParaRPr lang="es-ES" sz="20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/>
            <a:t>Ampiasao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finoana</a:t>
          </a:r>
          <a:r>
            <a:rPr lang="fr-FR" sz="1800" b="1" dirty="0"/>
            <a:t>, na dia </a:t>
          </a:r>
          <a:r>
            <a:rPr lang="fr-FR" sz="1800" b="1" dirty="0" err="1"/>
            <a:t>kely</a:t>
          </a:r>
          <a:r>
            <a:rPr lang="fr-FR" sz="1800" b="1" dirty="0"/>
            <a:t> </a:t>
          </a:r>
          <a:r>
            <a:rPr lang="fr-FR" sz="1800" b="1" dirty="0" err="1"/>
            <a:t>aza</a:t>
          </a:r>
          <a:r>
            <a:rPr lang="fr-FR" sz="1800" b="1" dirty="0"/>
            <a:t> </a:t>
          </a:r>
          <a:r>
            <a:rPr lang="fr-FR" sz="1800" b="1" dirty="0" err="1"/>
            <a:t>izany</a:t>
          </a:r>
          <a:r>
            <a:rPr lang="fr-FR" sz="1800" b="1" dirty="0"/>
            <a:t> </a:t>
          </a:r>
          <a:r>
            <a:rPr lang="en" sz="1800" b="1" dirty="0"/>
            <a:t>(Mat. 17:20)</a:t>
          </a:r>
          <a:endParaRPr lang="es-ES" sz="18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Mianara</a:t>
          </a:r>
          <a:r>
            <a:rPr lang="fr-FR" sz="2000" b="1" dirty="0"/>
            <a:t> </a:t>
          </a:r>
          <a:r>
            <a:rPr lang="fr-FR" sz="2000" b="1" dirty="0" err="1"/>
            <a:t>Baiboly</a:t>
          </a:r>
          <a:r>
            <a:rPr lang="fr-FR" sz="2000" b="1" dirty="0"/>
            <a:t> </a:t>
          </a:r>
          <a:r>
            <a:rPr lang="en" sz="2000" b="1" dirty="0"/>
            <a:t>(Rom. 10:17)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/>
            <a:t>Mangataha</a:t>
          </a:r>
          <a:r>
            <a:rPr lang="fr-FR" sz="1800" b="1" dirty="0"/>
            <a:t> </a:t>
          </a:r>
          <a:r>
            <a:rPr lang="fr-FR" sz="1800" b="1" dirty="0" err="1"/>
            <a:t>amin’Andriamanitra</a:t>
          </a:r>
          <a:r>
            <a:rPr lang="fr-FR" sz="1800" b="1" dirty="0"/>
            <a:t> </a:t>
          </a:r>
          <a:r>
            <a:rPr lang="fr-FR" sz="1800" b="1" dirty="0" err="1"/>
            <a:t>mba</a:t>
          </a:r>
          <a:r>
            <a:rPr lang="fr-FR" sz="1800" b="1" dirty="0"/>
            <a:t> </a:t>
          </a:r>
          <a:r>
            <a:rPr lang="fr-FR" sz="1800" b="1" dirty="0" err="1"/>
            <a:t>hampitombo</a:t>
          </a:r>
          <a:r>
            <a:rPr lang="fr-FR" sz="1800" b="1" dirty="0"/>
            <a:t> </a:t>
          </a:r>
          <a:r>
            <a:rPr lang="fr-FR" sz="1800" b="1" dirty="0" err="1"/>
            <a:t>azy</a:t>
          </a:r>
          <a:r>
            <a:rPr lang="fr-FR" sz="1800" b="1" dirty="0"/>
            <a:t> (Lio</a:t>
          </a:r>
          <a:r>
            <a:rPr lang="en" sz="1800" b="1" dirty="0"/>
            <a:t>. 17:5)</a:t>
          </a:r>
          <a:endParaRPr lang="es-ES" sz="18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/>
            <a:t>Aza</a:t>
          </a:r>
          <a:r>
            <a:rPr lang="fr-FR" sz="1800" b="1" dirty="0"/>
            <a:t> </a:t>
          </a:r>
          <a:r>
            <a:rPr lang="fr-FR" sz="1800" b="1" dirty="0" err="1"/>
            <a:t>manaiky</a:t>
          </a:r>
          <a:r>
            <a:rPr lang="fr-FR" sz="1800" b="1" dirty="0"/>
            <a:t> ho </a:t>
          </a:r>
          <a:r>
            <a:rPr lang="fr-FR" sz="1800" b="1" dirty="0" err="1"/>
            <a:t>resin’ny</a:t>
          </a:r>
          <a:r>
            <a:rPr lang="fr-FR" sz="1800" b="1" dirty="0"/>
            <a:t> </a:t>
          </a:r>
          <a:r>
            <a:rPr lang="fr-FR" sz="1800" b="1" dirty="0" err="1"/>
            <a:t>fisalasalana</a:t>
          </a:r>
          <a:r>
            <a:rPr lang="fr-FR" sz="1800" b="1" dirty="0"/>
            <a:t> (Mar</a:t>
          </a:r>
          <a:r>
            <a:rPr lang="en" sz="1800" b="1" dirty="0"/>
            <a:t>9:23-24)</a:t>
          </a:r>
          <a:endParaRPr lang="es-ES" sz="18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Aza</a:t>
          </a:r>
          <a:r>
            <a:rPr lang="fr-FR" sz="2000" b="1" dirty="0"/>
            <a:t> </a:t>
          </a:r>
          <a:r>
            <a:rPr lang="fr-FR" sz="2000" b="1" dirty="0" err="1"/>
            <a:t>miantehitra</a:t>
          </a:r>
          <a:r>
            <a:rPr lang="fr-FR" sz="2000" b="1" dirty="0"/>
            <a:t> </a:t>
          </a:r>
          <a:r>
            <a:rPr lang="fr-FR" sz="2000" b="1" dirty="0" err="1"/>
            <a:t>amin’ny</a:t>
          </a:r>
          <a:r>
            <a:rPr lang="fr-FR" sz="2000" b="1" dirty="0"/>
            <a:t> </a:t>
          </a:r>
          <a:r>
            <a:rPr lang="fr-FR" sz="2000" b="1" dirty="0" err="1"/>
            <a:t>finoan’ny</a:t>
          </a:r>
          <a:r>
            <a:rPr lang="fr-FR" sz="2000" b="1" dirty="0"/>
            <a:t> </a:t>
          </a:r>
          <a:r>
            <a:rPr lang="fr-FR" sz="2000" b="1" dirty="0" err="1"/>
            <a:t>hafa</a:t>
          </a:r>
          <a:r>
            <a:rPr lang="fr-FR" sz="2000" b="1" dirty="0"/>
            <a:t> (Mat</a:t>
          </a:r>
          <a:r>
            <a:rPr lang="en" sz="2000" b="1" dirty="0"/>
            <a:t>. 25:8)</a:t>
          </a:r>
          <a:endParaRPr lang="es-ES" sz="20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/>
            <a:t>Mandray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Fanahy</a:t>
          </a:r>
          <a:r>
            <a:rPr lang="fr-FR" sz="2000" b="1" dirty="0"/>
            <a:t> </a:t>
          </a:r>
          <a:r>
            <a:rPr lang="fr-FR" sz="2000" b="1" dirty="0" err="1"/>
            <a:t>Masina</a:t>
          </a:r>
          <a:r>
            <a:rPr lang="fr-FR" sz="2000" b="1" dirty="0"/>
            <a:t> </a:t>
          </a:r>
          <a:r>
            <a:rPr lang="en" sz="2000" b="1" dirty="0"/>
            <a:t>(Gal. 5:22)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/>
            <a:t>Mandeha</a:t>
          </a:r>
          <a:r>
            <a:rPr lang="fr-FR" sz="1800" b="1" dirty="0"/>
            <a:t> </a:t>
          </a:r>
          <a:r>
            <a:rPr lang="fr-FR" sz="1800" b="1" dirty="0" err="1"/>
            <a:t>amin'ny</a:t>
          </a:r>
          <a:r>
            <a:rPr lang="fr-FR" sz="1800" b="1" dirty="0"/>
            <a:t> </a:t>
          </a:r>
          <a:r>
            <a:rPr lang="fr-FR" sz="1800" b="1" dirty="0" err="1"/>
            <a:t>finoana</a:t>
          </a:r>
          <a:r>
            <a:rPr lang="fr-FR" sz="1800" b="1" dirty="0"/>
            <a:t> </a:t>
          </a:r>
          <a:r>
            <a:rPr lang="fr-FR" sz="1800" b="1" dirty="0" err="1"/>
            <a:t>mandrakariva</a:t>
          </a:r>
          <a:r>
            <a:rPr lang="fr-FR" sz="1800" b="1" dirty="0"/>
            <a:t> (2 </a:t>
          </a:r>
          <a:r>
            <a:rPr lang="fr-FR" sz="1800" b="1" dirty="0" err="1"/>
            <a:t>Kor</a:t>
          </a:r>
          <a:r>
            <a:rPr lang="en" sz="1800" b="1" dirty="0"/>
            <a:t>. 5:7)</a:t>
          </a:r>
          <a:endParaRPr lang="es-ES" sz="18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fr-FR" sz="2000" b="1" dirty="0" err="1">
              <a:solidFill>
                <a:schemeClr val="tx1"/>
              </a:solidFill>
            </a:rPr>
            <a:t>Mankatò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an’i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Jesosy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sy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Teniny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it-IT" sz="2000" b="1" dirty="0">
              <a:solidFill>
                <a:schemeClr val="tx1"/>
              </a:solidFill>
            </a:rPr>
            <a:t>Manana fanandramana isan'andro miaraka amin'i Jesosy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fr-FR" sz="2000" b="1" dirty="0" err="1">
              <a:solidFill>
                <a:schemeClr val="tx1"/>
              </a:solidFill>
            </a:rPr>
            <a:t>Manao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an’i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Jesosy</a:t>
          </a:r>
          <a:r>
            <a:rPr lang="fr-FR" sz="2000" b="1" dirty="0">
              <a:solidFill>
                <a:schemeClr val="tx1"/>
              </a:solidFill>
            </a:rPr>
            <a:t> ho </a:t>
          </a:r>
          <a:r>
            <a:rPr lang="fr-FR" sz="2000" b="1" dirty="0" err="1">
              <a:solidFill>
                <a:schemeClr val="tx1"/>
              </a:solidFill>
            </a:rPr>
            <a:t>ivon’ny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fiainantsika</a:t>
          </a:r>
          <a:endParaRPr lang="es-ES" sz="20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fr-FR" sz="2000" b="1" dirty="0" err="1">
              <a:solidFill>
                <a:schemeClr val="tx1"/>
              </a:solidFill>
            </a:rPr>
            <a:t>Miaina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araka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finoantsika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fr-FR" sz="2000" b="1" dirty="0" err="1">
              <a:solidFill>
                <a:schemeClr val="tx1"/>
              </a:solidFill>
            </a:rPr>
            <a:t>Mampiorina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finoantsika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amin’i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Jesosy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fr-FR" sz="2000" b="1" dirty="0" err="1">
              <a:solidFill>
                <a:schemeClr val="tx1"/>
              </a:solidFill>
            </a:rPr>
            <a:t>Maneho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an’i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Jesosy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eo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amin’ny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fiainantsika</a:t>
          </a:r>
          <a:endParaRPr lang="es-ES" sz="20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fr-FR" sz="2000" b="1" dirty="0" err="1">
              <a:solidFill>
                <a:schemeClr val="tx1"/>
              </a:solidFill>
            </a:rPr>
            <a:t>Manaiky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fanomezany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fahasoavany</a:t>
          </a:r>
          <a:endParaRPr lang="es-ES" sz="20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 custLinFactNeighborY="4116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fr-FR" sz="2000" b="1" kern="1200" dirty="0" err="1"/>
            <a:t>Tsy</a:t>
          </a:r>
          <a:r>
            <a:rPr lang="fr-FR" sz="2000" b="1" kern="1200" dirty="0"/>
            <a:t> </a:t>
          </a:r>
          <a:r>
            <a:rPr lang="fr-FR" sz="2000" b="1" kern="1200" dirty="0" err="1"/>
            <a:t>mbola</a:t>
          </a:r>
          <a:r>
            <a:rPr lang="fr-FR" sz="2000" b="1" kern="1200" dirty="0"/>
            <a:t> </a:t>
          </a:r>
          <a:r>
            <a:rPr lang="fr-FR" sz="2000" b="1" kern="1200" dirty="0" err="1"/>
            <a:t>manam-pinoana</a:t>
          </a:r>
          <a:r>
            <a:rPr lang="fr-FR" sz="2000" b="1" kern="1200" dirty="0"/>
            <a:t> va </a:t>
          </a:r>
          <a:r>
            <a:rPr lang="fr-FR" sz="2000" b="1" kern="1200" dirty="0" err="1"/>
            <a:t>ianareo</a:t>
          </a:r>
          <a:r>
            <a:rPr lang="en" sz="2000" b="1" kern="1200" dirty="0"/>
            <a:t>?” (Mar.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finoan’ny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apostoly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fr-FR" sz="2000" b="1" kern="1200" dirty="0"/>
            <a:t>Ry </a:t>
          </a:r>
          <a:r>
            <a:rPr lang="fr-FR" sz="2000" b="1" kern="1200" dirty="0" err="1"/>
            <a:t>kely</a:t>
          </a:r>
          <a:r>
            <a:rPr lang="fr-FR" sz="2000" b="1" kern="1200" dirty="0"/>
            <a:t> </a:t>
          </a:r>
          <a:r>
            <a:rPr lang="fr-FR" sz="2000" b="1" kern="1200" dirty="0" err="1"/>
            <a:t>finoana</a:t>
          </a:r>
          <a:r>
            <a:rPr lang="en" sz="2000" b="1" kern="1200" dirty="0"/>
            <a:t>!” </a:t>
          </a:r>
          <a:br>
            <a:rPr lang="es-ES" sz="2000" b="1" kern="1200" dirty="0"/>
          </a:br>
          <a:r>
            <a:rPr lang="en" sz="2000" b="1" kern="1200" dirty="0"/>
            <a:t>(Mat. 14:31)</a:t>
          </a:r>
          <a:endParaRPr lang="es-ES" sz="20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finoan'i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Petera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it-IT" sz="2000" b="1" kern="1200" dirty="0"/>
            <a:t>Vonjeo fa tsy ampy finoana</a:t>
          </a:r>
          <a:r>
            <a:rPr lang="en" sz="2000" b="1" kern="1200" dirty="0"/>
            <a:t>”               (Mar. 9:24 DIEM)</a:t>
          </a:r>
          <a:endParaRPr lang="es-ES" sz="20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15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finoan'ilay</a:t>
          </a:r>
          <a:r>
            <a:rPr lang="fr-FR" sz="15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5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raim-pianakaviana</a:t>
          </a:r>
          <a:endParaRPr lang="es-ES" sz="1500" kern="12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fr-FR" sz="2000" b="1" kern="1200" dirty="0" err="1"/>
            <a:t>Lehibe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finoanao</a:t>
          </a:r>
          <a:r>
            <a:rPr lang="en" sz="2000" b="1" kern="1200" dirty="0"/>
            <a:t>” </a:t>
          </a:r>
          <a:br>
            <a:rPr lang="es-ES" sz="2000" b="1" kern="1200" dirty="0"/>
          </a:br>
          <a:r>
            <a:rPr lang="en" sz="2000" b="1" kern="1200" dirty="0"/>
            <a:t>(Mat. 15:28)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15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finoan'ilay</a:t>
          </a:r>
          <a:r>
            <a:rPr lang="fr-FR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5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vehivavy</a:t>
          </a:r>
          <a:r>
            <a:rPr lang="fr-FR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5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Kananita</a:t>
          </a:r>
          <a:r>
            <a:rPr lang="fr-FR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“</a:t>
          </a:r>
          <a:r>
            <a:rPr lang="fr-FR" sz="1600" b="1" kern="1200" dirty="0" err="1"/>
            <a:t>Tsy</a:t>
          </a:r>
          <a:r>
            <a:rPr lang="fr-FR" sz="1600" b="1" kern="1200" dirty="0"/>
            <a:t> </a:t>
          </a:r>
          <a:r>
            <a:rPr lang="fr-FR" sz="1600" b="1" kern="1200" dirty="0" err="1"/>
            <a:t>mbola</a:t>
          </a:r>
          <a:r>
            <a:rPr lang="fr-FR" sz="1600" b="1" kern="1200" dirty="0"/>
            <a:t> </a:t>
          </a:r>
          <a:r>
            <a:rPr lang="fr-FR" sz="1600" b="1" kern="1200" dirty="0" err="1"/>
            <a:t>nahita</a:t>
          </a:r>
          <a:r>
            <a:rPr lang="fr-FR" sz="1600" b="1" kern="1200" dirty="0"/>
            <a:t> </a:t>
          </a:r>
          <a:r>
            <a:rPr lang="fr-FR" sz="1600" b="1" kern="1200" dirty="0" err="1"/>
            <a:t>finoana</a:t>
          </a:r>
          <a:r>
            <a:rPr lang="fr-FR" sz="1600" b="1" kern="1200" dirty="0"/>
            <a:t> </a:t>
          </a:r>
          <a:r>
            <a:rPr lang="fr-FR" sz="1600" b="1" kern="1200" dirty="0" err="1"/>
            <a:t>lehibe</a:t>
          </a:r>
          <a:r>
            <a:rPr lang="fr-FR" sz="1600" b="1" kern="1200" dirty="0"/>
            <a:t> </a:t>
          </a:r>
          <a:r>
            <a:rPr lang="fr-FR" sz="1600" b="1" kern="1200" dirty="0" err="1"/>
            <a:t>toy</a:t>
          </a:r>
          <a:r>
            <a:rPr lang="fr-FR" sz="1600" b="1" kern="1200" dirty="0"/>
            <a:t> </a:t>
          </a:r>
          <a:r>
            <a:rPr lang="fr-FR" sz="1600" b="1" kern="1200" dirty="0" err="1"/>
            <a:t>izany</a:t>
          </a:r>
          <a:r>
            <a:rPr lang="fr-FR" sz="1600" b="1" kern="1200" dirty="0"/>
            <a:t> Aho, na dia </a:t>
          </a:r>
          <a:r>
            <a:rPr lang="fr-FR" sz="1600" b="1" kern="1200" dirty="0" err="1"/>
            <a:t>tamin'ny</a:t>
          </a:r>
          <a:r>
            <a:rPr lang="fr-FR" sz="1600" b="1" kern="1200" dirty="0"/>
            <a:t> </a:t>
          </a:r>
          <a:r>
            <a:rPr lang="fr-FR" sz="1600" b="1" kern="1200" dirty="0" err="1"/>
            <a:t>Isiraely</a:t>
          </a:r>
          <a:r>
            <a:rPr lang="fr-FR" sz="1600" b="1" kern="1200" dirty="0"/>
            <a:t> </a:t>
          </a:r>
          <a:r>
            <a:rPr lang="fr-FR" sz="1600" b="1" kern="1200" dirty="0" err="1"/>
            <a:t>aza</a:t>
          </a:r>
          <a:r>
            <a:rPr lang="en" sz="1600" b="1" kern="1200" dirty="0"/>
            <a:t>”                               (Lioka7:9)</a:t>
          </a:r>
          <a:endParaRPr lang="es-ES" sz="16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finoan'ilay</a:t>
          </a:r>
          <a:r>
            <a:rPr lang="fr-FR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Kapiteny</a:t>
          </a:r>
          <a:r>
            <a:rPr lang="fr-FR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fr-FR" sz="2000" b="1" kern="1200" dirty="0" err="1"/>
            <a:t>Lehilahy</a:t>
          </a:r>
          <a:r>
            <a:rPr lang="fr-FR" sz="2000" b="1" kern="1200" dirty="0"/>
            <a:t> </a:t>
          </a:r>
          <a:r>
            <a:rPr lang="fr-FR" sz="2000" b="1" kern="1200" dirty="0" err="1"/>
            <a:t>feno</a:t>
          </a:r>
          <a:r>
            <a:rPr lang="fr-FR" sz="2000" b="1" kern="1200" dirty="0"/>
            <a:t> </a:t>
          </a:r>
          <a:r>
            <a:rPr lang="fr-FR" sz="2000" b="1" kern="1200" dirty="0" err="1"/>
            <a:t>finoana</a:t>
          </a:r>
          <a:r>
            <a:rPr lang="en" sz="2000" b="1" kern="1200" dirty="0"/>
            <a:t>”                   (Asa 6:5)</a:t>
          </a:r>
          <a:endParaRPr lang="es-ES" sz="20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finoan'i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Stefana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Ampiasao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finoana</a:t>
          </a:r>
          <a:r>
            <a:rPr lang="fr-FR" sz="1800" b="1" kern="1200" dirty="0"/>
            <a:t>, na dia </a:t>
          </a:r>
          <a:r>
            <a:rPr lang="fr-FR" sz="1800" b="1" kern="1200" dirty="0" err="1"/>
            <a:t>kely</a:t>
          </a:r>
          <a:r>
            <a:rPr lang="fr-FR" sz="1800" b="1" kern="1200" dirty="0"/>
            <a:t> </a:t>
          </a:r>
          <a:r>
            <a:rPr lang="fr-FR" sz="1800" b="1" kern="1200" dirty="0" err="1"/>
            <a:t>aza</a:t>
          </a:r>
          <a:r>
            <a:rPr lang="fr-FR" sz="1800" b="1" kern="1200" dirty="0"/>
            <a:t> </a:t>
          </a:r>
          <a:r>
            <a:rPr lang="fr-FR" sz="1800" b="1" kern="1200" dirty="0" err="1"/>
            <a:t>izany</a:t>
          </a:r>
          <a:r>
            <a:rPr lang="fr-FR" sz="1800" b="1" kern="1200" dirty="0"/>
            <a:t> </a:t>
          </a:r>
          <a:r>
            <a:rPr lang="en" sz="1800" b="1" kern="1200" dirty="0"/>
            <a:t>(Mat. 17:20)</a:t>
          </a:r>
          <a:endParaRPr lang="es-ES" sz="18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Mianara</a:t>
          </a:r>
          <a:r>
            <a:rPr lang="fr-FR" sz="2000" b="1" kern="1200" dirty="0"/>
            <a:t> </a:t>
          </a:r>
          <a:r>
            <a:rPr lang="fr-FR" sz="2000" b="1" kern="1200" dirty="0" err="1"/>
            <a:t>Baiboly</a:t>
          </a:r>
          <a:r>
            <a:rPr lang="fr-FR" sz="2000" b="1" kern="1200" dirty="0"/>
            <a:t> </a:t>
          </a:r>
          <a:r>
            <a:rPr lang="en" sz="2000" b="1" kern="1200" dirty="0"/>
            <a:t>(Rom. 10:17)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Mangataha</a:t>
          </a:r>
          <a:r>
            <a:rPr lang="fr-FR" sz="1800" b="1" kern="1200" dirty="0"/>
            <a:t> </a:t>
          </a:r>
          <a:r>
            <a:rPr lang="fr-FR" sz="1800" b="1" kern="1200" dirty="0" err="1"/>
            <a:t>amin’Andriamanitra</a:t>
          </a:r>
          <a:r>
            <a:rPr lang="fr-FR" sz="1800" b="1" kern="1200" dirty="0"/>
            <a:t> </a:t>
          </a:r>
          <a:r>
            <a:rPr lang="fr-FR" sz="1800" b="1" kern="1200" dirty="0" err="1"/>
            <a:t>mba</a:t>
          </a:r>
          <a:r>
            <a:rPr lang="fr-FR" sz="1800" b="1" kern="1200" dirty="0"/>
            <a:t> </a:t>
          </a:r>
          <a:r>
            <a:rPr lang="fr-FR" sz="1800" b="1" kern="1200" dirty="0" err="1"/>
            <a:t>hampitombo</a:t>
          </a:r>
          <a:r>
            <a:rPr lang="fr-FR" sz="1800" b="1" kern="1200" dirty="0"/>
            <a:t> </a:t>
          </a:r>
          <a:r>
            <a:rPr lang="fr-FR" sz="1800" b="1" kern="1200" dirty="0" err="1"/>
            <a:t>azy</a:t>
          </a:r>
          <a:r>
            <a:rPr lang="fr-FR" sz="1800" b="1" kern="1200" dirty="0"/>
            <a:t> (Lio</a:t>
          </a:r>
          <a:r>
            <a:rPr lang="en" sz="1800" b="1" kern="1200" dirty="0"/>
            <a:t>. 17:5)</a:t>
          </a:r>
          <a:endParaRPr lang="es-ES" sz="18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Aza</a:t>
          </a:r>
          <a:r>
            <a:rPr lang="fr-FR" sz="1800" b="1" kern="1200" dirty="0"/>
            <a:t> </a:t>
          </a:r>
          <a:r>
            <a:rPr lang="fr-FR" sz="1800" b="1" kern="1200" dirty="0" err="1"/>
            <a:t>manaiky</a:t>
          </a:r>
          <a:r>
            <a:rPr lang="fr-FR" sz="1800" b="1" kern="1200" dirty="0"/>
            <a:t> ho </a:t>
          </a:r>
          <a:r>
            <a:rPr lang="fr-FR" sz="1800" b="1" kern="1200" dirty="0" err="1"/>
            <a:t>resin’ny</a:t>
          </a:r>
          <a:r>
            <a:rPr lang="fr-FR" sz="1800" b="1" kern="1200" dirty="0"/>
            <a:t> </a:t>
          </a:r>
          <a:r>
            <a:rPr lang="fr-FR" sz="1800" b="1" kern="1200" dirty="0" err="1"/>
            <a:t>fisalasalana</a:t>
          </a:r>
          <a:r>
            <a:rPr lang="fr-FR" sz="1800" b="1" kern="1200" dirty="0"/>
            <a:t> (Mar</a:t>
          </a:r>
          <a:r>
            <a:rPr lang="en" sz="1800" b="1" kern="1200" dirty="0"/>
            <a:t>9:23-24)</a:t>
          </a:r>
          <a:endParaRPr lang="es-ES" sz="18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Aza</a:t>
          </a:r>
          <a:r>
            <a:rPr lang="fr-FR" sz="2000" b="1" kern="1200" dirty="0"/>
            <a:t> </a:t>
          </a:r>
          <a:r>
            <a:rPr lang="fr-FR" sz="2000" b="1" kern="1200" dirty="0" err="1"/>
            <a:t>miantehitra</a:t>
          </a:r>
          <a:r>
            <a:rPr lang="fr-FR" sz="2000" b="1" kern="1200" dirty="0"/>
            <a:t> </a:t>
          </a:r>
          <a:r>
            <a:rPr lang="fr-FR" sz="2000" b="1" kern="1200" dirty="0" err="1"/>
            <a:t>amin’ny</a:t>
          </a:r>
          <a:r>
            <a:rPr lang="fr-FR" sz="2000" b="1" kern="1200" dirty="0"/>
            <a:t> </a:t>
          </a:r>
          <a:r>
            <a:rPr lang="fr-FR" sz="2000" b="1" kern="1200" dirty="0" err="1"/>
            <a:t>finoan’ny</a:t>
          </a:r>
          <a:r>
            <a:rPr lang="fr-FR" sz="2000" b="1" kern="1200" dirty="0"/>
            <a:t> </a:t>
          </a:r>
          <a:r>
            <a:rPr lang="fr-FR" sz="2000" b="1" kern="1200" dirty="0" err="1"/>
            <a:t>hafa</a:t>
          </a:r>
          <a:r>
            <a:rPr lang="fr-FR" sz="2000" b="1" kern="1200" dirty="0"/>
            <a:t> (Mat</a:t>
          </a:r>
          <a:r>
            <a:rPr lang="en" sz="2000" b="1" kern="1200" dirty="0"/>
            <a:t>. 25:8)</a:t>
          </a:r>
          <a:endParaRPr lang="es-ES" sz="20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Mandray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Fanahy</a:t>
          </a:r>
          <a:r>
            <a:rPr lang="fr-FR" sz="2000" b="1" kern="1200" dirty="0"/>
            <a:t> </a:t>
          </a:r>
          <a:r>
            <a:rPr lang="fr-FR" sz="2000" b="1" kern="1200" dirty="0" err="1"/>
            <a:t>Masina</a:t>
          </a:r>
          <a:r>
            <a:rPr lang="fr-FR" sz="2000" b="1" kern="1200" dirty="0"/>
            <a:t> </a:t>
          </a:r>
          <a:r>
            <a:rPr lang="en" sz="2000" b="1" kern="1200" dirty="0"/>
            <a:t>(Gal. 5:22)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Mandeha</a:t>
          </a:r>
          <a:r>
            <a:rPr lang="fr-FR" sz="1800" b="1" kern="1200" dirty="0"/>
            <a:t> </a:t>
          </a:r>
          <a:r>
            <a:rPr lang="fr-FR" sz="1800" b="1" kern="1200" dirty="0" err="1"/>
            <a:t>amin'ny</a:t>
          </a:r>
          <a:r>
            <a:rPr lang="fr-FR" sz="1800" b="1" kern="1200" dirty="0"/>
            <a:t> </a:t>
          </a:r>
          <a:r>
            <a:rPr lang="fr-FR" sz="1800" b="1" kern="1200" dirty="0" err="1"/>
            <a:t>finoana</a:t>
          </a:r>
          <a:r>
            <a:rPr lang="fr-FR" sz="1800" b="1" kern="1200" dirty="0"/>
            <a:t> </a:t>
          </a:r>
          <a:r>
            <a:rPr lang="fr-FR" sz="1800" b="1" kern="1200" dirty="0" err="1"/>
            <a:t>mandrakariva</a:t>
          </a:r>
          <a:r>
            <a:rPr lang="fr-FR" sz="1800" b="1" kern="1200" dirty="0"/>
            <a:t> (2 </a:t>
          </a:r>
          <a:r>
            <a:rPr lang="fr-FR" sz="1800" b="1" kern="1200" dirty="0" err="1"/>
            <a:t>Kor</a:t>
          </a:r>
          <a:r>
            <a:rPr lang="en" sz="1800" b="1" kern="1200" dirty="0"/>
            <a:t>. 5:7)</a:t>
          </a:r>
          <a:endParaRPr lang="es-ES" sz="18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Mankatò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an’i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Jesosy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sy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Teniny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</a:rPr>
            <a:t>Manana fanandramana isan'andro miaraka amin'i Jesosy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Manao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an’i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Jesosy</a:t>
          </a:r>
          <a:r>
            <a:rPr lang="fr-FR" sz="2000" b="1" kern="1200" dirty="0">
              <a:solidFill>
                <a:schemeClr val="tx1"/>
              </a:solidFill>
            </a:rPr>
            <a:t> ho </a:t>
          </a:r>
          <a:r>
            <a:rPr lang="fr-FR" sz="2000" b="1" kern="1200" dirty="0" err="1">
              <a:solidFill>
                <a:schemeClr val="tx1"/>
              </a:solidFill>
            </a:rPr>
            <a:t>ivon’ny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fiainantsika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Miaina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araka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finoantsika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Mampiorina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finoantsika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amin’i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Jesosy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Maneho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an’i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Jesosy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eo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amin’ny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fiainantsika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6113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Manaiky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fanomezany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fahasoavany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561130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62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7.jpeg"/><Relationship Id="rId7" Type="http://schemas.openxmlformats.org/officeDocument/2006/relationships/diagramQuickStyle" Target="../diagrams/quickStyle3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50.png"/><Relationship Id="rId5" Type="http://schemas.openxmlformats.org/officeDocument/2006/relationships/diagramData" Target="../diagrams/data3.xml"/><Relationship Id="rId10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MANANA FINOANA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369713" y="2334944"/>
            <a:ext cx="367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Lesona</a:t>
            </a:r>
            <a:r>
              <a:rPr lang="fr-FR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 </a:t>
            </a:r>
            <a:r>
              <a:rPr lang="fr-FR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hatao</a:t>
            </a:r>
            <a:r>
              <a:rPr lang="fr-FR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23 May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NY FINOANA AN'I JESOSY 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Indro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faharetan'ny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olona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masina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mitandrina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didin'Andriamanitra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finoana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Jesosy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(Apokalypsy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1100" y="1361140"/>
            <a:ext cx="7422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Isika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mpino</a:t>
            </a:r>
            <a:r>
              <a:rPr lang="fr-FR" sz="2000" b="1" dirty="0"/>
              <a:t> </a:t>
            </a:r>
            <a:r>
              <a:rPr lang="fr-FR" sz="2000" b="1" dirty="0" err="1"/>
              <a:t>velona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manakaiky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fiverenan’i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, dia </a:t>
            </a:r>
            <a:r>
              <a:rPr lang="fr-FR" sz="2000" b="1" dirty="0" err="1"/>
              <a:t>miavaka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“</a:t>
            </a:r>
            <a:r>
              <a:rPr lang="fr-FR" sz="2000" b="1" dirty="0" err="1"/>
              <a:t>tandremantsika</a:t>
            </a:r>
            <a:r>
              <a:rPr lang="fr-FR" sz="2000" b="1" dirty="0"/>
              <a:t>” (dia </a:t>
            </a:r>
            <a:r>
              <a:rPr lang="fr-FR" sz="2000" b="1" dirty="0" err="1"/>
              <a:t>fankatoavana</a:t>
            </a:r>
            <a:r>
              <a:rPr lang="fr-FR" sz="2000" b="1" dirty="0"/>
              <a:t> na </a:t>
            </a:r>
            <a:r>
              <a:rPr lang="fr-FR" sz="2000" b="1" dirty="0" err="1"/>
              <a:t>faharetana</a:t>
            </a:r>
            <a:r>
              <a:rPr lang="fr-FR" sz="2000" b="1" dirty="0"/>
              <a:t>)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didy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finoana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(</a:t>
            </a:r>
            <a:r>
              <a:rPr lang="fr-FR" sz="2000" b="1" dirty="0" err="1"/>
              <a:t>Apok</a:t>
            </a:r>
            <a:r>
              <a:rPr lang="en" sz="2000" b="1" dirty="0"/>
              <a:t>. 14:12).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643053"/>
              </p:ext>
            </p:extLst>
          </p:nvPr>
        </p:nvGraphicFramePr>
        <p:xfrm>
          <a:off x="342899" y="3852174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833995" y="5551120"/>
            <a:ext cx="5375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finoana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dia </a:t>
            </a:r>
            <a:r>
              <a:rPr lang="fr-FR" sz="2000" b="1" dirty="0" err="1"/>
              <a:t>nohamarinina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(Rom. 5:1), </a:t>
            </a:r>
            <a:r>
              <a:rPr lang="fr-FR" sz="2000" b="1" dirty="0" err="1"/>
              <a:t>nohamasinina</a:t>
            </a:r>
            <a:r>
              <a:rPr lang="fr-FR" sz="2000" b="1" dirty="0"/>
              <a:t> (Asa. 26:18), </a:t>
            </a:r>
            <a:r>
              <a:rPr lang="fr-FR" sz="2000" b="1" dirty="0" err="1"/>
              <a:t>ary</a:t>
            </a:r>
            <a:r>
              <a:rPr lang="fr-FR" sz="2000" b="1" dirty="0"/>
              <a:t> tonga </a:t>
            </a:r>
            <a:r>
              <a:rPr lang="fr-FR" sz="2000" b="1" dirty="0" err="1"/>
              <a:t>zanak’Andriamanitra</a:t>
            </a:r>
            <a:r>
              <a:rPr lang="fr-FR" sz="2000" b="1" dirty="0"/>
              <a:t> (</a:t>
            </a:r>
            <a:r>
              <a:rPr lang="fr-FR" sz="2000" b="1" dirty="0" err="1"/>
              <a:t>Jaona</a:t>
            </a:r>
            <a:r>
              <a:rPr lang="fr-FR" sz="2000" b="1" dirty="0"/>
              <a:t> </a:t>
            </a:r>
            <a:r>
              <a:rPr lang="en" sz="2000" b="1" dirty="0"/>
              <a:t>1:12).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4432" y="1363391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97003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565007"/>
            <a:ext cx="7391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srgbClr val="000000"/>
                </a:solidFill>
              </a:rPr>
              <a:t>Ny </a:t>
            </a:r>
            <a:r>
              <a:rPr lang="fr-FR" sz="2000" b="1" dirty="0" err="1">
                <a:solidFill>
                  <a:srgbClr val="000000"/>
                </a:solidFill>
              </a:rPr>
              <a:t>Lalàna</a:t>
            </a:r>
            <a:r>
              <a:rPr lang="fr-FR" sz="2000" b="1" dirty="0">
                <a:solidFill>
                  <a:srgbClr val="000000"/>
                </a:solidFill>
              </a:rPr>
              <a:t> (</a:t>
            </a:r>
            <a:r>
              <a:rPr lang="fr-FR" sz="2000" b="1" dirty="0" err="1">
                <a:solidFill>
                  <a:srgbClr val="000000"/>
                </a:solidFill>
              </a:rPr>
              <a:t>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didy</a:t>
            </a:r>
            <a:r>
              <a:rPr lang="fr-FR" sz="2000" b="1" dirty="0">
                <a:solidFill>
                  <a:srgbClr val="000000"/>
                </a:solidFill>
              </a:rPr>
              <a:t>) </a:t>
            </a:r>
            <a:r>
              <a:rPr lang="fr-FR" sz="2000" b="1" dirty="0" err="1">
                <a:solidFill>
                  <a:srgbClr val="000000"/>
                </a:solidFill>
              </a:rPr>
              <a:t>sy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Filazantsara</a:t>
            </a:r>
            <a:r>
              <a:rPr lang="fr-FR" sz="2000" b="1" dirty="0">
                <a:solidFill>
                  <a:srgbClr val="000000"/>
                </a:solidFill>
              </a:rPr>
              <a:t> (</a:t>
            </a:r>
            <a:r>
              <a:rPr lang="fr-FR" sz="2000" b="1" dirty="0" err="1">
                <a:solidFill>
                  <a:srgbClr val="000000"/>
                </a:solidFill>
              </a:rPr>
              <a:t>finoana</a:t>
            </a:r>
            <a:r>
              <a:rPr lang="fr-FR" sz="2000" b="1" dirty="0">
                <a:solidFill>
                  <a:srgbClr val="000000"/>
                </a:solidFill>
              </a:rPr>
              <a:t>) dia </a:t>
            </a:r>
            <a:r>
              <a:rPr lang="fr-FR" sz="2000" b="1" dirty="0" err="1">
                <a:solidFill>
                  <a:srgbClr val="000000"/>
                </a:solidFill>
              </a:rPr>
              <a:t>mifamatotra</a:t>
            </a:r>
            <a:r>
              <a:rPr lang="fr-FR" sz="2000" b="1" dirty="0">
                <a:solidFill>
                  <a:srgbClr val="000000"/>
                </a:solidFill>
              </a:rPr>
              <a:t>. </a:t>
            </a:r>
            <a:r>
              <a:rPr lang="fr-FR" sz="2000" b="1" dirty="0" err="1">
                <a:solidFill>
                  <a:srgbClr val="000000"/>
                </a:solidFill>
              </a:rPr>
              <a:t>Tsy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afaka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hankato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ianao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raha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tsy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manana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finoana</a:t>
            </a:r>
            <a:r>
              <a:rPr lang="fr-FR" sz="2000" b="1" dirty="0">
                <a:solidFill>
                  <a:srgbClr val="000000"/>
                </a:solidFill>
              </a:rPr>
              <a:t>, na </a:t>
            </a:r>
            <a:r>
              <a:rPr lang="fr-FR" sz="2000" b="1" dirty="0" err="1">
                <a:solidFill>
                  <a:srgbClr val="000000"/>
                </a:solidFill>
              </a:rPr>
              <a:t>mino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nefa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tsy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mankatò</a:t>
            </a:r>
            <a:r>
              <a:rPr lang="fr-FR" sz="2000" b="1" dirty="0">
                <a:solidFill>
                  <a:srgbClr val="000000"/>
                </a:solidFill>
              </a:rPr>
              <a:t>. </a:t>
            </a:r>
            <a:r>
              <a:rPr lang="fr-FR" sz="2000" b="1" dirty="0" err="1">
                <a:solidFill>
                  <a:srgbClr val="000000"/>
                </a:solidFill>
              </a:rPr>
              <a:t>Inona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anefa</a:t>
            </a:r>
            <a:r>
              <a:rPr lang="fr-FR" sz="2000" b="1" dirty="0">
                <a:solidFill>
                  <a:srgbClr val="000000"/>
                </a:solidFill>
              </a:rPr>
              <a:t> no </a:t>
            </a:r>
            <a:r>
              <a:rPr lang="fr-FR" sz="2000" b="1" dirty="0" err="1">
                <a:solidFill>
                  <a:srgbClr val="000000"/>
                </a:solidFill>
              </a:rPr>
              <a:t>hevitry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hoe</a:t>
            </a:r>
            <a:r>
              <a:rPr lang="fr-FR" sz="2000" b="1" dirty="0">
                <a:solidFill>
                  <a:srgbClr val="000000"/>
                </a:solidFill>
              </a:rPr>
              <a:t> “</a:t>
            </a:r>
            <a:r>
              <a:rPr lang="fr-FR" sz="2000" b="1" dirty="0" err="1">
                <a:solidFill>
                  <a:srgbClr val="000000"/>
                </a:solidFill>
              </a:rPr>
              <a:t>finoana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an’i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Jesosy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?</a:t>
            </a: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132036" y="1065111"/>
            <a:ext cx="1025940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Dia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matokia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fitarihan'ny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Tompo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Jesosy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anao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lala</a:t>
            </a:r>
            <a:r>
              <a:rPr lang="en-US" sz="2800" b="1" dirty="0">
                <a:latin typeface="Constantia" panose="02030602050306030303" pitchFamily="18" charset="0"/>
              </a:rPr>
              <a:t>-marina </a:t>
            </a:r>
            <a:r>
              <a:rPr lang="en-US" sz="2800" b="1" dirty="0" err="1">
                <a:latin typeface="Constantia" panose="02030602050306030303" pitchFamily="18" charset="0"/>
              </a:rPr>
              <a:t>isaky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indray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mandingana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Afaka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mahazo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toky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hery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ianao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dingana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androsoanao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satria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azonao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antoka</a:t>
            </a:r>
            <a:r>
              <a:rPr lang="en-US" sz="2800" b="1" dirty="0">
                <a:latin typeface="Constantia" panose="02030602050306030303" pitchFamily="18" charset="0"/>
              </a:rPr>
              <a:t> fa </a:t>
            </a:r>
            <a:r>
              <a:rPr lang="en-US" sz="2800" b="1" dirty="0" err="1">
                <a:latin typeface="Constantia" panose="02030602050306030303" pitchFamily="18" charset="0"/>
              </a:rPr>
              <a:t>eo</a:t>
            </a:r>
            <a:r>
              <a:rPr lang="en-US" sz="2800" b="1" dirty="0">
                <a:latin typeface="Constantia" panose="02030602050306030303" pitchFamily="18" charset="0"/>
              </a:rPr>
              <a:t> an-</a:t>
            </a:r>
            <a:r>
              <a:rPr lang="en-US" sz="2800" b="1" dirty="0" err="1">
                <a:latin typeface="Constantia" panose="02030602050306030303" pitchFamily="18" charset="0"/>
              </a:rPr>
              <a:t>tanany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tananao</a:t>
            </a:r>
            <a:r>
              <a:rPr lang="en-US" sz="2800" b="1" dirty="0">
                <a:latin typeface="Constantia" panose="02030602050306030303" pitchFamily="18" charset="0"/>
              </a:rPr>
              <a:t>. “</a:t>
            </a:r>
            <a:r>
              <a:rPr lang="en-US" sz="2800" b="1" dirty="0" err="1">
                <a:latin typeface="Constantia" panose="02030602050306030303" pitchFamily="18" charset="0"/>
              </a:rPr>
              <a:t>Hihazakazaka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ianao</a:t>
            </a:r>
            <a:r>
              <a:rPr lang="en-US" sz="2800" b="1" dirty="0">
                <a:latin typeface="Constantia" panose="02030602050306030303" pitchFamily="18" charset="0"/>
              </a:rPr>
              <a:t> fa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sasatra</a:t>
            </a:r>
            <a:r>
              <a:rPr lang="en-US" sz="2800" b="1" dirty="0">
                <a:latin typeface="Constantia" panose="02030602050306030303" pitchFamily="18" charset="0"/>
              </a:rPr>
              <a:t>”; “</a:t>
            </a:r>
            <a:r>
              <a:rPr lang="en-US" sz="2800" b="1" dirty="0" err="1">
                <a:latin typeface="Constantia" panose="02030602050306030303" pitchFamily="18" charset="0"/>
              </a:rPr>
              <a:t>handeha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nefa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reraka</a:t>
            </a:r>
            <a:r>
              <a:rPr lang="en-US" sz="2800" b="1" dirty="0">
                <a:latin typeface="Constantia" panose="02030602050306030303" pitchFamily="18" charset="0"/>
              </a:rPr>
              <a:t>,” </a:t>
            </a:r>
            <a:r>
              <a:rPr lang="en-US" sz="2800" b="1" dirty="0" err="1">
                <a:latin typeface="Constantia" panose="02030602050306030303" pitchFamily="18" charset="0"/>
              </a:rPr>
              <a:t>satria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tsapanao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alalan'ny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finoana</a:t>
            </a:r>
            <a:r>
              <a:rPr lang="en-US" sz="2800" b="1" dirty="0">
                <a:latin typeface="Constantia" panose="02030602050306030303" pitchFamily="18" charset="0"/>
              </a:rPr>
              <a:t> fa </a:t>
            </a:r>
            <a:r>
              <a:rPr lang="en-US" sz="2800" b="1" dirty="0" err="1">
                <a:latin typeface="Constantia" panose="02030602050306030303" pitchFamily="18" charset="0"/>
              </a:rPr>
              <a:t>eo</a:t>
            </a:r>
            <a:r>
              <a:rPr lang="en-US" sz="2800" b="1" dirty="0">
                <a:latin typeface="Constantia" panose="02030602050306030303" pitchFamily="18" charset="0"/>
              </a:rPr>
              <a:t> an-</a:t>
            </a:r>
            <a:r>
              <a:rPr lang="en-US" sz="2800" b="1" dirty="0" err="1">
                <a:latin typeface="Constantia" panose="02030602050306030303" pitchFamily="18" charset="0"/>
              </a:rPr>
              <a:t>tanan'i</a:t>
            </a:r>
            <a:r>
              <a:rPr lang="en-US" sz="2800" b="1" dirty="0">
                <a:latin typeface="Constantia" panose="02030602050306030303" pitchFamily="18" charset="0"/>
              </a:rPr>
              <a:t> Kristy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tananao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resin'ny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hakiviana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ianao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satria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androsoanao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fahalalana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Tompo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itokianao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Aminy</a:t>
            </a:r>
            <a:r>
              <a:rPr lang="en-US" sz="2800" b="1" dirty="0">
                <a:latin typeface="Constantia" panose="02030602050306030303" pitchFamily="18" charset="0"/>
              </a:rPr>
              <a:t>, no </a:t>
            </a:r>
            <a:r>
              <a:rPr lang="en-US" sz="2800" b="1" dirty="0" err="1">
                <a:latin typeface="Constantia" panose="02030602050306030303" pitchFamily="18" charset="0"/>
              </a:rPr>
              <a:t>hahazoanao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antoka</a:t>
            </a:r>
            <a:r>
              <a:rPr lang="en-US" sz="2800" b="1" dirty="0">
                <a:latin typeface="Constantia" panose="02030602050306030303" pitchFamily="18" charset="0"/>
              </a:rPr>
              <a:t> fa </a:t>
            </a:r>
            <a:r>
              <a:rPr lang="en-US" sz="2800" b="1" dirty="0" err="1">
                <a:latin typeface="Constantia" panose="02030602050306030303" pitchFamily="18" charset="0"/>
              </a:rPr>
              <a:t>manampy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mandrakariva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Ilay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mandao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mahafoy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mihitsy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mitoky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tanteraka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Aminy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7461413" y="5558649"/>
            <a:ext cx="4002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sv-SE" sz="1600" b="1"/>
              <a:t>Ny Fiahian'Ilay Raintsika, 27 Oktobra</a:t>
            </a:r>
            <a:r>
              <a:rPr lang="en" sz="1600" b="1"/>
              <a:t>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289890" y="-76339"/>
            <a:ext cx="3810000" cy="684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finoana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fahatokiana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zavatra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antenaina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fanehoana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zavatra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hita</a:t>
            </a: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(Hebreo 11:1)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Ireo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karazana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finoana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Finoana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famantarana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finoana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Finoana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fihetseham</a:t>
            </a:r>
            <a:r>
              <a:rPr lang="fr-FR" sz="2000" b="1" dirty="0"/>
              <a:t>-po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Inona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atao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hoe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finoana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?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Famaritana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fivoaran'ny</a:t>
            </a:r>
            <a:r>
              <a:rPr lang="fr-FR" sz="2000" b="1" dirty="0"/>
              <a:t> </a:t>
            </a:r>
            <a:r>
              <a:rPr lang="fr-FR" sz="2000" b="1" dirty="0" err="1"/>
              <a:t>finoana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finoana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03451"/>
            <a:ext cx="6800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iraisana</a:t>
            </a:r>
            <a:r>
              <a:rPr lang="fr-FR" sz="2000" b="1" dirty="0"/>
              <a:t>,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finoana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fahalalana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fianarana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hahatonga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ho </a:t>
            </a:r>
            <a:r>
              <a:rPr lang="fr-FR" sz="2000" b="1" dirty="0" err="1"/>
              <a:t>singa</a:t>
            </a:r>
            <a:r>
              <a:rPr lang="fr-FR" sz="2000" b="1" dirty="0"/>
              <a:t> </a:t>
            </a:r>
            <a:r>
              <a:rPr lang="fr-FR" sz="2000" b="1" dirty="0" err="1"/>
              <a:t>manova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fiainantsika</a:t>
            </a:r>
            <a:r>
              <a:rPr lang="en" sz="20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98931"/>
            <a:ext cx="6800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srgbClr val="000000"/>
                </a:solidFill>
              </a:rPr>
              <a:t>Fa </a:t>
            </a:r>
            <a:r>
              <a:rPr lang="fr-FR" sz="2000" b="1" dirty="0" err="1">
                <a:solidFill>
                  <a:srgbClr val="000000"/>
                </a:solidFill>
              </a:rPr>
              <a:t>raha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miaraka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amin'ny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finoana</a:t>
            </a:r>
            <a:r>
              <a:rPr lang="fr-FR" sz="2000" b="1" dirty="0">
                <a:solidFill>
                  <a:srgbClr val="000000"/>
                </a:solidFill>
              </a:rPr>
              <a:t> dia </a:t>
            </a:r>
            <a:r>
              <a:rPr lang="fr-FR" sz="2000" b="1" dirty="0" err="1">
                <a:solidFill>
                  <a:srgbClr val="000000"/>
                </a:solidFill>
              </a:rPr>
              <a:t>hanjary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singa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mahery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vaika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izay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hitondra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antsika</a:t>
            </a:r>
            <a:r>
              <a:rPr lang="fr-FR" sz="2000" b="1" dirty="0">
                <a:solidFill>
                  <a:srgbClr val="000000"/>
                </a:solidFill>
              </a:rPr>
              <a:t> ho </a:t>
            </a:r>
            <a:r>
              <a:rPr lang="fr-FR" sz="2000" b="1" dirty="0" err="1">
                <a:solidFill>
                  <a:srgbClr val="000000"/>
                </a:solidFill>
              </a:rPr>
              <a:t>amin'ny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fara-tampony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ambony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indrindra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amin'ny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fanandramantsika</a:t>
            </a:r>
            <a:r>
              <a:rPr lang="fr-FR" sz="2000" b="1" dirty="0">
                <a:solidFill>
                  <a:srgbClr val="000000"/>
                </a:solidFill>
              </a:rPr>
              <a:t> ara-</a:t>
            </a:r>
            <a:r>
              <a:rPr lang="fr-FR" sz="2000" b="1" dirty="0" err="1">
                <a:solidFill>
                  <a:srgbClr val="000000"/>
                </a:solidFill>
              </a:rPr>
              <a:t>panahy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ireo</a:t>
            </a:r>
            <a:r>
              <a:rPr lang="fr-FR" sz="2000" b="1" dirty="0">
                <a:solidFill>
                  <a:srgbClr val="000000"/>
                </a:solidFill>
              </a:rPr>
              <a:t>: “</a:t>
            </a:r>
            <a:r>
              <a:rPr lang="fr-FR" sz="2000" b="1" dirty="0" err="1">
                <a:solidFill>
                  <a:srgbClr val="000000"/>
                </a:solidFill>
              </a:rPr>
              <a:t>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zavatra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rehetra</a:t>
            </a:r>
            <a:r>
              <a:rPr lang="fr-FR" sz="2000" b="1" dirty="0">
                <a:solidFill>
                  <a:srgbClr val="000000"/>
                </a:solidFill>
              </a:rPr>
              <a:t> dia </a:t>
            </a:r>
            <a:r>
              <a:rPr lang="fr-FR" sz="2000" b="1" dirty="0" err="1">
                <a:solidFill>
                  <a:srgbClr val="000000"/>
                </a:solidFill>
              </a:rPr>
              <a:t>hain'ny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mino</a:t>
            </a:r>
            <a:r>
              <a:rPr lang="fr-FR" sz="2000" b="1" dirty="0">
                <a:solidFill>
                  <a:srgbClr val="000000"/>
                </a:solidFill>
              </a:rPr>
              <a:t>.” (Marka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9:23).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391045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srgbClr val="000000"/>
                </a:solidFill>
              </a:rPr>
              <a:t>Raha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tsy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misy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finoana</a:t>
            </a:r>
            <a:r>
              <a:rPr lang="fr-FR" sz="2000" b="1" dirty="0">
                <a:solidFill>
                  <a:srgbClr val="000000"/>
                </a:solidFill>
              </a:rPr>
              <a:t>, dia </a:t>
            </a:r>
            <a:r>
              <a:rPr lang="fr-FR" sz="2000" b="1" dirty="0" err="1">
                <a:solidFill>
                  <a:srgbClr val="000000"/>
                </a:solidFill>
              </a:rPr>
              <a:t>fahalalana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fotsiny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ihany</a:t>
            </a:r>
            <a:r>
              <a:rPr lang="fr-FR" sz="2000" b="1" dirty="0">
                <a:solidFill>
                  <a:srgbClr val="000000"/>
                </a:solidFill>
              </a:rPr>
              <a:t>, na </a:t>
            </a:r>
            <a:r>
              <a:rPr lang="fr-FR" sz="2000" b="1" dirty="0" err="1">
                <a:solidFill>
                  <a:srgbClr val="000000"/>
                </a:solidFill>
              </a:rPr>
              <a:t>fombafomba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tsy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misy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heviny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ireo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singa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ireo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IREO KARAZANA FINOANA </a:t>
            </a:r>
            <a:endParaRPr lang="en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31717"/>
              </a:solidFill>
              <a:effectLst>
                <a:outerShdw blurRad="12700" dist="38100" dir="2700000" algn="tl" rotWithShape="0">
                  <a:srgbClr val="70A138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FINOANA SY FAMANTARANA 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40114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 ‘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hoy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Jesosy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taminy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: “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mahita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famantarana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fahagagana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hety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hino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mihitsy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.’ ”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(Jaona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560672" y="1140332"/>
            <a:ext cx="87282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Ny </a:t>
            </a:r>
            <a:r>
              <a:rPr lang="fr-FR" sz="1900" b="1" dirty="0" err="1"/>
              <a:t>famantarana</a:t>
            </a:r>
            <a:r>
              <a:rPr lang="fr-FR" sz="1900" b="1" dirty="0"/>
              <a:t> dia </a:t>
            </a:r>
            <a:r>
              <a:rPr lang="fr-FR" sz="1900" b="1" dirty="0" err="1"/>
              <a:t>marika</a:t>
            </a:r>
            <a:r>
              <a:rPr lang="fr-FR" sz="1900" b="1" dirty="0"/>
              <a:t> </a:t>
            </a:r>
            <a:r>
              <a:rPr lang="fr-FR" sz="1900" b="1" dirty="0" err="1"/>
              <a:t>manokana</a:t>
            </a:r>
            <a:r>
              <a:rPr lang="fr-FR" sz="1900" b="1" dirty="0"/>
              <a:t> na </a:t>
            </a:r>
            <a:r>
              <a:rPr lang="fr-FR" sz="1900" b="1" dirty="0" err="1"/>
              <a:t>fampisehoana</a:t>
            </a:r>
            <a:r>
              <a:rPr lang="fr-FR" sz="1900" b="1" dirty="0"/>
              <a:t> </a:t>
            </a:r>
            <a:r>
              <a:rPr lang="fr-FR" sz="1900" b="1" dirty="0" err="1"/>
              <a:t>miavaka</a:t>
            </a:r>
            <a:r>
              <a:rPr lang="fr-FR" sz="1900" b="1" dirty="0"/>
              <a:t> </a:t>
            </a:r>
            <a:r>
              <a:rPr lang="fr-FR" sz="1900" b="1" dirty="0" err="1"/>
              <a:t>iray</a:t>
            </a:r>
            <a:r>
              <a:rPr lang="fr-FR" sz="1900" b="1" dirty="0"/>
              <a:t> </a:t>
            </a:r>
            <a:r>
              <a:rPr lang="fr-FR" sz="1900" b="1" dirty="0" err="1"/>
              <a:t>omena</a:t>
            </a:r>
            <a:r>
              <a:rPr lang="fr-FR" sz="1900" b="1" dirty="0"/>
              <a:t>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hanamafisana</a:t>
            </a:r>
            <a:r>
              <a:rPr lang="fr-FR" sz="1900" b="1" dirty="0"/>
              <a:t> </a:t>
            </a:r>
            <a:r>
              <a:rPr lang="fr-FR" sz="1900" b="1" dirty="0" err="1"/>
              <a:t>hafatra</a:t>
            </a:r>
            <a:r>
              <a:rPr lang="fr-FR" sz="1900" b="1" dirty="0"/>
              <a:t> </a:t>
            </a:r>
            <a:r>
              <a:rPr lang="fr-FR" sz="1900" b="1" dirty="0" err="1"/>
              <a:t>iray</a:t>
            </a:r>
            <a:r>
              <a:rPr lang="fr-FR" sz="1900" b="1" dirty="0"/>
              <a:t> </a:t>
            </a:r>
            <a:r>
              <a:rPr lang="fr-FR" sz="1900" b="1" dirty="0" err="1"/>
              <a:t>avy</a:t>
            </a:r>
            <a:r>
              <a:rPr lang="fr-FR" sz="1900" b="1" dirty="0"/>
              <a:t> </a:t>
            </a:r>
            <a:r>
              <a:rPr lang="fr-FR" sz="1900" b="1" dirty="0" err="1"/>
              <a:t>amin'Andriamanita</a:t>
            </a:r>
            <a:r>
              <a:rPr lang="fr-FR" sz="1900" b="1" dirty="0"/>
              <a:t> na </a:t>
            </a:r>
            <a:r>
              <a:rPr lang="fr-FR" sz="1900" b="1" dirty="0" err="1"/>
              <a:t>entina</a:t>
            </a:r>
            <a:r>
              <a:rPr lang="fr-FR" sz="1900" b="1" dirty="0"/>
              <a:t> </a:t>
            </a:r>
            <a:r>
              <a:rPr lang="fr-FR" sz="1900" b="1" dirty="0" err="1"/>
              <a:t>hanohana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fahefan’Andriamanitra</a:t>
            </a:r>
            <a:r>
              <a:rPr lang="fr-FR" sz="1900" b="1" dirty="0"/>
              <a:t>. Na dia </a:t>
            </a:r>
            <a:r>
              <a:rPr lang="fr-FR" sz="1900" b="1" dirty="0" err="1"/>
              <a:t>fahagagana</a:t>
            </a:r>
            <a:r>
              <a:rPr lang="fr-FR" sz="1900" b="1" dirty="0"/>
              <a:t> </a:t>
            </a:r>
            <a:r>
              <a:rPr lang="fr-FR" sz="1900" b="1" dirty="0" err="1"/>
              <a:t>aza</a:t>
            </a:r>
            <a:r>
              <a:rPr lang="fr-FR" sz="1900" b="1" dirty="0"/>
              <a:t> no </a:t>
            </a:r>
            <a:r>
              <a:rPr lang="fr-FR" sz="1900" b="1" dirty="0" err="1"/>
              <a:t>fandraisana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famantarana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ankapobeny</a:t>
            </a:r>
            <a:r>
              <a:rPr lang="fr-FR" sz="1900" b="1" dirty="0"/>
              <a:t> — </a:t>
            </a:r>
            <a:r>
              <a:rPr lang="fr-FR" sz="1900" b="1" dirty="0" err="1"/>
              <a:t>toy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fampakaram-bady</a:t>
            </a:r>
            <a:r>
              <a:rPr lang="fr-FR" sz="1900" b="1" dirty="0"/>
              <a:t> tao Kana (</a:t>
            </a:r>
            <a:r>
              <a:rPr lang="fr-FR" sz="1900" b="1" dirty="0" err="1"/>
              <a:t>Jaona</a:t>
            </a:r>
            <a:r>
              <a:rPr lang="fr-FR" sz="1900" b="1" dirty="0"/>
              <a:t> 2:11) — dia </a:t>
            </a:r>
            <a:r>
              <a:rPr lang="fr-FR" sz="1900" b="1" dirty="0" err="1"/>
              <a:t>famantarana</a:t>
            </a:r>
            <a:r>
              <a:rPr lang="fr-FR" sz="1900" b="1" dirty="0"/>
              <a:t> </a:t>
            </a:r>
            <a:r>
              <a:rPr lang="fr-FR" sz="1900" b="1" dirty="0" err="1"/>
              <a:t>ihany</a:t>
            </a:r>
            <a:r>
              <a:rPr lang="fr-FR" sz="1900" b="1" dirty="0"/>
              <a:t> </a:t>
            </a:r>
            <a:r>
              <a:rPr lang="fr-FR" sz="1900" b="1" dirty="0" err="1"/>
              <a:t>koa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nitobian'ny</a:t>
            </a:r>
            <a:r>
              <a:rPr lang="fr-FR" sz="1900" b="1" dirty="0"/>
              <a:t> </a:t>
            </a:r>
            <a:r>
              <a:rPr lang="fr-FR" sz="1900" b="1" dirty="0" err="1"/>
              <a:t>Isiraely</a:t>
            </a:r>
            <a:r>
              <a:rPr lang="fr-FR" sz="1900" b="1" dirty="0"/>
              <a:t>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Tendrombohitra</a:t>
            </a:r>
            <a:r>
              <a:rPr lang="fr-FR" sz="1900" b="1" dirty="0"/>
              <a:t> </a:t>
            </a:r>
            <a:r>
              <a:rPr lang="fr-FR" sz="1900" b="1" dirty="0" err="1"/>
              <a:t>Sinay</a:t>
            </a:r>
            <a:r>
              <a:rPr lang="fr-FR" sz="1900" b="1" dirty="0"/>
              <a:t>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hanompo</a:t>
            </a:r>
            <a:r>
              <a:rPr lang="fr-FR" sz="1900" b="1" dirty="0"/>
              <a:t> </a:t>
            </a:r>
            <a:r>
              <a:rPr lang="fr-FR" sz="1900" b="1" dirty="0" err="1"/>
              <a:t>an’Andriamanitra</a:t>
            </a:r>
            <a:r>
              <a:rPr lang="fr-FR" sz="1900" b="1" dirty="0"/>
              <a:t> (</a:t>
            </a:r>
            <a:r>
              <a:rPr lang="fr-FR" sz="1900" b="1" dirty="0" err="1"/>
              <a:t>Eksodosy</a:t>
            </a:r>
            <a:r>
              <a:rPr lang="fr-FR" sz="1900" b="1" dirty="0"/>
              <a:t> </a:t>
            </a:r>
            <a:r>
              <a:rPr lang="en" sz="19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126488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570199" y="2881633"/>
            <a:ext cx="479945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srgbClr val="000000"/>
                </a:solidFill>
              </a:rPr>
              <a:t>Nangataka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an’i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Jesosy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mba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haneho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famantarana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izay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afaka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hanaporofo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ny</a:t>
            </a:r>
            <a:r>
              <a:rPr lang="fr-FR" sz="1900" b="1" dirty="0">
                <a:solidFill>
                  <a:srgbClr val="000000"/>
                </a:solidFill>
              </a:rPr>
              <a:t> maha-</a:t>
            </a:r>
            <a:r>
              <a:rPr lang="fr-FR" sz="1900" b="1" dirty="0" err="1">
                <a:solidFill>
                  <a:srgbClr val="000000"/>
                </a:solidFill>
              </a:rPr>
              <a:t>Mesia</a:t>
            </a:r>
            <a:r>
              <a:rPr lang="fr-FR" sz="1900" b="1" dirty="0">
                <a:solidFill>
                  <a:srgbClr val="000000"/>
                </a:solidFill>
              </a:rPr>
              <a:t> Azy </a:t>
            </a:r>
            <a:r>
              <a:rPr lang="fr-FR" sz="1900" b="1" dirty="0" err="1">
                <a:solidFill>
                  <a:srgbClr val="000000"/>
                </a:solidFill>
              </a:rPr>
              <a:t>ny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Fariseo</a:t>
            </a:r>
            <a:r>
              <a:rPr lang="fr-FR" sz="1900" b="1" dirty="0">
                <a:solidFill>
                  <a:srgbClr val="000000"/>
                </a:solidFill>
              </a:rPr>
              <a:t>, </a:t>
            </a:r>
            <a:r>
              <a:rPr lang="fr-FR" sz="1900" b="1" dirty="0" err="1">
                <a:solidFill>
                  <a:srgbClr val="000000"/>
                </a:solidFill>
              </a:rPr>
              <a:t>mba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hinoan’izy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ireo</a:t>
            </a:r>
            <a:r>
              <a:rPr lang="fr-FR" sz="1900" b="1" dirty="0">
                <a:solidFill>
                  <a:srgbClr val="000000"/>
                </a:solidFill>
              </a:rPr>
              <a:t> Azy (Marka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8:11).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560672" y="5599749"/>
            <a:ext cx="863132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900" b="1" dirty="0" err="1">
                <a:solidFill>
                  <a:srgbClr val="000000"/>
                </a:solidFill>
              </a:rPr>
              <a:t>Nomen’Andriamanitra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porofo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ampy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isika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ao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amin’ny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Teniny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sy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eo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amin’ny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zavaboary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mba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hinoan’izay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rehetra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te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hino</a:t>
            </a:r>
            <a:r>
              <a:rPr lang="en-US" sz="1900" b="1" dirty="0">
                <a:solidFill>
                  <a:srgbClr val="000000"/>
                </a:solidFill>
              </a:rPr>
              <a:t>. Na </a:t>
            </a:r>
            <a:r>
              <a:rPr lang="en-US" sz="1900" b="1" dirty="0" err="1">
                <a:solidFill>
                  <a:srgbClr val="000000"/>
                </a:solidFill>
              </a:rPr>
              <a:t>izany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aza</a:t>
            </a:r>
            <a:r>
              <a:rPr lang="en-US" sz="1900" b="1" dirty="0">
                <a:solidFill>
                  <a:srgbClr val="000000"/>
                </a:solidFill>
              </a:rPr>
              <a:t>, </a:t>
            </a:r>
            <a:r>
              <a:rPr lang="en-US" sz="1900" b="1" dirty="0" err="1">
                <a:solidFill>
                  <a:srgbClr val="000000"/>
                </a:solidFill>
              </a:rPr>
              <a:t>dia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misy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foana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ny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fisalasalana</a:t>
            </a:r>
            <a:r>
              <a:rPr lang="en-US" sz="1900" b="1" dirty="0">
                <a:solidFill>
                  <a:srgbClr val="000000"/>
                </a:solidFill>
              </a:rPr>
              <a:t>. </a:t>
            </a:r>
            <a:r>
              <a:rPr lang="en-US" sz="1900" b="1" dirty="0" err="1">
                <a:solidFill>
                  <a:srgbClr val="000000"/>
                </a:solidFill>
              </a:rPr>
              <a:t>Izany</a:t>
            </a:r>
            <a:r>
              <a:rPr lang="en-US" sz="1900" b="1" dirty="0">
                <a:solidFill>
                  <a:srgbClr val="000000"/>
                </a:solidFill>
              </a:rPr>
              <a:t> no </a:t>
            </a:r>
            <a:r>
              <a:rPr lang="en-US" sz="1900" b="1" dirty="0" err="1">
                <a:solidFill>
                  <a:srgbClr val="000000"/>
                </a:solidFill>
              </a:rPr>
              <a:t>antony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nanomezan’i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Jesosy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fitahiana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manokana</a:t>
            </a:r>
            <a:r>
              <a:rPr lang="en-US" sz="1900" b="1" dirty="0">
                <a:solidFill>
                  <a:srgbClr val="000000"/>
                </a:solidFill>
              </a:rPr>
              <a:t> ho an'“</a:t>
            </a:r>
            <a:r>
              <a:rPr lang="en-US" sz="1900" b="1" dirty="0" err="1">
                <a:solidFill>
                  <a:srgbClr val="000000"/>
                </a:solidFill>
              </a:rPr>
              <a:t>izay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tsy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nahita</a:t>
            </a:r>
            <a:r>
              <a:rPr lang="en-US" sz="1900" b="1" dirty="0">
                <a:solidFill>
                  <a:srgbClr val="000000"/>
                </a:solidFill>
              </a:rPr>
              <a:t>, </a:t>
            </a:r>
            <a:r>
              <a:rPr lang="en-US" sz="1900" b="1" dirty="0" err="1">
                <a:solidFill>
                  <a:srgbClr val="000000"/>
                </a:solidFill>
              </a:rPr>
              <a:t>nefa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nino</a:t>
            </a:r>
            <a:r>
              <a:rPr lang="en-US" sz="1900" b="1" dirty="0">
                <a:solidFill>
                  <a:srgbClr val="000000"/>
                </a:solidFill>
              </a:rPr>
              <a:t>.” (</a:t>
            </a:r>
            <a:r>
              <a:rPr lang="en-US" sz="1900" b="1" dirty="0" err="1">
                <a:solidFill>
                  <a:srgbClr val="000000"/>
                </a:solidFill>
              </a:rPr>
              <a:t>Jaona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20:29).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560672" y="4087982"/>
            <a:ext cx="482803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srgbClr val="000000"/>
                </a:solidFill>
              </a:rPr>
              <a:t>Nisento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mafy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am-panahy</a:t>
            </a:r>
            <a:r>
              <a:rPr lang="fr-FR" sz="1900" b="1" dirty="0">
                <a:solidFill>
                  <a:srgbClr val="000000"/>
                </a:solidFill>
              </a:rPr>
              <a:t> i </a:t>
            </a:r>
            <a:r>
              <a:rPr lang="fr-FR" sz="1900" b="1" dirty="0" err="1">
                <a:solidFill>
                  <a:srgbClr val="000000"/>
                </a:solidFill>
              </a:rPr>
              <a:t>Jesosy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noho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izy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ireo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nangataka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famantarana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hanamarinana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ny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tsy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finoany</a:t>
            </a:r>
            <a:r>
              <a:rPr lang="fr-FR" sz="1900" b="1" dirty="0">
                <a:solidFill>
                  <a:srgbClr val="000000"/>
                </a:solidFill>
              </a:rPr>
              <a:t> (Marka 8:12). </a:t>
            </a:r>
            <a:r>
              <a:rPr lang="fr-FR" sz="1900" b="1" dirty="0" err="1">
                <a:solidFill>
                  <a:srgbClr val="000000"/>
                </a:solidFill>
              </a:rPr>
              <a:t>Rehefa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tsy</a:t>
            </a:r>
            <a:r>
              <a:rPr lang="fr-FR" sz="1900" b="1" dirty="0">
                <a:solidFill>
                  <a:srgbClr val="000000"/>
                </a:solidFill>
              </a:rPr>
              <a:t> te </a:t>
            </a:r>
            <a:r>
              <a:rPr lang="fr-FR" sz="1900" b="1" dirty="0" err="1">
                <a:solidFill>
                  <a:srgbClr val="000000"/>
                </a:solidFill>
              </a:rPr>
              <a:t>hino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ny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olona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iray</a:t>
            </a:r>
            <a:r>
              <a:rPr lang="fr-FR" sz="1900" b="1" dirty="0">
                <a:solidFill>
                  <a:srgbClr val="000000"/>
                </a:solidFill>
              </a:rPr>
              <a:t> dia </a:t>
            </a:r>
            <a:r>
              <a:rPr lang="fr-FR" sz="1900" b="1" dirty="0" err="1">
                <a:solidFill>
                  <a:srgbClr val="000000"/>
                </a:solidFill>
              </a:rPr>
              <a:t>tsy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hisy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famantarana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haharesy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lahatra</a:t>
            </a:r>
            <a:r>
              <a:rPr lang="fr-FR" sz="1900" b="1" dirty="0">
                <a:solidFill>
                  <a:srgbClr val="000000"/>
                </a:solidFill>
              </a:rPr>
              <a:t> </a:t>
            </a:r>
            <a:r>
              <a:rPr lang="fr-FR" sz="1900" b="1" dirty="0" err="1">
                <a:solidFill>
                  <a:srgbClr val="000000"/>
                </a:solidFill>
              </a:rPr>
              <a:t>azy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0" y="-77141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800" b="1" spc="300" dirty="0">
                <a:ln/>
                <a:solidFill>
                  <a:srgbClr val="CC9900"/>
                </a:solidFill>
              </a:rPr>
              <a:t>NY FATRA NY FINOANA </a:t>
            </a:r>
            <a:endParaRPr lang="en" sz="4800" b="1" spc="300" dirty="0">
              <a:ln/>
              <a:solidFill>
                <a:srgbClr val="CC99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-39327" y="538412"/>
            <a:ext cx="9747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“Fa hoy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Tompo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manana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finoana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hoatra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voan-tsinapy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iray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aza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azonareo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lazaina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amin'io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vorihazo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io hoe: ‘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Miongota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aoka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hambolena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anatin'ny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ranomasina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,’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hanaiky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’ ”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(Lioka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338199"/>
              </p:ext>
            </p:extLst>
          </p:nvPr>
        </p:nvGraphicFramePr>
        <p:xfrm>
          <a:off x="147637" y="1583320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24232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fatra</a:t>
            </a:r>
            <a:r>
              <a:rPr lang="fr-FR" sz="2000" b="1" dirty="0"/>
              <a:t> </a:t>
            </a:r>
            <a:r>
              <a:rPr lang="fr-FR" sz="2000" b="1" dirty="0" err="1"/>
              <a:t>samihafa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finoana</a:t>
            </a:r>
            <a:r>
              <a:rPr lang="en" sz="2000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114084" y="5053831"/>
            <a:ext cx="928014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Mazava</a:t>
            </a:r>
            <a:r>
              <a:rPr lang="fr-FR" sz="1900" b="1" dirty="0"/>
              <a:t> ho </a:t>
            </a:r>
            <a:r>
              <a:rPr lang="fr-FR" sz="1900" b="1" dirty="0" err="1"/>
              <a:t>azy</a:t>
            </a:r>
            <a:r>
              <a:rPr lang="fr-FR" sz="1900" b="1" dirty="0"/>
              <a:t> fa </a:t>
            </a:r>
            <a:r>
              <a:rPr lang="fr-FR" sz="1900" b="1" dirty="0" err="1"/>
              <a:t>mitombo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finoana</a:t>
            </a:r>
            <a:r>
              <a:rPr lang="fr-FR" sz="1900" b="1" dirty="0"/>
              <a:t> </a:t>
            </a:r>
            <a:r>
              <a:rPr lang="fr-FR" sz="1900" b="1" dirty="0" err="1"/>
              <a:t>rehefa</a:t>
            </a:r>
            <a:r>
              <a:rPr lang="fr-FR" sz="1900" b="1" dirty="0"/>
              <a:t> </a:t>
            </a:r>
            <a:r>
              <a:rPr lang="fr-FR" sz="1900" b="1" dirty="0" err="1"/>
              <a:t>voaongotra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fototry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finoana</a:t>
            </a:r>
            <a:r>
              <a:rPr lang="fr-FR" sz="1900" b="1" dirty="0"/>
              <a:t>.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misolo</a:t>
            </a:r>
            <a:r>
              <a:rPr lang="fr-FR" sz="1900" b="1" dirty="0"/>
              <a:t> </a:t>
            </a:r>
            <a:r>
              <a:rPr lang="fr-FR" sz="1900" b="1" dirty="0" err="1"/>
              <a:t>tsikelikely</a:t>
            </a:r>
            <a:r>
              <a:rPr lang="fr-FR" sz="1900" b="1" dirty="0"/>
              <a:t> </a:t>
            </a:r>
            <a:r>
              <a:rPr lang="fr-FR" sz="1900" b="1" dirty="0" err="1"/>
              <a:t>faharesen-dahatra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fisalasalana</a:t>
            </a:r>
            <a:r>
              <a:rPr lang="fr-FR" sz="1900" b="1" dirty="0"/>
              <a:t>. </a:t>
            </a:r>
            <a:r>
              <a:rPr lang="fr-FR" sz="1900" b="1" dirty="0" err="1"/>
              <a:t>Tokony</a:t>
            </a:r>
            <a:r>
              <a:rPr lang="fr-FR" sz="1900" b="1" dirty="0"/>
              <a:t> ho </a:t>
            </a:r>
            <a:r>
              <a:rPr lang="fr-FR" sz="1900" b="1" dirty="0" err="1"/>
              <a:t>fangatahantsika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: “</a:t>
            </a:r>
            <a:r>
              <a:rPr lang="fr-FR" sz="1900" b="1" dirty="0" err="1"/>
              <a:t>Ampitomboy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finoanay</a:t>
            </a:r>
            <a:r>
              <a:rPr lang="fr-FR" sz="1900" b="1" dirty="0"/>
              <a:t>” (</a:t>
            </a:r>
            <a:r>
              <a:rPr lang="fr-FR" sz="1900" b="1" dirty="0" err="1"/>
              <a:t>Lioka</a:t>
            </a:r>
            <a:r>
              <a:rPr lang="fr-FR" sz="1900" b="1" dirty="0"/>
              <a:t> </a:t>
            </a:r>
            <a:r>
              <a:rPr lang="en" sz="1900" b="1" dirty="0"/>
              <a:t> 17:5).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103043" y="5888504"/>
            <a:ext cx="953726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alalan’ny</a:t>
            </a:r>
            <a:r>
              <a:rPr lang="fr-FR" sz="1900" b="1" dirty="0"/>
              <a:t> </a:t>
            </a:r>
            <a:r>
              <a:rPr lang="fr-FR" sz="1900" b="1" dirty="0" err="1"/>
              <a:t>asan’ny</a:t>
            </a:r>
            <a:r>
              <a:rPr lang="fr-FR" sz="1900" b="1" dirty="0"/>
              <a:t> </a:t>
            </a:r>
            <a:r>
              <a:rPr lang="fr-FR" sz="1900" b="1" dirty="0" err="1"/>
              <a:t>Fanahy</a:t>
            </a:r>
            <a:r>
              <a:rPr lang="fr-FR" sz="1900" b="1" dirty="0"/>
              <a:t> </a:t>
            </a:r>
            <a:r>
              <a:rPr lang="fr-FR" sz="1900" b="1" dirty="0" err="1"/>
              <a:t>Masina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fandalinana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Baiboly</a:t>
            </a:r>
            <a:r>
              <a:rPr lang="fr-FR" sz="1900" b="1" dirty="0"/>
              <a:t>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fiainantsika</a:t>
            </a:r>
            <a:r>
              <a:rPr lang="fr-FR" sz="1900" b="1" dirty="0"/>
              <a:t> </a:t>
            </a:r>
            <a:r>
              <a:rPr lang="fr-FR" sz="1900" b="1" dirty="0" err="1"/>
              <a:t>miaraka</a:t>
            </a:r>
            <a:r>
              <a:rPr lang="fr-FR" sz="1900" b="1" dirty="0"/>
              <a:t> </a:t>
            </a:r>
            <a:r>
              <a:rPr lang="fr-FR" sz="1900" b="1" dirty="0" err="1"/>
              <a:t>amin’Andriamanitra</a:t>
            </a:r>
            <a:r>
              <a:rPr lang="fr-FR" sz="1900" b="1" dirty="0"/>
              <a:t> dia </a:t>
            </a:r>
            <a:r>
              <a:rPr lang="fr-FR" sz="1900" b="1" dirty="0" err="1"/>
              <a:t>afaka</a:t>
            </a:r>
            <a:r>
              <a:rPr lang="fr-FR" sz="1900" b="1" dirty="0"/>
              <a:t> </a:t>
            </a:r>
            <a:r>
              <a:rPr lang="fr-FR" sz="1900" b="1" dirty="0" err="1"/>
              <a:t>mahita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 fa “</a:t>
            </a:r>
            <a:r>
              <a:rPr lang="fr-FR" sz="1900" b="1" dirty="0" err="1"/>
              <a:t>mitombo</a:t>
            </a:r>
            <a:r>
              <a:rPr lang="fr-FR" sz="1900" b="1" dirty="0"/>
              <a:t> </a:t>
            </a:r>
            <a:r>
              <a:rPr lang="fr-FR" sz="1900" b="1" dirty="0" err="1"/>
              <a:t>fatratra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finoanareo</a:t>
            </a:r>
            <a:r>
              <a:rPr lang="fr-FR" sz="1900" b="1" dirty="0"/>
              <a:t>” (2 Tes.</a:t>
            </a:r>
            <a:r>
              <a:rPr lang="en" sz="1900" b="1" dirty="0"/>
              <a:t> 1:3).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939913" y="5348732"/>
            <a:ext cx="2149044" cy="134792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303284" y="0"/>
            <a:ext cx="1088871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fr-FR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FINOANA SY FIHETSEHAM-PO </a:t>
            </a:r>
            <a:endParaRPr lang="en" sz="4400" b="1" spc="60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254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Fa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fahasoavana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namonjena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finoana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aminareo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fa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fanomezana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amin'Andriamanitra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(Efesiana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64115" y="1304045"/>
            <a:ext cx="7116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Fihetseham</a:t>
            </a:r>
            <a:r>
              <a:rPr lang="fr-FR" sz="2000" b="1" dirty="0"/>
              <a:t>-po </a:t>
            </a:r>
            <a:r>
              <a:rPr lang="fr-FR" sz="2000" b="1" dirty="0" err="1"/>
              <a:t>ve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finoana</a:t>
            </a:r>
            <a:r>
              <a:rPr lang="fr-FR" sz="2000" b="1" dirty="0"/>
              <a:t> sa asa </a:t>
            </a:r>
            <a:r>
              <a:rPr lang="fr-FR" sz="2000" b="1" dirty="0" err="1"/>
              <a:t>vokatry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fisainana</a:t>
            </a:r>
            <a:r>
              <a:rPr lang="en" sz="2000" b="1" dirty="0"/>
              <a:t>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214" y="3667831"/>
            <a:ext cx="5255871" cy="3003355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850" y="1557156"/>
            <a:ext cx="2271303" cy="1732789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145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4" y="92270"/>
            <a:ext cx="1172700" cy="1172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73829" y="4933135"/>
            <a:ext cx="63777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srgbClr val="000000"/>
                </a:solidFill>
              </a:rPr>
              <a:t>Nefa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finoana</a:t>
            </a:r>
            <a:r>
              <a:rPr lang="fr-FR" sz="2000" b="1" dirty="0">
                <a:solidFill>
                  <a:srgbClr val="000000"/>
                </a:solidFill>
              </a:rPr>
              <a:t> dia </a:t>
            </a:r>
            <a:r>
              <a:rPr lang="fr-FR" sz="2000" b="1" dirty="0" err="1">
                <a:solidFill>
                  <a:srgbClr val="000000"/>
                </a:solidFill>
              </a:rPr>
              <a:t>tsy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fahatsapana</a:t>
            </a:r>
            <a:r>
              <a:rPr lang="fr-FR" sz="2000" b="1" dirty="0">
                <a:solidFill>
                  <a:srgbClr val="000000"/>
                </a:solidFill>
              </a:rPr>
              <a:t>; fa “</a:t>
            </a:r>
            <a:r>
              <a:rPr lang="fr-FR" sz="2000" b="1" dirty="0" err="1">
                <a:solidFill>
                  <a:srgbClr val="000000"/>
                </a:solidFill>
              </a:rPr>
              <a:t>fahazoana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antoka</a:t>
            </a:r>
            <a:r>
              <a:rPr lang="fr-FR" sz="2000" b="1" dirty="0">
                <a:solidFill>
                  <a:srgbClr val="000000"/>
                </a:solidFill>
              </a:rPr>
              <a:t>” </a:t>
            </a:r>
            <a:r>
              <a:rPr lang="fr-FR" sz="2000" b="1" dirty="0" err="1">
                <a:solidFill>
                  <a:srgbClr val="000000"/>
                </a:solidFill>
              </a:rPr>
              <a:t>sy</a:t>
            </a:r>
            <a:r>
              <a:rPr lang="fr-FR" sz="2000" b="1" dirty="0">
                <a:solidFill>
                  <a:srgbClr val="000000"/>
                </a:solidFill>
              </a:rPr>
              <a:t> “</a:t>
            </a:r>
            <a:r>
              <a:rPr lang="fr-FR" sz="2000" b="1" dirty="0" err="1">
                <a:solidFill>
                  <a:srgbClr val="000000"/>
                </a:solidFill>
              </a:rPr>
              <a:t>fahatokiana</a:t>
            </a:r>
            <a:r>
              <a:rPr lang="fr-FR" sz="2000" b="1" dirty="0">
                <a:solidFill>
                  <a:srgbClr val="000000"/>
                </a:solidFill>
              </a:rPr>
              <a:t>” (</a:t>
            </a:r>
            <a:r>
              <a:rPr lang="fr-FR" sz="2000" b="1" dirty="0" err="1">
                <a:solidFill>
                  <a:srgbClr val="000000"/>
                </a:solidFill>
              </a:rPr>
              <a:t>Heb</a:t>
            </a:r>
            <a:r>
              <a:rPr lang="fr-FR" sz="2000" b="1" dirty="0">
                <a:solidFill>
                  <a:srgbClr val="000000"/>
                </a:solidFill>
              </a:rPr>
              <a:t>. 11:1). </a:t>
            </a:r>
            <a:r>
              <a:rPr lang="fr-FR" sz="2000" b="1" dirty="0" err="1">
                <a:solidFill>
                  <a:srgbClr val="000000"/>
                </a:solidFill>
              </a:rPr>
              <a:t>Tsy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zavatra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miankina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amin'ny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toe-pontsika</a:t>
            </a:r>
            <a:r>
              <a:rPr lang="fr-FR" sz="2000" b="1" dirty="0">
                <a:solidFill>
                  <a:srgbClr val="000000"/>
                </a:solidFill>
              </a:rPr>
              <a:t>. </a:t>
            </a:r>
            <a:r>
              <a:rPr lang="fr-FR" sz="2000" b="1" dirty="0" err="1">
                <a:solidFill>
                  <a:srgbClr val="000000"/>
                </a:solidFill>
              </a:rPr>
              <a:t>Rehefa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mahatsiaro</a:t>
            </a:r>
            <a:r>
              <a:rPr lang="fr-FR" sz="2000" b="1" dirty="0">
                <a:solidFill>
                  <a:srgbClr val="000000"/>
                </a:solidFill>
              </a:rPr>
              <a:t> ho </a:t>
            </a:r>
            <a:r>
              <a:rPr lang="fr-FR" sz="2000" b="1" dirty="0" err="1">
                <a:solidFill>
                  <a:srgbClr val="000000"/>
                </a:solidFill>
              </a:rPr>
              <a:t>malemy</a:t>
            </a:r>
            <a:r>
              <a:rPr lang="fr-FR" sz="2000" b="1" dirty="0">
                <a:solidFill>
                  <a:srgbClr val="000000"/>
                </a:solidFill>
              </a:rPr>
              <a:t> aho, na </a:t>
            </a:r>
            <a:r>
              <a:rPr lang="fr-FR" sz="2000" b="1" dirty="0" err="1">
                <a:solidFill>
                  <a:srgbClr val="000000"/>
                </a:solidFill>
              </a:rPr>
              <a:t>mahatsapa</a:t>
            </a:r>
            <a:r>
              <a:rPr lang="fr-FR" sz="2000" b="1" dirty="0">
                <a:solidFill>
                  <a:srgbClr val="000000"/>
                </a:solidFill>
              </a:rPr>
              <a:t> fa </a:t>
            </a:r>
            <a:r>
              <a:rPr lang="fr-FR" sz="2000" b="1" dirty="0" err="1">
                <a:solidFill>
                  <a:srgbClr val="000000"/>
                </a:solidFill>
              </a:rPr>
              <a:t>lavitry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famonjena</a:t>
            </a:r>
            <a:r>
              <a:rPr lang="fr-FR" sz="2000" b="1" dirty="0">
                <a:solidFill>
                  <a:srgbClr val="000000"/>
                </a:solidFill>
              </a:rPr>
              <a:t>, dia </a:t>
            </a:r>
            <a:r>
              <a:rPr lang="fr-FR" sz="2000" b="1" dirty="0" err="1">
                <a:solidFill>
                  <a:srgbClr val="000000"/>
                </a:solidFill>
              </a:rPr>
              <a:t>amin’izay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indrindra</a:t>
            </a:r>
            <a:r>
              <a:rPr lang="fr-FR" sz="2000" b="1" dirty="0">
                <a:solidFill>
                  <a:srgbClr val="000000"/>
                </a:solidFill>
              </a:rPr>
              <a:t> no </a:t>
            </a:r>
            <a:r>
              <a:rPr lang="fr-FR" sz="2000" b="1" dirty="0" err="1">
                <a:solidFill>
                  <a:srgbClr val="000000"/>
                </a:solidFill>
              </a:rPr>
              <a:t>tsy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maintsy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hanehoako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finoana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73829" y="3641143"/>
            <a:ext cx="67623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srgbClr val="000000"/>
                </a:solidFill>
              </a:rPr>
              <a:t>Rehefa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mandray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tsara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an’io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fanomezana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io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isika</a:t>
            </a:r>
            <a:r>
              <a:rPr lang="fr-FR" sz="2000" b="1" dirty="0">
                <a:solidFill>
                  <a:srgbClr val="000000"/>
                </a:solidFill>
              </a:rPr>
              <a:t>—</a:t>
            </a:r>
            <a:r>
              <a:rPr lang="fr-FR" sz="2000" b="1" dirty="0" err="1">
                <a:solidFill>
                  <a:srgbClr val="000000"/>
                </a:solidFill>
              </a:rPr>
              <a:t>rehefa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manomboka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mampiasa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finoana</a:t>
            </a:r>
            <a:r>
              <a:rPr lang="fr-FR" sz="2000" b="1" dirty="0">
                <a:solidFill>
                  <a:srgbClr val="000000"/>
                </a:solidFill>
              </a:rPr>
              <a:t>—dia </a:t>
            </a:r>
            <a:r>
              <a:rPr lang="fr-FR" sz="2000" b="1" dirty="0" err="1">
                <a:solidFill>
                  <a:srgbClr val="000000"/>
                </a:solidFill>
              </a:rPr>
              <a:t>miteraka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fihetseham</a:t>
            </a:r>
            <a:r>
              <a:rPr lang="fr-FR" sz="2000" b="1" dirty="0">
                <a:solidFill>
                  <a:srgbClr val="000000"/>
                </a:solidFill>
              </a:rPr>
              <a:t>-po </a:t>
            </a:r>
            <a:r>
              <a:rPr lang="fr-FR" sz="2000" b="1" dirty="0" err="1">
                <a:solidFill>
                  <a:srgbClr val="000000"/>
                </a:solidFill>
              </a:rPr>
              <a:t>toy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fifaliana</a:t>
            </a:r>
            <a:r>
              <a:rPr lang="fr-FR" sz="2000" b="1" dirty="0">
                <a:solidFill>
                  <a:srgbClr val="000000"/>
                </a:solidFill>
              </a:rPr>
              <a:t> ao </a:t>
            </a:r>
            <a:r>
              <a:rPr lang="fr-FR" sz="2000" b="1" dirty="0" err="1">
                <a:solidFill>
                  <a:srgbClr val="000000"/>
                </a:solidFill>
              </a:rPr>
              <a:t>anatintsika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finoana</a:t>
            </a:r>
            <a:r>
              <a:rPr lang="fr-FR" sz="2000" b="1" dirty="0">
                <a:solidFill>
                  <a:srgbClr val="000000"/>
                </a:solidFill>
              </a:rPr>
              <a:t>; </a:t>
            </a:r>
            <a:r>
              <a:rPr lang="fr-FR" sz="2000" b="1" dirty="0" err="1">
                <a:solidFill>
                  <a:srgbClr val="000000"/>
                </a:solidFill>
              </a:rPr>
              <a:t>fahatoniana</a:t>
            </a:r>
            <a:r>
              <a:rPr lang="fr-FR" sz="2000" b="1" dirty="0">
                <a:solidFill>
                  <a:srgbClr val="000000"/>
                </a:solidFill>
              </a:rPr>
              <a:t>; </a:t>
            </a:r>
            <a:r>
              <a:rPr lang="fr-FR" sz="2000" b="1" dirty="0" err="1">
                <a:solidFill>
                  <a:srgbClr val="000000"/>
                </a:solidFill>
              </a:rPr>
              <a:t>fahatsapana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fanamaivanana</a:t>
            </a:r>
            <a:r>
              <a:rPr lang="fr-FR" sz="2000" b="1" dirty="0">
                <a:solidFill>
                  <a:srgbClr val="000000"/>
                </a:solidFill>
              </a:rPr>
              <a:t> ara-</a:t>
            </a:r>
            <a:r>
              <a:rPr lang="fr-FR" sz="2000" b="1" dirty="0" err="1">
                <a:solidFill>
                  <a:srgbClr val="000000"/>
                </a:solidFill>
              </a:rPr>
              <a:t>panahy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 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66846" y="2656926"/>
            <a:ext cx="72203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srgbClr val="000000"/>
                </a:solidFill>
              </a:rPr>
              <a:t>Nefa</a:t>
            </a:r>
            <a:r>
              <a:rPr lang="fr-FR" sz="2000" b="1" dirty="0">
                <a:solidFill>
                  <a:srgbClr val="000000"/>
                </a:solidFill>
              </a:rPr>
              <a:t>, </a:t>
            </a:r>
            <a:r>
              <a:rPr lang="fr-FR" sz="2000" b="1" dirty="0" err="1">
                <a:solidFill>
                  <a:srgbClr val="000000"/>
                </a:solidFill>
              </a:rPr>
              <a:t>andeha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hatomboka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hatramin'ny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voalohany</a:t>
            </a:r>
            <a:r>
              <a:rPr lang="fr-FR" sz="2000" b="1" dirty="0">
                <a:solidFill>
                  <a:srgbClr val="000000"/>
                </a:solidFill>
              </a:rPr>
              <a:t>. </a:t>
            </a:r>
            <a:r>
              <a:rPr lang="fr-FR" sz="2000" b="1" dirty="0" err="1">
                <a:solidFill>
                  <a:srgbClr val="000000"/>
                </a:solidFill>
              </a:rPr>
              <a:t>Inona</a:t>
            </a:r>
            <a:r>
              <a:rPr lang="fr-FR" sz="2000" b="1" dirty="0">
                <a:solidFill>
                  <a:srgbClr val="000000"/>
                </a:solidFill>
              </a:rPr>
              <a:t> no </a:t>
            </a:r>
            <a:r>
              <a:rPr lang="fr-FR" sz="2000" b="1" dirty="0" err="1">
                <a:solidFill>
                  <a:srgbClr val="000000"/>
                </a:solidFill>
              </a:rPr>
              <a:t>fiandohan'ny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finoana</a:t>
            </a:r>
            <a:r>
              <a:rPr lang="fr-FR" sz="2000" b="1" dirty="0">
                <a:solidFill>
                  <a:srgbClr val="000000"/>
                </a:solidFill>
              </a:rPr>
              <a:t>? Avy </a:t>
            </a:r>
            <a:r>
              <a:rPr lang="fr-FR" sz="2000" b="1" dirty="0" err="1">
                <a:solidFill>
                  <a:srgbClr val="000000"/>
                </a:solidFill>
              </a:rPr>
              <a:t>amin’Andriamanitra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finoana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ary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nomeny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antsika</a:t>
            </a:r>
            <a:r>
              <a:rPr lang="fr-FR" sz="2000" b="1" dirty="0">
                <a:solidFill>
                  <a:srgbClr val="000000"/>
                </a:solidFill>
              </a:rPr>
              <a:t> ho </a:t>
            </a:r>
            <a:r>
              <a:rPr lang="fr-FR" sz="2000" b="1" dirty="0" err="1">
                <a:solidFill>
                  <a:srgbClr val="000000"/>
                </a:solidFill>
              </a:rPr>
              <a:t>fanomezana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izany</a:t>
            </a:r>
            <a:r>
              <a:rPr lang="fr-FR" sz="2000" b="1" dirty="0">
                <a:solidFill>
                  <a:srgbClr val="000000"/>
                </a:solidFill>
              </a:rPr>
              <a:t> (Rom. 12:3; </a:t>
            </a:r>
            <a:r>
              <a:rPr lang="fr-FR" sz="2000" b="1" dirty="0" err="1">
                <a:solidFill>
                  <a:srgbClr val="000000"/>
                </a:solidFill>
              </a:rPr>
              <a:t>Efes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73829" y="1672709"/>
            <a:ext cx="72203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srgbClr val="000000"/>
                </a:solidFill>
              </a:rPr>
              <a:t>Zava-dehibe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valin’io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fanontaniana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io</a:t>
            </a:r>
            <a:r>
              <a:rPr lang="fr-FR" sz="2000" b="1" dirty="0">
                <a:solidFill>
                  <a:srgbClr val="000000"/>
                </a:solidFill>
              </a:rPr>
              <a:t>. </a:t>
            </a:r>
            <a:r>
              <a:rPr lang="fr-FR" sz="2000" b="1" dirty="0" err="1">
                <a:solidFill>
                  <a:srgbClr val="000000"/>
                </a:solidFill>
              </a:rPr>
              <a:t>Tsy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mitovy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miteny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hoe</a:t>
            </a:r>
            <a:r>
              <a:rPr lang="fr-FR" sz="2000" b="1" dirty="0">
                <a:solidFill>
                  <a:srgbClr val="000000"/>
                </a:solidFill>
              </a:rPr>
              <a:t> "MAHATSAPA aho fa </a:t>
            </a:r>
            <a:r>
              <a:rPr lang="fr-FR" sz="2000" b="1" dirty="0" err="1">
                <a:solidFill>
                  <a:srgbClr val="000000"/>
                </a:solidFill>
              </a:rPr>
              <a:t>voavonjy</a:t>
            </a:r>
            <a:r>
              <a:rPr lang="fr-FR" sz="2000" b="1" dirty="0">
                <a:solidFill>
                  <a:srgbClr val="000000"/>
                </a:solidFill>
              </a:rPr>
              <a:t>" </a:t>
            </a:r>
            <a:r>
              <a:rPr lang="fr-FR" sz="2000" b="1" dirty="0" err="1">
                <a:solidFill>
                  <a:srgbClr val="000000"/>
                </a:solidFill>
              </a:rPr>
              <a:t>sy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ny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hoe</a:t>
            </a:r>
            <a:r>
              <a:rPr lang="fr-FR" sz="2000" b="1" dirty="0">
                <a:solidFill>
                  <a:srgbClr val="000000"/>
                </a:solidFill>
              </a:rPr>
              <a:t> "FANTATRO fa </a:t>
            </a:r>
            <a:r>
              <a:rPr lang="fr-FR" sz="2000" b="1" dirty="0" err="1">
                <a:solidFill>
                  <a:srgbClr val="000000"/>
                </a:solidFill>
              </a:rPr>
              <a:t>voavonjy</a:t>
            </a:r>
            <a:r>
              <a:rPr lang="fr-FR" sz="2000" b="1" dirty="0">
                <a:solidFill>
                  <a:srgbClr val="000000"/>
                </a:solidFill>
              </a:rPr>
              <a:t> aho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236950" y="1711782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INONA NO ATAO HOE FINOANA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FAMARITANA SY FIVOARAN'NY FINOANA </a:t>
            </a:r>
            <a:endParaRPr lang="e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6927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atin typeface="Comic Sans MS" panose="030F0702030302020204" pitchFamily="66" charset="0"/>
              </a:rPr>
              <a:t>Ary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finoana</a:t>
            </a:r>
            <a:r>
              <a:rPr lang="en-US" b="1" dirty="0"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latin typeface="Comic Sans MS" panose="030F0702030302020204" pitchFamily="66" charset="0"/>
              </a:rPr>
              <a:t>fahatokiana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amin'ny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zavatra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antenaina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fanehoana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zavatra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tsy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hita</a:t>
            </a:r>
            <a:r>
              <a:rPr lang="en" b="1" dirty="0">
                <a:latin typeface="Comic Sans MS" panose="030F0702030302020204" pitchFamily="66" charset="0"/>
              </a:rPr>
              <a:t>.”                  </a:t>
            </a:r>
            <a:r>
              <a:rPr lang="en" sz="1400" b="1" dirty="0">
                <a:latin typeface="Comic Sans MS" panose="030F0702030302020204" pitchFamily="66" charset="0"/>
              </a:rPr>
              <a:t>(Hebreo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54352" y="3124560"/>
            <a:ext cx="559548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Maneho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famaritana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malalaka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finoana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Hebreo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11:1, 3,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6.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Misy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ifandraisany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betsaka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amin’ny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fahalalantsika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an’Andriamanitra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finoana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Mitarika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antsika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hino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Azy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amin'ny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maha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Mpamorona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Mpamaly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soa</a:t>
            </a:r>
            <a:r>
              <a:rPr lang="fr-FR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Azy </a:t>
            </a:r>
            <a:r>
              <a:rPr lang="fr-FR" sz="19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izany</a:t>
            </a:r>
            <a:r>
              <a:rPr lang="en" sz="19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554983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0" y="5888504"/>
            <a:ext cx="738865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Araka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efa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hitantsika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dia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tsy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mitovy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fatra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finoantsika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Inona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no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hataoko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mba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hampitombo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finoana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ananako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na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kely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izany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na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lehibe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20782" y="4637011"/>
            <a:ext cx="550421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Amin’ny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andininy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manaraka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dia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manazava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finoan’ireo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lehilahy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vehivavy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maro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izay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ohatra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fampaherezana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ho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antsika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mba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tsy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ho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kivy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eo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am-piandrasana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valisoa</a:t>
            </a:r>
            <a:r>
              <a:rPr lang="fr-FR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i </a:t>
            </a:r>
            <a:r>
              <a:rPr lang="fr-FR" sz="19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Paoly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1213</Words>
  <Application>Microsoft Office PowerPoint</Application>
  <PresentationFormat>Panorámica</PresentationFormat>
  <Paragraphs>74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Comic Sans MS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102</cp:revision>
  <dcterms:created xsi:type="dcterms:W3CDTF">2026-04-05T13:32:58Z</dcterms:created>
  <dcterms:modified xsi:type="dcterms:W3CDTF">2026-05-21T05:37:38Z</dcterms:modified>
</cp:coreProperties>
</file>