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66" y="15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fiantsoana</a:t>
          </a:r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an’i</a:t>
          </a:r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Paoly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dia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nankany</a:t>
          </a:r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tanànan’i</a:t>
          </a:r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fr-FR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Korintiana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fi-FI" sz="24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taratasy ho an’ny Korintiana</a:t>
          </a:r>
          <a:endParaRPr lang="en" sz="24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19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Ahoana</a:t>
          </a:r>
          <a:r>
            <a:rPr lang="fr-FR" sz="19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19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nahatonga</a:t>
          </a:r>
          <a:r>
            <a:rPr lang="fr-FR" sz="19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an’i</a:t>
          </a:r>
          <a:r>
            <a:rPr lang="fr-FR" sz="19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Paoly</a:t>
          </a:r>
          <a:r>
            <a:rPr lang="fr-FR" sz="19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19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apostoly</a:t>
          </a:r>
          <a:r>
            <a:rPr lang="en" sz="19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190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r-FR" sz="2000" b="1" noProof="0" dirty="0" err="1"/>
            <a:t>Satria</a:t>
          </a:r>
          <a:r>
            <a:rPr lang="fr-FR" sz="2000" b="1" noProof="0" dirty="0"/>
            <a:t> </a:t>
          </a:r>
          <a:r>
            <a:rPr lang="fr-FR" sz="2000" b="1" noProof="0" dirty="0" err="1"/>
            <a:t>nofidin’i</a:t>
          </a:r>
          <a:r>
            <a:rPr lang="fr-FR" sz="2000" b="1" noProof="0" dirty="0"/>
            <a:t> </a:t>
          </a:r>
          <a:r>
            <a:rPr lang="fr-FR" sz="2000" b="1" noProof="0" dirty="0" err="1"/>
            <a:t>Jesosy</a:t>
          </a:r>
          <a:r>
            <a:rPr lang="fr-FR" sz="2000" b="1" noProof="0" dirty="0"/>
            <a:t> </a:t>
          </a:r>
          <a:r>
            <a:rPr lang="en" sz="1800" b="1" noProof="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Oviana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voafidy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r-FR" sz="2000" b="1" noProof="0" dirty="0" err="1"/>
            <a:t>Hatrany</a:t>
          </a:r>
          <a:r>
            <a:rPr lang="fr-FR" sz="2000" b="1" noProof="0" dirty="0"/>
            <a:t> an-</a:t>
          </a:r>
          <a:r>
            <a:rPr lang="fr-FR" sz="2000" b="1" noProof="0" dirty="0" err="1"/>
            <a:t>kibon</a:t>
          </a:r>
          <a:r>
            <a:rPr lang="fr-FR" sz="2000" b="1" noProof="0" dirty="0"/>
            <a:t>-</a:t>
          </a:r>
          <a:r>
            <a:rPr lang="fr-FR" sz="2000" b="1" noProof="0" dirty="0" err="1"/>
            <a:t>dreniny</a:t>
          </a:r>
          <a:r>
            <a:rPr lang="fr-FR" sz="2000" b="1" noProof="0" dirty="0"/>
            <a:t> </a:t>
          </a:r>
          <a:r>
            <a:rPr lang="en" sz="1800" b="1" noProof="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Oviana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nantsoina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US" sz="2000" b="1" noProof="0" dirty="0" err="1"/>
            <a:t>Teny</a:t>
          </a:r>
          <a:r>
            <a:rPr lang="en-US" sz="2000" b="1" noProof="0" dirty="0"/>
            <a:t> an-</a:t>
          </a:r>
          <a:r>
            <a:rPr lang="en-US" sz="2000" b="1" noProof="0" dirty="0" err="1"/>
            <a:t>dalana</a:t>
          </a:r>
          <a:r>
            <a:rPr lang="en-US" sz="2000" b="1" noProof="0" dirty="0"/>
            <a:t> ho any </a:t>
          </a:r>
          <a:r>
            <a:rPr lang="en-US" sz="2000" b="1" noProof="0" dirty="0" err="1"/>
            <a:t>Damaskosy</a:t>
          </a:r>
          <a:r>
            <a:rPr lang="en-US" sz="2000" b="1" noProof="0" dirty="0"/>
            <a:t> (Asa </a:t>
          </a:r>
          <a:r>
            <a:rPr lang="en" sz="1800" b="1" noProof="0" dirty="0"/>
            <a:t>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Apostoly</a:t>
          </a:r>
          <a:r>
            <a:rPr lang="fr-F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an'iza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fr-FR" sz="2000" b="1" noProof="0" dirty="0" err="1"/>
            <a:t>Hankany</a:t>
          </a:r>
          <a:r>
            <a:rPr lang="fr-FR" sz="2000" b="1" noProof="0" dirty="0"/>
            <a:t> </a:t>
          </a:r>
          <a:r>
            <a:rPr lang="fr-FR" sz="2000" b="1" noProof="0" dirty="0" err="1"/>
            <a:t>amin’ny</a:t>
          </a:r>
          <a:r>
            <a:rPr lang="fr-FR" sz="2000" b="1" noProof="0" dirty="0"/>
            <a:t> </a:t>
          </a:r>
          <a:r>
            <a:rPr lang="fr-FR" sz="2000" b="1" noProof="0" dirty="0" err="1"/>
            <a:t>Jentilisa</a:t>
          </a:r>
          <a:r>
            <a:rPr lang="fr-FR" sz="2000" b="1" noProof="0" dirty="0"/>
            <a:t>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Korntiana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fr-FR" sz="1800" b="1" noProof="0" dirty="0" err="1"/>
            <a:t>Nampahafantarin’i</a:t>
          </a:r>
          <a:r>
            <a:rPr lang="fr-FR" sz="1800" b="1" noProof="0" dirty="0"/>
            <a:t> </a:t>
          </a:r>
          <a:r>
            <a:rPr lang="fr-FR" sz="1800" b="1" noProof="0" dirty="0" err="1"/>
            <a:t>Kloa</a:t>
          </a:r>
          <a:r>
            <a:rPr lang="fr-FR" sz="1800" b="1" noProof="0" dirty="0"/>
            <a:t> </a:t>
          </a:r>
          <a:r>
            <a:rPr lang="fr-FR" sz="1800" b="1" noProof="0" dirty="0" err="1"/>
            <a:t>an'i</a:t>
          </a:r>
          <a:r>
            <a:rPr lang="fr-FR" sz="1800" b="1" noProof="0" dirty="0"/>
            <a:t> </a:t>
          </a:r>
          <a:r>
            <a:rPr lang="fr-FR" sz="1800" b="1" noProof="0" dirty="0" err="1"/>
            <a:t>Paoly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fisian'ny</a:t>
          </a:r>
          <a:r>
            <a:rPr lang="fr-FR" sz="1800" b="1" noProof="0" dirty="0"/>
            <a:t> </a:t>
          </a:r>
          <a:r>
            <a:rPr lang="fr-FR" sz="1800" b="1" noProof="0" dirty="0" err="1"/>
            <a:t>olana</a:t>
          </a:r>
          <a:r>
            <a:rPr lang="fr-FR" sz="1800" b="1" noProof="0" dirty="0"/>
            <a:t> </a:t>
          </a:r>
          <a:r>
            <a:rPr lang="fr-FR" sz="1800" b="1" noProof="0" dirty="0" err="1"/>
            <a:t>maro</a:t>
          </a:r>
          <a:r>
            <a:rPr lang="fr-FR" sz="1800" b="1" noProof="0" dirty="0"/>
            <a:t> tao </a:t>
          </a:r>
          <a:r>
            <a:rPr lang="fr-FR" sz="1800" b="1" noProof="0" dirty="0" err="1"/>
            <a:t>am-piangonana</a:t>
          </a:r>
          <a:r>
            <a:rPr lang="fr-FR" sz="1800" b="1" noProof="0" dirty="0"/>
            <a:t>, ka </a:t>
          </a:r>
          <a:r>
            <a:rPr lang="fr-FR" sz="1800" b="1" noProof="0" dirty="0" err="1"/>
            <a:t>nahatonga</a:t>
          </a:r>
          <a:r>
            <a:rPr lang="fr-FR" sz="1800" b="1" noProof="0" dirty="0"/>
            <a:t> </a:t>
          </a:r>
          <a:r>
            <a:rPr lang="fr-FR" sz="1800" b="1" noProof="0" dirty="0" err="1"/>
            <a:t>azy</a:t>
          </a:r>
          <a:r>
            <a:rPr lang="fr-FR" sz="1800" b="1" noProof="0" dirty="0"/>
            <a:t> </a:t>
          </a:r>
          <a:r>
            <a:rPr lang="fr-FR" sz="1800" b="1" noProof="0" dirty="0" err="1"/>
            <a:t>hanome</a:t>
          </a:r>
          <a:r>
            <a:rPr lang="fr-FR" sz="1800" b="1" noProof="0" dirty="0"/>
            <a:t> </a:t>
          </a:r>
          <a:r>
            <a:rPr lang="fr-FR" sz="1800" b="1" noProof="0" dirty="0" err="1"/>
            <a:t>fananarana</a:t>
          </a:r>
          <a:r>
            <a:rPr lang="fr-FR" sz="1800" b="1" noProof="0" dirty="0"/>
            <a:t> </a:t>
          </a:r>
          <a:r>
            <a:rPr lang="fr-FR" sz="1800" b="1" noProof="0" dirty="0" err="1"/>
            <a:t>momba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: </a:t>
          </a:r>
          <a:r>
            <a:rPr lang="fr-FR" sz="1800" b="1" noProof="0" dirty="0" err="1"/>
            <a:t>fisaraham-bazana</a:t>
          </a:r>
          <a:r>
            <a:rPr lang="fr-FR" sz="1800" b="1" noProof="0" dirty="0"/>
            <a:t>; </a:t>
          </a:r>
          <a:r>
            <a:rPr lang="fr-FR" sz="1800" b="1" noProof="0" dirty="0" err="1"/>
            <a:t>fahalotoam-pitondrantena</a:t>
          </a:r>
          <a:r>
            <a:rPr lang="fr-FR" sz="1800" b="1" noProof="0" dirty="0"/>
            <a:t>; </a:t>
          </a:r>
          <a:r>
            <a:rPr lang="fr-FR" sz="1800" b="1" noProof="0" dirty="0" err="1"/>
            <a:t>fifandirana</a:t>
          </a:r>
          <a:r>
            <a:rPr lang="fr-FR" sz="1800" b="1" noProof="0" dirty="0"/>
            <a:t>; </a:t>
          </a:r>
          <a:r>
            <a:rPr lang="fr-FR" sz="1800" b="1" noProof="0" dirty="0" err="1"/>
            <a:t>ary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fijangajangana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Korintiana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fr-FR" sz="1800" b="1" noProof="0" dirty="0" err="1"/>
            <a:t>Nitondra</a:t>
          </a:r>
          <a:r>
            <a:rPr lang="fr-FR" sz="1800" b="1" noProof="0" dirty="0"/>
            <a:t> </a:t>
          </a:r>
          <a:r>
            <a:rPr lang="fr-FR" sz="1800" b="1" noProof="0" dirty="0" err="1"/>
            <a:t>taratasy</a:t>
          </a:r>
          <a:r>
            <a:rPr lang="fr-FR" sz="1800" b="1" noProof="0" dirty="0"/>
            <a:t> </a:t>
          </a:r>
          <a:r>
            <a:rPr lang="fr-FR" sz="1800" b="1" noProof="0" dirty="0" err="1"/>
            <a:t>mirakitra</a:t>
          </a:r>
          <a:r>
            <a:rPr lang="fr-FR" sz="1800" b="1" noProof="0" dirty="0"/>
            <a:t> </a:t>
          </a:r>
          <a:r>
            <a:rPr lang="fr-FR" sz="1800" b="1" noProof="0" dirty="0" err="1"/>
            <a:t>fanontaniana</a:t>
          </a:r>
          <a:r>
            <a:rPr lang="fr-FR" sz="1800" b="1" noProof="0" dirty="0"/>
            <a:t> </a:t>
          </a:r>
          <a:r>
            <a:rPr lang="fr-FR" sz="1800" b="1" noProof="0" dirty="0" err="1"/>
            <a:t>maromaro</a:t>
          </a:r>
          <a:r>
            <a:rPr lang="fr-FR" sz="1800" b="1" noProof="0" dirty="0"/>
            <a:t> </a:t>
          </a:r>
          <a:r>
            <a:rPr lang="fr-FR" sz="1800" b="1" noProof="0" dirty="0" err="1"/>
            <a:t>avy</a:t>
          </a:r>
          <a:r>
            <a:rPr lang="fr-FR" sz="1800" b="1" noProof="0" dirty="0"/>
            <a:t> </a:t>
          </a:r>
          <a:r>
            <a:rPr lang="fr-FR" sz="1800" b="1" noProof="0" dirty="0" err="1"/>
            <a:t>amin’ny</a:t>
          </a:r>
          <a:r>
            <a:rPr lang="fr-FR" sz="1800" b="1" noProof="0" dirty="0"/>
            <a:t> </a:t>
          </a:r>
          <a:r>
            <a:rPr lang="fr-FR" sz="1800" b="1" noProof="0" dirty="0" err="1"/>
            <a:t>fiangonana</a:t>
          </a:r>
          <a:r>
            <a:rPr lang="fr-FR" sz="1800" b="1" noProof="0" dirty="0"/>
            <a:t> </a:t>
          </a:r>
          <a:r>
            <a:rPr lang="fr-FR" sz="1800" b="1" noProof="0" dirty="0" err="1"/>
            <a:t>momba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lohahevitra</a:t>
          </a:r>
          <a:r>
            <a:rPr lang="fr-FR" sz="1800" b="1" noProof="0" dirty="0"/>
            <a:t> </a:t>
          </a:r>
          <a:r>
            <a:rPr lang="fr-FR" sz="1800" b="1" noProof="0" dirty="0" err="1"/>
            <a:t>manokana</a:t>
          </a:r>
          <a:r>
            <a:rPr lang="fr-FR" sz="1800" b="1" noProof="0" dirty="0"/>
            <a:t> </a:t>
          </a:r>
          <a:r>
            <a:rPr lang="fr-FR" sz="1800" b="1" noProof="0" dirty="0" err="1"/>
            <a:t>izay</a:t>
          </a:r>
          <a:r>
            <a:rPr lang="fr-FR" sz="1800" b="1" noProof="0" dirty="0"/>
            <a:t> </a:t>
          </a:r>
          <a:r>
            <a:rPr lang="fr-FR" sz="1800" b="1" noProof="0" dirty="0" err="1"/>
            <a:t>novalian’i</a:t>
          </a:r>
          <a:r>
            <a:rPr lang="fr-FR" sz="1800" b="1" noProof="0" dirty="0"/>
            <a:t> </a:t>
          </a:r>
          <a:r>
            <a:rPr lang="fr-FR" sz="1800" b="1" noProof="0" dirty="0" err="1"/>
            <a:t>Paoly</a:t>
          </a:r>
          <a:r>
            <a:rPr lang="fr-FR" sz="1800" b="1" noProof="0" dirty="0"/>
            <a:t> </a:t>
          </a:r>
          <a:r>
            <a:rPr lang="fr-FR" sz="1800" b="1" noProof="0" dirty="0" err="1"/>
            <a:t>ihany</a:t>
          </a:r>
          <a:r>
            <a:rPr lang="fr-FR" sz="1800" b="1" noProof="0" dirty="0"/>
            <a:t> </a:t>
          </a:r>
          <a:r>
            <a:rPr lang="fr-FR" sz="1800" b="1" noProof="0" dirty="0" err="1"/>
            <a:t>koa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fianakavian’i</a:t>
          </a:r>
          <a:r>
            <a:rPr lang="fr-FR" sz="1800" b="1" noProof="0" dirty="0"/>
            <a:t> </a:t>
          </a:r>
          <a:r>
            <a:rPr lang="fr-FR" sz="1800" b="1" noProof="0" dirty="0" err="1"/>
            <a:t>Kloe</a:t>
          </a:r>
          <a:r>
            <a:rPr lang="fr-FR" sz="1800" b="1" noProof="0" dirty="0"/>
            <a:t>: </a:t>
          </a:r>
          <a:r>
            <a:rPr lang="fr-FR" sz="1800" b="1" noProof="0" dirty="0" err="1"/>
            <a:t>fanambadiana</a:t>
          </a:r>
          <a:r>
            <a:rPr lang="fr-FR" sz="1800" b="1" noProof="0" dirty="0"/>
            <a:t>; </a:t>
          </a:r>
          <a:r>
            <a:rPr lang="fr-FR" sz="1800" b="1" noProof="0" dirty="0" err="1"/>
            <a:t>fisaraham-panambadiana</a:t>
          </a:r>
          <a:r>
            <a:rPr lang="fr-FR" sz="1800" b="1" noProof="0" dirty="0"/>
            <a:t>; </a:t>
          </a:r>
          <a:r>
            <a:rPr lang="fr-FR" sz="1800" b="1" noProof="0" dirty="0" err="1"/>
            <a:t>ny</a:t>
          </a:r>
          <a:r>
            <a:rPr lang="fr-FR" sz="1800" b="1" noProof="0" dirty="0"/>
            <a:t> maha-</a:t>
          </a:r>
          <a:r>
            <a:rPr lang="fr-FR" sz="1800" b="1" noProof="0" dirty="0" err="1"/>
            <a:t>mpitovo</a:t>
          </a:r>
          <a:r>
            <a:rPr lang="fr-FR" sz="1800" b="1" noProof="0" dirty="0"/>
            <a:t>;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hena</a:t>
          </a:r>
          <a:r>
            <a:rPr lang="fr-FR" sz="1800" b="1" noProof="0" dirty="0"/>
            <a:t> </a:t>
          </a:r>
          <a:r>
            <a:rPr lang="fr-FR" sz="1800" b="1" noProof="0" dirty="0" err="1"/>
            <a:t>naterina</a:t>
          </a:r>
          <a:r>
            <a:rPr lang="fr-FR" sz="1800" b="1" noProof="0" dirty="0"/>
            <a:t> </a:t>
          </a:r>
          <a:r>
            <a:rPr lang="fr-FR" sz="1800" b="1" noProof="0" dirty="0" err="1"/>
            <a:t>tamin’ny</a:t>
          </a:r>
          <a:r>
            <a:rPr lang="fr-FR" sz="1800" b="1" noProof="0" dirty="0"/>
            <a:t> </a:t>
          </a:r>
          <a:r>
            <a:rPr lang="fr-FR" sz="1800" b="1" noProof="0" dirty="0" err="1"/>
            <a:t>sampy</a:t>
          </a:r>
          <a:r>
            <a:rPr lang="fr-FR" sz="1800" b="1" noProof="0" dirty="0"/>
            <a:t>; </a:t>
          </a:r>
          <a:r>
            <a:rPr lang="fr-FR" sz="1800" b="1" noProof="0" dirty="0" err="1"/>
            <a:t>fitondran-tena</a:t>
          </a:r>
          <a:r>
            <a:rPr lang="fr-FR" sz="1800" b="1" noProof="0" dirty="0"/>
            <a:t> </a:t>
          </a:r>
          <a:r>
            <a:rPr lang="fr-FR" sz="1800" b="1" noProof="0" dirty="0" err="1"/>
            <a:t>amin'ny</a:t>
          </a:r>
          <a:r>
            <a:rPr lang="fr-FR" sz="1800" b="1" noProof="0" dirty="0"/>
            <a:t> </a:t>
          </a:r>
          <a:r>
            <a:rPr lang="fr-FR" sz="1800" b="1" noProof="0" dirty="0" err="1"/>
            <a:t>fanompoam-pivavahana</a:t>
          </a:r>
          <a:r>
            <a:rPr lang="fr-FR" sz="1800" b="1" noProof="0" dirty="0"/>
            <a:t>;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fampiasana</a:t>
          </a:r>
          <a:r>
            <a:rPr lang="fr-FR" sz="1800" b="1" noProof="0" dirty="0"/>
            <a:t> </a:t>
          </a:r>
          <a:r>
            <a:rPr lang="fr-FR" sz="1800" b="1" noProof="0" dirty="0" err="1"/>
            <a:t>fanomezam-pahasoavana</a:t>
          </a:r>
          <a:r>
            <a:rPr lang="fr-FR" sz="1800" b="1" noProof="0" dirty="0"/>
            <a:t>; </a:t>
          </a:r>
          <a:r>
            <a:rPr lang="fr-FR" sz="1800" b="1" noProof="0" dirty="0" err="1"/>
            <a:t>ary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fitsanganana</a:t>
          </a:r>
          <a:r>
            <a:rPr lang="fr-FR" sz="1800" b="1" noProof="0" dirty="0"/>
            <a:t> </a:t>
          </a:r>
          <a:r>
            <a:rPr lang="fr-FR" sz="1800" b="1" noProof="0" dirty="0" err="1"/>
            <a:t>amin’ny</a:t>
          </a:r>
          <a:r>
            <a:rPr lang="fr-FR" sz="1800" b="1" noProof="0" dirty="0"/>
            <a:t> </a:t>
          </a:r>
          <a:r>
            <a:rPr lang="fr-FR" sz="1800" b="1" noProof="0" dirty="0" err="1"/>
            <a:t>maty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Korintiana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fr-FR" sz="1800" b="1" noProof="0" dirty="0" err="1"/>
            <a:t>Ity</a:t>
          </a:r>
          <a:r>
            <a:rPr lang="fr-FR" sz="1800" b="1" noProof="0" dirty="0"/>
            <a:t> no </a:t>
          </a:r>
          <a:r>
            <a:rPr lang="fr-FR" sz="1800" b="1" noProof="0" dirty="0" err="1"/>
            <a:t>epistily</a:t>
          </a:r>
          <a:r>
            <a:rPr lang="fr-FR" sz="1800" b="1" noProof="0" dirty="0"/>
            <a:t> </a:t>
          </a:r>
          <a:r>
            <a:rPr lang="fr-FR" sz="1800" b="1" noProof="0" dirty="0" err="1"/>
            <a:t>faharoa</a:t>
          </a:r>
          <a:r>
            <a:rPr lang="fr-FR" sz="1800" b="1" noProof="0" dirty="0"/>
            <a:t> </a:t>
          </a:r>
          <a:r>
            <a:rPr lang="fr-FR" sz="1800" b="1" noProof="0" dirty="0" err="1"/>
            <a:t>izay</a:t>
          </a:r>
          <a:r>
            <a:rPr lang="fr-FR" sz="1800" b="1" noProof="0" dirty="0"/>
            <a:t> </a:t>
          </a:r>
          <a:r>
            <a:rPr lang="fr-FR" sz="1800" b="1" noProof="0" dirty="0" err="1"/>
            <a:t>voatahiry</a:t>
          </a:r>
          <a:r>
            <a:rPr lang="fr-FR" sz="1800" b="1" noProof="0" dirty="0"/>
            <a:t>, na dia </a:t>
          </a:r>
          <a:r>
            <a:rPr lang="fr-FR" sz="1800" b="1" noProof="0" dirty="0" err="1"/>
            <a:t>nanoratra</a:t>
          </a:r>
          <a:r>
            <a:rPr lang="fr-FR" sz="1800" b="1" noProof="0" dirty="0"/>
            <a:t> </a:t>
          </a:r>
          <a:r>
            <a:rPr lang="fr-FR" sz="1800" b="1" noProof="0" dirty="0" err="1"/>
            <a:t>maro</a:t>
          </a:r>
          <a:r>
            <a:rPr lang="fr-FR" sz="1800" b="1" noProof="0" dirty="0"/>
            <a:t> </a:t>
          </a:r>
          <a:r>
            <a:rPr lang="fr-FR" sz="1800" b="1" noProof="0" dirty="0" err="1"/>
            <a:t>aza</a:t>
          </a:r>
          <a:r>
            <a:rPr lang="fr-FR" sz="1800" b="1" noProof="0" dirty="0"/>
            <a:t> i </a:t>
          </a:r>
          <a:r>
            <a:rPr lang="fr-FR" sz="1800" b="1" noProof="0" dirty="0" err="1"/>
            <a:t>Paoly</a:t>
          </a:r>
          <a:r>
            <a:rPr lang="fr-FR" sz="1800" b="1" noProof="0" dirty="0"/>
            <a:t> (</a:t>
          </a:r>
          <a:r>
            <a:rPr lang="fr-FR" sz="1800" b="1" noProof="0" dirty="0" err="1"/>
            <a:t>angamba</a:t>
          </a:r>
          <a:r>
            <a:rPr lang="fr-FR" sz="1800" b="1" noProof="0" dirty="0"/>
            <a:t> </a:t>
          </a:r>
          <a:r>
            <a:rPr lang="fr-FR" sz="1800" b="1" noProof="0" dirty="0" err="1"/>
            <a:t>talohan’ireo</a:t>
          </a:r>
          <a:r>
            <a:rPr lang="fr-FR" sz="1800" b="1" noProof="0" dirty="0"/>
            <a:t> </a:t>
          </a:r>
          <a:r>
            <a:rPr lang="fr-FR" sz="1800" b="1" noProof="0" dirty="0" err="1"/>
            <a:t>roa</a:t>
          </a:r>
          <a:r>
            <a:rPr lang="fr-FR" sz="1800" b="1" noProof="0" dirty="0"/>
            <a:t> tavela </a:t>
          </a:r>
          <a:r>
            <a:rPr lang="fr-FR" sz="1800" b="1" noProof="0" dirty="0" err="1"/>
            <a:t>sy</a:t>
          </a:r>
          <a:r>
            <a:rPr lang="fr-FR" sz="1800" b="1" noProof="0" dirty="0"/>
            <a:t>/na </a:t>
          </a:r>
          <a:r>
            <a:rPr lang="fr-FR" sz="1800" b="1" noProof="0" dirty="0" err="1"/>
            <a:t>teo</a:t>
          </a:r>
          <a:r>
            <a:rPr lang="fr-FR" sz="1800" b="1" noProof="0" dirty="0"/>
            <a:t> </a:t>
          </a:r>
          <a:r>
            <a:rPr lang="fr-FR" sz="1800" b="1" noProof="0" dirty="0" err="1"/>
            <a:t>an'elanelan’izy</a:t>
          </a:r>
          <a:r>
            <a:rPr lang="fr-FR" sz="1800" b="1" noProof="0" dirty="0"/>
            <a:t> </a:t>
          </a:r>
          <a:r>
            <a:rPr lang="fr-FR" sz="1800" b="1" noProof="0" dirty="0" err="1"/>
            <a:t>ireo</a:t>
          </a:r>
          <a:r>
            <a:rPr lang="fr-FR" sz="1800" b="1" noProof="0" dirty="0"/>
            <a:t>). </a:t>
          </a:r>
          <a:r>
            <a:rPr lang="fr-FR" sz="1800" b="1" noProof="0" dirty="0" err="1"/>
            <a:t>Nidera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Korintiana</a:t>
          </a:r>
          <a:r>
            <a:rPr lang="fr-FR" sz="1800" b="1" noProof="0" dirty="0"/>
            <a:t> </a:t>
          </a:r>
          <a:r>
            <a:rPr lang="fr-FR" sz="1800" b="1" noProof="0" dirty="0" err="1"/>
            <a:t>izy</a:t>
          </a:r>
          <a:r>
            <a:rPr lang="fr-FR" sz="1800" b="1" noProof="0" dirty="0"/>
            <a:t> </a:t>
          </a:r>
          <a:r>
            <a:rPr lang="fr-FR" sz="1800" b="1" noProof="0" dirty="0" err="1"/>
            <a:t>noho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fomba</a:t>
          </a:r>
          <a:r>
            <a:rPr lang="fr-FR" sz="1800" b="1" noProof="0" dirty="0"/>
            <a:t> </a:t>
          </a:r>
          <a:r>
            <a:rPr lang="fr-FR" sz="1800" b="1" noProof="0" dirty="0" err="1"/>
            <a:t>nandaminany</a:t>
          </a:r>
          <a:r>
            <a:rPr lang="fr-FR" sz="1800" b="1" noProof="0" dirty="0"/>
            <a:t> </a:t>
          </a:r>
          <a:r>
            <a:rPr lang="fr-FR" sz="1800" b="1" noProof="0" dirty="0" err="1"/>
            <a:t>olana</a:t>
          </a:r>
          <a:r>
            <a:rPr lang="fr-FR" sz="1800" b="1" noProof="0" dirty="0"/>
            <a:t> </a:t>
          </a:r>
          <a:r>
            <a:rPr lang="fr-FR" sz="1800" b="1" noProof="0" dirty="0" err="1"/>
            <a:t>sasany</a:t>
          </a:r>
          <a:r>
            <a:rPr lang="fr-FR" sz="1800" b="1" noProof="0" dirty="0"/>
            <a:t>, </a:t>
          </a:r>
          <a:r>
            <a:rPr lang="fr-FR" sz="1800" b="1" noProof="0" dirty="0" err="1"/>
            <a:t>kanefa</a:t>
          </a:r>
          <a:r>
            <a:rPr lang="fr-FR" sz="1800" b="1" noProof="0" dirty="0"/>
            <a:t> </a:t>
          </a:r>
          <a:r>
            <a:rPr lang="fr-FR" sz="1800" b="1" noProof="0" dirty="0" err="1"/>
            <a:t>nampirisika</a:t>
          </a:r>
          <a:r>
            <a:rPr lang="fr-FR" sz="1800" b="1" noProof="0" dirty="0"/>
            <a:t> </a:t>
          </a:r>
          <a:r>
            <a:rPr lang="fr-FR" sz="1800" b="1" noProof="0" dirty="0" err="1"/>
            <a:t>azy</a:t>
          </a:r>
          <a:r>
            <a:rPr lang="fr-FR" sz="1800" b="1" noProof="0" dirty="0"/>
            <a:t> </a:t>
          </a:r>
          <a:r>
            <a:rPr lang="fr-FR" sz="1800" b="1" noProof="0" dirty="0" err="1"/>
            <a:t>ireo</a:t>
          </a:r>
          <a:r>
            <a:rPr lang="fr-FR" sz="1800" b="1" noProof="0" dirty="0"/>
            <a:t> </a:t>
          </a:r>
          <a:r>
            <a:rPr lang="fr-FR" sz="1800" b="1" noProof="0" dirty="0" err="1"/>
            <a:t>izy</a:t>
          </a:r>
          <a:r>
            <a:rPr lang="fr-FR" sz="1800" b="1" noProof="0" dirty="0"/>
            <a:t> </a:t>
          </a:r>
          <a:r>
            <a:rPr lang="fr-FR" sz="1800" b="1" noProof="0" dirty="0" err="1"/>
            <a:t>hijery</a:t>
          </a:r>
          <a:r>
            <a:rPr lang="fr-FR" sz="1800" b="1" noProof="0" dirty="0"/>
            <a:t> </a:t>
          </a:r>
          <a:r>
            <a:rPr lang="fr-FR" sz="1800" b="1" noProof="0" dirty="0" err="1"/>
            <a:t>an'izao</a:t>
          </a:r>
          <a:r>
            <a:rPr lang="fr-FR" sz="1800" b="1" noProof="0" dirty="0"/>
            <a:t> </a:t>
          </a:r>
          <a:r>
            <a:rPr lang="fr-FR" sz="1800" b="1" noProof="0" dirty="0" err="1"/>
            <a:t>tontolo</a:t>
          </a:r>
          <a:r>
            <a:rPr lang="fr-FR" sz="1800" b="1" noProof="0" dirty="0"/>
            <a:t> </a:t>
          </a:r>
          <a:r>
            <a:rPr lang="fr-FR" sz="1800" b="1" noProof="0" dirty="0" err="1"/>
            <a:t>izao</a:t>
          </a:r>
          <a:r>
            <a:rPr lang="fr-FR" sz="1800" b="1" noProof="0" dirty="0"/>
            <a:t> </a:t>
          </a:r>
          <a:r>
            <a:rPr lang="fr-FR" sz="1800" b="1" noProof="0" dirty="0" err="1"/>
            <a:t>amin’ny</a:t>
          </a:r>
          <a:r>
            <a:rPr lang="fr-FR" sz="1800" b="1" noProof="0" dirty="0"/>
            <a:t> </a:t>
          </a:r>
          <a:r>
            <a:rPr lang="fr-FR" sz="1800" b="1" noProof="0" dirty="0" err="1"/>
            <a:t>alalan’ny</a:t>
          </a:r>
          <a:r>
            <a:rPr lang="fr-FR" sz="1800" b="1" noProof="0" dirty="0"/>
            <a:t> </a:t>
          </a:r>
          <a:r>
            <a:rPr lang="fr-FR" sz="1800" b="1" noProof="0" dirty="0" err="1"/>
            <a:t>fomba</a:t>
          </a:r>
          <a:r>
            <a:rPr lang="fr-FR" sz="1800" b="1" noProof="0" dirty="0"/>
            <a:t> </a:t>
          </a:r>
          <a:r>
            <a:rPr lang="fr-FR" sz="1800" b="1" noProof="0" dirty="0" err="1"/>
            <a:t>fijerin’ny</a:t>
          </a:r>
          <a:r>
            <a:rPr lang="fr-FR" sz="1800" b="1" noProof="0" dirty="0"/>
            <a:t> </a:t>
          </a:r>
          <a:r>
            <a:rPr lang="fr-FR" sz="1800" b="1" noProof="0" dirty="0" err="1"/>
            <a:t>filazantsara</a:t>
          </a:r>
          <a:r>
            <a:rPr lang="fr-FR" sz="1800" b="1" noProof="0" dirty="0"/>
            <a:t>, </a:t>
          </a:r>
          <a:r>
            <a:rPr lang="fr-FR" sz="1800" b="1" noProof="0" dirty="0" err="1"/>
            <a:t>mba</a:t>
          </a:r>
          <a:r>
            <a:rPr lang="fr-FR" sz="1800" b="1" noProof="0" dirty="0"/>
            <a:t> ho </a:t>
          </a:r>
          <a:r>
            <a:rPr lang="fr-FR" sz="1800" b="1" noProof="0" dirty="0" err="1"/>
            <a:t>fisorohana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fitaoman’ny</a:t>
          </a:r>
          <a:r>
            <a:rPr lang="fr-FR" sz="1800" b="1" noProof="0" dirty="0"/>
            <a:t> </a:t>
          </a:r>
          <a:r>
            <a:rPr lang="fr-FR" sz="1800" b="1" noProof="0" dirty="0" err="1"/>
            <a:t>kolontsaina</a:t>
          </a:r>
          <a:r>
            <a:rPr lang="fr-FR" sz="1800" b="1" noProof="0" dirty="0"/>
            <a:t> </a:t>
          </a:r>
          <a:r>
            <a:rPr lang="fr-FR" sz="1800" b="1" noProof="0" dirty="0" err="1"/>
            <a:t>manodidina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fiantsoana</a:t>
          </a: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an’i</a:t>
          </a: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Paoly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dia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nankany</a:t>
          </a: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tanànan’i</a:t>
          </a: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</a:t>
          </a:r>
          <a:r>
            <a:rPr lang="fr-FR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Korintiana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Ny taratasy ho an’ny Korintiana</a:t>
          </a:r>
          <a:endParaRPr lang="en" sz="24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993918" y="-2157085"/>
          <a:ext cx="491949" cy="4931664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noProof="0" dirty="0" err="1"/>
            <a:t>Satria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nofidin’i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Jesosy</a:t>
          </a:r>
          <a:r>
            <a:rPr lang="fr-FR" sz="2000" b="1" kern="1200" noProof="0" dirty="0"/>
            <a:t> </a:t>
          </a:r>
          <a:r>
            <a:rPr lang="en" sz="1800" b="1" kern="1200" noProof="0" dirty="0"/>
            <a:t>(Gal. 1:1)</a:t>
          </a:r>
          <a:endParaRPr lang="en" sz="2000" kern="1200" noProof="0" dirty="0"/>
        </a:p>
      </dsp:txBody>
      <dsp:txXfrm rot="-5400000">
        <a:off x="2774061" y="86787"/>
        <a:ext cx="4907649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774061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Ahoana</a:t>
          </a:r>
          <a:r>
            <a:rPr lang="fr-FR" sz="19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19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nahatonga</a:t>
          </a:r>
          <a:r>
            <a:rPr lang="fr-FR" sz="19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an’i</a:t>
          </a:r>
          <a:r>
            <a:rPr lang="fr-FR" sz="19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Paoly</a:t>
          </a:r>
          <a:r>
            <a:rPr lang="fr-FR" sz="19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19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apostoly</a:t>
          </a:r>
          <a:r>
            <a:rPr lang="en" sz="19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1900" kern="120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714023" cy="554898"/>
      </dsp:txXfrm>
    </dsp:sp>
    <dsp:sp modelId="{BBA056F3-27F5-4E35-A1BD-EBF5C5D8AEC1}">
      <dsp:nvSpPr>
        <dsp:cNvPr id="0" name=""/>
        <dsp:cNvSpPr/>
      </dsp:nvSpPr>
      <dsp:spPr>
        <a:xfrm rot="5400000">
          <a:off x="4993918" y="-1511401"/>
          <a:ext cx="491949" cy="4931664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noProof="0" dirty="0" err="1"/>
            <a:t>Hatrany</a:t>
          </a:r>
          <a:r>
            <a:rPr lang="fr-FR" sz="2000" b="1" kern="1200" noProof="0" dirty="0"/>
            <a:t> an-</a:t>
          </a:r>
          <a:r>
            <a:rPr lang="fr-FR" sz="2000" b="1" kern="1200" noProof="0" dirty="0" err="1"/>
            <a:t>kibon</a:t>
          </a:r>
          <a:r>
            <a:rPr lang="fr-FR" sz="2000" b="1" kern="1200" noProof="0" dirty="0"/>
            <a:t>-</a:t>
          </a:r>
          <a:r>
            <a:rPr lang="fr-FR" sz="2000" b="1" kern="1200" noProof="0" dirty="0" err="1"/>
            <a:t>dreniny</a:t>
          </a:r>
          <a:r>
            <a:rPr lang="fr-FR" sz="2000" b="1" kern="1200" noProof="0" dirty="0"/>
            <a:t> </a:t>
          </a:r>
          <a:r>
            <a:rPr lang="en" sz="1800" b="1" kern="1200" noProof="0" dirty="0"/>
            <a:t>(Gal. 1:15)</a:t>
          </a:r>
          <a:endParaRPr lang="en" sz="2000" kern="1200" noProof="0" dirty="0"/>
        </a:p>
      </dsp:txBody>
      <dsp:txXfrm rot="-5400000">
        <a:off x="2774061" y="732471"/>
        <a:ext cx="4907649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774061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Oviana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voafidy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714023" cy="554898"/>
      </dsp:txXfrm>
    </dsp:sp>
    <dsp:sp modelId="{EE59CC25-5453-4CE0-A8CC-571412A1ACEE}">
      <dsp:nvSpPr>
        <dsp:cNvPr id="0" name=""/>
        <dsp:cNvSpPr/>
      </dsp:nvSpPr>
      <dsp:spPr>
        <a:xfrm rot="5400000">
          <a:off x="4993918" y="-865717"/>
          <a:ext cx="491949" cy="4931664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noProof="0" dirty="0" err="1"/>
            <a:t>Teny</a:t>
          </a:r>
          <a:r>
            <a:rPr lang="en-US" sz="2000" b="1" kern="1200" noProof="0" dirty="0"/>
            <a:t> an-</a:t>
          </a:r>
          <a:r>
            <a:rPr lang="en-US" sz="2000" b="1" kern="1200" noProof="0" dirty="0" err="1"/>
            <a:t>dalana</a:t>
          </a:r>
          <a:r>
            <a:rPr lang="en-US" sz="2000" b="1" kern="1200" noProof="0" dirty="0"/>
            <a:t> ho any </a:t>
          </a:r>
          <a:r>
            <a:rPr lang="en-US" sz="2000" b="1" kern="1200" noProof="0" dirty="0" err="1"/>
            <a:t>Damaskosy</a:t>
          </a:r>
          <a:r>
            <a:rPr lang="en-US" sz="2000" b="1" kern="1200" noProof="0" dirty="0"/>
            <a:t> (Asa </a:t>
          </a:r>
          <a:r>
            <a:rPr lang="en" sz="1800" b="1" kern="1200" noProof="0" dirty="0"/>
            <a:t>22:6-7)</a:t>
          </a:r>
          <a:endParaRPr lang="en" sz="2000" kern="1200" noProof="0" dirty="0"/>
        </a:p>
      </dsp:txBody>
      <dsp:txXfrm rot="-5400000">
        <a:off x="2774061" y="1378155"/>
        <a:ext cx="4907649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774061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Oviana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izy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no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nantsoina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714023" cy="554898"/>
      </dsp:txXfrm>
    </dsp:sp>
    <dsp:sp modelId="{0A771D7F-B254-46CB-8BFB-95A76E4052C9}">
      <dsp:nvSpPr>
        <dsp:cNvPr id="0" name=""/>
        <dsp:cNvSpPr/>
      </dsp:nvSpPr>
      <dsp:spPr>
        <a:xfrm rot="5400000">
          <a:off x="4993918" y="-220033"/>
          <a:ext cx="491949" cy="493166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noProof="0" dirty="0" err="1"/>
            <a:t>Hankany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amin’ny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Jentilisa</a:t>
          </a:r>
          <a:r>
            <a:rPr lang="fr-FR" sz="2000" b="1" kern="1200" noProof="0" dirty="0"/>
            <a:t>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774061" y="2023839"/>
        <a:ext cx="4907649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774061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Apostoly</a:t>
          </a:r>
          <a:r>
            <a:rPr lang="fr-F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an'iza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714023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63189"/>
          <a:ext cx="7980720" cy="1102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noProof="0" dirty="0" err="1"/>
            <a:t>Nampahafantarin’i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Kloa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an'i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Paoly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fisian'ny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olana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maro</a:t>
          </a:r>
          <a:r>
            <a:rPr lang="fr-FR" sz="1800" b="1" kern="1200" noProof="0" dirty="0"/>
            <a:t> tao </a:t>
          </a:r>
          <a:r>
            <a:rPr lang="fr-FR" sz="1800" b="1" kern="1200" noProof="0" dirty="0" err="1"/>
            <a:t>am-piangonana</a:t>
          </a:r>
          <a:r>
            <a:rPr lang="fr-FR" sz="1800" b="1" kern="1200" noProof="0" dirty="0"/>
            <a:t>, ka </a:t>
          </a:r>
          <a:r>
            <a:rPr lang="fr-FR" sz="1800" b="1" kern="1200" noProof="0" dirty="0" err="1"/>
            <a:t>nahatonga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hanome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fananarana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momba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: </a:t>
          </a:r>
          <a:r>
            <a:rPr lang="fr-FR" sz="1800" b="1" kern="1200" noProof="0" dirty="0" err="1"/>
            <a:t>fisaraham-bazana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fahalotoam-pitondrantena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fifandirana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ary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fijangajangana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63189"/>
        <a:ext cx="7980720" cy="1102500"/>
      </dsp:txXfrm>
    </dsp:sp>
    <dsp:sp modelId="{4F3DFAC6-32B5-4FF7-80EC-1BCA53706CDB}">
      <dsp:nvSpPr>
        <dsp:cNvPr id="0" name=""/>
        <dsp:cNvSpPr/>
      </dsp:nvSpPr>
      <dsp:spPr>
        <a:xfrm>
          <a:off x="399036" y="15589"/>
          <a:ext cx="5586504" cy="2952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Korntiana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29999"/>
        <a:ext cx="5557684" cy="266380"/>
      </dsp:txXfrm>
    </dsp:sp>
    <dsp:sp modelId="{4356964C-7D4C-4136-BFD4-003022A3A988}">
      <dsp:nvSpPr>
        <dsp:cNvPr id="0" name=""/>
        <dsp:cNvSpPr/>
      </dsp:nvSpPr>
      <dsp:spPr>
        <a:xfrm>
          <a:off x="0" y="1467289"/>
          <a:ext cx="7980720" cy="18585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noProof="0" dirty="0" err="1"/>
            <a:t>Nitondra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taratasy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mirakitra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fanontaniana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maromaro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avy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fiangonana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momba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lohahevitra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manokana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novalian’i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Paoly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ihany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koa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fianakavian’i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Kloe</a:t>
          </a:r>
          <a:r>
            <a:rPr lang="fr-FR" sz="1800" b="1" kern="1200" noProof="0" dirty="0"/>
            <a:t>: </a:t>
          </a:r>
          <a:r>
            <a:rPr lang="fr-FR" sz="1800" b="1" kern="1200" noProof="0" dirty="0" err="1"/>
            <a:t>fanambadiana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fisaraham-panambadiana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maha-</a:t>
          </a:r>
          <a:r>
            <a:rPr lang="fr-FR" sz="1800" b="1" kern="1200" noProof="0" dirty="0" err="1"/>
            <a:t>mpitovo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hena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naterina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tamin’ny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sampy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fitondran-tena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amin'ny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fanompoam-pivavahana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fampiasana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fanomezam-pahasoavana</a:t>
          </a:r>
          <a:r>
            <a:rPr lang="fr-FR" sz="1800" b="1" kern="1200" noProof="0" dirty="0"/>
            <a:t>; </a:t>
          </a:r>
          <a:r>
            <a:rPr lang="fr-FR" sz="1800" b="1" kern="1200" noProof="0" dirty="0" err="1"/>
            <a:t>ary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fitsanganana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maty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467289"/>
        <a:ext cx="7980720" cy="1858500"/>
      </dsp:txXfrm>
    </dsp:sp>
    <dsp:sp modelId="{2F0E2FE6-2CF5-496B-BA7C-3E702B20CEB1}">
      <dsp:nvSpPr>
        <dsp:cNvPr id="0" name=""/>
        <dsp:cNvSpPr/>
      </dsp:nvSpPr>
      <dsp:spPr>
        <a:xfrm>
          <a:off x="399036" y="1319689"/>
          <a:ext cx="5586504" cy="295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Korintiana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1334099"/>
        <a:ext cx="5557684" cy="266380"/>
      </dsp:txXfrm>
    </dsp:sp>
    <dsp:sp modelId="{BF2165CA-3783-4C74-A25A-6E59360B8C21}">
      <dsp:nvSpPr>
        <dsp:cNvPr id="0" name=""/>
        <dsp:cNvSpPr/>
      </dsp:nvSpPr>
      <dsp:spPr>
        <a:xfrm>
          <a:off x="0" y="3527389"/>
          <a:ext cx="7980720" cy="18585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noProof="0" dirty="0" err="1"/>
            <a:t>Ity</a:t>
          </a:r>
          <a:r>
            <a:rPr lang="fr-FR" sz="1800" b="1" kern="1200" noProof="0" dirty="0"/>
            <a:t> no </a:t>
          </a:r>
          <a:r>
            <a:rPr lang="fr-FR" sz="1800" b="1" kern="1200" noProof="0" dirty="0" err="1"/>
            <a:t>epistily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faharoa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voatahiry</a:t>
          </a:r>
          <a:r>
            <a:rPr lang="fr-FR" sz="1800" b="1" kern="1200" noProof="0" dirty="0"/>
            <a:t>, na dia </a:t>
          </a:r>
          <a:r>
            <a:rPr lang="fr-FR" sz="1800" b="1" kern="1200" noProof="0" dirty="0" err="1"/>
            <a:t>nanoratra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maro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aza</a:t>
          </a:r>
          <a:r>
            <a:rPr lang="fr-FR" sz="1800" b="1" kern="1200" noProof="0" dirty="0"/>
            <a:t> i </a:t>
          </a:r>
          <a:r>
            <a:rPr lang="fr-FR" sz="1800" b="1" kern="1200" noProof="0" dirty="0" err="1"/>
            <a:t>Paoly</a:t>
          </a:r>
          <a:r>
            <a:rPr lang="fr-FR" sz="1800" b="1" kern="1200" noProof="0" dirty="0"/>
            <a:t> (</a:t>
          </a:r>
          <a:r>
            <a:rPr lang="fr-FR" sz="1800" b="1" kern="1200" noProof="0" dirty="0" err="1"/>
            <a:t>angamba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talohan’ireo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roa</a:t>
          </a:r>
          <a:r>
            <a:rPr lang="fr-FR" sz="1800" b="1" kern="1200" noProof="0" dirty="0"/>
            <a:t> tavela </a:t>
          </a:r>
          <a:r>
            <a:rPr lang="fr-FR" sz="1800" b="1" kern="1200" noProof="0" dirty="0" err="1"/>
            <a:t>sy</a:t>
          </a:r>
          <a:r>
            <a:rPr lang="fr-FR" sz="1800" b="1" kern="1200" noProof="0" dirty="0"/>
            <a:t>/na </a:t>
          </a:r>
          <a:r>
            <a:rPr lang="fr-FR" sz="1800" b="1" kern="1200" noProof="0" dirty="0" err="1"/>
            <a:t>teo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an'elanelan’izy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ireo</a:t>
          </a:r>
          <a:r>
            <a:rPr lang="fr-FR" sz="1800" b="1" kern="1200" noProof="0" dirty="0"/>
            <a:t>). </a:t>
          </a:r>
          <a:r>
            <a:rPr lang="fr-FR" sz="1800" b="1" kern="1200" noProof="0" dirty="0" err="1"/>
            <a:t>Nidera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Korintiana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noho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fomba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nandaminany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olana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sasany</a:t>
          </a:r>
          <a:r>
            <a:rPr lang="fr-FR" sz="1800" b="1" kern="1200" noProof="0" dirty="0"/>
            <a:t>, </a:t>
          </a:r>
          <a:r>
            <a:rPr lang="fr-FR" sz="1800" b="1" kern="1200" noProof="0" dirty="0" err="1"/>
            <a:t>kanefa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nampirisika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ireo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hijery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an'izao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tontolo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alalan’ny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fomba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fijerin’ny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filazantsara</a:t>
          </a:r>
          <a:r>
            <a:rPr lang="fr-FR" sz="1800" b="1" kern="1200" noProof="0" dirty="0"/>
            <a:t>, </a:t>
          </a:r>
          <a:r>
            <a:rPr lang="fr-FR" sz="1800" b="1" kern="1200" noProof="0" dirty="0" err="1"/>
            <a:t>mba</a:t>
          </a:r>
          <a:r>
            <a:rPr lang="fr-FR" sz="1800" b="1" kern="1200" noProof="0" dirty="0"/>
            <a:t> ho </a:t>
          </a:r>
          <a:r>
            <a:rPr lang="fr-FR" sz="1800" b="1" kern="1200" noProof="0" dirty="0" err="1"/>
            <a:t>fisorohana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fitaoman’ny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kolontsaina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manodidina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527389"/>
        <a:ext cx="7980720" cy="1858500"/>
      </dsp:txXfrm>
    </dsp:sp>
    <dsp:sp modelId="{D60E5BAA-BA57-4680-A2E7-E8124F89EBA6}">
      <dsp:nvSpPr>
        <dsp:cNvPr id="0" name=""/>
        <dsp:cNvSpPr/>
      </dsp:nvSpPr>
      <dsp:spPr>
        <a:xfrm>
          <a:off x="399036" y="3379789"/>
          <a:ext cx="5586504" cy="29520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Korintiana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3394199"/>
        <a:ext cx="5557684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NY ASA FANOMPOAN'I PAOLY TAO KORINTO 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931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Lesona 1 hatao ny 4 Jolay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05013"/>
            <a:ext cx="299177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Tompo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niteny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Paoly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fahitana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hoe: ‘Aza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matahotra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mitenena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ihany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momba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hihazona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hanisy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ratsy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manana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tanàna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(Asa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004466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Epistily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Korintiana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epistily</a:t>
            </a:r>
            <a:r>
              <a:rPr lang="fr-FR" sz="2000" b="1" dirty="0">
                <a:solidFill>
                  <a:prstClr val="black"/>
                </a:solidFill>
              </a:rPr>
              <a:t> lava </a:t>
            </a:r>
            <a:r>
              <a:rPr lang="fr-FR" sz="2000" b="1" dirty="0" err="1">
                <a:solidFill>
                  <a:prstClr val="black"/>
                </a:solidFill>
              </a:rPr>
              <a:t>indrindra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nosoratan’i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manaraka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Epistily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an’ny</a:t>
            </a:r>
            <a:r>
              <a:rPr lang="fr-FR" sz="2000" b="1" dirty="0">
                <a:solidFill>
                  <a:prstClr val="black"/>
                </a:solidFill>
              </a:rPr>
              <a:t> Romana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hahatakarana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hafatra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anatiny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maintsy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fantatsika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aloha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tontolo-kevitra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manodidina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nanoratana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956042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Herinandro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vitsy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monja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elanelana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nanoratana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taratasy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roa</a:t>
            </a:r>
            <a:r>
              <a:rPr lang="fr-FR" sz="2000" b="1" dirty="0">
                <a:solidFill>
                  <a:prstClr val="black"/>
                </a:solidFill>
              </a:rPr>
              <a:t> tavela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Torohevitra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ampiharina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handaminana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toe-javatra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sarotra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vokatry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disadisa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mpirahalahy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hitantsika</a:t>
            </a:r>
            <a:r>
              <a:rPr lang="fr-FR" sz="2000" b="1" dirty="0">
                <a:solidFill>
                  <a:prstClr val="black"/>
                </a:solidFill>
              </a:rPr>
              <a:t> ao </a:t>
            </a:r>
            <a:r>
              <a:rPr lang="fr-FR" sz="2000" b="1" dirty="0" err="1">
                <a:solidFill>
                  <a:prstClr val="black"/>
                </a:solidFill>
              </a:rPr>
              <a:t>anatiny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-74264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fr-FR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FIANTSOANA AN’I PAOLY 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6" y="526679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Paoly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Apostoly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–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avy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tamin'olona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na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alalan'olona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alalan'i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Jesosy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Andriamanitra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Ray,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nanangana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Azy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maty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—”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(Galatiana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108155" y="1462682"/>
            <a:ext cx="7864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Ankoatra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ambin’ny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folo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lahy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nofidin’i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miresaka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apostoly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Matia</a:t>
            </a:r>
            <a:r>
              <a:rPr lang="fr-FR" sz="2000" b="1" dirty="0">
                <a:solidFill>
                  <a:prstClr val="black"/>
                </a:solidFill>
              </a:rPr>
              <a:t> (Asa 1:26), </a:t>
            </a:r>
            <a:r>
              <a:rPr lang="fr-FR" sz="2000" b="1" dirty="0" err="1">
                <a:solidFill>
                  <a:prstClr val="black"/>
                </a:solidFill>
              </a:rPr>
              <a:t>Barnabasy</a:t>
            </a:r>
            <a:r>
              <a:rPr lang="fr-FR" sz="2000" b="1" dirty="0">
                <a:solidFill>
                  <a:prstClr val="black"/>
                </a:solidFill>
              </a:rPr>
              <a:t> (Asa. 14:4), </a:t>
            </a:r>
            <a:r>
              <a:rPr lang="fr-FR" sz="2000" b="1" dirty="0" err="1">
                <a:solidFill>
                  <a:prstClr val="black"/>
                </a:solidFill>
              </a:rPr>
              <a:t>Jakoba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(1 </a:t>
            </a:r>
            <a:r>
              <a:rPr lang="fr-FR" sz="2000" b="1" dirty="0" err="1">
                <a:solidFill>
                  <a:prstClr val="black"/>
                </a:solidFill>
              </a:rPr>
              <a:t>Korintiana</a:t>
            </a:r>
            <a:r>
              <a:rPr lang="fr-FR" sz="2000" b="1" dirty="0">
                <a:solidFill>
                  <a:prstClr val="black"/>
                </a:solidFill>
              </a:rPr>
              <a:t> 15:7-9)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Baiboly</a:t>
            </a:r>
            <a:r>
              <a:rPr lang="fr-F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302964"/>
              </p:ext>
            </p:extLst>
          </p:nvPr>
        </p:nvGraphicFramePr>
        <p:xfrm>
          <a:off x="108154" y="2478345"/>
          <a:ext cx="7705725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459640" y="5014688"/>
            <a:ext cx="770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Hatramin'ny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niantsoana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ivon'ny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fiainan’i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Paoly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manontolo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Nisaintsaina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niresaka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nizara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rehetra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4" y="5212826"/>
            <a:ext cx="4295170" cy="1538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6906" y="1462682"/>
            <a:ext cx="4021530" cy="32521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450671" y="5895605"/>
            <a:ext cx="7705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Noho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antony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hatramin’ny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voalohany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nahatongavany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Korinto</a:t>
            </a:r>
            <a:r>
              <a:rPr lang="fr-FR" sz="2000" b="1" dirty="0">
                <a:solidFill>
                  <a:prstClr val="black"/>
                </a:solidFill>
              </a:rPr>
              <a:t>, dia i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ivon’ny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hafatrany</a:t>
            </a:r>
            <a:r>
              <a:rPr lang="fr-FR" sz="2000" b="1" dirty="0">
                <a:solidFill>
                  <a:prstClr val="black"/>
                </a:solidFill>
              </a:rPr>
              <a:t> (1 </a:t>
            </a:r>
            <a:r>
              <a:rPr lang="fr-FR" sz="2000" b="1" dirty="0" err="1">
                <a:solidFill>
                  <a:prstClr val="black"/>
                </a:solidFill>
              </a:rPr>
              <a:t>Kor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7" y="-66796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NY DIA NANKANY KORINTO </a:t>
            </a:r>
            <a:endParaRPr kumimoji="0" lang="en" sz="44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074608" y="551668"/>
            <a:ext cx="1011739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rehefa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afaka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izany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dia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niala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tany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Atena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Paoly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nankany</a:t>
            </a:r>
            <a:r>
              <a:rPr lang="fr-FR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Korinto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(Asa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2079524" y="909274"/>
            <a:ext cx="10210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misionera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faharoa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nataony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noteren’ny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Fanahy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Masina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nankany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Eoropa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(Asa 16:6-10). </a:t>
            </a:r>
            <a:r>
              <a:rPr lang="fr-FR" sz="1900" b="1" dirty="0" err="1">
                <a:solidFill>
                  <a:prstClr val="black"/>
                </a:solidFill>
              </a:rPr>
              <a:t>Tany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noroahina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avy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Filipy</a:t>
            </a:r>
            <a:r>
              <a:rPr lang="fr-FR" sz="1900" b="1" dirty="0">
                <a:solidFill>
                  <a:prstClr val="black"/>
                </a:solidFill>
              </a:rPr>
              <a:t> (Asa 16:12, 38-39), tao </a:t>
            </a:r>
            <a:r>
              <a:rPr lang="fr-FR" sz="1900" b="1" dirty="0" err="1">
                <a:solidFill>
                  <a:prstClr val="black"/>
                </a:solidFill>
              </a:rPr>
              <a:t>Tesalonika</a:t>
            </a:r>
            <a:r>
              <a:rPr lang="fr-FR" sz="1900" b="1" dirty="0">
                <a:solidFill>
                  <a:prstClr val="black"/>
                </a:solidFill>
              </a:rPr>
              <a:t> (Asa 17:1, 5, 9-10),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tao Beria (Asa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557595"/>
            <a:ext cx="3864440" cy="2211724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531" y="2207792"/>
            <a:ext cx="2852363" cy="42065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6" y="1811541"/>
            <a:ext cx="675505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Tao </a:t>
            </a:r>
            <a:r>
              <a:rPr lang="fr-FR" sz="1900" b="1" dirty="0" err="1">
                <a:solidFill>
                  <a:prstClr val="black"/>
                </a:solidFill>
              </a:rPr>
              <a:t>Atena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rehefa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nitory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Jiosy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synagoga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jentilisa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teny</a:t>
            </a:r>
            <a:r>
              <a:rPr lang="fr-FR" sz="1900" b="1" dirty="0">
                <a:solidFill>
                  <a:prstClr val="black"/>
                </a:solidFill>
              </a:rPr>
              <a:t> an-</a:t>
            </a:r>
            <a:r>
              <a:rPr lang="fr-FR" sz="1900" b="1" dirty="0" err="1">
                <a:solidFill>
                  <a:prstClr val="black"/>
                </a:solidFill>
              </a:rPr>
              <a:t>tsena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nantsoina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hitory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teny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Areopago</a:t>
            </a:r>
            <a:r>
              <a:rPr lang="fr-FR" sz="1900" b="1" dirty="0">
                <a:solidFill>
                  <a:prstClr val="black"/>
                </a:solidFill>
              </a:rPr>
              <a:t> (Asa 17:16-21). </a:t>
            </a:r>
            <a:r>
              <a:rPr lang="fr-FR" sz="1900" b="1" dirty="0" err="1">
                <a:solidFill>
                  <a:prstClr val="black"/>
                </a:solidFill>
              </a:rPr>
              <a:t>Olona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vitsy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ihany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nandray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an'i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taorian'ny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lahateny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tsara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nataony</a:t>
            </a:r>
            <a:r>
              <a:rPr lang="fr-FR" sz="1900" b="1" dirty="0">
                <a:solidFill>
                  <a:prstClr val="black"/>
                </a:solidFill>
              </a:rPr>
              <a:t> (Asa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030460" y="4181802"/>
            <a:ext cx="5220069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Araka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fanaony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nanomboka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nitory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Jiosy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synagoga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Jentilisa</a:t>
            </a:r>
            <a:r>
              <a:rPr lang="fr-FR" sz="1900" b="1" dirty="0">
                <a:solidFill>
                  <a:prstClr val="black"/>
                </a:solidFill>
              </a:rPr>
              <a:t> (Asa 18:4-8). </a:t>
            </a:r>
            <a:r>
              <a:rPr lang="fr-FR" sz="1900" b="1" dirty="0" err="1">
                <a:solidFill>
                  <a:prstClr val="black"/>
                </a:solidFill>
              </a:rPr>
              <a:t>Nandritra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nitoerany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taorian’ny</a:t>
            </a:r>
            <a:r>
              <a:rPr lang="fr-FR" sz="1900" b="1" dirty="0">
                <a:solidFill>
                  <a:prstClr val="black"/>
                </a:solidFill>
              </a:rPr>
              <a:t> “</a:t>
            </a:r>
            <a:r>
              <a:rPr lang="fr-FR" sz="1900" b="1" dirty="0" err="1">
                <a:solidFill>
                  <a:prstClr val="black"/>
                </a:solidFill>
              </a:rPr>
              <a:t>fahadisoam-panantenana</a:t>
            </a:r>
            <a:r>
              <a:rPr lang="fr-FR" sz="1900" b="1" dirty="0">
                <a:solidFill>
                  <a:prstClr val="black"/>
                </a:solidFill>
              </a:rPr>
              <a:t>” </a:t>
            </a:r>
            <a:r>
              <a:rPr lang="fr-FR" sz="1900" b="1" dirty="0" err="1">
                <a:solidFill>
                  <a:prstClr val="black"/>
                </a:solidFill>
              </a:rPr>
              <a:t>tany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Atena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nanapa-kevitra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fa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hampiasa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fahendren’olombelona</a:t>
            </a:r>
            <a:r>
              <a:rPr lang="fr-FR" sz="1900" b="1" dirty="0">
                <a:solidFill>
                  <a:prstClr val="black"/>
                </a:solidFill>
              </a:rPr>
              <a:t>, fa </a:t>
            </a:r>
            <a:r>
              <a:rPr lang="fr-FR" sz="1900" b="1" dirty="0" err="1">
                <a:solidFill>
                  <a:prstClr val="black"/>
                </a:solidFill>
              </a:rPr>
              <a:t>hitory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an'i</a:t>
            </a:r>
            <a:r>
              <a:rPr lang="fr-FR" sz="1900" b="1" dirty="0">
                <a:solidFill>
                  <a:prstClr val="black"/>
                </a:solidFill>
              </a:rPr>
              <a:t> “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Kristy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voahombo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fijaliana</a:t>
            </a:r>
            <a:r>
              <a:rPr lang="fr-FR" sz="1900" b="1" dirty="0">
                <a:solidFill>
                  <a:prstClr val="black"/>
                </a:solidFill>
              </a:rPr>
              <a:t>” </a:t>
            </a:r>
            <a:r>
              <a:rPr lang="fr-FR" sz="1900" b="1" dirty="0" err="1">
                <a:solidFill>
                  <a:prstClr val="black"/>
                </a:solidFill>
              </a:rPr>
              <a:t>ihany</a:t>
            </a:r>
            <a:r>
              <a:rPr lang="fr-FR" sz="1900" b="1" dirty="0">
                <a:solidFill>
                  <a:prstClr val="black"/>
                </a:solidFill>
              </a:rPr>
              <a:t> (1 </a:t>
            </a:r>
            <a:r>
              <a:rPr lang="fr-FR" sz="1900" b="1" dirty="0" err="1">
                <a:solidFill>
                  <a:prstClr val="black"/>
                </a:solidFill>
              </a:rPr>
              <a:t>Korintiana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5" y="3298584"/>
            <a:ext cx="67550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Niala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Atena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, ka </a:t>
            </a:r>
            <a:r>
              <a:rPr lang="fr-FR" sz="1900" b="1" dirty="0" err="1">
                <a:solidFill>
                  <a:prstClr val="black"/>
                </a:solidFill>
              </a:rPr>
              <a:t>nankany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niaraka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Akoila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Prisila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niray</a:t>
            </a:r>
            <a:r>
              <a:rPr lang="fr-FR" sz="1900" b="1" dirty="0">
                <a:solidFill>
                  <a:prstClr val="black"/>
                </a:solidFill>
              </a:rPr>
              <a:t> asa </a:t>
            </a:r>
            <a:r>
              <a:rPr lang="fr-FR" sz="1900" b="1" dirty="0" err="1">
                <a:solidFill>
                  <a:prstClr val="black"/>
                </a:solidFill>
              </a:rPr>
              <a:t>taminy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fanaovana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lay</a:t>
            </a:r>
            <a:r>
              <a:rPr lang="fr-FR" sz="1900" b="1" dirty="0">
                <a:solidFill>
                  <a:prstClr val="black"/>
                </a:solidFill>
              </a:rPr>
              <a:t> (Asa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0" y="-85387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NY TANÀNAN’I KORINTO 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8" y="549126"/>
            <a:ext cx="68842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Toy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misy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andriamanitra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maro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sy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tompo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maro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                  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Korintiana 8:5b)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7187" y="1103035"/>
            <a:ext cx="90510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Noravan’i</a:t>
            </a:r>
            <a:r>
              <a:rPr lang="fr-FR" sz="1900" b="1" dirty="0">
                <a:solidFill>
                  <a:prstClr val="black"/>
                </a:solidFill>
              </a:rPr>
              <a:t> Roma i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146 TIK. </a:t>
            </a:r>
            <a:r>
              <a:rPr lang="fr-FR" sz="1900" b="1" dirty="0" err="1">
                <a:solidFill>
                  <a:prstClr val="black"/>
                </a:solidFill>
              </a:rPr>
              <a:t>Tatỳ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aoriana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nandefa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mpanjanaka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nahitana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miaramila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am-perinasa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intsony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olona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afaka</a:t>
            </a:r>
            <a:r>
              <a:rPr lang="fr-FR" sz="1900" b="1" dirty="0">
                <a:solidFill>
                  <a:prstClr val="black"/>
                </a:solidFill>
              </a:rPr>
              <a:t> i Jules César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46 TIK. </a:t>
            </a:r>
            <a:r>
              <a:rPr lang="fr-FR" sz="1900" b="1" dirty="0" err="1">
                <a:solidFill>
                  <a:prstClr val="black"/>
                </a:solidFill>
              </a:rPr>
              <a:t>Tafaverina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tanteraka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toerany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ilay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tanàna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44 TIK.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fotoana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nitsidihan’i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azy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efa</a:t>
            </a:r>
            <a:r>
              <a:rPr lang="fr-FR" sz="1900" b="1" dirty="0">
                <a:solidFill>
                  <a:prstClr val="black"/>
                </a:solidFill>
              </a:rPr>
              <a:t> lasa </a:t>
            </a:r>
            <a:r>
              <a:rPr lang="fr-FR" sz="1900" b="1" dirty="0" err="1">
                <a:solidFill>
                  <a:prstClr val="black"/>
                </a:solidFill>
              </a:rPr>
              <a:t>foibe</a:t>
            </a:r>
            <a:r>
              <a:rPr lang="fr-FR" sz="1900" b="1" dirty="0">
                <a:solidFill>
                  <a:prstClr val="black"/>
                </a:solidFill>
              </a:rPr>
              <a:t> ara-</a:t>
            </a:r>
            <a:r>
              <a:rPr lang="fr-FR" sz="1900" b="1" dirty="0" err="1">
                <a:solidFill>
                  <a:prstClr val="black"/>
                </a:solidFill>
              </a:rPr>
              <a:t>barotra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lehibe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9"/>
          <a:stretch>
            <a:fillRect/>
          </a:stretch>
        </p:blipFill>
        <p:spPr>
          <a:xfrm>
            <a:off x="8770737" y="1865905"/>
            <a:ext cx="3313470" cy="209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Korinto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Léchaion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Kenkrea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373298" y="4670763"/>
            <a:ext cx="437839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Ny </a:t>
            </a:r>
            <a:r>
              <a:rPr lang="fr-FR" sz="1900" b="1" dirty="0" err="1">
                <a:solidFill>
                  <a:prstClr val="black"/>
                </a:solidFill>
              </a:rPr>
              <a:t>fanompoan-tsampy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fahalotoam-pitondrantena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nameno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tanàna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nanenika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kolontsainy</a:t>
            </a:r>
            <a:r>
              <a:rPr lang="fr-FR" sz="1900" b="1" dirty="0">
                <a:solidFill>
                  <a:prstClr val="black"/>
                </a:solidFill>
              </a:rPr>
              <a:t>. Ny </a:t>
            </a:r>
            <a:r>
              <a:rPr lang="fr-FR" sz="1900" b="1" dirty="0" err="1">
                <a:solidFill>
                  <a:prstClr val="black"/>
                </a:solidFill>
              </a:rPr>
              <a:t>ankamaroan'ny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hafatr'i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ho </a:t>
            </a:r>
            <a:r>
              <a:rPr lang="fr-FR" sz="1900" b="1" dirty="0" err="1">
                <a:solidFill>
                  <a:prstClr val="black"/>
                </a:solidFill>
              </a:rPr>
              <a:t>an'ny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Korintiana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fiezahana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hanafoana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ireo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olana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misoko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fiangonana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ireo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0" y="3480052"/>
            <a:ext cx="829995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Nahafahan’i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niasa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fanaovana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fivarotana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asa </a:t>
            </a:r>
            <a:r>
              <a:rPr lang="fr-FR" sz="1900" b="1" dirty="0" err="1">
                <a:solidFill>
                  <a:prstClr val="black"/>
                </a:solidFill>
              </a:rPr>
              <a:t>fivelomany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Kanefa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haren’i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 (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mifampitaha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Atena</a:t>
            </a:r>
            <a:r>
              <a:rPr lang="fr-FR" sz="1900" b="1" dirty="0">
                <a:solidFill>
                  <a:prstClr val="black"/>
                </a:solidFill>
              </a:rPr>
              <a:t>) dia </a:t>
            </a:r>
            <a:r>
              <a:rPr lang="fr-FR" sz="1900" b="1" dirty="0" err="1">
                <a:solidFill>
                  <a:prstClr val="black"/>
                </a:solidFill>
              </a:rPr>
              <a:t>nisy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lafy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ratsiny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maro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8471" y="2293746"/>
            <a:ext cx="84133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>
                <a:solidFill>
                  <a:prstClr val="black"/>
                </a:solidFill>
              </a:rPr>
              <a:t>Ny </a:t>
            </a:r>
            <a:r>
              <a:rPr lang="fr-FR" sz="1900" b="1" dirty="0" err="1">
                <a:solidFill>
                  <a:prstClr val="black"/>
                </a:solidFill>
              </a:rPr>
              <a:t>toerana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andilan-tanin'i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, no maha-</a:t>
            </a:r>
            <a:r>
              <a:rPr lang="fr-FR" sz="1900" b="1" dirty="0" err="1">
                <a:solidFill>
                  <a:prstClr val="black"/>
                </a:solidFill>
              </a:rPr>
              <a:t>zava</a:t>
            </a:r>
            <a:r>
              <a:rPr lang="fr-FR" sz="1900" b="1" dirty="0">
                <a:solidFill>
                  <a:prstClr val="black"/>
                </a:solidFill>
              </a:rPr>
              <a:t>-</a:t>
            </a:r>
            <a:r>
              <a:rPr lang="fr-FR" sz="1900" b="1" dirty="0" err="1">
                <a:solidFill>
                  <a:prstClr val="black"/>
                </a:solidFill>
              </a:rPr>
              <a:t>dehibe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miaraka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amin’ireo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seranan-tsambo</a:t>
            </a:r>
            <a:r>
              <a:rPr lang="fr-FR" sz="1900" b="1" dirty="0">
                <a:solidFill>
                  <a:prstClr val="black"/>
                </a:solidFill>
              </a:rPr>
              <a:t> ara-</a:t>
            </a:r>
            <a:r>
              <a:rPr lang="fr-FR" sz="1900" b="1" dirty="0" err="1">
                <a:solidFill>
                  <a:prstClr val="black"/>
                </a:solidFill>
              </a:rPr>
              <a:t>barotra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roa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lehibe</a:t>
            </a:r>
            <a:r>
              <a:rPr lang="fr-FR" sz="1900" b="1" dirty="0">
                <a:solidFill>
                  <a:prstClr val="black"/>
                </a:solidFill>
              </a:rPr>
              <a:t>: </a:t>
            </a:r>
            <a:r>
              <a:rPr lang="fr-FR" sz="1900" b="1" dirty="0" err="1">
                <a:solidFill>
                  <a:prstClr val="black"/>
                </a:solidFill>
              </a:rPr>
              <a:t>Léchaion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hoalan’i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;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Kenkrea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hoalan’i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Saronique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NY KORINTIANA 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Ary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Tompo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niteny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tamin'i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Paoly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tamin'ny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fahitana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nony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alina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ka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nanao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hoe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: ‘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Aza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matahotra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mitenena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ihany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ka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aza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mangina</a:t>
            </a:r>
            <a:r>
              <a:rPr lang="fr-F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(Asa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7" y="1364724"/>
            <a:ext cx="65989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Nanohitra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Jiosy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, ka </a:t>
            </a:r>
            <a:r>
              <a:rPr lang="fr-FR" sz="1900" b="1" dirty="0" err="1">
                <a:solidFill>
                  <a:prstClr val="black"/>
                </a:solidFill>
              </a:rPr>
              <a:t>voatery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niala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synagoga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nanomboka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nivory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niaraka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Jentilisa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trano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iray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akaikin’ny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synagoga</a:t>
            </a:r>
            <a:r>
              <a:rPr lang="fr-FR" sz="1900" b="1" dirty="0">
                <a:solidFill>
                  <a:prstClr val="black"/>
                </a:solidFill>
              </a:rPr>
              <a:t> (Asa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437" y="132060"/>
            <a:ext cx="2312878" cy="2990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609" y="3432725"/>
            <a:ext cx="2323706" cy="30982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01712" y="4425290"/>
            <a:ext cx="649457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Tamin’izay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indrindra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nisehoan’i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Jesosy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fahitana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alina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mba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hampahery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an’i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hanohy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asany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anivon’ny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Korintiana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sady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nanome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toky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azy</a:t>
            </a:r>
            <a:r>
              <a:rPr lang="fr-FR" sz="1900" b="1" dirty="0">
                <a:solidFill>
                  <a:prstClr val="black"/>
                </a:solidFill>
              </a:rPr>
              <a:t> fa </a:t>
            </a:r>
            <a:r>
              <a:rPr lang="fr-FR" sz="1900" b="1" dirty="0" err="1">
                <a:solidFill>
                  <a:prstClr val="black"/>
                </a:solidFill>
              </a:rPr>
              <a:t>maro</a:t>
            </a:r>
            <a:r>
              <a:rPr lang="fr-FR" sz="1900" b="1" dirty="0">
                <a:solidFill>
                  <a:prstClr val="black"/>
                </a:solidFill>
              </a:rPr>
              <a:t> no </a:t>
            </a:r>
            <a:r>
              <a:rPr lang="fr-FR" sz="1900" b="1" dirty="0" err="1">
                <a:solidFill>
                  <a:prstClr val="black"/>
                </a:solidFill>
              </a:rPr>
              <a:t>handray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hafatra</a:t>
            </a:r>
            <a:r>
              <a:rPr lang="fr-FR" sz="1900" b="1" dirty="0">
                <a:solidFill>
                  <a:prstClr val="black"/>
                </a:solidFill>
              </a:rPr>
              <a:t> (Asa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113685" y="5596116"/>
            <a:ext cx="982367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1900" b="1" dirty="0" err="1">
                <a:solidFill>
                  <a:prstClr val="black"/>
                </a:solidFill>
              </a:rPr>
              <a:t>Nijanona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nandritra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herintaona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tapany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rehefa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nahazo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fampaherezana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alalan’io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fahitana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io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(Asa 18:11). </a:t>
            </a:r>
            <a:r>
              <a:rPr lang="fr-FR" sz="1900" b="1" dirty="0" err="1">
                <a:solidFill>
                  <a:prstClr val="black"/>
                </a:solidFill>
              </a:rPr>
              <a:t>Nentin’ny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Jiosy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anatrehan’ny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fitsarana</a:t>
            </a:r>
            <a:r>
              <a:rPr lang="fr-FR" sz="1900" b="1" dirty="0">
                <a:solidFill>
                  <a:prstClr val="black"/>
                </a:solidFill>
              </a:rPr>
              <a:t> i </a:t>
            </a:r>
            <a:r>
              <a:rPr lang="fr-FR" sz="1900" b="1" dirty="0" err="1">
                <a:solidFill>
                  <a:prstClr val="black"/>
                </a:solidFill>
              </a:rPr>
              <a:t>Paoly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tamin'ny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farany</a:t>
            </a:r>
            <a:r>
              <a:rPr lang="fr-FR" sz="1900" b="1" dirty="0">
                <a:solidFill>
                  <a:prstClr val="black"/>
                </a:solidFill>
              </a:rPr>
              <a:t> (Asa 18:12-13).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fotoana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nialany</a:t>
            </a:r>
            <a:r>
              <a:rPr lang="fr-FR" sz="1900" b="1" dirty="0">
                <a:solidFill>
                  <a:prstClr val="black"/>
                </a:solidFill>
              </a:rPr>
              <a:t> tao </a:t>
            </a:r>
            <a:r>
              <a:rPr lang="fr-FR" sz="1900" b="1" dirty="0" err="1">
                <a:solidFill>
                  <a:prstClr val="black"/>
                </a:solidFill>
              </a:rPr>
              <a:t>Korinto</a:t>
            </a:r>
            <a:r>
              <a:rPr lang="fr-FR" sz="1900" b="1" dirty="0">
                <a:solidFill>
                  <a:prstClr val="black"/>
                </a:solidFill>
              </a:rPr>
              <a:t>, dia </a:t>
            </a:r>
            <a:r>
              <a:rPr lang="fr-FR" sz="1900" b="1" dirty="0" err="1">
                <a:solidFill>
                  <a:prstClr val="black"/>
                </a:solidFill>
              </a:rPr>
              <a:t>efa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tafatsangana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fiangonana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lehibe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iray</a:t>
            </a:r>
            <a:r>
              <a:rPr lang="fr-FR" sz="1900" b="1" dirty="0">
                <a:solidFill>
                  <a:prstClr val="black"/>
                </a:solidFill>
              </a:rPr>
              <a:t> (Asa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02691" y="2594925"/>
            <a:ext cx="655286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fr-FR" sz="1900" b="1" dirty="0">
                <a:solidFill>
                  <a:prstClr val="black"/>
                </a:solidFill>
              </a:rPr>
              <a:t>Ny </a:t>
            </a:r>
            <a:r>
              <a:rPr lang="fr-FR" sz="1900" b="1" dirty="0" err="1">
                <a:solidFill>
                  <a:prstClr val="black"/>
                </a:solidFill>
              </a:rPr>
              <a:t>faharatsiam-pitondrantena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hitany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teo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Jentilisa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fanaovana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tsinontsinona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fitenenan-dratsy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azony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Jiosy</a:t>
            </a:r>
            <a:r>
              <a:rPr lang="fr-FR" sz="1900" b="1" dirty="0">
                <a:solidFill>
                  <a:prstClr val="black"/>
                </a:solidFill>
              </a:rPr>
              <a:t> dia </a:t>
            </a:r>
            <a:r>
              <a:rPr lang="fr-FR" sz="1900" b="1" dirty="0" err="1">
                <a:solidFill>
                  <a:prstClr val="black"/>
                </a:solidFill>
              </a:rPr>
              <a:t>nampitebiteby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azy</a:t>
            </a:r>
            <a:r>
              <a:rPr lang="fr-FR" sz="1900" b="1" dirty="0">
                <a:solidFill>
                  <a:prstClr val="black"/>
                </a:solidFill>
              </a:rPr>
              <a:t>. </a:t>
            </a:r>
            <a:r>
              <a:rPr lang="fr-FR" sz="1900" b="1" dirty="0" err="1">
                <a:solidFill>
                  <a:prstClr val="black"/>
                </a:solidFill>
              </a:rPr>
              <a:t>Nisalasala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izy</a:t>
            </a:r>
            <a:r>
              <a:rPr lang="fr-FR" sz="1900" b="1" dirty="0">
                <a:solidFill>
                  <a:prstClr val="black"/>
                </a:solidFill>
              </a:rPr>
              <a:t>, </a:t>
            </a:r>
            <a:r>
              <a:rPr lang="fr-FR" sz="1900" b="1" dirty="0" err="1">
                <a:solidFill>
                  <a:prstClr val="black"/>
                </a:solidFill>
              </a:rPr>
              <a:t>sao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tsy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fahendrena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manadrana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manorina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fiangonana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avy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amin’ny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fitaovana</a:t>
            </a:r>
            <a:r>
              <a:rPr lang="fr-FR" sz="1900" b="1" dirty="0">
                <a:solidFill>
                  <a:prstClr val="black"/>
                </a:solidFill>
              </a:rPr>
              <a:t> </a:t>
            </a:r>
            <a:r>
              <a:rPr lang="fr-FR" sz="1900" b="1" dirty="0" err="1">
                <a:solidFill>
                  <a:prstClr val="black"/>
                </a:solidFill>
              </a:rPr>
              <a:t>nisy</a:t>
            </a:r>
            <a:r>
              <a:rPr lang="fr-FR" sz="1900" b="1" dirty="0">
                <a:solidFill>
                  <a:prstClr val="black"/>
                </a:solidFill>
              </a:rPr>
              <a:t> tao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lang="fr-FR" sz="1600" b="1" dirty="0">
                <a:solidFill>
                  <a:prstClr val="black"/>
                </a:solidFill>
              </a:rPr>
              <a:t>EGW </a:t>
            </a:r>
            <a:r>
              <a:rPr lang="fr-FR" sz="1600" b="1" dirty="0" err="1">
                <a:solidFill>
                  <a:prstClr val="black"/>
                </a:solidFill>
              </a:rPr>
              <a:t>Vavolombelona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  <a:r>
              <a:rPr lang="fr-FR" sz="1600" b="1" dirty="0" err="1">
                <a:solidFill>
                  <a:prstClr val="black"/>
                </a:solidFill>
              </a:rPr>
              <a:t>Mahery</a:t>
            </a:r>
            <a:r>
              <a:rPr lang="fr-FR" sz="1600" b="1" dirty="0">
                <a:solidFill>
                  <a:prstClr val="black"/>
                </a:solidFill>
              </a:rPr>
              <a:t>. p. 218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64633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36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NY TARATASY HO AN'NY KORINTIANA </a:t>
            </a:r>
            <a:endParaRPr kumimoji="0" lang="en" sz="36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569426"/>
            <a:ext cx="83082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voalazan'ny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ankohonan'i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Kloa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tamiko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toetrareo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rahalahiko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misy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fifampiandaniana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lvl="0" algn="ctr"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Korintiana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3658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Ny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mpitondra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hafatry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Tompo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tanàn-dehibe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dia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tokony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hanaiky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azon'ny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fahakiviana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noho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fandozana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fisian'ny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rariny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hitsiny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faharatsiam-panahy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tojo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am-piezahana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hilaza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olona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vaovao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mahafaly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momba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famonjena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Andriamanitra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no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fampiononana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ireo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Halefan'Andriamanitra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hafatra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nomeny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Apostoly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Paoly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fony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izy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tao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tanàna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feno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faharatsian'i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Korinto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manao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hoe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: “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matahotra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fa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mitenena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ihany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ka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aza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mangina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: fa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Izaho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momba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ary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olona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hihazona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hanisy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ratsy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anao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fa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manana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olona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maro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amin'ity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tanàna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ity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Aho.” Asa 18:9,10…</a:t>
            </a:r>
          </a:p>
          <a:p>
            <a:pPr lvl="0">
              <a:spcBef>
                <a:spcPts val="600"/>
              </a:spcBef>
              <a:defRPr/>
            </a:pP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[…] Fa na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firy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na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firy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no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mety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isan'ny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heloka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faharatsiana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vitan'ny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tanàna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tsirairay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dia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mbola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hita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ihany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ireo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fanahy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vonona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tonga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mpianatr'i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Jesosy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raha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ampianarina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ara-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dalàna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Afaka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hahatarika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olona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an'arivony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handray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an'i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Mpamonjy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tenany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</a:t>
            </a:r>
            <a:r>
              <a:rPr lang="fr-FR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hafa-pamonjena</a:t>
            </a:r>
            <a:r>
              <a: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6425123" y="6000443"/>
            <a:ext cx="4031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lang="pl-PL" sz="1600" b="1" dirty="0">
                <a:solidFill>
                  <a:prstClr val="black"/>
                </a:solidFill>
              </a:rPr>
              <a:t>Mpaminany sy Mpanjaka, p. 232, 233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1277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31</cp:revision>
  <dcterms:created xsi:type="dcterms:W3CDTF">2026-06-16T23:43:56Z</dcterms:created>
  <dcterms:modified xsi:type="dcterms:W3CDTF">2026-07-02T05:04:41Z</dcterms:modified>
</cp:coreProperties>
</file>