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72" r:id="rId4"/>
    <p:sldId id="258" r:id="rId5"/>
    <p:sldId id="259" r:id="rId6"/>
    <p:sldId id="260" r:id="rId7"/>
    <p:sldId id="270" r:id="rId8"/>
    <p:sldId id="262" r:id="rId9"/>
    <p:sldId id="271" r:id="rId10"/>
    <p:sldId id="264" r:id="rId11"/>
    <p:sldId id="266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fr-FR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Tsy</a:t>
          </a:r>
          <a:r>
            <a:rPr lang="fr-FR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fr-FR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matotra</a:t>
          </a:r>
          <a:endParaRPr lang="en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Tahaka</a:t>
          </a:r>
          <a:r>
            <a:rPr lang="fr-FR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izay</a:t>
          </a:r>
          <a:r>
            <a:rPr lang="fr-FR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mbola</a:t>
          </a:r>
          <a:r>
            <a:rPr lang="fr-FR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zaza (1 </a:t>
          </a:r>
          <a:r>
            <a:rPr lang="fr-FR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Kor</a:t>
          </a:r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. 3:1)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n-NO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Ronono no sakafony</a:t>
          </a:r>
          <a:br>
            <a:rPr lang="nn-NO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nn-NO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Kor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3:2)</a:t>
          </a: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n-NO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Araka ny nofo ihany (1 Kor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3:3)</a:t>
          </a: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Mora </a:t>
          </a:r>
          <a:r>
            <a:rPr lang="fr-FR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voatariky</a:t>
          </a:r>
          <a:r>
            <a:rPr lang="fr-FR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fr-FR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ny</a:t>
          </a:r>
          <a:r>
            <a:rPr lang="fr-FR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fr-FR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hevitry</a:t>
          </a:r>
          <a:r>
            <a:rPr lang="fr-FR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fr-FR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ny</a:t>
          </a:r>
          <a:r>
            <a:rPr lang="fr-FR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fr-FR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hafa</a:t>
          </a:r>
          <a:br>
            <a:rPr lang="fr-FR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fr-FR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Kor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3:4)</a:t>
          </a: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fr-FR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Matotra</a:t>
          </a:r>
          <a:endParaRPr lang="en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noProof="0" dirty="0" err="1">
              <a:solidFill>
                <a:schemeClr val="tx1"/>
              </a:solidFill>
            </a:rPr>
            <a:t>Lehilahy</a:t>
          </a:r>
          <a:r>
            <a:rPr lang="fr-FR" sz="2000" b="1" noProof="0" dirty="0">
              <a:solidFill>
                <a:schemeClr val="tx1"/>
              </a:solidFill>
            </a:rPr>
            <a:t> </a:t>
          </a:r>
          <a:r>
            <a:rPr lang="fr-FR" sz="2000" b="1" noProof="0" dirty="0" err="1">
              <a:solidFill>
                <a:schemeClr val="tx1"/>
              </a:solidFill>
            </a:rPr>
            <a:t>tokoa</a:t>
          </a:r>
          <a:r>
            <a:rPr lang="fr-FR" sz="2000" b="1" noProof="0" dirty="0">
              <a:solidFill>
                <a:schemeClr val="tx1"/>
              </a:solidFill>
            </a:rPr>
            <a:t> (1 </a:t>
          </a:r>
          <a:r>
            <a:rPr lang="fr-FR" sz="2000" b="1" noProof="0" dirty="0" err="1">
              <a:solidFill>
                <a:schemeClr val="tx1"/>
              </a:solidFill>
            </a:rPr>
            <a:t>Kor</a:t>
          </a:r>
          <a:r>
            <a:rPr lang="en" sz="2000" b="1" noProof="0" dirty="0">
              <a:solidFill>
                <a:schemeClr val="tx1"/>
              </a:solidFill>
            </a:rPr>
            <a:t>. 14:20)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noProof="0" dirty="0" err="1">
              <a:solidFill>
                <a:schemeClr val="tx1"/>
              </a:solidFill>
            </a:rPr>
            <a:t>Mihinana</a:t>
          </a:r>
          <a:r>
            <a:rPr lang="fr-FR" sz="2000" b="1" noProof="0" dirty="0">
              <a:solidFill>
                <a:schemeClr val="tx1"/>
              </a:solidFill>
            </a:rPr>
            <a:t> </a:t>
          </a:r>
          <a:r>
            <a:rPr lang="fr-FR" sz="2000" b="1" noProof="0" dirty="0" err="1">
              <a:solidFill>
                <a:schemeClr val="tx1"/>
              </a:solidFill>
            </a:rPr>
            <a:t>ventin-kanina</a:t>
          </a:r>
          <a:r>
            <a:rPr lang="fr-FR" sz="2000" b="1" noProof="0" dirty="0">
              <a:solidFill>
                <a:schemeClr val="tx1"/>
              </a:solidFill>
            </a:rPr>
            <a:t> (</a:t>
          </a:r>
          <a:r>
            <a:rPr lang="fr-FR" sz="2000" b="1" noProof="0" dirty="0" err="1">
              <a:solidFill>
                <a:schemeClr val="tx1"/>
              </a:solidFill>
            </a:rPr>
            <a:t>Heb</a:t>
          </a:r>
          <a:r>
            <a:rPr lang="en" sz="2000" b="1" noProof="0" dirty="0">
              <a:solidFill>
                <a:schemeClr val="tx1"/>
              </a:solidFill>
            </a:rPr>
            <a:t>. 5:14)</a:t>
          </a: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n-NO" sz="2000" b="1" noProof="0" dirty="0">
              <a:solidFill>
                <a:schemeClr val="tx1"/>
              </a:solidFill>
            </a:rPr>
            <a:t>Olona araky ny Fanahy (1 Kor</a:t>
          </a:r>
          <a:r>
            <a:rPr lang="en" sz="2000" b="1" noProof="0" dirty="0">
              <a:solidFill>
                <a:schemeClr val="tx1"/>
              </a:solidFill>
            </a:rPr>
            <a:t>. 2:13)</a:t>
          </a: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noProof="0" dirty="0">
              <a:solidFill>
                <a:schemeClr val="tx1"/>
              </a:solidFill>
            </a:rPr>
            <a:t>Manana fahaiza-manavaka ara-panahy (1 Kor</a:t>
          </a:r>
          <a:r>
            <a:rPr lang="en" sz="2000" b="1" noProof="0" dirty="0">
              <a:solidFill>
                <a:schemeClr val="tx1"/>
              </a:solidFill>
            </a:rPr>
            <a:t>. 2:14)</a:t>
          </a: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3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Tsy</a:t>
          </a:r>
          <a:r>
            <a:rPr lang="fr-FR" sz="53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fr-FR" sz="53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matotra</a:t>
          </a:r>
          <a:endParaRPr lang="en" sz="53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Tahaka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izay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mbola</a:t>
          </a:r>
          <a:r>
            <a:rPr lang="fr-FR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zaza (1 </a:t>
          </a:r>
          <a:r>
            <a:rPr lang="fr-FR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Kor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. 3:1)</a:t>
          </a: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Ronono no sakafony</a:t>
          </a:r>
          <a:br>
            <a:rPr lang="nn-NO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nn-NO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Kor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3:2)</a:t>
          </a: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Araka ny nofo ihany (1 Kor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3:3)</a:t>
          </a: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Mora </a:t>
          </a:r>
          <a:r>
            <a:rPr lang="fr-FR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voatariky</a:t>
          </a:r>
          <a:r>
            <a:rPr lang="fr-FR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ny</a:t>
          </a:r>
          <a:r>
            <a:rPr lang="fr-FR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hevitry</a:t>
          </a:r>
          <a:r>
            <a:rPr lang="fr-FR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ny</a:t>
          </a:r>
          <a:r>
            <a:rPr lang="fr-FR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hafa</a:t>
          </a:r>
          <a:br>
            <a:rPr lang="fr-FR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fr-FR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Kor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3:4)</a:t>
          </a:r>
        </a:p>
      </dsp:txBody>
      <dsp:txXfrm>
        <a:off x="1488976" y="4291552"/>
        <a:ext cx="2417942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3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Matotra</a:t>
          </a:r>
          <a:endParaRPr lang="en" sz="53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30408" y="32078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 err="1">
              <a:solidFill>
                <a:schemeClr val="tx1"/>
              </a:solidFill>
            </a:rPr>
            <a:t>Lehilahy</a:t>
          </a:r>
          <a:r>
            <a:rPr lang="fr-FR" sz="2000" b="1" kern="1200" noProof="0" dirty="0">
              <a:solidFill>
                <a:schemeClr val="tx1"/>
              </a:solidFill>
            </a:rPr>
            <a:t> </a:t>
          </a:r>
          <a:r>
            <a:rPr lang="fr-FR" sz="2000" b="1" kern="1200" noProof="0" dirty="0" err="1">
              <a:solidFill>
                <a:schemeClr val="tx1"/>
              </a:solidFill>
            </a:rPr>
            <a:t>tokoa</a:t>
          </a:r>
          <a:r>
            <a:rPr lang="fr-FR" sz="2000" b="1" kern="1200" noProof="0" dirty="0">
              <a:solidFill>
                <a:schemeClr val="tx1"/>
              </a:solidFill>
            </a:rPr>
            <a:t> (1 </a:t>
          </a:r>
          <a:r>
            <a:rPr lang="fr-FR" sz="2000" b="1" kern="1200" noProof="0" dirty="0" err="1">
              <a:solidFill>
                <a:schemeClr val="tx1"/>
              </a:solidFill>
            </a:rPr>
            <a:t>Kor</a:t>
          </a:r>
          <a:r>
            <a:rPr lang="en" sz="2000" b="1" kern="1200" noProof="0" dirty="0">
              <a:solidFill>
                <a:schemeClr val="tx1"/>
              </a:solidFill>
            </a:rPr>
            <a:t>. 14:20)</a:t>
          </a: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 err="1">
              <a:solidFill>
                <a:schemeClr val="tx1"/>
              </a:solidFill>
            </a:rPr>
            <a:t>Mihinana</a:t>
          </a:r>
          <a:r>
            <a:rPr lang="fr-FR" sz="2000" b="1" kern="1200" noProof="0" dirty="0">
              <a:solidFill>
                <a:schemeClr val="tx1"/>
              </a:solidFill>
            </a:rPr>
            <a:t> </a:t>
          </a:r>
          <a:r>
            <a:rPr lang="fr-FR" sz="2000" b="1" kern="1200" noProof="0" dirty="0" err="1">
              <a:solidFill>
                <a:schemeClr val="tx1"/>
              </a:solidFill>
            </a:rPr>
            <a:t>ventin-kanina</a:t>
          </a:r>
          <a:r>
            <a:rPr lang="fr-FR" sz="2000" b="1" kern="1200" noProof="0" dirty="0">
              <a:solidFill>
                <a:schemeClr val="tx1"/>
              </a:solidFill>
            </a:rPr>
            <a:t> (</a:t>
          </a:r>
          <a:r>
            <a:rPr lang="fr-FR" sz="2000" b="1" kern="1200" noProof="0" dirty="0" err="1">
              <a:solidFill>
                <a:schemeClr val="tx1"/>
              </a:solidFill>
            </a:rPr>
            <a:t>Heb</a:t>
          </a:r>
          <a:r>
            <a:rPr lang="en" sz="2000" b="1" kern="1200" noProof="0" dirty="0">
              <a:solidFill>
                <a:schemeClr val="tx1"/>
              </a:solidFill>
            </a:rPr>
            <a:t>. 5:14)</a:t>
          </a: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noProof="0" dirty="0">
              <a:solidFill>
                <a:schemeClr val="tx1"/>
              </a:solidFill>
            </a:rPr>
            <a:t>Olona araky ny Fanahy (1 Kor</a:t>
          </a:r>
          <a:r>
            <a:rPr lang="en" sz="2000" b="1" kern="1200" noProof="0" dirty="0">
              <a:solidFill>
                <a:schemeClr val="tx1"/>
              </a:solidFill>
            </a:rPr>
            <a:t>. 2:13)</a:t>
          </a: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noProof="0" dirty="0">
              <a:solidFill>
                <a:schemeClr val="tx1"/>
              </a:solidFill>
            </a:rPr>
            <a:t>Manana fahaiza-manavaka ara-panahy (1 Kor</a:t>
          </a:r>
          <a:r>
            <a:rPr lang="en" sz="2000" b="1" kern="1200" noProof="0" dirty="0">
              <a:solidFill>
                <a:schemeClr val="tx1"/>
              </a:solidFill>
            </a:rPr>
            <a:t>. 2:14)</a:t>
          </a:r>
        </a:p>
      </dsp:txBody>
      <dsp:txXfrm>
        <a:off x="1730424" y="4289250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27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8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62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8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22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36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501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218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39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53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729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6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22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6546B5-82CF-95EA-478E-ED94F93C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0" y="5761077"/>
            <a:ext cx="1217771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fr-FR" sz="72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IRAY AO </a:t>
            </a:r>
            <a:r>
              <a:rPr lang="fr-FR" sz="7200" b="1" spc="60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AMIN'I</a:t>
            </a:r>
            <a:r>
              <a:rPr lang="fr-FR" sz="72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KRISTY</a:t>
            </a:r>
            <a:endParaRPr lang="en" sz="72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FC0A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Lesona 3 hatao ny 18 Jolay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, 2026</a:t>
            </a:r>
          </a:p>
        </p:txBody>
      </p:sp>
      <p:sp>
        <p:nvSpPr>
          <p:cNvPr id="8" name="Estrella: 7 puntas 7">
            <a:extLst>
              <a:ext uri="{FF2B5EF4-FFF2-40B4-BE49-F238E27FC236}">
                <a16:creationId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228600" y="6161468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  <p:sp>
        <p:nvSpPr>
          <p:cNvPr id="9" name="Estrella: 7 puntas 8">
            <a:extLst>
              <a:ext uri="{FF2B5EF4-FFF2-40B4-BE49-F238E27FC236}">
                <a16:creationId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1619292" y="6212999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</p:spTree>
    <p:extLst>
      <p:ext uri="{BB962C8B-B14F-4D97-AF65-F5344CB8AC3E}">
        <p14:creationId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fr-FR" sz="4400" b="1" spc="60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FANAJANA NY MPITARIKA </a:t>
            </a:r>
            <a:endParaRPr lang="en" sz="4400" b="1" spc="600" noProof="0" dirty="0">
              <a:ln w="22225">
                <a:noFill/>
                <a:prstDash val="solid"/>
              </a:ln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0" y="71029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fr-FR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Ary </a:t>
            </a:r>
            <a:r>
              <a:rPr lang="fr-FR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raha</a:t>
            </a:r>
            <a:r>
              <a:rPr lang="fr-FR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izany</a:t>
            </a:r>
            <a:r>
              <a:rPr lang="fr-FR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dia </a:t>
            </a:r>
            <a:r>
              <a:rPr lang="fr-FR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fantatrareo</a:t>
            </a:r>
            <a:r>
              <a:rPr lang="fr-FR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fa </a:t>
            </a:r>
            <a:r>
              <a:rPr lang="fr-FR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mpitandrina</a:t>
            </a:r>
            <a:r>
              <a:rPr lang="fr-FR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dia </a:t>
            </a:r>
            <a:r>
              <a:rPr lang="fr-FR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tokony</a:t>
            </a:r>
            <a:r>
              <a:rPr lang="fr-FR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ho </a:t>
            </a:r>
            <a:r>
              <a:rPr lang="fr-FR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olona</a:t>
            </a:r>
            <a:r>
              <a:rPr lang="fr-FR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mahatoky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fr-FR" sz="1400" b="1" noProof="0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Korintiana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4:2)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2002834" y="1098751"/>
            <a:ext cx="711502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900" b="1" dirty="0"/>
              <a:t>Ny </a:t>
            </a:r>
            <a:r>
              <a:rPr lang="fr-FR" sz="1900" b="1" dirty="0" err="1"/>
              <a:t>fisian’ny</a:t>
            </a:r>
            <a:r>
              <a:rPr lang="fr-FR" sz="1900" b="1" dirty="0"/>
              <a:t> </a:t>
            </a:r>
            <a:r>
              <a:rPr lang="fr-FR" sz="1900" b="1" dirty="0" err="1"/>
              <a:t>fifandrafiana</a:t>
            </a:r>
            <a:r>
              <a:rPr lang="fr-FR" sz="1900" b="1" dirty="0"/>
              <a:t> </a:t>
            </a:r>
            <a:r>
              <a:rPr lang="fr-FR" sz="1900" b="1" dirty="0" err="1"/>
              <a:t>sy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fifampiandaniana</a:t>
            </a:r>
            <a:r>
              <a:rPr lang="fr-FR" sz="1900" b="1" dirty="0"/>
              <a:t> </a:t>
            </a:r>
            <a:r>
              <a:rPr lang="fr-FR" sz="1900" b="1" dirty="0" err="1"/>
              <a:t>manodidina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mpitondra</a:t>
            </a:r>
            <a:r>
              <a:rPr lang="fr-FR" sz="1900" b="1" dirty="0"/>
              <a:t> dia </a:t>
            </a:r>
            <a:r>
              <a:rPr lang="fr-FR" sz="1900" b="1" dirty="0" err="1"/>
              <a:t>tsy</a:t>
            </a:r>
            <a:r>
              <a:rPr lang="fr-FR" sz="1900" b="1" dirty="0"/>
              <a:t> </a:t>
            </a:r>
            <a:r>
              <a:rPr lang="fr-FR" sz="1900" b="1" dirty="0" err="1"/>
              <a:t>midika</a:t>
            </a:r>
            <a:r>
              <a:rPr lang="fr-FR" sz="1900" b="1" dirty="0"/>
              <a:t> fa </a:t>
            </a:r>
            <a:r>
              <a:rPr lang="fr-FR" sz="1900" b="1" dirty="0" err="1"/>
              <a:t>tokony</a:t>
            </a:r>
            <a:r>
              <a:rPr lang="fr-FR" sz="1900" b="1" dirty="0"/>
              <a:t> </a:t>
            </a:r>
            <a:r>
              <a:rPr lang="fr-FR" sz="1900" b="1" dirty="0" err="1"/>
              <a:t>holavintsika</a:t>
            </a:r>
            <a:r>
              <a:rPr lang="fr-FR" sz="1900" b="1" dirty="0"/>
              <a:t> </a:t>
            </a:r>
            <a:r>
              <a:rPr lang="fr-FR" sz="1900" b="1" dirty="0" err="1"/>
              <a:t>izy</a:t>
            </a:r>
            <a:r>
              <a:rPr lang="fr-FR" sz="1900" b="1" dirty="0"/>
              <a:t> </a:t>
            </a:r>
            <a:r>
              <a:rPr lang="fr-FR" sz="1900" b="1" dirty="0" err="1"/>
              <a:t>ireny</a:t>
            </a:r>
            <a:r>
              <a:rPr lang="fr-FR" sz="1900" b="1" dirty="0"/>
              <a:t>. </a:t>
            </a:r>
            <a:r>
              <a:rPr lang="fr-FR" sz="1900" b="1" dirty="0" err="1"/>
              <a:t>Mifanohitra</a:t>
            </a:r>
            <a:r>
              <a:rPr lang="fr-FR" sz="1900" b="1" dirty="0"/>
              <a:t> </a:t>
            </a:r>
            <a:r>
              <a:rPr lang="fr-FR" sz="1900" b="1" dirty="0" err="1"/>
              <a:t>amin’izany</a:t>
            </a:r>
            <a:r>
              <a:rPr lang="fr-FR" sz="1900" b="1" dirty="0"/>
              <a:t>, </a:t>
            </a:r>
            <a:r>
              <a:rPr lang="fr-FR" sz="1900" b="1" dirty="0" err="1"/>
              <a:t>nanohana</a:t>
            </a:r>
            <a:r>
              <a:rPr lang="fr-FR" sz="1900" b="1" dirty="0"/>
              <a:t> </a:t>
            </a:r>
            <a:r>
              <a:rPr lang="fr-FR" sz="1900" b="1" dirty="0" err="1"/>
              <a:t>sy</a:t>
            </a:r>
            <a:r>
              <a:rPr lang="fr-FR" sz="1900" b="1" dirty="0"/>
              <a:t> </a:t>
            </a:r>
            <a:r>
              <a:rPr lang="fr-FR" sz="1900" b="1" dirty="0" err="1"/>
              <a:t>niaro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fanompoan’i</a:t>
            </a:r>
            <a:r>
              <a:rPr lang="fr-FR" sz="1900" b="1" dirty="0"/>
              <a:t> </a:t>
            </a:r>
            <a:r>
              <a:rPr lang="fr-FR" sz="1900" b="1" dirty="0" err="1"/>
              <a:t>Apolosy</a:t>
            </a:r>
            <a:r>
              <a:rPr lang="fr-FR" sz="1900" b="1" dirty="0"/>
              <a:t> </a:t>
            </a:r>
            <a:r>
              <a:rPr lang="fr-FR" sz="1900" b="1" dirty="0" err="1"/>
              <a:t>sy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asany</a:t>
            </a:r>
            <a:r>
              <a:rPr lang="fr-FR" sz="1900" b="1" dirty="0"/>
              <a:t> </a:t>
            </a:r>
            <a:r>
              <a:rPr lang="fr-FR" sz="1900" b="1" dirty="0" err="1"/>
              <a:t>tany</a:t>
            </a:r>
            <a:r>
              <a:rPr lang="fr-FR" sz="1900" b="1" dirty="0"/>
              <a:t> </a:t>
            </a:r>
            <a:r>
              <a:rPr lang="fr-FR" sz="1900" b="1" dirty="0" err="1"/>
              <a:t>Korinto</a:t>
            </a:r>
            <a:r>
              <a:rPr lang="fr-FR" sz="1900" b="1" dirty="0"/>
              <a:t> i </a:t>
            </a:r>
            <a:r>
              <a:rPr lang="fr-FR" sz="1900" b="1" dirty="0" err="1"/>
              <a:t>Paoly</a:t>
            </a:r>
            <a:r>
              <a:rPr lang="fr-FR" sz="1900" b="1" dirty="0"/>
              <a:t> (1 </a:t>
            </a:r>
            <a:r>
              <a:rPr lang="fr-FR" sz="1900" b="1" dirty="0" err="1"/>
              <a:t>Kor</a:t>
            </a:r>
            <a:r>
              <a:rPr lang="en" sz="1900" b="1" noProof="0" dirty="0"/>
              <a:t>. 3:5-6; 4:6; 16:12).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946A010-1DAE-4CE2-25C4-0FC6FB4867A0}"/>
              </a:ext>
            </a:extLst>
          </p:cNvPr>
          <p:cNvGrpSpPr/>
          <p:nvPr/>
        </p:nvGrpSpPr>
        <p:grpSpPr>
          <a:xfrm>
            <a:off x="171452" y="3787629"/>
            <a:ext cx="2626744" cy="3011051"/>
            <a:chOff x="9336655" y="1444625"/>
            <a:chExt cx="2626744" cy="3011051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36656" y="1444625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425ED6-8F92-0F38-4A58-CF03CB6F00C2}"/>
                </a:ext>
              </a:extLst>
            </p:cNvPr>
            <p:cNvSpPr txBox="1"/>
            <p:nvPr/>
          </p:nvSpPr>
          <p:spPr>
            <a:xfrm>
              <a:off x="9336655" y="3286125"/>
              <a:ext cx="2626743" cy="1169551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1400" b="1" noProof="0" dirty="0"/>
                <a:t>I Frank </a:t>
              </a:r>
              <a:r>
                <a:rPr lang="fr-FR" sz="1400" b="1" noProof="0" dirty="0" err="1"/>
                <a:t>sy</a:t>
              </a:r>
              <a:r>
                <a:rPr lang="fr-FR" sz="1400" b="1" noProof="0" dirty="0"/>
                <a:t> i Walter Bond no </a:t>
              </a:r>
              <a:r>
                <a:rPr lang="fr-FR" sz="1400" b="1" noProof="0" dirty="0" err="1"/>
                <a:t>misionera</a:t>
              </a:r>
              <a:r>
                <a:rPr lang="fr-FR" sz="1400" b="1" noProof="0" dirty="0"/>
                <a:t> </a:t>
              </a:r>
              <a:r>
                <a:rPr lang="fr-FR" sz="1400" b="1" noProof="0" dirty="0" err="1"/>
                <a:t>voalohany</a:t>
              </a:r>
              <a:r>
                <a:rPr lang="fr-FR" sz="1400" b="1" noProof="0" dirty="0"/>
                <a:t> </a:t>
              </a:r>
              <a:r>
                <a:rPr lang="fr-FR" sz="1400" b="1" noProof="0" dirty="0" err="1"/>
                <a:t>tany</a:t>
              </a:r>
              <a:r>
                <a:rPr lang="fr-FR" sz="1400" b="1" noProof="0" dirty="0"/>
                <a:t> </a:t>
              </a:r>
              <a:r>
                <a:rPr lang="fr-FR" sz="1400" b="1" noProof="0" dirty="0" err="1"/>
                <a:t>Espaina</a:t>
              </a:r>
              <a:r>
                <a:rPr lang="fr-FR" sz="1400" b="1" noProof="0" dirty="0"/>
                <a:t>. </a:t>
              </a:r>
              <a:r>
                <a:rPr lang="fr-FR" sz="1400" b="1" noProof="0" dirty="0" err="1"/>
                <a:t>Maty</a:t>
              </a:r>
              <a:r>
                <a:rPr lang="fr-FR" sz="1400" b="1" noProof="0" dirty="0"/>
                <a:t> </a:t>
              </a:r>
              <a:r>
                <a:rPr lang="fr-FR" sz="1400" b="1" noProof="0" dirty="0" err="1"/>
                <a:t>noho</a:t>
              </a:r>
              <a:r>
                <a:rPr lang="fr-FR" sz="1400" b="1" noProof="0" dirty="0"/>
                <a:t> </a:t>
              </a:r>
              <a:r>
                <a:rPr lang="fr-FR" sz="1400" b="1" noProof="0" dirty="0" err="1"/>
                <a:t>ny</a:t>
              </a:r>
              <a:r>
                <a:rPr lang="fr-FR" sz="1400" b="1" noProof="0" dirty="0"/>
                <a:t> </a:t>
              </a:r>
              <a:r>
                <a:rPr lang="fr-FR" sz="1400" b="1" noProof="0" dirty="0" err="1"/>
                <a:t>finoany</a:t>
              </a:r>
              <a:r>
                <a:rPr lang="fr-FR" sz="1400" b="1" noProof="0" dirty="0"/>
                <a:t> tao Jaén i Walter </a:t>
              </a:r>
              <a:r>
                <a:rPr lang="fr-FR" sz="1400" b="1" noProof="0" dirty="0" err="1"/>
                <a:t>tamin'ny</a:t>
              </a:r>
              <a:r>
                <a:rPr lang="fr-FR" sz="1400" b="1" noProof="0" dirty="0"/>
                <a:t> </a:t>
              </a:r>
              <a:r>
                <a:rPr lang="fr-FR" sz="1400" b="1" noProof="0" dirty="0" err="1"/>
                <a:t>taona</a:t>
              </a:r>
              <a:r>
                <a:rPr lang="fr-FR" sz="1400" b="1" noProof="0" dirty="0"/>
                <a:t> 1914</a:t>
              </a:r>
              <a:r>
                <a:rPr lang="en" sz="1400" b="1" noProof="0" dirty="0"/>
                <a:t>.</a:t>
              </a: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963FD140-C71A-6DFB-6FCF-2B45686301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005" y="1310640"/>
            <a:ext cx="2816967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1" y="4077247"/>
            <a:ext cx="3952872" cy="250212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2865946" y="3802745"/>
            <a:ext cx="5076825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900" b="1" dirty="0" err="1"/>
              <a:t>Manaraka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dian-tongotr’i</a:t>
            </a:r>
            <a:r>
              <a:rPr lang="fr-FR" sz="1900" b="1" dirty="0"/>
              <a:t> </a:t>
            </a:r>
            <a:r>
              <a:rPr lang="fr-FR" sz="1900" b="1" dirty="0" err="1"/>
              <a:t>Jesosy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mpitarika</a:t>
            </a:r>
            <a:r>
              <a:rPr lang="fr-FR" sz="1900" b="1" dirty="0"/>
              <a:t> </a:t>
            </a:r>
            <a:r>
              <a:rPr lang="fr-FR" sz="1900" b="1" dirty="0" err="1"/>
              <a:t>kristiana</a:t>
            </a:r>
            <a:r>
              <a:rPr lang="fr-FR" sz="1900" b="1" dirty="0"/>
              <a:t> </a:t>
            </a:r>
            <a:r>
              <a:rPr lang="fr-FR" sz="1900" b="1" dirty="0" err="1"/>
              <a:t>amin’ny</a:t>
            </a:r>
            <a:r>
              <a:rPr lang="fr-FR" sz="1900" b="1" dirty="0"/>
              <a:t> </a:t>
            </a:r>
            <a:r>
              <a:rPr lang="fr-FR" sz="1900" b="1" dirty="0" err="1"/>
              <a:t>fahavononany</a:t>
            </a:r>
            <a:r>
              <a:rPr lang="fr-FR" sz="1900" b="1" dirty="0"/>
              <a:t> </a:t>
            </a:r>
            <a:r>
              <a:rPr lang="fr-FR" sz="1900" b="1" dirty="0" err="1"/>
              <a:t>hiari-pahoriana</a:t>
            </a:r>
            <a:r>
              <a:rPr lang="fr-FR" sz="1900" b="1" dirty="0"/>
              <a:t> ho </a:t>
            </a:r>
            <a:r>
              <a:rPr lang="fr-FR" sz="1900" b="1" dirty="0" err="1"/>
              <a:t>an’ny</a:t>
            </a:r>
            <a:r>
              <a:rPr lang="fr-FR" sz="1900" b="1" dirty="0"/>
              <a:t> </a:t>
            </a:r>
            <a:r>
              <a:rPr lang="fr-FR" sz="1900" b="1" dirty="0" err="1"/>
              <a:t>rahalahiny</a:t>
            </a:r>
            <a:r>
              <a:rPr lang="fr-FR" sz="1900" b="1" dirty="0"/>
              <a:t> </a:t>
            </a:r>
            <a:r>
              <a:rPr lang="fr-FR" sz="1900" b="1" dirty="0" err="1"/>
              <a:t>sy</a:t>
            </a:r>
            <a:r>
              <a:rPr lang="fr-FR" sz="1900" b="1" dirty="0"/>
              <a:t> </a:t>
            </a:r>
            <a:r>
              <a:rPr lang="fr-FR" sz="1900" b="1" dirty="0" err="1"/>
              <a:t>anabaviny</a:t>
            </a:r>
            <a:r>
              <a:rPr lang="fr-FR" sz="1900" b="1" dirty="0"/>
              <a:t> (</a:t>
            </a:r>
            <a:r>
              <a:rPr lang="fr-FR" sz="1900" b="1" dirty="0" err="1"/>
              <a:t>rahavavy</a:t>
            </a:r>
            <a:r>
              <a:rPr lang="fr-FR" sz="1900" b="1" dirty="0"/>
              <a:t>, </a:t>
            </a:r>
            <a:r>
              <a:rPr lang="fr-FR" sz="1900" b="1" dirty="0" err="1"/>
              <a:t>anadahy</a:t>
            </a:r>
            <a:r>
              <a:rPr lang="fr-FR" sz="1900" b="1" dirty="0"/>
              <a:t>), </a:t>
            </a:r>
            <a:r>
              <a:rPr lang="fr-FR" sz="1900" b="1" dirty="0" err="1"/>
              <a:t>ary</a:t>
            </a:r>
            <a:r>
              <a:rPr lang="fr-FR" sz="1900" b="1" dirty="0"/>
              <a:t> ho </a:t>
            </a:r>
            <a:r>
              <a:rPr lang="fr-FR" sz="1900" b="1" dirty="0" err="1"/>
              <a:t>faty</a:t>
            </a:r>
            <a:r>
              <a:rPr lang="fr-FR" sz="1900" b="1" dirty="0"/>
              <a:t> </a:t>
            </a:r>
            <a:r>
              <a:rPr lang="fr-FR" sz="1900" b="1" dirty="0" err="1"/>
              <a:t>aza</a:t>
            </a:r>
            <a:r>
              <a:rPr lang="fr-FR" sz="1900" b="1" dirty="0"/>
              <a:t>, </a:t>
            </a:r>
            <a:r>
              <a:rPr lang="fr-FR" sz="1900" b="1" dirty="0" err="1"/>
              <a:t>raha</a:t>
            </a:r>
            <a:r>
              <a:rPr lang="fr-FR" sz="1900" b="1" dirty="0"/>
              <a:t> </a:t>
            </a:r>
            <a:r>
              <a:rPr lang="fr-FR" sz="1900" b="1" dirty="0" err="1"/>
              <a:t>ilaina</a:t>
            </a:r>
            <a:r>
              <a:rPr lang="fr-FR" sz="1900" b="1" dirty="0"/>
              <a:t>, </a:t>
            </a:r>
            <a:r>
              <a:rPr lang="fr-FR" sz="1900" b="1" dirty="0" err="1"/>
              <a:t>noho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amin’ny</a:t>
            </a:r>
            <a:r>
              <a:rPr lang="fr-FR" sz="1900" b="1" dirty="0"/>
              <a:t> </a:t>
            </a:r>
            <a:r>
              <a:rPr lang="fr-FR" sz="1900" b="1" dirty="0" err="1"/>
              <a:t>fanompoany</a:t>
            </a:r>
            <a:r>
              <a:rPr lang="fr-FR" sz="1900" b="1" dirty="0"/>
              <a:t>. (1 </a:t>
            </a:r>
            <a:r>
              <a:rPr lang="fr-FR" sz="1900" b="1" dirty="0" err="1"/>
              <a:t>Kor</a:t>
            </a:r>
            <a:r>
              <a:rPr lang="fr-FR" sz="1900" b="1" dirty="0"/>
              <a:t>. 4:11-13; 2 </a:t>
            </a:r>
            <a:r>
              <a:rPr lang="fr-FR" sz="1900" b="1" dirty="0" err="1"/>
              <a:t>Kor</a:t>
            </a:r>
            <a:r>
              <a:rPr lang="en" sz="1900" b="1" noProof="0" dirty="0"/>
              <a:t>. 11:23-28).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2002833" y="2288448"/>
            <a:ext cx="7172171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1900" b="1" dirty="0" err="1">
                <a:solidFill>
                  <a:prstClr val="black"/>
                </a:solidFill>
              </a:rPr>
              <a:t>Rehefa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miasa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am-pahatokiana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mpitarika</a:t>
            </a:r>
            <a:r>
              <a:rPr lang="fr-FR" sz="1900" b="1" dirty="0">
                <a:solidFill>
                  <a:prstClr val="black"/>
                </a:solidFill>
              </a:rPr>
              <a:t>, dia </a:t>
            </a:r>
            <a:r>
              <a:rPr lang="fr-FR" sz="1900" b="1" dirty="0" err="1">
                <a:solidFill>
                  <a:prstClr val="black"/>
                </a:solidFill>
              </a:rPr>
              <a:t>mendrika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homem-boninahitra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izy</a:t>
            </a:r>
            <a:r>
              <a:rPr lang="fr-FR" sz="1900" b="1" dirty="0">
                <a:solidFill>
                  <a:prstClr val="black"/>
                </a:solidFill>
              </a:rPr>
              <a:t> (1 </a:t>
            </a:r>
            <a:r>
              <a:rPr lang="fr-FR" sz="1900" b="1" dirty="0" err="1">
                <a:solidFill>
                  <a:prstClr val="black"/>
                </a:solidFill>
              </a:rPr>
              <a:t>Kor</a:t>
            </a:r>
            <a:r>
              <a:rPr lang="fr-FR" sz="1900" b="1" dirty="0">
                <a:solidFill>
                  <a:prstClr val="black"/>
                </a:solidFill>
              </a:rPr>
              <a:t>. 4:2; 1 Tim. 5:17). Ary na dia </a:t>
            </a:r>
            <a:r>
              <a:rPr lang="fr-FR" sz="1900" b="1" dirty="0" err="1">
                <a:solidFill>
                  <a:prstClr val="black"/>
                </a:solidFill>
              </a:rPr>
              <a:t>tsy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mahazo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izany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voninahitra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izany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aza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izy</a:t>
            </a:r>
            <a:r>
              <a:rPr lang="fr-FR" sz="1900" b="1" dirty="0">
                <a:solidFill>
                  <a:prstClr val="black"/>
                </a:solidFill>
              </a:rPr>
              <a:t>, dia </a:t>
            </a:r>
            <a:r>
              <a:rPr lang="fr-FR" sz="1900" b="1" dirty="0" err="1">
                <a:solidFill>
                  <a:prstClr val="black"/>
                </a:solidFill>
              </a:rPr>
              <a:t>mitoetra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mahatoky</a:t>
            </a:r>
            <a:r>
              <a:rPr lang="fr-FR" sz="1900" b="1" dirty="0">
                <a:solidFill>
                  <a:prstClr val="black"/>
                </a:solidFill>
              </a:rPr>
              <a:t>, </a:t>
            </a:r>
            <a:r>
              <a:rPr lang="fr-FR" sz="1900" b="1" dirty="0" err="1">
                <a:solidFill>
                  <a:prstClr val="black"/>
                </a:solidFill>
              </a:rPr>
              <a:t>satria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fantany</a:t>
            </a:r>
            <a:r>
              <a:rPr lang="fr-FR" sz="1900" b="1" dirty="0">
                <a:solidFill>
                  <a:prstClr val="black"/>
                </a:solidFill>
              </a:rPr>
              <a:t> fa </a:t>
            </a:r>
            <a:r>
              <a:rPr lang="fr-FR" sz="1900" b="1" dirty="0" err="1">
                <a:solidFill>
                  <a:prstClr val="black"/>
                </a:solidFill>
              </a:rPr>
              <a:t>Andriamanitra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mihitsy</a:t>
            </a:r>
            <a:r>
              <a:rPr lang="fr-FR" sz="1900" b="1" dirty="0">
                <a:solidFill>
                  <a:prstClr val="black"/>
                </a:solidFill>
              </a:rPr>
              <a:t> no </a:t>
            </a:r>
            <a:r>
              <a:rPr lang="fr-FR" sz="1900" b="1" dirty="0" err="1">
                <a:solidFill>
                  <a:prstClr val="black"/>
                </a:solidFill>
              </a:rPr>
              <a:t>hitsara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azy</a:t>
            </a:r>
            <a:r>
              <a:rPr lang="fr-FR" sz="1900" b="1" dirty="0">
                <a:solidFill>
                  <a:prstClr val="black"/>
                </a:solidFill>
              </a:rPr>
              <a:t>, fa </a:t>
            </a:r>
            <a:r>
              <a:rPr lang="fr-FR" sz="1900" b="1" dirty="0" err="1">
                <a:solidFill>
                  <a:prstClr val="black"/>
                </a:solidFill>
              </a:rPr>
              <a:t>tsy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olombelona</a:t>
            </a:r>
            <a:r>
              <a:rPr lang="fr-FR" sz="1900" b="1" dirty="0">
                <a:solidFill>
                  <a:prstClr val="black"/>
                </a:solidFill>
              </a:rPr>
              <a:t> (1 </a:t>
            </a:r>
            <a:r>
              <a:rPr lang="fr-FR" sz="1900" b="1" dirty="0" err="1">
                <a:solidFill>
                  <a:prstClr val="black"/>
                </a:solidFill>
              </a:rPr>
              <a:t>Kor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4:3-4).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2894522" y="5615821"/>
            <a:ext cx="5076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1900" b="1" dirty="0" err="1">
                <a:solidFill>
                  <a:prstClr val="black"/>
                </a:solidFill>
              </a:rPr>
              <a:t>Tsy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nantsoina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hiady</a:t>
            </a:r>
            <a:r>
              <a:rPr lang="fr-FR" sz="1900" b="1" dirty="0">
                <a:solidFill>
                  <a:prstClr val="black"/>
                </a:solidFill>
              </a:rPr>
              <a:t> na </a:t>
            </a:r>
            <a:r>
              <a:rPr lang="fr-FR" sz="1900" b="1" dirty="0" err="1">
                <a:solidFill>
                  <a:prstClr val="black"/>
                </a:solidFill>
              </a:rPr>
              <a:t>hifanditra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samy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izy</a:t>
            </a:r>
            <a:r>
              <a:rPr lang="fr-FR" sz="1900" b="1" dirty="0">
                <a:solidFill>
                  <a:prstClr val="black"/>
                </a:solidFill>
              </a:rPr>
              <a:t> na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mpitarika</a:t>
            </a:r>
            <a:r>
              <a:rPr lang="fr-FR" sz="1900" b="1" dirty="0">
                <a:solidFill>
                  <a:prstClr val="black"/>
                </a:solidFill>
              </a:rPr>
              <a:t> na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mambra</a:t>
            </a:r>
            <a:r>
              <a:rPr lang="fr-FR" sz="1900" b="1" dirty="0">
                <a:solidFill>
                  <a:prstClr val="black"/>
                </a:solidFill>
              </a:rPr>
              <a:t>, fa </a:t>
            </a:r>
            <a:r>
              <a:rPr lang="fr-FR" sz="1900" b="1" dirty="0" err="1">
                <a:solidFill>
                  <a:prstClr val="black"/>
                </a:solidFill>
              </a:rPr>
              <a:t>mba</a:t>
            </a:r>
            <a:r>
              <a:rPr lang="fr-FR" sz="1900" b="1" dirty="0">
                <a:solidFill>
                  <a:prstClr val="black"/>
                </a:solidFill>
              </a:rPr>
              <a:t> ho </a:t>
            </a:r>
            <a:r>
              <a:rPr lang="fr-FR" sz="1900" b="1" dirty="0" err="1">
                <a:solidFill>
                  <a:prstClr val="black"/>
                </a:solidFill>
              </a:rPr>
              <a:t>iray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kosa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amin'ny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fiderana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an'i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Jesosy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fitoriana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hafatry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hazo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fijaliana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2184936" y="474434"/>
            <a:ext cx="7777212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200" b="1" noProof="0" dirty="0">
                <a:latin typeface="Constantia" panose="02030602050306030303" pitchFamily="18" charset="0"/>
              </a:rPr>
              <a:t>“</a:t>
            </a:r>
            <a:r>
              <a:rPr lang="fr-FR" sz="2200" b="1" dirty="0">
                <a:latin typeface="Constantia" panose="02030602050306030303" pitchFamily="18" charset="0"/>
              </a:rPr>
              <a:t>Ny </a:t>
            </a:r>
            <a:r>
              <a:rPr lang="fr-FR" sz="2200" b="1" dirty="0" err="1">
                <a:latin typeface="Constantia" panose="02030602050306030303" pitchFamily="18" charset="0"/>
              </a:rPr>
              <a:t>toe-tsaina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feno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fandeferana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toy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an'i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Kristy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ihany</a:t>
            </a:r>
            <a:r>
              <a:rPr lang="fr-FR" sz="2200" b="1" dirty="0">
                <a:latin typeface="Constantia" panose="02030602050306030303" pitchFamily="18" charset="0"/>
              </a:rPr>
              <a:t> no </a:t>
            </a:r>
            <a:r>
              <a:rPr lang="fr-FR" sz="2200" b="1" dirty="0" err="1">
                <a:latin typeface="Constantia" panose="02030602050306030303" pitchFamily="18" charset="0"/>
              </a:rPr>
              <a:t>afaka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mahatanteraka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firaisana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tanteraka</a:t>
            </a:r>
            <a:r>
              <a:rPr lang="fr-FR" sz="2200" b="1" dirty="0">
                <a:latin typeface="Constantia" panose="02030602050306030303" pitchFamily="18" charset="0"/>
              </a:rPr>
              <a:t> ao </a:t>
            </a:r>
            <a:r>
              <a:rPr lang="fr-FR" sz="2200" b="1" dirty="0" err="1">
                <a:latin typeface="Constantia" panose="02030602050306030303" pitchFamily="18" charset="0"/>
              </a:rPr>
              <a:t>amin'ny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fiangonana</a:t>
            </a:r>
            <a:r>
              <a:rPr lang="fr-FR" sz="2200" b="1" dirty="0">
                <a:latin typeface="Constantia" panose="02030602050306030303" pitchFamily="18" charset="0"/>
              </a:rPr>
              <a:t>. </a:t>
            </a:r>
            <a:r>
              <a:rPr lang="fr-FR" sz="2200" b="1" dirty="0" err="1">
                <a:latin typeface="Constantia" panose="02030602050306030303" pitchFamily="18" charset="0"/>
              </a:rPr>
              <a:t>Afaka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mamafy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fifandirana</a:t>
            </a:r>
            <a:r>
              <a:rPr lang="fr-FR" sz="2200" b="1" dirty="0">
                <a:latin typeface="Constantia" panose="02030602050306030303" pitchFamily="18" charset="0"/>
              </a:rPr>
              <a:t> i Satana; i </a:t>
            </a:r>
            <a:r>
              <a:rPr lang="fr-FR" sz="2200" b="1" dirty="0" err="1">
                <a:latin typeface="Constantia" panose="02030602050306030303" pitchFamily="18" charset="0"/>
              </a:rPr>
              <a:t>Kristy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irery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ihany</a:t>
            </a:r>
            <a:r>
              <a:rPr lang="fr-FR" sz="2200" b="1" dirty="0">
                <a:latin typeface="Constantia" panose="02030602050306030303" pitchFamily="18" charset="0"/>
              </a:rPr>
              <a:t> no </a:t>
            </a:r>
            <a:r>
              <a:rPr lang="fr-FR" sz="2200" b="1" dirty="0" err="1">
                <a:latin typeface="Constantia" panose="02030602050306030303" pitchFamily="18" charset="0"/>
              </a:rPr>
              <a:t>afaka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mandamina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ireo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tsy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fitovian-kevitra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rehetra</a:t>
            </a:r>
            <a:r>
              <a:rPr lang="fr-FR" sz="2200" b="1" dirty="0">
                <a:latin typeface="Constantia" panose="02030602050306030303" pitchFamily="18" charset="0"/>
              </a:rPr>
              <a:t>.... </a:t>
            </a:r>
            <a:r>
              <a:rPr lang="fr-FR" sz="2200" b="1" dirty="0" err="1">
                <a:latin typeface="Constantia" panose="02030602050306030303" pitchFamily="18" charset="0"/>
              </a:rPr>
              <a:t>Rehefa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tia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an'Andriamanitra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mihoatra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zavatra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rehetra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ianao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izay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miasa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amin'ny</a:t>
            </a:r>
            <a:r>
              <a:rPr lang="fr-FR" sz="2200" b="1" dirty="0">
                <a:latin typeface="Constantia" panose="02030602050306030303" pitchFamily="18" charset="0"/>
              </a:rPr>
              <a:t> maha </a:t>
            </a:r>
            <a:r>
              <a:rPr lang="fr-FR" sz="2200" b="1" dirty="0" err="1">
                <a:latin typeface="Constantia" panose="02030602050306030303" pitchFamily="18" charset="0"/>
              </a:rPr>
              <a:t>olo-tsotra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anao</a:t>
            </a:r>
            <a:r>
              <a:rPr lang="fr-FR" sz="2200" b="1" dirty="0">
                <a:latin typeface="Constantia" panose="02030602050306030303" pitchFamily="18" charset="0"/>
              </a:rPr>
              <a:t> ho </a:t>
            </a:r>
            <a:r>
              <a:rPr lang="fr-FR" sz="2200" b="1" dirty="0" err="1">
                <a:latin typeface="Constantia" panose="02030602050306030303" pitchFamily="18" charset="0"/>
              </a:rPr>
              <a:t>an'ny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fiangonana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sady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tia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namanao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tahaka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tenanao</a:t>
            </a:r>
            <a:r>
              <a:rPr lang="fr-FR" sz="2200" b="1" dirty="0">
                <a:latin typeface="Constantia" panose="02030602050306030303" pitchFamily="18" charset="0"/>
              </a:rPr>
              <a:t>, dia </a:t>
            </a:r>
            <a:r>
              <a:rPr lang="fr-FR" sz="2200" b="1" dirty="0" err="1">
                <a:latin typeface="Constantia" panose="02030602050306030303" pitchFamily="18" charset="0"/>
              </a:rPr>
              <a:t>tsy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misy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ezaka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mafy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hatao</a:t>
            </a:r>
            <a:r>
              <a:rPr lang="fr-FR" sz="2200" b="1" dirty="0">
                <a:latin typeface="Constantia" panose="02030602050306030303" pitchFamily="18" charset="0"/>
              </a:rPr>
              <a:t> ho </a:t>
            </a:r>
            <a:r>
              <a:rPr lang="fr-FR" sz="2200" b="1" dirty="0" err="1">
                <a:latin typeface="Constantia" panose="02030602050306030303" pitchFamily="18" charset="0"/>
              </a:rPr>
              <a:t>amin'ny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firaisana</a:t>
            </a:r>
            <a:r>
              <a:rPr lang="fr-FR" sz="2200" b="1" dirty="0">
                <a:latin typeface="Constantia" panose="02030602050306030303" pitchFamily="18" charset="0"/>
              </a:rPr>
              <a:t>: </a:t>
            </a:r>
            <a:r>
              <a:rPr lang="fr-FR" sz="2200" b="1" dirty="0" err="1">
                <a:latin typeface="Constantia" panose="02030602050306030303" pitchFamily="18" charset="0"/>
              </a:rPr>
              <a:t>hisy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firaisana</a:t>
            </a:r>
            <a:r>
              <a:rPr lang="fr-FR" sz="2200" b="1" dirty="0">
                <a:latin typeface="Constantia" panose="02030602050306030303" pitchFamily="18" charset="0"/>
              </a:rPr>
              <a:t> ao </a:t>
            </a:r>
            <a:r>
              <a:rPr lang="fr-FR" sz="2200" b="1" dirty="0" err="1">
                <a:latin typeface="Constantia" panose="02030602050306030303" pitchFamily="18" charset="0"/>
              </a:rPr>
              <a:t>amin'i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Kristy</a:t>
            </a:r>
            <a:r>
              <a:rPr lang="fr-FR" sz="2200" b="1" dirty="0">
                <a:latin typeface="Constantia" panose="02030602050306030303" pitchFamily="18" charset="0"/>
              </a:rPr>
              <a:t>, </a:t>
            </a:r>
            <a:r>
              <a:rPr lang="fr-FR" sz="2200" b="1" dirty="0" err="1">
                <a:latin typeface="Constantia" panose="02030602050306030303" pitchFamily="18" charset="0"/>
              </a:rPr>
              <a:t>tsy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hihaino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sofina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mpitatitra</a:t>
            </a:r>
            <a:r>
              <a:rPr lang="fr-FR" sz="2200" b="1" dirty="0">
                <a:latin typeface="Constantia" panose="02030602050306030303" pitchFamily="18" charset="0"/>
              </a:rPr>
              <a:t>, </a:t>
            </a:r>
            <a:r>
              <a:rPr lang="fr-FR" sz="2200" b="1" dirty="0" err="1">
                <a:latin typeface="Constantia" panose="02030602050306030303" pitchFamily="18" charset="0"/>
              </a:rPr>
              <a:t>ary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tsy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hisy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olona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hanome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tsiny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namany</a:t>
            </a:r>
            <a:r>
              <a:rPr lang="fr-FR" sz="2200" b="1" dirty="0">
                <a:latin typeface="Constantia" panose="02030602050306030303" pitchFamily="18" charset="0"/>
              </a:rPr>
              <a:t>. </a:t>
            </a:r>
            <a:r>
              <a:rPr lang="fr-FR" sz="2200" b="1" dirty="0" err="1">
                <a:latin typeface="Constantia" panose="02030602050306030303" pitchFamily="18" charset="0"/>
              </a:rPr>
              <a:t>Hankamamy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fitiavana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sy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firaisana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mambra</a:t>
            </a:r>
            <a:r>
              <a:rPr lang="fr-FR" sz="2200" b="1" dirty="0">
                <a:latin typeface="Constantia" panose="02030602050306030303" pitchFamily="18" charset="0"/>
              </a:rPr>
              <a:t> ao </a:t>
            </a:r>
            <a:r>
              <a:rPr lang="fr-FR" sz="2200" b="1" dirty="0" err="1">
                <a:latin typeface="Constantia" panose="02030602050306030303" pitchFamily="18" charset="0"/>
              </a:rPr>
              <a:t>amin'ny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fiangonana</a:t>
            </a:r>
            <a:r>
              <a:rPr lang="fr-FR" sz="2200" b="1" dirty="0">
                <a:latin typeface="Constantia" panose="02030602050306030303" pitchFamily="18" charset="0"/>
              </a:rPr>
              <a:t> ka ho </a:t>
            </a:r>
            <a:r>
              <a:rPr lang="fr-FR" sz="2200" b="1" dirty="0" err="1">
                <a:latin typeface="Constantia" panose="02030602050306030303" pitchFamily="18" charset="0"/>
              </a:rPr>
              <a:t>toy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fianakaviana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lehibe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iray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izy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rehetra</a:t>
            </a:r>
            <a:r>
              <a:rPr lang="fr-FR" sz="2200" b="1" dirty="0">
                <a:latin typeface="Constantia" panose="02030602050306030303" pitchFamily="18" charset="0"/>
              </a:rPr>
              <a:t>. </a:t>
            </a:r>
            <a:r>
              <a:rPr lang="fr-FR" sz="2200" b="1" dirty="0" err="1">
                <a:latin typeface="Constantia" panose="02030602050306030303" pitchFamily="18" charset="0"/>
              </a:rPr>
              <a:t>Amin'izay</a:t>
            </a:r>
            <a:r>
              <a:rPr lang="fr-FR" sz="2200" b="1" dirty="0">
                <a:latin typeface="Constantia" panose="02030602050306030303" pitchFamily="18" charset="0"/>
              </a:rPr>
              <a:t> dia </a:t>
            </a:r>
            <a:r>
              <a:rPr lang="fr-FR" sz="2200" b="1" dirty="0" err="1">
                <a:latin typeface="Constantia" panose="02030602050306030303" pitchFamily="18" charset="0"/>
              </a:rPr>
              <a:t>hitondra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porofo</a:t>
            </a:r>
            <a:r>
              <a:rPr lang="fr-FR" sz="2200" b="1" dirty="0">
                <a:latin typeface="Constantia" panose="02030602050306030303" pitchFamily="18" charset="0"/>
              </a:rPr>
              <a:t> ho </a:t>
            </a:r>
            <a:r>
              <a:rPr lang="fr-FR" sz="2200" b="1" dirty="0" err="1">
                <a:latin typeface="Constantia" panose="02030602050306030303" pitchFamily="18" charset="0"/>
              </a:rPr>
              <a:t>an'izao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tontolo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izao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isika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izay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hanambara</a:t>
            </a:r>
            <a:r>
              <a:rPr lang="fr-FR" sz="2200" b="1" dirty="0">
                <a:latin typeface="Constantia" panose="02030602050306030303" pitchFamily="18" charset="0"/>
              </a:rPr>
              <a:t> fa </a:t>
            </a:r>
            <a:r>
              <a:rPr lang="fr-FR" sz="2200" b="1" dirty="0" err="1">
                <a:latin typeface="Constantia" panose="02030602050306030303" pitchFamily="18" charset="0"/>
              </a:rPr>
              <a:t>Andriamanitra</a:t>
            </a:r>
            <a:r>
              <a:rPr lang="fr-FR" sz="2200" b="1" dirty="0">
                <a:latin typeface="Constantia" panose="02030602050306030303" pitchFamily="18" charset="0"/>
              </a:rPr>
              <a:t> no </a:t>
            </a:r>
            <a:r>
              <a:rPr lang="fr-FR" sz="2200" b="1" dirty="0" err="1">
                <a:latin typeface="Constantia" panose="02030602050306030303" pitchFamily="18" charset="0"/>
              </a:rPr>
              <a:t>naniraka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Zanany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Lahitokana</a:t>
            </a:r>
            <a:r>
              <a:rPr lang="fr-FR" sz="2200" b="1" dirty="0">
                <a:latin typeface="Constantia" panose="02030602050306030303" pitchFamily="18" charset="0"/>
              </a:rPr>
              <a:t> ho </a:t>
            </a:r>
            <a:r>
              <a:rPr lang="fr-FR" sz="2200" b="1" dirty="0" err="1">
                <a:latin typeface="Constantia" panose="02030602050306030303" pitchFamily="18" charset="0"/>
              </a:rPr>
              <a:t>amin'izao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tontolo</a:t>
            </a:r>
            <a:r>
              <a:rPr lang="fr-FR" sz="2200" b="1" dirty="0">
                <a:latin typeface="Constantia" panose="02030602050306030303" pitchFamily="18" charset="0"/>
              </a:rPr>
              <a:t> </a:t>
            </a:r>
            <a:r>
              <a:rPr lang="fr-FR" sz="2200" b="1" dirty="0" err="1">
                <a:latin typeface="Constantia" panose="02030602050306030303" pitchFamily="18" charset="0"/>
              </a:rPr>
              <a:t>izao</a:t>
            </a:r>
            <a:r>
              <a:rPr lang="en" sz="2200" b="1" noProof="0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6969919" y="6045012"/>
            <a:ext cx="29922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(Reflecting Christ,  5 Jolay)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0" y="1381125"/>
            <a:ext cx="12192000" cy="1015663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Ary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mananatra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anareo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aho,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ry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rahalahy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amin'ny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anaran'i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Jesosy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Kristy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Tompontsika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mba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hiray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teny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ianareo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rehetra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ka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tsy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hisy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fisarahana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eo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aminareo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fa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mba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ho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tafakambana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tsara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ianareo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hiray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saina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sy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hevitra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Korintiana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1:10)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7267575" y="3760707"/>
            <a:ext cx="4419600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Olana</a:t>
            </a:r>
            <a:r>
              <a:rPr lang="fr-FR" sz="2000" b="1" dirty="0"/>
              <a:t> </a:t>
            </a:r>
            <a:r>
              <a:rPr lang="fr-FR" sz="2000" b="1" dirty="0" err="1"/>
              <a:t>mitarika</a:t>
            </a:r>
            <a:r>
              <a:rPr lang="fr-FR" sz="2000" b="1" dirty="0"/>
              <a:t> </a:t>
            </a:r>
            <a:r>
              <a:rPr lang="fr-FR" sz="2000" b="1" dirty="0" err="1"/>
              <a:t>fisaratsarahana</a:t>
            </a:r>
            <a:r>
              <a:rPr lang="en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fr-FR" sz="2000" b="1" dirty="0" err="1">
                <a:solidFill>
                  <a:srgbClr val="C53544"/>
                </a:solidFill>
              </a:rPr>
              <a:t>Fisarahana</a:t>
            </a:r>
            <a:r>
              <a:rPr lang="fr-FR" sz="2000" b="1" dirty="0">
                <a:solidFill>
                  <a:srgbClr val="C53544"/>
                </a:solidFill>
              </a:rPr>
              <a:t> </a:t>
            </a:r>
            <a:r>
              <a:rPr lang="fr-FR" sz="2000" b="1" dirty="0" err="1">
                <a:solidFill>
                  <a:srgbClr val="C53544"/>
                </a:solidFill>
              </a:rPr>
              <a:t>sy</a:t>
            </a:r>
            <a:r>
              <a:rPr lang="fr-FR" sz="2000" b="1" dirty="0">
                <a:solidFill>
                  <a:srgbClr val="C53544"/>
                </a:solidFill>
              </a:rPr>
              <a:t> </a:t>
            </a:r>
            <a:r>
              <a:rPr lang="fr-FR" sz="2000" b="1" dirty="0" err="1">
                <a:solidFill>
                  <a:srgbClr val="C53544"/>
                </a:solidFill>
              </a:rPr>
              <a:t>fifampiandaniana</a:t>
            </a:r>
            <a:endParaRPr lang="en" sz="2000" b="1" noProof="0" dirty="0">
              <a:solidFill>
                <a:srgbClr val="C53544"/>
              </a:solidFill>
            </a:endParaRPr>
          </a:p>
          <a:p>
            <a:pPr>
              <a:spcBef>
                <a:spcPts val="1800"/>
              </a:spcBef>
            </a:pPr>
            <a:r>
              <a:rPr lang="fr-FR" sz="2000" b="1" dirty="0" err="1"/>
              <a:t>Ahoana</a:t>
            </a:r>
            <a:r>
              <a:rPr lang="fr-FR" sz="2000" b="1" dirty="0"/>
              <a:t> no </a:t>
            </a:r>
            <a:r>
              <a:rPr lang="fr-FR" sz="2000" b="1" dirty="0" err="1"/>
              <a:t>hihazomana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firaisana</a:t>
            </a:r>
            <a:r>
              <a:rPr lang="en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fr-FR" sz="2000" b="1" dirty="0" err="1">
                <a:solidFill>
                  <a:srgbClr val="55A14E"/>
                </a:solidFill>
              </a:rPr>
              <a:t>Iray</a:t>
            </a:r>
            <a:r>
              <a:rPr lang="fr-FR" sz="2000" b="1" dirty="0">
                <a:solidFill>
                  <a:srgbClr val="55A14E"/>
                </a:solidFill>
              </a:rPr>
              <a:t> ao </a:t>
            </a:r>
            <a:r>
              <a:rPr lang="fr-FR" sz="2000" b="1" dirty="0" err="1">
                <a:solidFill>
                  <a:srgbClr val="55A14E"/>
                </a:solidFill>
              </a:rPr>
              <a:t>amin'i</a:t>
            </a:r>
            <a:r>
              <a:rPr lang="fr-FR" sz="2000" b="1" dirty="0">
                <a:solidFill>
                  <a:srgbClr val="55A14E"/>
                </a:solidFill>
              </a:rPr>
              <a:t> </a:t>
            </a:r>
            <a:r>
              <a:rPr lang="fr-FR" sz="2000" b="1" dirty="0" err="1">
                <a:solidFill>
                  <a:srgbClr val="55A14E"/>
                </a:solidFill>
              </a:rPr>
              <a:t>Jesosy</a:t>
            </a:r>
            <a:endParaRPr lang="en" sz="2000" b="1" noProof="0" dirty="0">
              <a:solidFill>
                <a:srgbClr val="55A14E"/>
              </a:solidFill>
            </a:endParaRPr>
          </a:p>
          <a:p>
            <a:pPr lvl="1">
              <a:spcBef>
                <a:spcPts val="600"/>
              </a:spcBef>
            </a:pPr>
            <a:r>
              <a:rPr lang="fr-FR" sz="2000" b="1" dirty="0" err="1">
                <a:solidFill>
                  <a:srgbClr val="3080B9"/>
                </a:solidFill>
              </a:rPr>
              <a:t>Fahendrena</a:t>
            </a:r>
            <a:r>
              <a:rPr lang="fr-FR" sz="2000" b="1" dirty="0">
                <a:solidFill>
                  <a:srgbClr val="3080B9"/>
                </a:solidFill>
              </a:rPr>
              <a:t> </a:t>
            </a:r>
            <a:r>
              <a:rPr lang="fr-FR" sz="2000" b="1" dirty="0" err="1">
                <a:solidFill>
                  <a:srgbClr val="3080B9"/>
                </a:solidFill>
              </a:rPr>
              <a:t>sy</a:t>
            </a:r>
            <a:r>
              <a:rPr lang="fr-FR" sz="2000" b="1" dirty="0">
                <a:solidFill>
                  <a:srgbClr val="3080B9"/>
                </a:solidFill>
              </a:rPr>
              <a:t> </a:t>
            </a:r>
            <a:r>
              <a:rPr lang="fr-FR" sz="2000" b="1" dirty="0" err="1">
                <a:solidFill>
                  <a:srgbClr val="3080B9"/>
                </a:solidFill>
              </a:rPr>
              <a:t>fahamatorana</a:t>
            </a:r>
            <a:endParaRPr lang="en" sz="2000" b="1" noProof="0" dirty="0">
              <a:solidFill>
                <a:srgbClr val="3080B9"/>
              </a:solidFill>
            </a:endParaRPr>
          </a:p>
          <a:p>
            <a:pPr lvl="1">
              <a:spcBef>
                <a:spcPts val="600"/>
              </a:spcBef>
            </a:pPr>
            <a:r>
              <a:rPr lang="fr-FR" sz="2000" b="1" dirty="0" err="1">
                <a:solidFill>
                  <a:srgbClr val="C57035"/>
                </a:solidFill>
              </a:rPr>
              <a:t>Fanompoana</a:t>
            </a:r>
            <a:r>
              <a:rPr lang="fr-FR" sz="2000" b="1" dirty="0">
                <a:solidFill>
                  <a:srgbClr val="C57035"/>
                </a:solidFill>
              </a:rPr>
              <a:t> </a:t>
            </a:r>
            <a:r>
              <a:rPr lang="fr-FR" sz="2000" b="1" dirty="0" err="1">
                <a:solidFill>
                  <a:srgbClr val="C57035"/>
                </a:solidFill>
              </a:rPr>
              <a:t>sy</a:t>
            </a:r>
            <a:r>
              <a:rPr lang="fr-FR" sz="2000" b="1" dirty="0">
                <a:solidFill>
                  <a:srgbClr val="C57035"/>
                </a:solidFill>
              </a:rPr>
              <a:t> </a:t>
            </a:r>
            <a:r>
              <a:rPr lang="fr-FR" sz="2000" b="1" dirty="0" err="1">
                <a:solidFill>
                  <a:srgbClr val="C57035"/>
                </a:solidFill>
              </a:rPr>
              <a:t>fanetrentena</a:t>
            </a:r>
            <a:endParaRPr lang="en" sz="2000" b="1" noProof="0" dirty="0">
              <a:solidFill>
                <a:srgbClr val="C57035"/>
              </a:solidFill>
            </a:endParaRPr>
          </a:p>
          <a:p>
            <a:pPr lvl="1">
              <a:spcBef>
                <a:spcPts val="600"/>
              </a:spcBef>
            </a:pPr>
            <a:r>
              <a:rPr lang="fr-FR" sz="2000" b="1" dirty="0" err="1">
                <a:solidFill>
                  <a:srgbClr val="BD2DB8"/>
                </a:solidFill>
              </a:rPr>
              <a:t>Fanajana</a:t>
            </a:r>
            <a:r>
              <a:rPr lang="fr-FR" sz="2000" b="1" dirty="0">
                <a:solidFill>
                  <a:srgbClr val="BD2DB8"/>
                </a:solidFill>
              </a:rPr>
              <a:t> </a:t>
            </a:r>
            <a:r>
              <a:rPr lang="fr-FR" sz="2000" b="1" dirty="0" err="1">
                <a:solidFill>
                  <a:srgbClr val="BD2DB8"/>
                </a:solidFill>
              </a:rPr>
              <a:t>ny</a:t>
            </a:r>
            <a:r>
              <a:rPr lang="fr-FR" sz="2000" b="1" dirty="0">
                <a:solidFill>
                  <a:srgbClr val="BD2DB8"/>
                </a:solidFill>
              </a:rPr>
              <a:t> </a:t>
            </a:r>
            <a:r>
              <a:rPr lang="fr-FR" sz="2000" b="1" dirty="0" err="1">
                <a:solidFill>
                  <a:srgbClr val="BD2DB8"/>
                </a:solidFill>
              </a:rPr>
              <a:t>mpitarika</a:t>
            </a:r>
            <a:endParaRPr lang="en" sz="2000" b="1" noProof="0" dirty="0">
              <a:solidFill>
                <a:srgbClr val="BD2DB8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137043" y="136328"/>
            <a:ext cx="74860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Rehefa</a:t>
            </a:r>
            <a:r>
              <a:rPr lang="fr-FR" sz="2000" b="1" dirty="0"/>
              <a:t> </a:t>
            </a:r>
            <a:r>
              <a:rPr lang="fr-FR" sz="2000" b="1" dirty="0" err="1"/>
              <a:t>avy</a:t>
            </a:r>
            <a:r>
              <a:rPr lang="fr-FR" sz="2000" b="1" dirty="0"/>
              <a:t> </a:t>
            </a:r>
            <a:r>
              <a:rPr lang="fr-FR" sz="2000" b="1" dirty="0" err="1"/>
              <a:t>niarahaba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Korintiana</a:t>
            </a:r>
            <a:r>
              <a:rPr lang="fr-FR" sz="2000" b="1" dirty="0"/>
              <a:t> </a:t>
            </a:r>
            <a:r>
              <a:rPr lang="fr-FR" sz="2000" b="1" dirty="0" err="1"/>
              <a:t>sy</a:t>
            </a:r>
            <a:r>
              <a:rPr lang="fr-FR" sz="2000" b="1" dirty="0"/>
              <a:t> </a:t>
            </a:r>
            <a:r>
              <a:rPr lang="fr-FR" sz="2000" b="1" dirty="0" err="1"/>
              <a:t>nidera</a:t>
            </a:r>
            <a:r>
              <a:rPr lang="fr-FR" sz="2000" b="1" dirty="0"/>
              <a:t> </a:t>
            </a:r>
            <a:r>
              <a:rPr lang="fr-FR" sz="2000" b="1" dirty="0" err="1"/>
              <a:t>azy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</a:t>
            </a:r>
            <a:r>
              <a:rPr lang="fr-FR" sz="2000" b="1" dirty="0" err="1"/>
              <a:t>noho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fitomboany</a:t>
            </a:r>
            <a:r>
              <a:rPr lang="fr-FR" sz="2000" b="1" dirty="0"/>
              <a:t> ara-</a:t>
            </a:r>
            <a:r>
              <a:rPr lang="fr-FR" sz="2000" b="1" dirty="0" err="1"/>
              <a:t>panahy</a:t>
            </a:r>
            <a:r>
              <a:rPr lang="fr-FR" sz="2000" b="1" dirty="0"/>
              <a:t> i </a:t>
            </a:r>
            <a:r>
              <a:rPr lang="fr-FR" sz="2000" b="1" dirty="0" err="1"/>
              <a:t>Paoly</a:t>
            </a:r>
            <a:r>
              <a:rPr lang="fr-FR" sz="2000" b="1" dirty="0"/>
              <a:t> dia </a:t>
            </a:r>
            <a:r>
              <a:rPr lang="fr-FR" sz="2000" b="1" dirty="0" err="1"/>
              <a:t>nanohy</a:t>
            </a:r>
            <a:r>
              <a:rPr lang="fr-FR" sz="2000" b="1" dirty="0"/>
              <a:t> </a:t>
            </a:r>
            <a:r>
              <a:rPr lang="fr-FR" sz="2000" b="1" dirty="0" err="1"/>
              <a:t>niresaka</a:t>
            </a:r>
            <a:r>
              <a:rPr lang="fr-FR" sz="2000" b="1" dirty="0"/>
              <a:t> </a:t>
            </a:r>
            <a:r>
              <a:rPr lang="fr-FR" sz="2000" b="1" dirty="0" err="1"/>
              <a:t>momba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olana</a:t>
            </a:r>
            <a:r>
              <a:rPr lang="fr-FR" sz="2000" b="1" dirty="0"/>
              <a:t> </a:t>
            </a:r>
            <a:r>
              <a:rPr lang="fr-FR" sz="2000" b="1" dirty="0" err="1"/>
              <a:t>voalohany</a:t>
            </a:r>
            <a:r>
              <a:rPr lang="fr-FR" sz="2000" b="1" dirty="0"/>
              <a:t>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misy</a:t>
            </a:r>
            <a:r>
              <a:rPr lang="fr-FR" sz="2000" b="1" dirty="0"/>
              <a:t> </a:t>
            </a:r>
            <a:r>
              <a:rPr lang="fr-FR" sz="2000" b="1" dirty="0" err="1"/>
              <a:t>fiantraikany</a:t>
            </a:r>
            <a:r>
              <a:rPr lang="fr-FR" sz="2000" b="1" dirty="0"/>
              <a:t>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: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fisian'ny</a:t>
            </a:r>
            <a:r>
              <a:rPr lang="fr-FR" sz="2000" b="1" dirty="0"/>
              <a:t> </a:t>
            </a:r>
            <a:r>
              <a:rPr lang="fr-FR" sz="2000" b="1" dirty="0" err="1"/>
              <a:t>firaisana</a:t>
            </a:r>
            <a:r>
              <a:rPr lang="en" sz="2000" b="1" noProof="0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6" y="4043362"/>
            <a:ext cx="4696214" cy="2678310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06410" y="199168"/>
            <a:ext cx="4219575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88360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114294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49894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626825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469386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164348" y="2534217"/>
            <a:ext cx="74587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Misy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teboka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mazava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hatramin'ny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voalohany</a:t>
            </a:r>
            <a:r>
              <a:rPr lang="fr-FR" sz="2000" b="1" dirty="0">
                <a:solidFill>
                  <a:prstClr val="black"/>
                </a:solidFill>
              </a:rPr>
              <a:t>: </a:t>
            </a:r>
            <a:r>
              <a:rPr lang="fr-FR" sz="2000" b="1" dirty="0" err="1">
                <a:solidFill>
                  <a:prstClr val="black"/>
                </a:solidFill>
              </a:rPr>
              <a:t>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tratra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alalan'ny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ezaka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ataon'olombelona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firaisana</a:t>
            </a:r>
            <a:r>
              <a:rPr lang="fr-FR" sz="2000" b="1" dirty="0">
                <a:solidFill>
                  <a:prstClr val="black"/>
                </a:solidFill>
              </a:rPr>
              <a:t> ao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fiangonana</a:t>
            </a:r>
            <a:r>
              <a:rPr lang="fr-FR" sz="2000" b="1" dirty="0">
                <a:solidFill>
                  <a:prstClr val="black"/>
                </a:solidFill>
              </a:rPr>
              <a:t>.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fibanjinana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an'i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Jesosy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ihany</a:t>
            </a:r>
            <a:r>
              <a:rPr lang="fr-FR" sz="2000" b="1" dirty="0">
                <a:solidFill>
                  <a:prstClr val="black"/>
                </a:solidFill>
              </a:rPr>
              <a:t> no </a:t>
            </a:r>
            <a:r>
              <a:rPr lang="fr-FR" sz="2000" b="1" dirty="0" err="1">
                <a:solidFill>
                  <a:prstClr val="black"/>
                </a:solidFill>
              </a:rPr>
              <a:t>hahatrarantsika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firaisana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137042" y="1350138"/>
            <a:ext cx="74860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Manerana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epistily</a:t>
            </a:r>
            <a:r>
              <a:rPr lang="fr-FR" sz="2000" b="1" dirty="0">
                <a:solidFill>
                  <a:prstClr val="black"/>
                </a:solidFill>
              </a:rPr>
              <a:t> ho </a:t>
            </a:r>
            <a:r>
              <a:rPr lang="fr-FR" sz="2000" b="1" dirty="0" err="1">
                <a:solidFill>
                  <a:prstClr val="black"/>
                </a:solidFill>
              </a:rPr>
              <a:t>an'ny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Korintiana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ireo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hafa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nosoratan'i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Paoly</a:t>
            </a:r>
            <a:r>
              <a:rPr lang="fr-FR" sz="2000" b="1" dirty="0">
                <a:solidFill>
                  <a:prstClr val="black"/>
                </a:solidFill>
              </a:rPr>
              <a:t>, no </a:t>
            </a:r>
            <a:r>
              <a:rPr lang="fr-FR" sz="2000" b="1" dirty="0" err="1">
                <a:solidFill>
                  <a:prstClr val="black"/>
                </a:solidFill>
              </a:rPr>
              <a:t>ahitantsika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fomba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anomezany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antsika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torolalana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hamahana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olana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io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izay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mety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mihantra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fiangonana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ankehitriny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ihany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koa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1140542" y="2100382"/>
            <a:ext cx="991091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fr-FR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OLANA MITARIKA FISARATSARAHANA </a:t>
            </a:r>
            <a:endParaRPr lang="en" sz="6600" b="1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-4916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4400" b="1" dirty="0">
                <a:ln/>
                <a:solidFill>
                  <a:srgbClr val="FF0000"/>
                </a:solidFill>
              </a:rPr>
              <a:t>FISARAHANA SY FIFAMPIANDANIANA </a:t>
            </a:r>
            <a:endParaRPr lang="en" sz="4400" b="1" noProof="0" dirty="0">
              <a:ln/>
              <a:solidFill>
                <a:srgbClr val="FF0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1" y="626024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Ary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mananatra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anareo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aho,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ry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rahalahy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amin'ny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anaran'i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Jesosy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Kristy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Tompontsika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mba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hiray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teny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ianareo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rehetra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, ka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tsy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hisy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fisarahana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eo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aminareo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, fa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mba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ho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tafakambana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tsara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ianareo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hiray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saina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sy</a:t>
            </a:r>
            <a:r>
              <a:rPr lang="fr-FR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hevitra</a:t>
            </a:r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(1 </a:t>
            </a:r>
            <a:r>
              <a:rPr lang="fr-FR" sz="1400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1:10)</a:t>
            </a:r>
            <a:endParaRPr lang="en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497393" y="2169475"/>
            <a:ext cx="55321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Nisy</a:t>
            </a:r>
            <a:r>
              <a:rPr lang="fr-FR" sz="2000" b="1" dirty="0"/>
              <a:t> </a:t>
            </a:r>
            <a:r>
              <a:rPr lang="fr-FR" sz="2000" b="1" dirty="0" err="1"/>
              <a:t>mpitarika</a:t>
            </a:r>
            <a:r>
              <a:rPr lang="fr-FR" sz="2000" b="1" dirty="0"/>
              <a:t> </a:t>
            </a:r>
            <a:r>
              <a:rPr lang="fr-FR" sz="2000" b="1" dirty="0" err="1"/>
              <a:t>samy</a:t>
            </a:r>
            <a:r>
              <a:rPr lang="fr-FR" sz="2000" b="1" dirty="0"/>
              <a:t> </a:t>
            </a:r>
            <a:r>
              <a:rPr lang="fr-FR" sz="2000" b="1" dirty="0" err="1"/>
              <a:t>hafa</a:t>
            </a:r>
            <a:r>
              <a:rPr lang="fr-FR" sz="2000" b="1" dirty="0"/>
              <a:t> </a:t>
            </a:r>
            <a:r>
              <a:rPr lang="fr-FR" sz="2000" b="1" dirty="0" err="1"/>
              <a:t>nandalo</a:t>
            </a:r>
            <a:r>
              <a:rPr lang="fr-FR" sz="2000" b="1" dirty="0"/>
              <a:t> tao </a:t>
            </a:r>
            <a:r>
              <a:rPr lang="fr-FR" sz="2000" b="1" dirty="0" err="1"/>
              <a:t>Korinto</a:t>
            </a:r>
            <a:r>
              <a:rPr lang="fr-FR" sz="2000" b="1" dirty="0"/>
              <a:t>, </a:t>
            </a:r>
            <a:r>
              <a:rPr lang="fr-FR" sz="2000" b="1" dirty="0" err="1"/>
              <a:t>ary</a:t>
            </a:r>
            <a:r>
              <a:rPr lang="fr-FR" sz="2000" b="1" dirty="0"/>
              <a:t> </a:t>
            </a:r>
            <a:r>
              <a:rPr lang="fr-FR" sz="2000" b="1" dirty="0" err="1"/>
              <a:t>samy</a:t>
            </a:r>
            <a:r>
              <a:rPr lang="fr-FR" sz="2000" b="1" dirty="0"/>
              <a:t> </a:t>
            </a:r>
            <a:r>
              <a:rPr lang="fr-FR" sz="2000" b="1" dirty="0" err="1"/>
              <a:t>nanana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mpitory</a:t>
            </a:r>
            <a:r>
              <a:rPr lang="fr-FR" sz="2000" b="1" dirty="0"/>
              <a:t> </a:t>
            </a:r>
            <a:r>
              <a:rPr lang="fr-FR" sz="2000" b="1" dirty="0" err="1"/>
              <a:t>teny</a:t>
            </a:r>
            <a:r>
              <a:rPr lang="fr-FR" sz="2000" b="1" dirty="0"/>
              <a:t> </a:t>
            </a:r>
            <a:r>
              <a:rPr lang="fr-FR" sz="2000" b="1" dirty="0" err="1"/>
              <a:t>nankafiziny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mpino</a:t>
            </a:r>
            <a:r>
              <a:rPr lang="fr-FR" sz="2000" b="1" dirty="0"/>
              <a:t> </a:t>
            </a:r>
            <a:r>
              <a:rPr lang="fr-FR" sz="2000" b="1" dirty="0" err="1"/>
              <a:t>tsirairay</a:t>
            </a:r>
            <a:r>
              <a:rPr lang="fr-FR" sz="2000" b="1" dirty="0"/>
              <a:t> (</a:t>
            </a:r>
            <a:r>
              <a:rPr lang="fr-FR" sz="2000" b="1" dirty="0" err="1"/>
              <a:t>Paoly</a:t>
            </a:r>
            <a:r>
              <a:rPr lang="fr-FR" sz="2000" b="1" dirty="0"/>
              <a:t>, </a:t>
            </a:r>
            <a:r>
              <a:rPr lang="fr-FR" sz="2000" b="1" dirty="0" err="1"/>
              <a:t>Apolosy</a:t>
            </a:r>
            <a:r>
              <a:rPr lang="fr-FR" sz="2000" b="1" dirty="0"/>
              <a:t>, </a:t>
            </a:r>
            <a:r>
              <a:rPr lang="fr-FR" sz="2000" b="1" dirty="0" err="1"/>
              <a:t>Petera</a:t>
            </a:r>
            <a:r>
              <a:rPr lang="fr-FR" sz="2000" b="1" dirty="0"/>
              <a:t>…) </a:t>
            </a:r>
            <a:r>
              <a:rPr lang="fr-FR" sz="2000" b="1" dirty="0" err="1"/>
              <a:t>Izany</a:t>
            </a:r>
            <a:r>
              <a:rPr lang="fr-FR" sz="2000" b="1" dirty="0"/>
              <a:t> no </a:t>
            </a:r>
            <a:r>
              <a:rPr lang="fr-FR" sz="2000" b="1" dirty="0" err="1"/>
              <a:t>nahatonga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fifampiandaniana</a:t>
            </a:r>
            <a:r>
              <a:rPr lang="fr-FR" sz="2000" b="1" dirty="0"/>
              <a:t> </a:t>
            </a:r>
            <a:r>
              <a:rPr lang="fr-FR" sz="2000" b="1" dirty="0" err="1"/>
              <a:t>teo</a:t>
            </a:r>
            <a:r>
              <a:rPr lang="fr-FR" sz="2000" b="1" dirty="0"/>
              <a:t> </a:t>
            </a:r>
            <a:r>
              <a:rPr lang="fr-FR" sz="2000" b="1" dirty="0" err="1"/>
              <a:t>amin’izy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(1 </a:t>
            </a:r>
            <a:r>
              <a:rPr lang="fr-FR" sz="2000" b="1" dirty="0" err="1"/>
              <a:t>Kor</a:t>
            </a:r>
            <a:r>
              <a:rPr lang="en" sz="2000" b="1" noProof="0" dirty="0"/>
              <a:t>. 1:11).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3988" y="4835485"/>
            <a:ext cx="3293072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43034" y="4820098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77923" y="4948409"/>
            <a:ext cx="601807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Nisy</a:t>
            </a:r>
            <a:r>
              <a:rPr lang="fr-FR" sz="2000" b="1" dirty="0"/>
              <a:t> </a:t>
            </a:r>
            <a:r>
              <a:rPr lang="fr-FR" sz="2000" b="1" dirty="0" err="1"/>
              <a:t>fiantraikany</a:t>
            </a:r>
            <a:r>
              <a:rPr lang="fr-FR" sz="2000" b="1" dirty="0"/>
              <a:t> </a:t>
            </a:r>
            <a:r>
              <a:rPr lang="fr-FR" sz="2000" b="1" dirty="0" err="1"/>
              <a:t>tsikelikely</a:t>
            </a:r>
            <a:r>
              <a:rPr lang="fr-FR" sz="2000" b="1" dirty="0"/>
              <a:t> </a:t>
            </a:r>
            <a:r>
              <a:rPr lang="fr-FR" sz="2000" b="1" dirty="0" err="1"/>
              <a:t>teo</a:t>
            </a:r>
            <a:r>
              <a:rPr lang="fr-FR" sz="2000" b="1" dirty="0"/>
              <a:t>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fiainan’ny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 (1 </a:t>
            </a:r>
            <a:r>
              <a:rPr lang="fr-FR" sz="2000" b="1" dirty="0" err="1"/>
              <a:t>Kor</a:t>
            </a:r>
            <a:r>
              <a:rPr lang="fr-FR" sz="2000" b="1" dirty="0"/>
              <a:t>. 3:3). </a:t>
            </a:r>
            <a:r>
              <a:rPr lang="fr-FR" sz="2000" b="1" dirty="0" err="1"/>
              <a:t>Nanimba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fankalazana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Fanasan’ny</a:t>
            </a:r>
            <a:r>
              <a:rPr lang="fr-FR" sz="2000" b="1" dirty="0"/>
              <a:t> </a:t>
            </a:r>
            <a:r>
              <a:rPr lang="fr-FR" sz="2000" b="1" dirty="0" err="1"/>
              <a:t>Tompo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fisian’ny</a:t>
            </a:r>
            <a:r>
              <a:rPr lang="fr-FR" sz="2000" b="1" dirty="0"/>
              <a:t> </a:t>
            </a:r>
            <a:r>
              <a:rPr lang="fr-FR" sz="2000" b="1" dirty="0" err="1"/>
              <a:t>firaisana</a:t>
            </a:r>
            <a:r>
              <a:rPr lang="fr-FR" sz="2000" b="1" dirty="0"/>
              <a:t> (1 </a:t>
            </a:r>
            <a:r>
              <a:rPr lang="fr-FR" sz="2000" b="1" dirty="0" err="1"/>
              <a:t>Kor</a:t>
            </a:r>
            <a:r>
              <a:rPr lang="fr-FR" sz="2000" b="1" dirty="0"/>
              <a:t>. 11:33), </a:t>
            </a:r>
            <a:r>
              <a:rPr lang="fr-FR" sz="2000" b="1" dirty="0" err="1"/>
              <a:t>ary</a:t>
            </a:r>
            <a:r>
              <a:rPr lang="fr-FR" sz="2000" b="1" dirty="0"/>
              <a:t> tonga </a:t>
            </a:r>
            <a:r>
              <a:rPr lang="fr-FR" sz="2000" b="1" dirty="0" err="1"/>
              <a:t>hatramin'ny</a:t>
            </a:r>
            <a:r>
              <a:rPr lang="fr-FR" sz="2000" b="1" dirty="0"/>
              <a:t> </a:t>
            </a:r>
            <a:r>
              <a:rPr lang="fr-FR" sz="2000" b="1" dirty="0" err="1"/>
              <a:t>fifampitoriana</a:t>
            </a:r>
            <a:r>
              <a:rPr lang="fr-FR" sz="2000" b="1" dirty="0"/>
              <a:t> </a:t>
            </a:r>
            <a:r>
              <a:rPr lang="fr-FR" sz="2000" b="1" dirty="0" err="1"/>
              <a:t>teny</a:t>
            </a:r>
            <a:r>
              <a:rPr lang="fr-FR" sz="2000" b="1" dirty="0"/>
              <a:t> </a:t>
            </a:r>
            <a:r>
              <a:rPr lang="fr-FR" sz="2000" b="1" dirty="0" err="1"/>
              <a:t>amin’ny</a:t>
            </a:r>
            <a:r>
              <a:rPr lang="fr-FR" sz="2000" b="1" dirty="0"/>
              <a:t> </a:t>
            </a:r>
            <a:r>
              <a:rPr lang="fr-FR" sz="2000" b="1" dirty="0" err="1"/>
              <a:t>fitsarana</a:t>
            </a:r>
            <a:r>
              <a:rPr lang="fr-FR" sz="2000" b="1" dirty="0"/>
              <a:t> </a:t>
            </a:r>
            <a:r>
              <a:rPr lang="fr-FR" sz="2000" b="1" dirty="0" err="1"/>
              <a:t>mihitsy</a:t>
            </a:r>
            <a:r>
              <a:rPr lang="fr-FR" sz="2000" b="1" dirty="0"/>
              <a:t> </a:t>
            </a:r>
            <a:r>
              <a:rPr lang="fr-FR" sz="2000" b="1" dirty="0" err="1"/>
              <a:t>aza</a:t>
            </a:r>
            <a:r>
              <a:rPr lang="fr-FR" sz="2000" b="1" dirty="0"/>
              <a:t> (1 </a:t>
            </a:r>
            <a:r>
              <a:rPr lang="fr-FR" sz="2000" b="1" dirty="0" err="1"/>
              <a:t>Kor</a:t>
            </a:r>
            <a:r>
              <a:rPr lang="en" sz="2000" b="1" noProof="0" dirty="0"/>
              <a:t>. 6:1).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703338"/>
            <a:ext cx="9694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/>
              <a:t>Inona </a:t>
            </a:r>
            <a:r>
              <a:rPr lang="fr-FR" sz="2000" b="1" dirty="0" err="1"/>
              <a:t>avy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</a:t>
            </a:r>
            <a:r>
              <a:rPr lang="fr-FR" sz="2000" b="1" dirty="0" err="1"/>
              <a:t>fisaratsarahana</a:t>
            </a:r>
            <a:r>
              <a:rPr lang="fr-FR" sz="2000" b="1" dirty="0"/>
              <a:t> </a:t>
            </a:r>
            <a:r>
              <a:rPr lang="fr-FR" sz="2000" b="1" dirty="0" err="1"/>
              <a:t>nisy</a:t>
            </a:r>
            <a:r>
              <a:rPr lang="fr-FR" sz="2000" b="1" dirty="0"/>
              <a:t> tao </a:t>
            </a:r>
            <a:r>
              <a:rPr lang="fr-FR" sz="2000" b="1" dirty="0" err="1"/>
              <a:t>amin’ny</a:t>
            </a:r>
            <a:r>
              <a:rPr lang="fr-FR" sz="2000" b="1" dirty="0"/>
              <a:t> </a:t>
            </a:r>
            <a:r>
              <a:rPr lang="fr-FR" sz="2000" b="1" dirty="0" err="1"/>
              <a:t>fiangonan’i</a:t>
            </a:r>
            <a:r>
              <a:rPr lang="fr-FR" sz="2000" b="1" dirty="0"/>
              <a:t> </a:t>
            </a:r>
            <a:r>
              <a:rPr lang="fr-FR" sz="2000" b="1" dirty="0" err="1"/>
              <a:t>Korinto</a:t>
            </a:r>
            <a:r>
              <a:rPr lang="fr-FR" sz="2000" b="1" dirty="0"/>
              <a:t> (1 Kor</a:t>
            </a:r>
            <a:r>
              <a:rPr lang="en" sz="2000" b="1" noProof="0" dirty="0"/>
              <a:t>. 1:12)?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1893" y="2283038"/>
            <a:ext cx="3894197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85253" y="3866718"/>
            <a:ext cx="55321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tsapany</a:t>
            </a:r>
            <a:r>
              <a:rPr lang="fr-FR" sz="2000" b="1" dirty="0">
                <a:solidFill>
                  <a:prstClr val="black"/>
                </a:solidFill>
              </a:rPr>
              <a:t> fa </a:t>
            </a:r>
            <a:r>
              <a:rPr lang="fr-FR" sz="2000" b="1" dirty="0" err="1">
                <a:solidFill>
                  <a:prstClr val="black"/>
                </a:solidFill>
              </a:rPr>
              <a:t>hafatra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iraisana</a:t>
            </a:r>
            <a:r>
              <a:rPr lang="fr-FR" sz="2000" b="1" dirty="0">
                <a:solidFill>
                  <a:prstClr val="black"/>
                </a:solidFill>
              </a:rPr>
              <a:t> no </a:t>
            </a:r>
            <a:r>
              <a:rPr lang="fr-FR" sz="2000" b="1" dirty="0" err="1">
                <a:solidFill>
                  <a:prstClr val="black"/>
                </a:solidFill>
              </a:rPr>
              <a:t>nitorian’izy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rehetra</a:t>
            </a:r>
            <a:r>
              <a:rPr lang="fr-FR" sz="2000" b="1" dirty="0">
                <a:solidFill>
                  <a:prstClr val="black"/>
                </a:solidFill>
              </a:rPr>
              <a:t>, fa </a:t>
            </a:r>
            <a:r>
              <a:rPr lang="fr-FR" sz="2000" b="1" dirty="0" err="1">
                <a:solidFill>
                  <a:prstClr val="black"/>
                </a:solidFill>
              </a:rPr>
              <a:t>variana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nifantoka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tamin’ny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lafiny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misy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dikany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izy</a:t>
            </a:r>
            <a:r>
              <a:rPr lang="fr-FR" sz="2000" b="1" dirty="0">
                <a:solidFill>
                  <a:prstClr val="black"/>
                </a:solidFill>
              </a:rPr>
              <a:t> (1 </a:t>
            </a:r>
            <a:r>
              <a:rPr lang="fr-FR" sz="2000" b="1" dirty="0" err="1">
                <a:solidFill>
                  <a:prstClr val="black"/>
                </a:solidFill>
              </a:rPr>
              <a:t>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3:5-8).</a:t>
            </a: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2172929" y="1859339"/>
            <a:ext cx="7846142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fr-FR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AHOANA NO HIHAZOMANA NY FIRAISANA </a:t>
            </a:r>
            <a:endParaRPr lang="en" sz="6600" b="1" noProof="0" dirty="0">
              <a:ln w="12700" cmpd="sng">
                <a:solidFill>
                  <a:srgbClr val="285E2D"/>
                </a:solidFill>
                <a:prstDash val="solid"/>
              </a:ln>
              <a:gradFill>
                <a:gsLst>
                  <a:gs pos="0">
                    <a:srgbClr val="285E2D"/>
                  </a:gs>
                  <a:gs pos="40000">
                    <a:srgbClr val="64BC6C"/>
                  </a:gs>
                  <a:gs pos="87000">
                    <a:srgbClr val="B7DFBA"/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21571" y="-132914"/>
            <a:ext cx="7737987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4400" b="1" dirty="0">
                <a:ln/>
                <a:solidFill>
                  <a:schemeClr val="accent3"/>
                </a:solidFill>
              </a:rPr>
              <a:t>IRAY AO AMIN'I JESOSY </a:t>
            </a:r>
            <a:endParaRPr lang="en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83564" y="479772"/>
            <a:ext cx="75041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Mahatoky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Andriamanitra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Izay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nahatonga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fiantsoana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anareo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hanananareo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firaisana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amin'ny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Zanany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, dia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Jesosy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Kristy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Tompontsika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fr-FR" sz="1400" b="1" noProof="0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Korintiana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1:9)</a:t>
            </a:r>
            <a:endParaRPr lang="en" b="1" noProof="0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-7394" y="1432473"/>
            <a:ext cx="77453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1900" b="1" noProof="0" dirty="0"/>
              <a:t>“</a:t>
            </a:r>
            <a:r>
              <a:rPr lang="fr-FR" sz="1900" b="1" dirty="0" err="1"/>
              <a:t>Voazarazara</a:t>
            </a:r>
            <a:r>
              <a:rPr lang="fr-FR" sz="1900" b="1" dirty="0"/>
              <a:t> va </a:t>
            </a:r>
            <a:r>
              <a:rPr lang="fr-FR" sz="1900" b="1" dirty="0" err="1"/>
              <a:t>Kristy</a:t>
            </a:r>
            <a:r>
              <a:rPr lang="fr-FR" sz="1900" b="1" dirty="0"/>
              <a:t>? </a:t>
            </a:r>
            <a:r>
              <a:rPr lang="fr-FR" sz="1900" b="1" dirty="0" err="1"/>
              <a:t>Paoly</a:t>
            </a:r>
            <a:r>
              <a:rPr lang="fr-FR" sz="1900" b="1" dirty="0"/>
              <a:t> va no </a:t>
            </a:r>
            <a:r>
              <a:rPr lang="fr-FR" sz="1900" b="1" dirty="0" err="1"/>
              <a:t>voahombo</a:t>
            </a:r>
            <a:r>
              <a:rPr lang="fr-FR" sz="1900" b="1" dirty="0"/>
              <a:t> </a:t>
            </a:r>
            <a:r>
              <a:rPr lang="fr-FR" sz="1900" b="1" dirty="0" err="1"/>
              <a:t>tamin'ny</a:t>
            </a:r>
            <a:r>
              <a:rPr lang="fr-FR" sz="1900" b="1" dirty="0"/>
              <a:t> </a:t>
            </a:r>
            <a:r>
              <a:rPr lang="fr-FR" sz="1900" b="1" dirty="0" err="1"/>
              <a:t>hazo</a:t>
            </a:r>
            <a:r>
              <a:rPr lang="fr-FR" sz="1900" b="1" dirty="0"/>
              <a:t> </a:t>
            </a:r>
            <a:r>
              <a:rPr lang="fr-FR" sz="1900" b="1" dirty="0" err="1"/>
              <a:t>fijaliana</a:t>
            </a:r>
            <a:r>
              <a:rPr lang="fr-FR" sz="1900" b="1" dirty="0"/>
              <a:t> </a:t>
            </a:r>
            <a:r>
              <a:rPr lang="fr-FR" sz="1900" b="1" dirty="0" err="1"/>
              <a:t>hamonjy</a:t>
            </a:r>
            <a:r>
              <a:rPr lang="fr-FR" sz="1900" b="1" dirty="0"/>
              <a:t> </a:t>
            </a:r>
            <a:r>
              <a:rPr lang="fr-FR" sz="1900" b="1" dirty="0" err="1"/>
              <a:t>anareo</a:t>
            </a:r>
            <a:r>
              <a:rPr lang="fr-FR" sz="1900" b="1" dirty="0"/>
              <a:t>, sa ho </a:t>
            </a:r>
            <a:r>
              <a:rPr lang="fr-FR" sz="1900" b="1" dirty="0" err="1"/>
              <a:t>amin'ny</a:t>
            </a:r>
            <a:r>
              <a:rPr lang="fr-FR" sz="1900" b="1" dirty="0"/>
              <a:t> </a:t>
            </a:r>
            <a:r>
              <a:rPr lang="fr-FR" sz="1900" b="1" dirty="0" err="1"/>
              <a:t>anaran'i</a:t>
            </a:r>
            <a:r>
              <a:rPr lang="fr-FR" sz="1900" b="1" dirty="0"/>
              <a:t> </a:t>
            </a:r>
            <a:r>
              <a:rPr lang="fr-FR" sz="1900" b="1" dirty="0" err="1"/>
              <a:t>Paoly</a:t>
            </a:r>
            <a:r>
              <a:rPr lang="fr-FR" sz="1900" b="1" dirty="0"/>
              <a:t> no </a:t>
            </a:r>
            <a:r>
              <a:rPr lang="fr-FR" sz="1900" b="1" dirty="0" err="1"/>
              <a:t>nanaovam-batisa</a:t>
            </a:r>
            <a:r>
              <a:rPr lang="fr-FR" sz="1900" b="1" dirty="0"/>
              <a:t> </a:t>
            </a:r>
            <a:r>
              <a:rPr lang="fr-FR" sz="1900" b="1" dirty="0" err="1"/>
              <a:t>anareo</a:t>
            </a:r>
            <a:r>
              <a:rPr lang="fr-FR" sz="1900" b="1" dirty="0"/>
              <a:t>?” (1 </a:t>
            </a:r>
            <a:r>
              <a:rPr lang="fr-FR" sz="1900" b="1" dirty="0" err="1"/>
              <a:t>Korintiana</a:t>
            </a:r>
            <a:r>
              <a:rPr lang="fr-FR" sz="1900" b="1" dirty="0"/>
              <a:t> 1:13). </a:t>
            </a:r>
            <a:r>
              <a:rPr lang="fr-FR" sz="1900" b="1" dirty="0" err="1"/>
              <a:t>Tamin'ny</a:t>
            </a:r>
            <a:r>
              <a:rPr lang="fr-FR" sz="1900" b="1" dirty="0"/>
              <a:t> </a:t>
            </a:r>
            <a:r>
              <a:rPr lang="fr-FR" sz="1900" b="1" dirty="0" err="1"/>
              <a:t>alalan'ireo</a:t>
            </a:r>
            <a:r>
              <a:rPr lang="fr-FR" sz="1900" b="1" dirty="0"/>
              <a:t> </a:t>
            </a:r>
            <a:r>
              <a:rPr lang="fr-FR" sz="1900" b="1" dirty="0" err="1"/>
              <a:t>fanontaniana</a:t>
            </a:r>
            <a:r>
              <a:rPr lang="fr-FR" sz="1900" b="1" dirty="0"/>
              <a:t> </a:t>
            </a:r>
            <a:r>
              <a:rPr lang="fr-FR" sz="1900" b="1" dirty="0" err="1"/>
              <a:t>ireo</a:t>
            </a:r>
            <a:r>
              <a:rPr lang="fr-FR" sz="1900" b="1" dirty="0"/>
              <a:t> no </a:t>
            </a:r>
            <a:r>
              <a:rPr lang="fr-FR" sz="1900" b="1" dirty="0" err="1"/>
              <a:t>nitarihan'i</a:t>
            </a:r>
            <a:r>
              <a:rPr lang="fr-FR" sz="1900" b="1" dirty="0"/>
              <a:t> </a:t>
            </a:r>
            <a:r>
              <a:rPr lang="fr-FR" sz="1900" b="1" dirty="0" err="1"/>
              <a:t>Paoly</a:t>
            </a:r>
            <a:r>
              <a:rPr lang="fr-FR" sz="1900" b="1" dirty="0"/>
              <a:t> </a:t>
            </a:r>
            <a:r>
              <a:rPr lang="fr-FR" sz="1900" b="1" dirty="0" err="1"/>
              <a:t>azy</a:t>
            </a:r>
            <a:r>
              <a:rPr lang="fr-FR" sz="1900" b="1" dirty="0"/>
              <a:t> </a:t>
            </a:r>
            <a:r>
              <a:rPr lang="fr-FR" sz="1900" b="1" dirty="0" err="1"/>
              <a:t>ireo</a:t>
            </a:r>
            <a:r>
              <a:rPr lang="fr-FR" sz="1900" b="1" dirty="0"/>
              <a:t> </a:t>
            </a:r>
            <a:r>
              <a:rPr lang="fr-FR" sz="1900" b="1" dirty="0" err="1"/>
              <a:t>hisaintsaina</a:t>
            </a:r>
            <a:r>
              <a:rPr lang="en" sz="1900" b="1" noProof="0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987" y="308013"/>
            <a:ext cx="4290683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21571" y="6024285"/>
            <a:ext cx="771641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1900" b="1" dirty="0" err="1">
                <a:solidFill>
                  <a:prstClr val="black"/>
                </a:solidFill>
              </a:rPr>
              <a:t>Amin'ny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alalan'ny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fahafatesana</a:t>
            </a:r>
            <a:r>
              <a:rPr lang="fr-FR" sz="1900" b="1" dirty="0">
                <a:solidFill>
                  <a:prstClr val="black"/>
                </a:solidFill>
              </a:rPr>
              <a:t> ao </a:t>
            </a:r>
            <a:r>
              <a:rPr lang="fr-FR" sz="1900" b="1" dirty="0" err="1">
                <a:solidFill>
                  <a:prstClr val="black"/>
                </a:solidFill>
              </a:rPr>
              <a:t>amin'ny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tena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fivelomana</a:t>
            </a:r>
            <a:r>
              <a:rPr lang="fr-FR" sz="1900" b="1" dirty="0">
                <a:solidFill>
                  <a:prstClr val="black"/>
                </a:solidFill>
              </a:rPr>
              <a:t> ho </a:t>
            </a:r>
            <a:r>
              <a:rPr lang="fr-FR" sz="1900" b="1" dirty="0" err="1">
                <a:solidFill>
                  <a:prstClr val="black"/>
                </a:solidFill>
              </a:rPr>
              <a:t>an'i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Jesosy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ihany</a:t>
            </a:r>
            <a:r>
              <a:rPr lang="fr-FR" sz="1900" b="1" dirty="0">
                <a:solidFill>
                  <a:prstClr val="black"/>
                </a:solidFill>
              </a:rPr>
              <a:t> no </a:t>
            </a:r>
            <a:r>
              <a:rPr lang="fr-FR" sz="1900" b="1" dirty="0" err="1">
                <a:solidFill>
                  <a:prstClr val="black"/>
                </a:solidFill>
              </a:rPr>
              <a:t>hahatraran'ny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fiangonana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firaisana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21571" y="5002144"/>
            <a:ext cx="7671148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1900" b="1" dirty="0">
                <a:solidFill>
                  <a:prstClr val="black"/>
                </a:solidFill>
              </a:rPr>
              <a:t>Ny </a:t>
            </a:r>
            <a:r>
              <a:rPr lang="fr-FR" sz="1900" b="1" dirty="0" err="1">
                <a:solidFill>
                  <a:prstClr val="black"/>
                </a:solidFill>
              </a:rPr>
              <a:t>tsy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fitovian-kevitra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madinidinika</a:t>
            </a:r>
            <a:r>
              <a:rPr lang="fr-FR" sz="1900" b="1" dirty="0">
                <a:solidFill>
                  <a:prstClr val="black"/>
                </a:solidFill>
              </a:rPr>
              <a:t>,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fanomezam-pahasoavana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samy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hafa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ananan’ny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tsirairay</a:t>
            </a:r>
            <a:r>
              <a:rPr lang="fr-FR" sz="1900" b="1" dirty="0">
                <a:solidFill>
                  <a:prstClr val="black"/>
                </a:solidFill>
              </a:rPr>
              <a:t>, </a:t>
            </a:r>
            <a:r>
              <a:rPr lang="fr-FR" sz="1900" b="1" dirty="0" err="1">
                <a:solidFill>
                  <a:prstClr val="black"/>
                </a:solidFill>
              </a:rPr>
              <a:t>rehefa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mivondrona</a:t>
            </a:r>
            <a:r>
              <a:rPr lang="fr-FR" sz="1900" b="1" dirty="0">
                <a:solidFill>
                  <a:prstClr val="black"/>
                </a:solidFill>
              </a:rPr>
              <a:t> ao </a:t>
            </a:r>
            <a:r>
              <a:rPr lang="fr-FR" sz="1900" b="1" dirty="0" err="1">
                <a:solidFill>
                  <a:prstClr val="black"/>
                </a:solidFill>
              </a:rPr>
              <a:t>amin’i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Kristy</a:t>
            </a:r>
            <a:r>
              <a:rPr lang="fr-FR" sz="1900" b="1" dirty="0">
                <a:solidFill>
                  <a:prstClr val="black"/>
                </a:solidFill>
              </a:rPr>
              <a:t>, dia </a:t>
            </a:r>
            <a:r>
              <a:rPr lang="fr-FR" sz="1900" b="1" dirty="0" err="1">
                <a:solidFill>
                  <a:prstClr val="black"/>
                </a:solidFill>
              </a:rPr>
              <a:t>miteraka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firaisana</a:t>
            </a:r>
            <a:r>
              <a:rPr lang="fr-FR" sz="1900" b="1" dirty="0">
                <a:solidFill>
                  <a:prstClr val="black"/>
                </a:solidFill>
              </a:rPr>
              <a:t> fa </a:t>
            </a:r>
            <a:r>
              <a:rPr lang="fr-FR" sz="1900" b="1" dirty="0" err="1">
                <a:solidFill>
                  <a:prstClr val="black"/>
                </a:solidFill>
              </a:rPr>
              <a:t>tsy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fisaratsarahana</a:t>
            </a:r>
            <a:r>
              <a:rPr lang="fr-FR" sz="1900" b="1" dirty="0">
                <a:solidFill>
                  <a:prstClr val="black"/>
                </a:solidFill>
              </a:rPr>
              <a:t> (1 </a:t>
            </a:r>
            <a:r>
              <a:rPr lang="fr-FR" sz="1900" b="1" dirty="0" err="1">
                <a:solidFill>
                  <a:prstClr val="black"/>
                </a:solidFill>
              </a:rPr>
              <a:t>Kor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12:12-13, 25, 27).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14177" y="4007059"/>
            <a:ext cx="7745381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1900" b="1" dirty="0" err="1">
                <a:solidFill>
                  <a:prstClr val="black"/>
                </a:solidFill>
              </a:rPr>
              <a:t>Tsy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midika</a:t>
            </a:r>
            <a:r>
              <a:rPr lang="fr-FR" sz="1900" b="1" dirty="0">
                <a:solidFill>
                  <a:prstClr val="black"/>
                </a:solidFill>
              </a:rPr>
              <a:t> ho </a:t>
            </a:r>
            <a:r>
              <a:rPr lang="fr-FR" sz="1900" b="1" dirty="0" err="1">
                <a:solidFill>
                  <a:prstClr val="black"/>
                </a:solidFill>
              </a:rPr>
              <a:t>fitoviana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firaisana</a:t>
            </a:r>
            <a:r>
              <a:rPr lang="fr-FR" sz="1900" b="1" dirty="0">
                <a:solidFill>
                  <a:prstClr val="black"/>
                </a:solidFill>
              </a:rPr>
              <a:t> ao </a:t>
            </a:r>
            <a:r>
              <a:rPr lang="fr-FR" sz="1900" b="1" dirty="0" err="1">
                <a:solidFill>
                  <a:prstClr val="black"/>
                </a:solidFill>
              </a:rPr>
              <a:t>amin'i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Jesosy</a:t>
            </a:r>
            <a:r>
              <a:rPr lang="fr-FR" sz="1900" b="1" dirty="0">
                <a:solidFill>
                  <a:prstClr val="black"/>
                </a:solidFill>
              </a:rPr>
              <a:t>. </a:t>
            </a:r>
            <a:r>
              <a:rPr lang="fr-FR" sz="1900" b="1" dirty="0" err="1">
                <a:solidFill>
                  <a:prstClr val="black"/>
                </a:solidFill>
              </a:rPr>
              <a:t>Tsy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hoe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mitovy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avokoa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hevitsika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amin'ny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zavatra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rehetra</a:t>
            </a:r>
            <a:r>
              <a:rPr lang="fr-FR" sz="1900" b="1" dirty="0">
                <a:solidFill>
                  <a:prstClr val="black"/>
                </a:solidFill>
              </a:rPr>
              <a:t>, na </a:t>
            </a:r>
            <a:r>
              <a:rPr lang="fr-FR" sz="1900" b="1" dirty="0" err="1">
                <a:solidFill>
                  <a:prstClr val="black"/>
                </a:solidFill>
              </a:rPr>
              <a:t>koa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hoe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mitovy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ataontsika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rehetra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13690" y="2730144"/>
            <a:ext cx="770321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1900" b="1" dirty="0">
                <a:solidFill>
                  <a:prstClr val="black"/>
                </a:solidFill>
              </a:rPr>
              <a:t>Ny </a:t>
            </a:r>
            <a:r>
              <a:rPr lang="fr-FR" sz="1900" b="1" dirty="0" err="1">
                <a:solidFill>
                  <a:prstClr val="black"/>
                </a:solidFill>
              </a:rPr>
              <a:t>fananana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an’i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Jesosy</a:t>
            </a:r>
            <a:r>
              <a:rPr lang="fr-FR" sz="1900" b="1" dirty="0">
                <a:solidFill>
                  <a:prstClr val="black"/>
                </a:solidFill>
              </a:rPr>
              <a:t> ho </a:t>
            </a:r>
            <a:r>
              <a:rPr lang="fr-FR" sz="1900" b="1" dirty="0" err="1">
                <a:solidFill>
                  <a:prstClr val="black"/>
                </a:solidFill>
              </a:rPr>
              <a:t>Tompontsika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ihany</a:t>
            </a:r>
            <a:r>
              <a:rPr lang="fr-FR" sz="1900" b="1" dirty="0">
                <a:solidFill>
                  <a:prstClr val="black"/>
                </a:solidFill>
              </a:rPr>
              <a:t> no </a:t>
            </a:r>
            <a:r>
              <a:rPr lang="fr-FR" sz="1900" b="1" dirty="0" err="1">
                <a:solidFill>
                  <a:prstClr val="black"/>
                </a:solidFill>
              </a:rPr>
              <a:t>hahatonga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firaisana</a:t>
            </a:r>
            <a:r>
              <a:rPr lang="fr-FR" sz="1900" b="1" dirty="0">
                <a:solidFill>
                  <a:prstClr val="black"/>
                </a:solidFill>
              </a:rPr>
              <a:t>. </a:t>
            </a:r>
            <a:r>
              <a:rPr lang="fr-FR" sz="1900" b="1" dirty="0" err="1">
                <a:solidFill>
                  <a:prstClr val="black"/>
                </a:solidFill>
              </a:rPr>
              <a:t>Tsy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amin’ny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alalan’ny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fanarahana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hevitry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rahalahy</a:t>
            </a:r>
            <a:r>
              <a:rPr lang="fr-FR" sz="1900" b="1" dirty="0">
                <a:solidFill>
                  <a:prstClr val="black"/>
                </a:solidFill>
              </a:rPr>
              <a:t> na </a:t>
            </a:r>
            <a:r>
              <a:rPr lang="fr-FR" sz="1900" b="1" dirty="0" err="1">
                <a:solidFill>
                  <a:prstClr val="black"/>
                </a:solidFill>
              </a:rPr>
              <a:t>anabavy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iray</a:t>
            </a:r>
            <a:r>
              <a:rPr lang="fr-FR" sz="1900" b="1" dirty="0">
                <a:solidFill>
                  <a:prstClr val="black"/>
                </a:solidFill>
              </a:rPr>
              <a:t>, na </a:t>
            </a:r>
            <a:r>
              <a:rPr lang="fr-FR" sz="1900" b="1" dirty="0" err="1">
                <a:solidFill>
                  <a:prstClr val="black"/>
                </a:solidFill>
              </a:rPr>
              <a:t>amin'ny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fananganana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vondrona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mihidy</a:t>
            </a:r>
            <a:r>
              <a:rPr lang="fr-FR" sz="1900" b="1" dirty="0">
                <a:solidFill>
                  <a:prstClr val="black"/>
                </a:solidFill>
              </a:rPr>
              <a:t> no </a:t>
            </a:r>
            <a:r>
              <a:rPr lang="fr-FR" sz="1900" b="1" dirty="0" err="1">
                <a:solidFill>
                  <a:prstClr val="black"/>
                </a:solidFill>
              </a:rPr>
              <a:t>hanatrarana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firaisana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-28575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4400" b="1" spc="60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FAHENDRENA SY FAHAMATORANA </a:t>
            </a:r>
            <a:endParaRPr lang="en" sz="4400" b="1" spc="600" noProof="0" dirty="0">
              <a:ln/>
              <a:solidFill>
                <a:srgbClr val="8643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342393" y="582285"/>
            <a:ext cx="11345657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Ary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izaho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ry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rahalahy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nahazo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niteny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taminareo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tahaka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amin'izay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araka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Fanahy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fa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tahaka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amin'izay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mbola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nofo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dia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tahaka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izay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mbola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zaza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ihany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ao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amin'i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Kristy</a:t>
            </a:r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fr-FR" sz="1400" b="1" noProof="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3:1)</a:t>
            </a:r>
            <a:endParaRPr lang="en" b="1" noProof="0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0" y="1311918"/>
            <a:ext cx="3451123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900" b="1" dirty="0" err="1"/>
              <a:t>Mbola</a:t>
            </a:r>
            <a:r>
              <a:rPr lang="fr-FR" sz="1900" b="1" dirty="0"/>
              <a:t> “zaza ao </a:t>
            </a:r>
            <a:r>
              <a:rPr lang="fr-FR" sz="1900" b="1" dirty="0" err="1"/>
              <a:t>amin’i</a:t>
            </a:r>
            <a:r>
              <a:rPr lang="fr-FR" sz="1900" b="1" dirty="0"/>
              <a:t> </a:t>
            </a:r>
            <a:r>
              <a:rPr lang="fr-FR" sz="1900" b="1" dirty="0" err="1"/>
              <a:t>Kristy</a:t>
            </a:r>
            <a:r>
              <a:rPr lang="fr-FR" sz="1900" b="1" dirty="0"/>
              <a:t>” no </a:t>
            </a:r>
            <a:r>
              <a:rPr lang="fr-FR" sz="1900" b="1" dirty="0" err="1"/>
              <a:t>ilazan'i</a:t>
            </a:r>
            <a:r>
              <a:rPr lang="fr-FR" sz="1900" b="1" dirty="0"/>
              <a:t> </a:t>
            </a:r>
            <a:r>
              <a:rPr lang="fr-FR" sz="1900" b="1" dirty="0" err="1"/>
              <a:t>Paoly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Kristiana</a:t>
            </a:r>
            <a:r>
              <a:rPr lang="fr-FR" sz="1900" b="1" dirty="0"/>
              <a:t> </a:t>
            </a:r>
            <a:r>
              <a:rPr lang="fr-FR" sz="1900" b="1" dirty="0" err="1"/>
              <a:t>tsy</a:t>
            </a:r>
            <a:r>
              <a:rPr lang="fr-FR" sz="1900" b="1" dirty="0"/>
              <a:t> </a:t>
            </a:r>
            <a:r>
              <a:rPr lang="fr-FR" sz="1900" b="1" dirty="0" err="1"/>
              <a:t>matotra</a:t>
            </a:r>
            <a:r>
              <a:rPr lang="fr-FR" sz="1900" b="1" dirty="0"/>
              <a:t>, “</a:t>
            </a:r>
            <a:r>
              <a:rPr lang="fr-FR" sz="1900" b="1" dirty="0" err="1"/>
              <a:t>mbola</a:t>
            </a:r>
            <a:r>
              <a:rPr lang="fr-FR" sz="1900" b="1" dirty="0"/>
              <a:t> </a:t>
            </a:r>
            <a:r>
              <a:rPr lang="fr-FR" sz="1900" b="1" dirty="0" err="1"/>
              <a:t>nofo</a:t>
            </a:r>
            <a:r>
              <a:rPr lang="fr-FR" sz="1900" b="1" dirty="0"/>
              <a:t>” (1 </a:t>
            </a:r>
            <a:r>
              <a:rPr lang="fr-FR" sz="1900" b="1" dirty="0" err="1"/>
              <a:t>Korintiana</a:t>
            </a:r>
            <a:r>
              <a:rPr lang="fr-FR" sz="1900" b="1" dirty="0"/>
              <a:t> 3:1). </a:t>
            </a:r>
            <a:r>
              <a:rPr lang="fr-FR" sz="1900" b="1" dirty="0" err="1"/>
              <a:t>Ireo</a:t>
            </a:r>
            <a:r>
              <a:rPr lang="fr-FR" sz="1900" b="1" dirty="0"/>
              <a:t> </a:t>
            </a:r>
            <a:r>
              <a:rPr lang="fr-FR" sz="1900" b="1" dirty="0" err="1"/>
              <a:t>karazana</a:t>
            </a:r>
            <a:r>
              <a:rPr lang="fr-FR" sz="1900" b="1" dirty="0"/>
              <a:t> </a:t>
            </a:r>
            <a:r>
              <a:rPr lang="fr-FR" sz="1900" b="1" dirty="0" err="1"/>
              <a:t>kristiana</a:t>
            </a:r>
            <a:r>
              <a:rPr lang="fr-FR" sz="1900" b="1" dirty="0"/>
              <a:t> </a:t>
            </a:r>
            <a:r>
              <a:rPr lang="fr-FR" sz="1900" b="1" dirty="0" err="1"/>
              <a:t>ireo</a:t>
            </a:r>
            <a:r>
              <a:rPr lang="fr-FR" sz="1900" b="1" dirty="0"/>
              <a:t> dia </a:t>
            </a:r>
            <a:r>
              <a:rPr lang="fr-FR" sz="1900" b="1" dirty="0" err="1"/>
              <a:t>mifantoka</a:t>
            </a:r>
            <a:r>
              <a:rPr lang="fr-FR" sz="1900" b="1" dirty="0"/>
              <a:t> </a:t>
            </a:r>
            <a:r>
              <a:rPr lang="fr-FR" sz="1900" b="1" dirty="0" err="1"/>
              <a:t>kokoa</a:t>
            </a:r>
            <a:r>
              <a:rPr lang="fr-FR" sz="1900" b="1" dirty="0"/>
              <a:t> </a:t>
            </a:r>
            <a:r>
              <a:rPr lang="fr-FR" sz="1900" b="1" dirty="0" err="1"/>
              <a:t>amin’ny</a:t>
            </a:r>
            <a:r>
              <a:rPr lang="fr-FR" sz="1900" b="1" dirty="0"/>
              <a:t> </a:t>
            </a:r>
            <a:r>
              <a:rPr lang="fr-FR" sz="1900" b="1" dirty="0" err="1"/>
              <a:t>olona</a:t>
            </a:r>
            <a:r>
              <a:rPr lang="fr-FR" sz="1900" b="1" dirty="0"/>
              <a:t> fa </a:t>
            </a:r>
            <a:r>
              <a:rPr lang="fr-FR" sz="1900" b="1" dirty="0" err="1"/>
              <a:t>tsy</a:t>
            </a:r>
            <a:r>
              <a:rPr lang="fr-FR" sz="1900" b="1" dirty="0"/>
              <a:t> </a:t>
            </a:r>
            <a:r>
              <a:rPr lang="fr-FR" sz="1900" b="1" dirty="0" err="1"/>
              <a:t>amin’i</a:t>
            </a:r>
            <a:r>
              <a:rPr lang="fr-FR" sz="1900" b="1" dirty="0"/>
              <a:t> </a:t>
            </a:r>
            <a:r>
              <a:rPr lang="fr-FR" sz="1900" b="1" dirty="0" err="1"/>
              <a:t>Jesosy</a:t>
            </a:r>
            <a:r>
              <a:rPr lang="en" sz="1900" b="1" noProof="0" dirty="0"/>
              <a:t>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4674015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2847061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EF10A96-9D79-F7F9-F713-11445B7D00C5}"/>
              </a:ext>
            </a:extLst>
          </p:cNvPr>
          <p:cNvSpPr txBox="1"/>
          <p:nvPr/>
        </p:nvSpPr>
        <p:spPr>
          <a:xfrm>
            <a:off x="0" y="3455929"/>
            <a:ext cx="3554963" cy="3308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1900" b="1" dirty="0" err="1">
                <a:solidFill>
                  <a:prstClr val="black"/>
                </a:solidFill>
              </a:rPr>
              <a:t>Rehefa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omena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lanja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tafahoatra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mpitarika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sasany</a:t>
            </a:r>
            <a:r>
              <a:rPr lang="fr-FR" sz="1900" b="1" dirty="0">
                <a:solidFill>
                  <a:prstClr val="black"/>
                </a:solidFill>
              </a:rPr>
              <a:t> ka </a:t>
            </a:r>
            <a:r>
              <a:rPr lang="fr-FR" sz="1900" b="1" dirty="0" err="1">
                <a:solidFill>
                  <a:prstClr val="black"/>
                </a:solidFill>
              </a:rPr>
              <a:t>hambaniana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hafa</a:t>
            </a:r>
            <a:r>
              <a:rPr lang="fr-FR" sz="1900" b="1" dirty="0">
                <a:solidFill>
                  <a:prstClr val="black"/>
                </a:solidFill>
              </a:rPr>
              <a:t>, dia </a:t>
            </a:r>
            <a:r>
              <a:rPr lang="fr-FR" sz="1900" b="1" dirty="0" err="1">
                <a:solidFill>
                  <a:prstClr val="black"/>
                </a:solidFill>
              </a:rPr>
              <a:t>miforona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vondrona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mampisara-bazana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fiangonana</a:t>
            </a:r>
            <a:r>
              <a:rPr lang="fr-FR" sz="1900" b="1" dirty="0">
                <a:solidFill>
                  <a:prstClr val="black"/>
                </a:solidFill>
              </a:rPr>
              <a:t>. </a:t>
            </a:r>
            <a:r>
              <a:rPr lang="fr-FR" sz="1900" b="1" dirty="0" err="1">
                <a:solidFill>
                  <a:prstClr val="black"/>
                </a:solidFill>
              </a:rPr>
              <a:t>Izany</a:t>
            </a:r>
            <a:r>
              <a:rPr lang="fr-FR" sz="1900" b="1" dirty="0">
                <a:solidFill>
                  <a:prstClr val="black"/>
                </a:solidFill>
              </a:rPr>
              <a:t> dia </a:t>
            </a:r>
            <a:r>
              <a:rPr lang="fr-FR" sz="1900" b="1" dirty="0" err="1">
                <a:solidFill>
                  <a:prstClr val="black"/>
                </a:solidFill>
              </a:rPr>
              <a:t>vokatry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fahamatorana</a:t>
            </a:r>
            <a:r>
              <a:rPr lang="fr-FR" sz="1900" b="1" dirty="0">
                <a:solidFill>
                  <a:prstClr val="black"/>
                </a:solidFill>
              </a:rPr>
              <a:t>. </a:t>
            </a:r>
            <a:r>
              <a:rPr lang="fr-FR" sz="1900" b="1" dirty="0" err="1">
                <a:solidFill>
                  <a:prstClr val="black"/>
                </a:solidFill>
              </a:rPr>
              <a:t>Noho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izany</a:t>
            </a:r>
            <a:r>
              <a:rPr lang="fr-FR" sz="1900" b="1" dirty="0">
                <a:solidFill>
                  <a:prstClr val="black"/>
                </a:solidFill>
              </a:rPr>
              <a:t>, dia </a:t>
            </a:r>
            <a:r>
              <a:rPr lang="fr-FR" sz="1900" b="1" dirty="0" err="1">
                <a:solidFill>
                  <a:prstClr val="black"/>
                </a:solidFill>
              </a:rPr>
              <a:t>miantso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antsika</a:t>
            </a:r>
            <a:r>
              <a:rPr lang="fr-FR" sz="1900" b="1" dirty="0">
                <a:solidFill>
                  <a:prstClr val="black"/>
                </a:solidFill>
              </a:rPr>
              <a:t> i </a:t>
            </a:r>
            <a:r>
              <a:rPr lang="fr-FR" sz="1900" b="1" dirty="0" err="1">
                <a:solidFill>
                  <a:prstClr val="black"/>
                </a:solidFill>
              </a:rPr>
              <a:t>Paoly</a:t>
            </a:r>
            <a:r>
              <a:rPr lang="fr-FR" sz="1900" b="1" dirty="0">
                <a:solidFill>
                  <a:prstClr val="black"/>
                </a:solidFill>
              </a:rPr>
              <a:t> ho tonga </a:t>
            </a:r>
            <a:r>
              <a:rPr lang="fr-FR" sz="1900" b="1" dirty="0" err="1">
                <a:solidFill>
                  <a:prstClr val="black"/>
                </a:solidFill>
              </a:rPr>
              <a:t>amin’ny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fahamatorana</a:t>
            </a:r>
            <a:r>
              <a:rPr lang="fr-FR" sz="1900" b="1" dirty="0">
                <a:solidFill>
                  <a:prstClr val="black"/>
                </a:solidFill>
              </a:rPr>
              <a:t> ao </a:t>
            </a:r>
            <a:r>
              <a:rPr lang="fr-FR" sz="1900" b="1" dirty="0" err="1">
                <a:solidFill>
                  <a:prstClr val="black"/>
                </a:solidFill>
              </a:rPr>
              <a:t>amin’i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Kristy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(1 </a:t>
            </a:r>
            <a:r>
              <a:rPr kumimoji="0" lang="fr-FR" sz="19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Korintiana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2:6).</a:t>
            </a:r>
          </a:p>
        </p:txBody>
      </p:sp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00" b="1" spc="30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FANOMPOANA SY FANETRENTENA</a:t>
            </a:r>
            <a:endParaRPr lang="en" sz="4400" b="1" spc="300" noProof="0" dirty="0">
              <a:ln w="15875">
                <a:solidFill>
                  <a:srgbClr val="C34B2F"/>
                </a:solidFill>
                <a:prstDash val="solid"/>
              </a:ln>
              <a:solidFill>
                <a:srgbClr val="66FFCC"/>
              </a:solidFill>
              <a:effectLst>
                <a:outerShdw blurRad="38100" dist="22860" dir="5400000" algn="tl" rotWithShape="0">
                  <a:srgbClr val="000000">
                    <a:alpha val="83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1507329" y="690063"/>
            <a:ext cx="91773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Aoka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hataon'ny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olona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ho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mpanompon'i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Kristy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sy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mpitandrina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zava-miafina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izay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an'Andriamanitra</a:t>
            </a:r>
            <a:r>
              <a:rPr lang="fr-FR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izahay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fr-FR" sz="1400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Korintiana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4:1)</a:t>
            </a:r>
            <a:endParaRPr lang="en" b="1" noProof="0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159004" y="1354078"/>
            <a:ext cx="6515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err="1"/>
              <a:t>Voazarazara</a:t>
            </a:r>
            <a:r>
              <a:rPr lang="fr-FR" b="1" dirty="0"/>
              <a:t> </a:t>
            </a:r>
            <a:r>
              <a:rPr lang="fr-FR" b="1" dirty="0" err="1"/>
              <a:t>noho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politika</a:t>
            </a:r>
            <a:r>
              <a:rPr lang="fr-FR" b="1" dirty="0"/>
              <a:t>, </a:t>
            </a:r>
            <a:r>
              <a:rPr lang="fr-FR" b="1" dirty="0" err="1"/>
              <a:t>filozofia</a:t>
            </a:r>
            <a:r>
              <a:rPr lang="fr-FR" b="1" dirty="0"/>
              <a:t>, </a:t>
            </a:r>
            <a:r>
              <a:rPr lang="fr-FR" b="1" dirty="0" err="1"/>
              <a:t>fivavahana</a:t>
            </a:r>
            <a:r>
              <a:rPr lang="fr-FR" b="1" dirty="0"/>
              <a:t> </a:t>
            </a:r>
            <a:r>
              <a:rPr lang="fr-FR" b="1" dirty="0" err="1"/>
              <a:t>ary</a:t>
            </a:r>
            <a:r>
              <a:rPr lang="fr-FR" b="1" dirty="0"/>
              <a:t> </a:t>
            </a:r>
            <a:r>
              <a:rPr lang="fr-FR" b="1" dirty="0" err="1"/>
              <a:t>finoana</a:t>
            </a:r>
            <a:r>
              <a:rPr lang="fr-FR" b="1" dirty="0"/>
              <a:t> </a:t>
            </a:r>
            <a:r>
              <a:rPr lang="fr-FR" b="1" dirty="0" err="1"/>
              <a:t>samy</a:t>
            </a:r>
            <a:r>
              <a:rPr lang="fr-FR" b="1" dirty="0"/>
              <a:t> </a:t>
            </a:r>
            <a:r>
              <a:rPr lang="fr-FR" b="1" dirty="0" err="1"/>
              <a:t>hafa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olona</a:t>
            </a:r>
            <a:r>
              <a:rPr lang="fr-FR" b="1" dirty="0"/>
              <a:t> </a:t>
            </a:r>
            <a:r>
              <a:rPr lang="fr-FR" b="1" dirty="0" err="1"/>
              <a:t>tamin’ny</a:t>
            </a:r>
            <a:r>
              <a:rPr lang="fr-FR" b="1" dirty="0"/>
              <a:t> </a:t>
            </a:r>
            <a:r>
              <a:rPr lang="fr-FR" b="1" dirty="0" err="1"/>
              <a:t>taonjato</a:t>
            </a:r>
            <a:r>
              <a:rPr lang="fr-FR" b="1" dirty="0"/>
              <a:t> </a:t>
            </a:r>
            <a:r>
              <a:rPr lang="fr-FR" b="1" dirty="0" err="1"/>
              <a:t>voalohany</a:t>
            </a:r>
            <a:r>
              <a:rPr lang="fr-FR" b="1" dirty="0"/>
              <a:t>, dia </a:t>
            </a:r>
            <a:r>
              <a:rPr lang="fr-FR" b="1" dirty="0" err="1"/>
              <a:t>toy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amin’izao</a:t>
            </a:r>
            <a:r>
              <a:rPr lang="fr-FR" b="1" dirty="0"/>
              <a:t> </a:t>
            </a:r>
            <a:r>
              <a:rPr lang="fr-FR" b="1" dirty="0" err="1"/>
              <a:t>ankehitriny</a:t>
            </a:r>
            <a:r>
              <a:rPr lang="fr-FR" b="1" dirty="0"/>
              <a:t> </a:t>
            </a:r>
            <a:r>
              <a:rPr lang="fr-FR" b="1" dirty="0" err="1"/>
              <a:t>izao</a:t>
            </a:r>
            <a:r>
              <a:rPr lang="fr-FR" b="1" dirty="0"/>
              <a:t>. </a:t>
            </a:r>
            <a:r>
              <a:rPr lang="fr-FR" b="1" dirty="0" err="1"/>
              <a:t>Ahoana</a:t>
            </a:r>
            <a:r>
              <a:rPr lang="fr-FR" b="1" dirty="0"/>
              <a:t> no </a:t>
            </a:r>
            <a:r>
              <a:rPr lang="fr-FR" b="1" dirty="0" err="1"/>
              <a:t>ahafahantsika</a:t>
            </a:r>
            <a:r>
              <a:rPr lang="fr-FR" b="1" dirty="0"/>
              <a:t> </a:t>
            </a:r>
            <a:r>
              <a:rPr lang="fr-FR" b="1" dirty="0" err="1"/>
              <a:t>misoroka</a:t>
            </a:r>
            <a:r>
              <a:rPr lang="fr-FR" b="1" dirty="0"/>
              <a:t> </a:t>
            </a:r>
            <a:r>
              <a:rPr lang="fr-FR" b="1" dirty="0" err="1"/>
              <a:t>izany</a:t>
            </a:r>
            <a:r>
              <a:rPr lang="fr-FR" b="1" dirty="0"/>
              <a:t> </a:t>
            </a:r>
            <a:r>
              <a:rPr lang="fr-FR" b="1" dirty="0" err="1"/>
              <a:t>fomba</a:t>
            </a:r>
            <a:r>
              <a:rPr lang="fr-FR" b="1" dirty="0"/>
              <a:t> </a:t>
            </a:r>
            <a:r>
              <a:rPr lang="fr-FR" b="1" dirty="0" err="1"/>
              <a:t>fisainana</a:t>
            </a:r>
            <a:r>
              <a:rPr lang="fr-FR" b="1" dirty="0"/>
              <a:t> </a:t>
            </a:r>
            <a:r>
              <a:rPr lang="fr-FR" b="1" dirty="0" err="1"/>
              <a:t>izany</a:t>
            </a:r>
            <a:r>
              <a:rPr lang="fr-FR" b="1" dirty="0"/>
              <a:t> </a:t>
            </a:r>
            <a:r>
              <a:rPr lang="fr-FR" b="1" dirty="0" err="1"/>
              <a:t>mba</a:t>
            </a:r>
            <a:r>
              <a:rPr lang="fr-FR" b="1" dirty="0"/>
              <a:t> </a:t>
            </a:r>
            <a:r>
              <a:rPr lang="fr-FR" b="1" dirty="0" err="1"/>
              <a:t>tsy</a:t>
            </a:r>
            <a:r>
              <a:rPr lang="fr-FR" b="1" dirty="0"/>
              <a:t> </a:t>
            </a:r>
            <a:r>
              <a:rPr lang="fr-FR" b="1" dirty="0" err="1"/>
              <a:t>hiditra</a:t>
            </a:r>
            <a:r>
              <a:rPr lang="fr-FR" b="1" dirty="0"/>
              <a:t> ao </a:t>
            </a:r>
            <a:r>
              <a:rPr lang="fr-FR" b="1" dirty="0" err="1"/>
              <a:t>amin’ny</a:t>
            </a:r>
            <a:r>
              <a:rPr lang="fr-FR" b="1" dirty="0"/>
              <a:t> </a:t>
            </a:r>
            <a:r>
              <a:rPr lang="fr-FR" b="1" dirty="0" err="1"/>
              <a:t>fiangonana</a:t>
            </a:r>
            <a:r>
              <a:rPr lang="fr-FR" b="1" dirty="0"/>
              <a:t> ka </a:t>
            </a:r>
            <a:r>
              <a:rPr lang="fr-FR" b="1" dirty="0" err="1"/>
              <a:t>hiteraka</a:t>
            </a:r>
            <a:r>
              <a:rPr lang="fr-FR" b="1" dirty="0"/>
              <a:t> </a:t>
            </a:r>
            <a:r>
              <a:rPr lang="fr-FR" b="1" dirty="0" err="1"/>
              <a:t>fisaratsarahana</a:t>
            </a:r>
            <a:r>
              <a:rPr lang="en" b="1" noProof="0" dirty="0"/>
              <a:t>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26042" y="2873656"/>
            <a:ext cx="2917252" cy="3516647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957803"/>
            <a:ext cx="1929201" cy="2042821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707" y="5155622"/>
            <a:ext cx="2051944" cy="1559954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141669" y="2849418"/>
            <a:ext cx="70023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err="1"/>
              <a:t>Manana</a:t>
            </a:r>
            <a:r>
              <a:rPr lang="fr-FR" b="1" dirty="0"/>
              <a:t> </a:t>
            </a:r>
            <a:r>
              <a:rPr lang="fr-FR" b="1" dirty="0" err="1"/>
              <a:t>anjara</a:t>
            </a:r>
            <a:r>
              <a:rPr lang="fr-FR" b="1" dirty="0"/>
              <a:t> </a:t>
            </a:r>
            <a:r>
              <a:rPr lang="fr-FR" b="1" dirty="0" err="1"/>
              <a:t>toerana</a:t>
            </a:r>
            <a:r>
              <a:rPr lang="fr-FR" b="1" dirty="0"/>
              <a:t> </a:t>
            </a:r>
            <a:r>
              <a:rPr lang="fr-FR" b="1" dirty="0" err="1"/>
              <a:t>lehibe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fihetsiky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mpitarika</a:t>
            </a:r>
            <a:r>
              <a:rPr lang="fr-FR" b="1" dirty="0"/>
              <a:t>. </a:t>
            </a:r>
            <a:r>
              <a:rPr lang="fr-FR" b="1" dirty="0" err="1"/>
              <a:t>Tsy</a:t>
            </a:r>
            <a:r>
              <a:rPr lang="fr-FR" b="1" dirty="0"/>
              <a:t> </a:t>
            </a:r>
            <a:r>
              <a:rPr lang="fr-FR" b="1" dirty="0" err="1"/>
              <a:t>maintsy</a:t>
            </a:r>
            <a:r>
              <a:rPr lang="fr-FR" b="1" dirty="0"/>
              <a:t> </a:t>
            </a:r>
            <a:r>
              <a:rPr lang="fr-FR" b="1" dirty="0" err="1"/>
              <a:t>mazava</a:t>
            </a:r>
            <a:r>
              <a:rPr lang="fr-FR" b="1" dirty="0"/>
              <a:t> </a:t>
            </a:r>
            <a:r>
              <a:rPr lang="fr-FR" b="1" dirty="0" err="1"/>
              <a:t>tsara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andraikitry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mpitondra</a:t>
            </a:r>
            <a:r>
              <a:rPr lang="fr-FR" b="1" dirty="0"/>
              <a:t> </a:t>
            </a:r>
            <a:r>
              <a:rPr lang="fr-FR" b="1" dirty="0" err="1"/>
              <a:t>fiangonana</a:t>
            </a:r>
            <a:r>
              <a:rPr lang="fr-FR" b="1" dirty="0"/>
              <a:t> </a:t>
            </a:r>
            <a:r>
              <a:rPr lang="fr-FR" b="1" dirty="0" err="1"/>
              <a:t>amin’ny</a:t>
            </a:r>
            <a:r>
              <a:rPr lang="fr-FR" b="1" dirty="0"/>
              <a:t> maha-</a:t>
            </a:r>
            <a:r>
              <a:rPr lang="fr-FR" b="1" dirty="0" err="1"/>
              <a:t>mpitantana</a:t>
            </a:r>
            <a:r>
              <a:rPr lang="fr-FR" b="1" dirty="0"/>
              <a:t> </a:t>
            </a:r>
            <a:r>
              <a:rPr lang="fr-FR" b="1" dirty="0" err="1"/>
              <a:t>azy</a:t>
            </a:r>
            <a:r>
              <a:rPr lang="fr-FR" b="1" dirty="0"/>
              <a:t>. </a:t>
            </a:r>
            <a:r>
              <a:rPr lang="fr-FR" b="1" dirty="0" err="1"/>
              <a:t>Tsy</a:t>
            </a:r>
            <a:r>
              <a:rPr lang="fr-FR" b="1" dirty="0"/>
              <a:t> </a:t>
            </a:r>
            <a:r>
              <a:rPr lang="fr-FR" b="1" dirty="0" err="1"/>
              <a:t>tompon’ny</a:t>
            </a:r>
            <a:r>
              <a:rPr lang="fr-FR" b="1" dirty="0"/>
              <a:t> </a:t>
            </a:r>
            <a:r>
              <a:rPr lang="fr-FR" b="1" dirty="0" err="1"/>
              <a:t>fiangonana</a:t>
            </a:r>
            <a:r>
              <a:rPr lang="fr-FR" b="1" dirty="0"/>
              <a:t> </a:t>
            </a:r>
            <a:r>
              <a:rPr lang="fr-FR" b="1" dirty="0" err="1"/>
              <a:t>izy</a:t>
            </a:r>
            <a:r>
              <a:rPr lang="fr-FR" b="1" dirty="0"/>
              <a:t> </a:t>
            </a:r>
            <a:r>
              <a:rPr lang="fr-FR" b="1" dirty="0" err="1"/>
              <a:t>ireo</a:t>
            </a:r>
            <a:r>
              <a:rPr lang="fr-FR" b="1" dirty="0"/>
              <a:t>; fa </a:t>
            </a:r>
            <a:r>
              <a:rPr lang="fr-FR" b="1" dirty="0" err="1"/>
              <a:t>mitantana</a:t>
            </a:r>
            <a:r>
              <a:rPr lang="fr-FR" b="1" dirty="0"/>
              <a:t> </a:t>
            </a:r>
            <a:r>
              <a:rPr lang="fr-FR" b="1" dirty="0" err="1"/>
              <a:t>azy</a:t>
            </a:r>
            <a:r>
              <a:rPr lang="fr-FR" b="1" dirty="0"/>
              <a:t> </a:t>
            </a:r>
            <a:r>
              <a:rPr lang="fr-FR" b="1" dirty="0" err="1"/>
              <a:t>ihany</a:t>
            </a:r>
            <a:r>
              <a:rPr lang="fr-FR" b="1" dirty="0"/>
              <a:t> ho </a:t>
            </a:r>
            <a:r>
              <a:rPr lang="fr-FR" b="1" dirty="0" err="1"/>
              <a:t>an’i</a:t>
            </a:r>
            <a:r>
              <a:rPr lang="fr-FR" b="1" dirty="0"/>
              <a:t> </a:t>
            </a:r>
            <a:r>
              <a:rPr lang="fr-FR" b="1" dirty="0" err="1"/>
              <a:t>Kristy</a:t>
            </a:r>
            <a:r>
              <a:rPr lang="en" b="1" noProof="0" dirty="0"/>
              <a:t>.</a:t>
            </a: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6715125" y="1514475"/>
            <a:ext cx="5305427" cy="1181100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2182690" y="5817930"/>
            <a:ext cx="70433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b="1" dirty="0" err="1">
                <a:solidFill>
                  <a:prstClr val="black"/>
                </a:solidFill>
              </a:rPr>
              <a:t>Firaisana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toy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ahoana</a:t>
            </a:r>
            <a:r>
              <a:rPr lang="fr-FR" b="1" dirty="0">
                <a:solidFill>
                  <a:prstClr val="black"/>
                </a:solidFill>
              </a:rPr>
              <a:t> no </a:t>
            </a:r>
            <a:r>
              <a:rPr lang="fr-FR" b="1" dirty="0" err="1">
                <a:solidFill>
                  <a:prstClr val="black"/>
                </a:solidFill>
              </a:rPr>
              <a:t>mety</a:t>
            </a:r>
            <a:r>
              <a:rPr lang="fr-FR" b="1" dirty="0">
                <a:solidFill>
                  <a:prstClr val="black"/>
                </a:solidFill>
              </a:rPr>
              <a:t> ho </a:t>
            </a:r>
            <a:r>
              <a:rPr lang="fr-FR" b="1" dirty="0" err="1">
                <a:solidFill>
                  <a:prstClr val="black"/>
                </a:solidFill>
              </a:rPr>
              <a:t>hita</a:t>
            </a:r>
            <a:r>
              <a:rPr lang="fr-FR" b="1" dirty="0">
                <a:solidFill>
                  <a:prstClr val="black"/>
                </a:solidFill>
              </a:rPr>
              <a:t> ao </a:t>
            </a:r>
            <a:r>
              <a:rPr lang="fr-FR" b="1" dirty="0" err="1">
                <a:solidFill>
                  <a:prstClr val="black"/>
                </a:solidFill>
              </a:rPr>
              <a:t>amin'ny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fiangonana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raha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toa</a:t>
            </a:r>
            <a:r>
              <a:rPr lang="fr-FR" b="1" dirty="0">
                <a:solidFill>
                  <a:prstClr val="black"/>
                </a:solidFill>
              </a:rPr>
              <a:t> ka </a:t>
            </a:r>
            <a:r>
              <a:rPr lang="fr-FR" b="1" dirty="0" err="1">
                <a:solidFill>
                  <a:prstClr val="black"/>
                </a:solidFill>
              </a:rPr>
              <a:t>toy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izany</a:t>
            </a:r>
            <a:r>
              <a:rPr lang="fr-FR" b="1" dirty="0">
                <a:solidFill>
                  <a:prstClr val="black"/>
                </a:solidFill>
              </a:rPr>
              <a:t> no </a:t>
            </a:r>
            <a:r>
              <a:rPr lang="fr-FR" b="1" dirty="0" err="1">
                <a:solidFill>
                  <a:prstClr val="black"/>
                </a:solidFill>
              </a:rPr>
              <a:t>ataon'ny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rehetra</a:t>
            </a:r>
            <a:r>
              <a:rPr lang="fr-FR" b="1" dirty="0">
                <a:solidFill>
                  <a:prstClr val="black"/>
                </a:solidFill>
              </a:rPr>
              <a:t> – </a:t>
            </a:r>
            <a:r>
              <a:rPr lang="fr-FR" b="1" dirty="0" err="1">
                <a:solidFill>
                  <a:prstClr val="black"/>
                </a:solidFill>
              </a:rPr>
              <a:t>tsy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mpitarika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ihany</a:t>
            </a:r>
            <a:r>
              <a:rPr lang="fr-FR" b="1" dirty="0">
                <a:solidFill>
                  <a:prstClr val="black"/>
                </a:solidFill>
              </a:rPr>
              <a:t>, fa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mambra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tsirairay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avy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2141669" y="4799790"/>
            <a:ext cx="70843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b="1" dirty="0">
                <a:solidFill>
                  <a:prstClr val="black"/>
                </a:solidFill>
              </a:rPr>
              <a:t>Ny </a:t>
            </a:r>
            <a:r>
              <a:rPr lang="fr-FR" b="1" dirty="0" err="1">
                <a:solidFill>
                  <a:prstClr val="black"/>
                </a:solidFill>
              </a:rPr>
              <a:t>mpanompo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izay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mitantana</a:t>
            </a:r>
            <a:r>
              <a:rPr lang="fr-FR" b="1" dirty="0">
                <a:solidFill>
                  <a:prstClr val="black"/>
                </a:solidFill>
              </a:rPr>
              <a:t> dia </a:t>
            </a:r>
            <a:r>
              <a:rPr lang="fr-FR" b="1" dirty="0" err="1">
                <a:solidFill>
                  <a:prstClr val="black"/>
                </a:solidFill>
              </a:rPr>
              <a:t>tsy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maintsy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mitondra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tena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araka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fitondran-tenan’ny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Tompony</a:t>
            </a:r>
            <a:r>
              <a:rPr lang="fr-FR" b="1" dirty="0">
                <a:solidFill>
                  <a:prstClr val="black"/>
                </a:solidFill>
              </a:rPr>
              <a:t>: </a:t>
            </a:r>
            <a:r>
              <a:rPr lang="fr-FR" b="1" dirty="0" err="1">
                <a:solidFill>
                  <a:prstClr val="black"/>
                </a:solidFill>
              </a:rPr>
              <a:t>vonona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mandrakariva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hanolo-tena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amim-panetren-tena</a:t>
            </a:r>
            <a:r>
              <a:rPr lang="fr-FR" b="1" dirty="0">
                <a:solidFill>
                  <a:prstClr val="black"/>
                </a:solidFill>
              </a:rPr>
              <a:t> ho </a:t>
            </a:r>
            <a:r>
              <a:rPr lang="fr-FR" b="1" dirty="0" err="1">
                <a:solidFill>
                  <a:prstClr val="black"/>
                </a:solidFill>
              </a:rPr>
              <a:t>fanompoana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hafa</a:t>
            </a:r>
            <a:r>
              <a:rPr lang="fr-FR" b="1" dirty="0">
                <a:solidFill>
                  <a:prstClr val="black"/>
                </a:solidFill>
              </a:rPr>
              <a:t> (Fil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2:3-8).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141669" y="4089609"/>
            <a:ext cx="70023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b="1" dirty="0" err="1">
                <a:solidFill>
                  <a:prstClr val="black"/>
                </a:solidFill>
              </a:rPr>
              <a:t>Jesosy</a:t>
            </a:r>
            <a:r>
              <a:rPr lang="fr-FR" b="1" dirty="0">
                <a:solidFill>
                  <a:prstClr val="black"/>
                </a:solidFill>
              </a:rPr>
              <a:t> no </a:t>
            </a:r>
            <a:r>
              <a:rPr lang="fr-FR" b="1" dirty="0" err="1">
                <a:solidFill>
                  <a:prstClr val="black"/>
                </a:solidFill>
              </a:rPr>
              <a:t>mpitarika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fiangonana</a:t>
            </a:r>
            <a:r>
              <a:rPr lang="fr-FR" b="1" dirty="0">
                <a:solidFill>
                  <a:prstClr val="black"/>
                </a:solidFill>
              </a:rPr>
              <a:t>,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hafa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rehetra</a:t>
            </a:r>
            <a:r>
              <a:rPr lang="fr-FR" b="1" dirty="0">
                <a:solidFill>
                  <a:prstClr val="black"/>
                </a:solidFill>
              </a:rPr>
              <a:t> dia </a:t>
            </a:r>
            <a:r>
              <a:rPr lang="fr-FR" b="1" dirty="0" err="1">
                <a:solidFill>
                  <a:prstClr val="black"/>
                </a:solidFill>
              </a:rPr>
              <a:t>mitantana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azy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amin'ny</a:t>
            </a:r>
            <a:r>
              <a:rPr lang="fr-FR" b="1" dirty="0">
                <a:solidFill>
                  <a:prstClr val="black"/>
                </a:solidFill>
              </a:rPr>
              <a:t> maha-“</a:t>
            </a:r>
            <a:r>
              <a:rPr lang="fr-FR" b="1" dirty="0" err="1">
                <a:solidFill>
                  <a:prstClr val="black"/>
                </a:solidFill>
              </a:rPr>
              <a:t>mpanompon’i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Kristy</a:t>
            </a:r>
            <a:r>
              <a:rPr lang="fr-FR" b="1" dirty="0">
                <a:solidFill>
                  <a:prstClr val="black"/>
                </a:solidFill>
              </a:rPr>
              <a:t>” (1 </a:t>
            </a:r>
            <a:r>
              <a:rPr lang="fr-FR" b="1" dirty="0" err="1">
                <a:solidFill>
                  <a:prstClr val="black"/>
                </a:solidFill>
              </a:rPr>
              <a:t>Kor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4:1).</a:t>
            </a: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1300</Words>
  <Application>Microsoft Office PowerPoint</Application>
  <PresentationFormat>Panorámica</PresentationFormat>
  <Paragraphs>59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Aptos Display</vt:lpstr>
      <vt:lpstr>Comic Sans MS</vt:lpstr>
      <vt:lpstr>Aptos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81</cp:revision>
  <dcterms:created xsi:type="dcterms:W3CDTF">2026-06-06T16:57:43Z</dcterms:created>
  <dcterms:modified xsi:type="dcterms:W3CDTF">2026-07-16T06:40:39Z</dcterms:modified>
</cp:coreProperties>
</file>