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61" r:id="rId4"/>
    <p:sldId id="279" r:id="rId5"/>
    <p:sldId id="259" r:id="rId6"/>
    <p:sldId id="260" r:id="rId7"/>
    <p:sldId id="280" r:id="rId8"/>
    <p:sldId id="278" r:id="rId9"/>
    <p:sldId id="269" r:id="rId10"/>
    <p:sldId id="262" r:id="rId11"/>
    <p:sldId id="263" r:id="rId12"/>
    <p:sldId id="264" r:id="rId13"/>
    <p:sldId id="268" r:id="rId14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510"/>
    <a:srgbClr val="F27AD0"/>
    <a:srgbClr val="FCE0F4"/>
    <a:srgbClr val="826000"/>
    <a:srgbClr val="CC9900"/>
    <a:srgbClr val="E61992"/>
    <a:srgbClr val="00AC7F"/>
    <a:srgbClr val="00CC99"/>
    <a:srgbClr val="A47D00"/>
    <a:srgbClr val="A5CA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8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9FC93B-E400-499A-B29B-F63AACF06CF0}" type="doc">
      <dgm:prSet loTypeId="urn:microsoft.com/office/officeart/2008/layout/PictureAccentList" loCatId="list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599342D-B263-48FC-AA07-C912CAF7E656}">
      <dgm:prSet custT="1"/>
      <dgm:spPr>
        <a:solidFill>
          <a:schemeClr val="tx1"/>
        </a:solidFill>
      </dgm:spPr>
      <dgm:t>
        <a:bodyPr/>
        <a:lstStyle/>
        <a:p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Fahotana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ao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am-piangonana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C45F4F9-00A2-4E55-9687-FFC6647CFBF5}" type="par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12323D-719B-4817-9266-27EC8FCB0062}" type="sibTrans" cxnId="{6BD4AC90-3D68-46F6-8EC9-29A690E6EDB5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F91860-9BC6-4796-AF53-DD604ECD3268}">
      <dgm:prSet custT="1"/>
      <dgm:spPr>
        <a:solidFill>
          <a:schemeClr val="accent2"/>
        </a:solidFill>
      </dgm:spPr>
      <dgm:t>
        <a:bodyPr/>
        <a:lstStyle/>
        <a:p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Fahotana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ekena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20E4CA2-0CFA-49BD-B1CB-F48AB66C05E9}" type="par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616882E-B946-43DB-9C56-FCC7B587FD81}" type="sibTrans" cxnId="{371D8289-9F6E-4A62-A5A6-14BFF255813E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5631411-8B09-4431-B32D-A6FB28406E88}">
      <dgm:prSet custT="1"/>
      <dgm:spPr>
        <a:solidFill>
          <a:schemeClr val="accent5"/>
        </a:solidFill>
      </dgm:spPr>
      <dgm:t>
        <a:bodyPr/>
        <a:lstStyle/>
        <a:p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Famongorana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fahotana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3C49E21-873B-4EE6-9166-D7BF43DA4904}" type="par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11AD70B-3CB9-4795-BD9E-2B67E1B0352D}" type="sibTrans" cxnId="{83FD60D3-19AB-4062-9297-F8901196FBE1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2B5CBA6-5FE0-42B8-A277-DB22D09D4AA3}">
      <dgm:prSet custT="1"/>
      <dgm:spPr>
        <a:solidFill>
          <a:srgbClr val="E61992"/>
        </a:solidFill>
      </dgm:spPr>
      <dgm:t>
        <a:bodyPr/>
        <a:lstStyle/>
        <a:p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Fiatrehana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olana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anatiny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D62661F-DE59-41D3-A56A-E9844CADAB06}" type="par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6A4E7A-CF5F-472C-8972-5518B4C41170}" type="sibTrans" cxnId="{92748D10-7E6B-49A9-A361-F69A23D31B38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26C4CF9-EE0F-46E3-8015-20160389F3E4}">
      <dgm:prSet custT="1"/>
      <dgm:spPr>
        <a:solidFill>
          <a:schemeClr val="tx1"/>
        </a:solidFill>
      </dgm:spPr>
      <dgm:t>
        <a:bodyPr/>
        <a:lstStyle/>
        <a:p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Fisorohana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fahotana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ao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am-piangonana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0662761-C039-4074-BA1D-34F82BECFBF0}" type="par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8F71D6-3E9B-4218-87B5-1DA445E9A5E2}" type="sibTrans" cxnId="{3A03669A-B1FE-45C3-887C-B709E934D7D4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BA18CDE-CD5F-4EE3-BA73-EDB47A45109B}">
      <dgm:prSet custT="1"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Tempolin'ny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Fanahy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Masina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E0656C4-4730-412F-8FB8-3CB54A0B67AB}" type="par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4D1246-92D0-41F6-AF0C-78CC6D6E0D7D}" type="sibTrans" cxnId="{883E1E39-1A7D-41AB-9528-5BFAEFFB990D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776592-3A37-4E9D-A419-1E642B0F8DF2}">
      <dgm:prSet custT="1"/>
      <dgm:spPr>
        <a:solidFill>
          <a:schemeClr val="accent1"/>
        </a:solidFill>
      </dgm:spPr>
      <dgm:t>
        <a:bodyPr/>
        <a:lstStyle/>
        <a:p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Firaisana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ara-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nofo</a:t>
          </a:r>
          <a:r>
            <a:rPr lang="fr-F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ara-</a:t>
          </a:r>
          <a:r>
            <a:rPr lang="fr-FR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dalàna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CF77BF0-394C-44B2-A636-705FFA3C7CD1}" type="par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2D6E8C-4C33-4643-9E5D-773B07C51588}" type="sibTrans" cxnId="{313B9DFA-0D3C-45ED-9418-BCA105DACE5C}">
      <dgm:prSet/>
      <dgm:spPr/>
      <dgm:t>
        <a:bodyPr/>
        <a:lstStyle/>
        <a:p>
          <a:endParaRPr lang="es-ES" sz="200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06F5AB6-56B6-4C22-9AD8-0407E2697D2F}" type="pres">
      <dgm:prSet presAssocID="{7F9FC93B-E400-499A-B29B-F63AACF06CF0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C67CB879-D4A5-4833-A181-400836467C0E}" type="pres">
      <dgm:prSet presAssocID="{1599342D-B263-48FC-AA07-C912CAF7E656}" presName="root" presStyleCnt="0">
        <dgm:presLayoutVars>
          <dgm:chMax/>
          <dgm:chPref val="4"/>
        </dgm:presLayoutVars>
      </dgm:prSet>
      <dgm:spPr/>
    </dgm:pt>
    <dgm:pt modelId="{8182B109-4F94-4B97-B6C3-C008D8B2EC45}" type="pres">
      <dgm:prSet presAssocID="{1599342D-B263-48FC-AA07-C912CAF7E656}" presName="rootComposite" presStyleCnt="0">
        <dgm:presLayoutVars/>
      </dgm:prSet>
      <dgm:spPr/>
    </dgm:pt>
    <dgm:pt modelId="{08F40703-DCF5-4168-9C3F-BB7FAA75591F}" type="pres">
      <dgm:prSet presAssocID="{1599342D-B263-48FC-AA07-C912CAF7E656}" presName="rootText" presStyleLbl="node0" presStyleIdx="0" presStyleCnt="2" custScaleX="106537" custScaleY="164931" custLinFactNeighborX="1720" custLinFactNeighborY="-11068">
        <dgm:presLayoutVars>
          <dgm:chMax/>
          <dgm:chPref val="4"/>
        </dgm:presLayoutVars>
      </dgm:prSet>
      <dgm:spPr/>
    </dgm:pt>
    <dgm:pt modelId="{8D04CFC8-9FE2-4075-B5A7-D3196D551307}" type="pres">
      <dgm:prSet presAssocID="{1599342D-B263-48FC-AA07-C912CAF7E656}" presName="childShape" presStyleCnt="0">
        <dgm:presLayoutVars>
          <dgm:chMax val="0"/>
          <dgm:chPref val="0"/>
        </dgm:presLayoutVars>
      </dgm:prSet>
      <dgm:spPr/>
    </dgm:pt>
    <dgm:pt modelId="{CBCD58DF-8B4A-4194-8768-904A78652948}" type="pres">
      <dgm:prSet presAssocID="{57F91860-9BC6-4796-AF53-DD604ECD3268}" presName="childComposite" presStyleCnt="0">
        <dgm:presLayoutVars>
          <dgm:chMax val="0"/>
          <dgm:chPref val="0"/>
        </dgm:presLayoutVars>
      </dgm:prSet>
      <dgm:spPr/>
    </dgm:pt>
    <dgm:pt modelId="{CA71A984-303D-40C2-9365-87BCBCFABECE}" type="pres">
      <dgm:prSet presAssocID="{57F91860-9BC6-4796-AF53-DD604ECD3268}" presName="Image" presStyleLbl="node1" presStyleIdx="0" presStyleCnt="5" custScaleY="212604"/>
      <dgm:spPr>
        <a:prstGeom prst="chevron">
          <a:avLst/>
        </a:prstGeom>
        <a:solidFill>
          <a:schemeClr val="accent2"/>
        </a:solidFill>
      </dgm:spPr>
    </dgm:pt>
    <dgm:pt modelId="{DEE04D14-ACC9-447E-A6D9-832CEC3780B8}" type="pres">
      <dgm:prSet presAssocID="{57F91860-9BC6-4796-AF53-DD604ECD3268}" presName="childText" presStyleLbl="lnNode1" presStyleIdx="0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0C2AB9D0-D3BA-46C9-AE89-2EB0AEEEE449}" type="pres">
      <dgm:prSet presAssocID="{A5631411-8B09-4431-B32D-A6FB28406E88}" presName="childComposite" presStyleCnt="0">
        <dgm:presLayoutVars>
          <dgm:chMax val="0"/>
          <dgm:chPref val="0"/>
        </dgm:presLayoutVars>
      </dgm:prSet>
      <dgm:spPr/>
    </dgm:pt>
    <dgm:pt modelId="{891ED311-F33C-43E0-BCE8-DF8EEEA0662D}" type="pres">
      <dgm:prSet presAssocID="{A5631411-8B09-4431-B32D-A6FB28406E88}" presName="Image" presStyleLbl="node1" presStyleIdx="1" presStyleCnt="5" custScaleY="212604"/>
      <dgm:spPr>
        <a:prstGeom prst="chevron">
          <a:avLst/>
        </a:prstGeom>
        <a:solidFill>
          <a:schemeClr val="accent5"/>
        </a:solidFill>
      </dgm:spPr>
    </dgm:pt>
    <dgm:pt modelId="{AF1E3A65-082D-418E-88A0-13B98CA94B80}" type="pres">
      <dgm:prSet presAssocID="{A5631411-8B09-4431-B32D-A6FB28406E88}" presName="childText" presStyleLbl="lnNode1" presStyleIdx="1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0CBBD839-A61C-44A8-B68D-F5742D32511A}" type="pres">
      <dgm:prSet presAssocID="{42B5CBA6-5FE0-42B8-A277-DB22D09D4AA3}" presName="childComposite" presStyleCnt="0">
        <dgm:presLayoutVars>
          <dgm:chMax val="0"/>
          <dgm:chPref val="0"/>
        </dgm:presLayoutVars>
      </dgm:prSet>
      <dgm:spPr/>
    </dgm:pt>
    <dgm:pt modelId="{6F1CA706-5070-453D-8F1E-77815CB7DA8A}" type="pres">
      <dgm:prSet presAssocID="{42B5CBA6-5FE0-42B8-A277-DB22D09D4AA3}" presName="Image" presStyleLbl="node1" presStyleIdx="2" presStyleCnt="5" custScaleY="212604"/>
      <dgm:spPr>
        <a:prstGeom prst="chevron">
          <a:avLst/>
        </a:prstGeom>
        <a:solidFill>
          <a:srgbClr val="E61992"/>
        </a:solidFill>
      </dgm:spPr>
    </dgm:pt>
    <dgm:pt modelId="{421F82FE-17A7-46E8-920D-3EA7353FF2DB}" type="pres">
      <dgm:prSet presAssocID="{42B5CBA6-5FE0-42B8-A277-DB22D09D4AA3}" presName="childText" presStyleLbl="lnNode1" presStyleIdx="2" presStyleCnt="5" custScaleX="105942" custScaleY="212604" custLinFactNeighborX="3950">
        <dgm:presLayoutVars>
          <dgm:chMax val="0"/>
          <dgm:chPref val="0"/>
          <dgm:bulletEnabled val="1"/>
        </dgm:presLayoutVars>
      </dgm:prSet>
      <dgm:spPr/>
    </dgm:pt>
    <dgm:pt modelId="{28CC23AD-5BCC-4057-8206-87075ECD62EB}" type="pres">
      <dgm:prSet presAssocID="{526C4CF9-EE0F-46E3-8015-20160389F3E4}" presName="root" presStyleCnt="0">
        <dgm:presLayoutVars>
          <dgm:chMax/>
          <dgm:chPref val="4"/>
        </dgm:presLayoutVars>
      </dgm:prSet>
      <dgm:spPr/>
    </dgm:pt>
    <dgm:pt modelId="{43F7557D-0424-49C3-8F19-667CEFC43BA3}" type="pres">
      <dgm:prSet presAssocID="{526C4CF9-EE0F-46E3-8015-20160389F3E4}" presName="rootComposite" presStyleCnt="0">
        <dgm:presLayoutVars/>
      </dgm:prSet>
      <dgm:spPr/>
    </dgm:pt>
    <dgm:pt modelId="{A9C60E45-6C8E-46C4-9921-F86C7A834BDB}" type="pres">
      <dgm:prSet presAssocID="{526C4CF9-EE0F-46E3-8015-20160389F3E4}" presName="rootText" presStyleLbl="node0" presStyleIdx="1" presStyleCnt="2" custScaleY="164931" custLinFactY="-47576" custLinFactNeighborY="-100000">
        <dgm:presLayoutVars>
          <dgm:chMax/>
          <dgm:chPref val="4"/>
        </dgm:presLayoutVars>
      </dgm:prSet>
      <dgm:spPr/>
    </dgm:pt>
    <dgm:pt modelId="{494C1E59-F3EC-4E49-BB76-ECA0B1333FEC}" type="pres">
      <dgm:prSet presAssocID="{526C4CF9-EE0F-46E3-8015-20160389F3E4}" presName="childShape" presStyleCnt="0">
        <dgm:presLayoutVars>
          <dgm:chMax val="0"/>
          <dgm:chPref val="0"/>
        </dgm:presLayoutVars>
      </dgm:prSet>
      <dgm:spPr/>
    </dgm:pt>
    <dgm:pt modelId="{19253E62-C4A7-4422-8C02-5F8C635F16C4}" type="pres">
      <dgm:prSet presAssocID="{1BA18CDE-CD5F-4EE3-BA73-EDB47A45109B}" presName="childComposite" presStyleCnt="0">
        <dgm:presLayoutVars>
          <dgm:chMax val="0"/>
          <dgm:chPref val="0"/>
        </dgm:presLayoutVars>
      </dgm:prSet>
      <dgm:spPr/>
    </dgm:pt>
    <dgm:pt modelId="{D2B1D707-27EC-4FF1-91C9-7BB673A2B5A0}" type="pres">
      <dgm:prSet presAssocID="{1BA18CDE-CD5F-4EE3-BA73-EDB47A45109B}" presName="Image" presStyleLbl="node1" presStyleIdx="3" presStyleCnt="5" custScaleY="212604"/>
      <dgm:spPr>
        <a:prstGeom prst="chevron">
          <a:avLst/>
        </a:prstGeom>
        <a:solidFill>
          <a:schemeClr val="accent4">
            <a:lumMod val="75000"/>
          </a:schemeClr>
        </a:solidFill>
      </dgm:spPr>
    </dgm:pt>
    <dgm:pt modelId="{094EF217-186A-4E3C-A5A2-6CDED7D127F3}" type="pres">
      <dgm:prSet presAssocID="{1BA18CDE-CD5F-4EE3-BA73-EDB47A45109B}" presName="childText" presStyleLbl="lnNode1" presStyleIdx="3" presStyleCnt="5" custScaleY="212604">
        <dgm:presLayoutVars>
          <dgm:chMax val="0"/>
          <dgm:chPref val="0"/>
          <dgm:bulletEnabled val="1"/>
        </dgm:presLayoutVars>
      </dgm:prSet>
      <dgm:spPr/>
    </dgm:pt>
    <dgm:pt modelId="{DBF432D7-93FF-43D6-9586-4293F3DE0118}" type="pres">
      <dgm:prSet presAssocID="{A3776592-3A37-4E9D-A419-1E642B0F8DF2}" presName="childComposite" presStyleCnt="0">
        <dgm:presLayoutVars>
          <dgm:chMax val="0"/>
          <dgm:chPref val="0"/>
        </dgm:presLayoutVars>
      </dgm:prSet>
      <dgm:spPr/>
    </dgm:pt>
    <dgm:pt modelId="{3D9C0AAA-D938-4478-9F30-BE6E2E2CB4A2}" type="pres">
      <dgm:prSet presAssocID="{A3776592-3A37-4E9D-A419-1E642B0F8DF2}" presName="Image" presStyleLbl="node1" presStyleIdx="4" presStyleCnt="5" custScaleY="212604"/>
      <dgm:spPr>
        <a:prstGeom prst="chevron">
          <a:avLst/>
        </a:prstGeom>
        <a:solidFill>
          <a:schemeClr val="accent1"/>
        </a:solidFill>
      </dgm:spPr>
    </dgm:pt>
    <dgm:pt modelId="{BD3D95B7-C2D1-4248-B510-B818E008E93B}" type="pres">
      <dgm:prSet presAssocID="{A3776592-3A37-4E9D-A419-1E642B0F8DF2}" presName="childText" presStyleLbl="lnNode1" presStyleIdx="4" presStyleCnt="5" custScaleY="212604">
        <dgm:presLayoutVars>
          <dgm:chMax val="0"/>
          <dgm:chPref val="0"/>
          <dgm:bulletEnabled val="1"/>
        </dgm:presLayoutVars>
      </dgm:prSet>
      <dgm:spPr/>
    </dgm:pt>
  </dgm:ptLst>
  <dgm:cxnLst>
    <dgm:cxn modelId="{92748D10-7E6B-49A9-A361-F69A23D31B38}" srcId="{1599342D-B263-48FC-AA07-C912CAF7E656}" destId="{42B5CBA6-5FE0-42B8-A277-DB22D09D4AA3}" srcOrd="2" destOrd="0" parTransId="{BD62661F-DE59-41D3-A56A-E9844CADAB06}" sibTransId="{A16A4E7A-CF5F-472C-8972-5518B4C41170}"/>
    <dgm:cxn modelId="{BEF0A626-223C-4FE0-8A5A-EDA9E700B6DF}" type="presOf" srcId="{1BA18CDE-CD5F-4EE3-BA73-EDB47A45109B}" destId="{094EF217-186A-4E3C-A5A2-6CDED7D127F3}" srcOrd="0" destOrd="0" presId="urn:microsoft.com/office/officeart/2008/layout/PictureAccentList"/>
    <dgm:cxn modelId="{883E1E39-1A7D-41AB-9528-5BFAEFFB990D}" srcId="{526C4CF9-EE0F-46E3-8015-20160389F3E4}" destId="{1BA18CDE-CD5F-4EE3-BA73-EDB47A45109B}" srcOrd="0" destOrd="0" parTransId="{EE0656C4-4730-412F-8FB8-3CB54A0B67AB}" sibTransId="{AE4D1246-92D0-41F6-AF0C-78CC6D6E0D7D}"/>
    <dgm:cxn modelId="{E6B84D3D-E05F-46E5-A4D5-472D29F2FDDA}" type="presOf" srcId="{57F91860-9BC6-4796-AF53-DD604ECD3268}" destId="{DEE04D14-ACC9-447E-A6D9-832CEC3780B8}" srcOrd="0" destOrd="0" presId="urn:microsoft.com/office/officeart/2008/layout/PictureAccentList"/>
    <dgm:cxn modelId="{371D8289-9F6E-4A62-A5A6-14BFF255813E}" srcId="{1599342D-B263-48FC-AA07-C912CAF7E656}" destId="{57F91860-9BC6-4796-AF53-DD604ECD3268}" srcOrd="0" destOrd="0" parTransId="{A20E4CA2-0CFA-49BD-B1CB-F48AB66C05E9}" sibTransId="{B616882E-B946-43DB-9C56-FCC7B587FD81}"/>
    <dgm:cxn modelId="{6BD4AC90-3D68-46F6-8EC9-29A690E6EDB5}" srcId="{7F9FC93B-E400-499A-B29B-F63AACF06CF0}" destId="{1599342D-B263-48FC-AA07-C912CAF7E656}" srcOrd="0" destOrd="0" parTransId="{FC45F4F9-00A2-4E55-9687-FFC6647CFBF5}" sibTransId="{5C12323D-719B-4817-9266-27EC8FCB0062}"/>
    <dgm:cxn modelId="{3A03669A-B1FE-45C3-887C-B709E934D7D4}" srcId="{7F9FC93B-E400-499A-B29B-F63AACF06CF0}" destId="{526C4CF9-EE0F-46E3-8015-20160389F3E4}" srcOrd="1" destOrd="0" parTransId="{80662761-C039-4074-BA1D-34F82BECFBF0}" sibTransId="{EB8F71D6-3E9B-4218-87B5-1DA445E9A5E2}"/>
    <dgm:cxn modelId="{4B72269D-3CCD-4C4E-9252-AAE92F1E7697}" type="presOf" srcId="{526C4CF9-EE0F-46E3-8015-20160389F3E4}" destId="{A9C60E45-6C8E-46C4-9921-F86C7A834BDB}" srcOrd="0" destOrd="0" presId="urn:microsoft.com/office/officeart/2008/layout/PictureAccentList"/>
    <dgm:cxn modelId="{376F0BB7-4E96-4E05-8336-BD6C42F1FE54}" type="presOf" srcId="{42B5CBA6-5FE0-42B8-A277-DB22D09D4AA3}" destId="{421F82FE-17A7-46E8-920D-3EA7353FF2DB}" srcOrd="0" destOrd="0" presId="urn:microsoft.com/office/officeart/2008/layout/PictureAccentList"/>
    <dgm:cxn modelId="{8202B0BB-0A82-4D1E-8CA9-61BC50E6F2A1}" type="presOf" srcId="{A5631411-8B09-4431-B32D-A6FB28406E88}" destId="{AF1E3A65-082D-418E-88A0-13B98CA94B80}" srcOrd="0" destOrd="0" presId="urn:microsoft.com/office/officeart/2008/layout/PictureAccentList"/>
    <dgm:cxn modelId="{F6EDB3CD-6D59-4FC2-9BF0-A22150E8679C}" type="presOf" srcId="{1599342D-B263-48FC-AA07-C912CAF7E656}" destId="{08F40703-DCF5-4168-9C3F-BB7FAA75591F}" srcOrd="0" destOrd="0" presId="urn:microsoft.com/office/officeart/2008/layout/PictureAccentList"/>
    <dgm:cxn modelId="{83FD60D3-19AB-4062-9297-F8901196FBE1}" srcId="{1599342D-B263-48FC-AA07-C912CAF7E656}" destId="{A5631411-8B09-4431-B32D-A6FB28406E88}" srcOrd="1" destOrd="0" parTransId="{03C49E21-873B-4EE6-9166-D7BF43DA4904}" sibTransId="{911AD70B-3CB9-4795-BD9E-2B67E1B0352D}"/>
    <dgm:cxn modelId="{AABC8EE8-287C-4C67-85E6-4F9367EA3304}" type="presOf" srcId="{A3776592-3A37-4E9D-A419-1E642B0F8DF2}" destId="{BD3D95B7-C2D1-4248-B510-B818E008E93B}" srcOrd="0" destOrd="0" presId="urn:microsoft.com/office/officeart/2008/layout/PictureAccentList"/>
    <dgm:cxn modelId="{313B9DFA-0D3C-45ED-9418-BCA105DACE5C}" srcId="{526C4CF9-EE0F-46E3-8015-20160389F3E4}" destId="{A3776592-3A37-4E9D-A419-1E642B0F8DF2}" srcOrd="1" destOrd="0" parTransId="{ACF77BF0-394C-44B2-A636-705FFA3C7CD1}" sibTransId="{F32D6E8C-4C33-4643-9E5D-773B07C51588}"/>
    <dgm:cxn modelId="{899327FF-96B9-4181-B2B6-EB05BA6071E6}" type="presOf" srcId="{7F9FC93B-E400-499A-B29B-F63AACF06CF0}" destId="{D06F5AB6-56B6-4C22-9AD8-0407E2697D2F}" srcOrd="0" destOrd="0" presId="urn:microsoft.com/office/officeart/2008/layout/PictureAccentList"/>
    <dgm:cxn modelId="{8C4CA19F-5E45-4503-8964-526EA3C9E81F}" type="presParOf" srcId="{D06F5AB6-56B6-4C22-9AD8-0407E2697D2F}" destId="{C67CB879-D4A5-4833-A181-400836467C0E}" srcOrd="0" destOrd="0" presId="urn:microsoft.com/office/officeart/2008/layout/PictureAccentList"/>
    <dgm:cxn modelId="{C0650349-6803-407C-8680-26E385D4F009}" type="presParOf" srcId="{C67CB879-D4A5-4833-A181-400836467C0E}" destId="{8182B109-4F94-4B97-B6C3-C008D8B2EC45}" srcOrd="0" destOrd="0" presId="urn:microsoft.com/office/officeart/2008/layout/PictureAccentList"/>
    <dgm:cxn modelId="{64070B85-C824-47A7-A000-214A2C333CE7}" type="presParOf" srcId="{8182B109-4F94-4B97-B6C3-C008D8B2EC45}" destId="{08F40703-DCF5-4168-9C3F-BB7FAA75591F}" srcOrd="0" destOrd="0" presId="urn:microsoft.com/office/officeart/2008/layout/PictureAccentList"/>
    <dgm:cxn modelId="{679A53B5-3377-4A3D-8E5E-23F5F6BA0EB8}" type="presParOf" srcId="{C67CB879-D4A5-4833-A181-400836467C0E}" destId="{8D04CFC8-9FE2-4075-B5A7-D3196D551307}" srcOrd="1" destOrd="0" presId="urn:microsoft.com/office/officeart/2008/layout/PictureAccentList"/>
    <dgm:cxn modelId="{14BA3ABB-5F99-44FC-B43E-59F3218B2376}" type="presParOf" srcId="{8D04CFC8-9FE2-4075-B5A7-D3196D551307}" destId="{CBCD58DF-8B4A-4194-8768-904A78652948}" srcOrd="0" destOrd="0" presId="urn:microsoft.com/office/officeart/2008/layout/PictureAccentList"/>
    <dgm:cxn modelId="{D5B97574-53B4-4759-B0A4-4CFEFD8DDF8E}" type="presParOf" srcId="{CBCD58DF-8B4A-4194-8768-904A78652948}" destId="{CA71A984-303D-40C2-9365-87BCBCFABECE}" srcOrd="0" destOrd="0" presId="urn:microsoft.com/office/officeart/2008/layout/PictureAccentList"/>
    <dgm:cxn modelId="{6092062E-1041-426F-8054-97A9EC1F6391}" type="presParOf" srcId="{CBCD58DF-8B4A-4194-8768-904A78652948}" destId="{DEE04D14-ACC9-447E-A6D9-832CEC3780B8}" srcOrd="1" destOrd="0" presId="urn:microsoft.com/office/officeart/2008/layout/PictureAccentList"/>
    <dgm:cxn modelId="{ED2451ED-8258-4A67-A3C3-93D190145490}" type="presParOf" srcId="{8D04CFC8-9FE2-4075-B5A7-D3196D551307}" destId="{0C2AB9D0-D3BA-46C9-AE89-2EB0AEEEE449}" srcOrd="1" destOrd="0" presId="urn:microsoft.com/office/officeart/2008/layout/PictureAccentList"/>
    <dgm:cxn modelId="{F675269E-BC94-42BE-AC2B-30C99F11F787}" type="presParOf" srcId="{0C2AB9D0-D3BA-46C9-AE89-2EB0AEEEE449}" destId="{891ED311-F33C-43E0-BCE8-DF8EEEA0662D}" srcOrd="0" destOrd="0" presId="urn:microsoft.com/office/officeart/2008/layout/PictureAccentList"/>
    <dgm:cxn modelId="{304FF57A-FA32-4EF3-AF57-63967353A701}" type="presParOf" srcId="{0C2AB9D0-D3BA-46C9-AE89-2EB0AEEEE449}" destId="{AF1E3A65-082D-418E-88A0-13B98CA94B80}" srcOrd="1" destOrd="0" presId="urn:microsoft.com/office/officeart/2008/layout/PictureAccentList"/>
    <dgm:cxn modelId="{6D8A1CF6-2FDA-436B-AD53-524734730A2A}" type="presParOf" srcId="{8D04CFC8-9FE2-4075-B5A7-D3196D551307}" destId="{0CBBD839-A61C-44A8-B68D-F5742D32511A}" srcOrd="2" destOrd="0" presId="urn:microsoft.com/office/officeart/2008/layout/PictureAccentList"/>
    <dgm:cxn modelId="{8913702C-8845-405A-883B-5D44188AFED3}" type="presParOf" srcId="{0CBBD839-A61C-44A8-B68D-F5742D32511A}" destId="{6F1CA706-5070-453D-8F1E-77815CB7DA8A}" srcOrd="0" destOrd="0" presId="urn:microsoft.com/office/officeart/2008/layout/PictureAccentList"/>
    <dgm:cxn modelId="{A51D03E1-A838-480D-BC51-94152CC54927}" type="presParOf" srcId="{0CBBD839-A61C-44A8-B68D-F5742D32511A}" destId="{421F82FE-17A7-46E8-920D-3EA7353FF2DB}" srcOrd="1" destOrd="0" presId="urn:microsoft.com/office/officeart/2008/layout/PictureAccentList"/>
    <dgm:cxn modelId="{A9DE80E9-F7C2-4F94-B6AB-3E52ABF9FF95}" type="presParOf" srcId="{D06F5AB6-56B6-4C22-9AD8-0407E2697D2F}" destId="{28CC23AD-5BCC-4057-8206-87075ECD62EB}" srcOrd="1" destOrd="0" presId="urn:microsoft.com/office/officeart/2008/layout/PictureAccentList"/>
    <dgm:cxn modelId="{94B69FF3-2121-48C0-BF3A-89FB2C6AEA03}" type="presParOf" srcId="{28CC23AD-5BCC-4057-8206-87075ECD62EB}" destId="{43F7557D-0424-49C3-8F19-667CEFC43BA3}" srcOrd="0" destOrd="0" presId="urn:microsoft.com/office/officeart/2008/layout/PictureAccentList"/>
    <dgm:cxn modelId="{3624F18A-5EB8-4230-A3E7-B8633BDBBBCD}" type="presParOf" srcId="{43F7557D-0424-49C3-8F19-667CEFC43BA3}" destId="{A9C60E45-6C8E-46C4-9921-F86C7A834BDB}" srcOrd="0" destOrd="0" presId="urn:microsoft.com/office/officeart/2008/layout/PictureAccentList"/>
    <dgm:cxn modelId="{CE903D16-3477-4577-8094-9B3F461F8AED}" type="presParOf" srcId="{28CC23AD-5BCC-4057-8206-87075ECD62EB}" destId="{494C1E59-F3EC-4E49-BB76-ECA0B1333FEC}" srcOrd="1" destOrd="0" presId="urn:microsoft.com/office/officeart/2008/layout/PictureAccentList"/>
    <dgm:cxn modelId="{B24D9BD4-4D8B-4121-8241-5862E0E2082C}" type="presParOf" srcId="{494C1E59-F3EC-4E49-BB76-ECA0B1333FEC}" destId="{19253E62-C4A7-4422-8C02-5F8C635F16C4}" srcOrd="0" destOrd="0" presId="urn:microsoft.com/office/officeart/2008/layout/PictureAccentList"/>
    <dgm:cxn modelId="{B96DB8BD-F30C-49F5-A13F-FCF494E03744}" type="presParOf" srcId="{19253E62-C4A7-4422-8C02-5F8C635F16C4}" destId="{D2B1D707-27EC-4FF1-91C9-7BB673A2B5A0}" srcOrd="0" destOrd="0" presId="urn:microsoft.com/office/officeart/2008/layout/PictureAccentList"/>
    <dgm:cxn modelId="{C3EE898F-EBFC-46BA-A41C-D6B802B1A725}" type="presParOf" srcId="{19253E62-C4A7-4422-8C02-5F8C635F16C4}" destId="{094EF217-186A-4E3C-A5A2-6CDED7D127F3}" srcOrd="1" destOrd="0" presId="urn:microsoft.com/office/officeart/2008/layout/PictureAccentList"/>
    <dgm:cxn modelId="{9697B242-2AFD-4592-B2F1-25022D5263B3}" type="presParOf" srcId="{494C1E59-F3EC-4E49-BB76-ECA0B1333FEC}" destId="{DBF432D7-93FF-43D6-9586-4293F3DE0118}" srcOrd="1" destOrd="0" presId="urn:microsoft.com/office/officeart/2008/layout/PictureAccentList"/>
    <dgm:cxn modelId="{5EFE8125-A0BD-45B6-9F27-B84C70B3F0F9}" type="presParOf" srcId="{DBF432D7-93FF-43D6-9586-4293F3DE0118}" destId="{3D9C0AAA-D938-4478-9F30-BE6E2E2CB4A2}" srcOrd="0" destOrd="0" presId="urn:microsoft.com/office/officeart/2008/layout/PictureAccentList"/>
    <dgm:cxn modelId="{4C9BF055-0A72-4E33-A81E-8E5597654D72}" type="presParOf" srcId="{DBF432D7-93FF-43D6-9586-4293F3DE0118}" destId="{BD3D95B7-C2D1-4248-B510-B818E008E93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320B94F-748D-4180-938F-E83172DB05B1}" type="doc">
      <dgm:prSet loTypeId="urn:microsoft.com/office/officeart/2005/8/layout/bProcess3" loCatId="process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D58F5467-AB06-4D16-B2CE-CB31E32A6082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fr-FR" sz="190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Manao</a:t>
          </a:r>
          <a:r>
            <a:rPr lang="fr-FR" sz="190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90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fitsarana</a:t>
          </a:r>
          <a:r>
            <a:rPr lang="fr-FR" sz="190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90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izay</a:t>
          </a:r>
          <a:r>
            <a:rPr lang="fr-FR" sz="190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90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hamaritra</a:t>
          </a:r>
          <a:r>
            <a:rPr lang="fr-FR" sz="190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na </a:t>
          </a:r>
          <a:r>
            <a:rPr lang="fr-FR" sz="190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tsia</a:t>
          </a:r>
          <a:r>
            <a:rPr lang="fr-FR" sz="190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90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ny</a:t>
          </a:r>
          <a:r>
            <a:rPr lang="fr-FR" sz="190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90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fahamelohan'ilay</a:t>
          </a:r>
          <a:r>
            <a:rPr lang="fr-FR" sz="190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90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olona</a:t>
          </a:r>
          <a:r>
            <a:rPr lang="fr-FR" sz="190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fr-FR" sz="190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Kor</a:t>
          </a:r>
          <a:r>
            <a:rPr lang="en" sz="190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. 5:3)</a:t>
          </a:r>
        </a:p>
      </dgm:t>
    </dgm:pt>
    <dgm:pt modelId="{599C42B3-B452-4AC3-85A6-C23F50B303E3}" type="parTrans" cxnId="{CCA1CA55-3AED-4D63-86B2-B952B45ECFD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8862ADD-404E-49C9-A66B-47C73C42D1F0}" type="sibTrans" cxnId="{CCA1CA55-3AED-4D63-86B2-B952B45ECFD9}">
      <dgm:prSet/>
      <dgm:spPr>
        <a:ln w="76200">
          <a:solidFill>
            <a:schemeClr val="accent4">
              <a:lumMod val="75000"/>
            </a:schemeClr>
          </a:solidFill>
        </a:ln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5B61707F-8D34-4064-A4A8-BF585B05653E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r>
            <a:rPr lang="fr-FR" sz="160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Aza</a:t>
          </a:r>
          <a:r>
            <a:rPr lang="fr-FR" sz="160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60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mikambana</a:t>
          </a:r>
          <a:r>
            <a:rPr lang="fr-FR" sz="160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60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amin’ny</a:t>
          </a:r>
          <a:r>
            <a:rPr lang="fr-FR" sz="160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60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mpanota</a:t>
          </a:r>
          <a:r>
            <a:rPr lang="fr-FR" sz="160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, na </a:t>
          </a:r>
          <a:r>
            <a:rPr lang="fr-FR" sz="160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miara-mihinana</a:t>
          </a:r>
          <a:r>
            <a:rPr lang="fr-FR" sz="160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60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aminy</a:t>
          </a:r>
          <a:r>
            <a:rPr lang="fr-FR" sz="160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60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akory</a:t>
          </a:r>
          <a:r>
            <a:rPr lang="fr-FR" sz="160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60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aza</a:t>
          </a:r>
          <a:r>
            <a:rPr lang="fr-FR" sz="160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fr-FR" sz="160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raha</a:t>
          </a:r>
          <a:r>
            <a:rPr lang="fr-FR" sz="160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60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mbola</a:t>
          </a:r>
          <a:r>
            <a:rPr lang="fr-FR" sz="160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60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miziriziry</a:t>
          </a:r>
          <a:r>
            <a:rPr lang="fr-FR" sz="160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ho </a:t>
          </a:r>
          <a:r>
            <a:rPr lang="fr-FR" sz="160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anisan’ny</a:t>
          </a:r>
          <a:r>
            <a:rPr lang="fr-FR" sz="160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60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fiangonana</a:t>
          </a:r>
          <a:r>
            <a:rPr lang="fr-FR" sz="160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60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izy</a:t>
          </a:r>
          <a:r>
            <a:rPr lang="fr-FR" sz="160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ka </a:t>
          </a:r>
          <a:r>
            <a:rPr lang="fr-FR" sz="160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tsy</a:t>
          </a:r>
          <a:r>
            <a:rPr lang="fr-FR" sz="160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60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mety</a:t>
          </a:r>
          <a:r>
            <a:rPr lang="fr-FR" sz="160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miala </a:t>
          </a:r>
          <a:r>
            <a:rPr lang="fr-FR" sz="160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amin’ny</a:t>
          </a:r>
          <a:r>
            <a:rPr lang="fr-FR" sz="160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60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fahotany</a:t>
          </a:r>
          <a:r>
            <a:rPr lang="fr-FR" sz="160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fr-FR" sz="160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Kor</a:t>
          </a:r>
          <a:r>
            <a:rPr lang="en" sz="160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. 5:11)</a:t>
          </a:r>
        </a:p>
      </dgm:t>
    </dgm:pt>
    <dgm:pt modelId="{CD63048B-0D7F-4EF4-A898-6A107832C4F8}" type="parTrans" cxnId="{4E739820-2454-440E-B85A-85FCE7DDB41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131C3608-2B35-498C-BF59-0921B7CBEAA5}" type="sibTrans" cxnId="{4E739820-2454-440E-B85A-85FCE7DDB411}">
      <dgm:prSet custT="1"/>
      <dgm:spPr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gm:spPr>
      <dgm:t>
        <a:bodyPr spcFirstLastPara="0" vert="horz" wrap="square" lIns="12700" tIns="0" rIns="12700" bIns="0" numCol="1" spcCol="1270" anchor="ctr" anchorCtr="0"/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257F8E7A-CAA5-4DCB-9438-E8C4AAEDC3BA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fr-FR" sz="175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Mandroaka</a:t>
          </a:r>
          <a:r>
            <a:rPr lang="fr-FR" sz="175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75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an’ilay</a:t>
          </a:r>
          <a:r>
            <a:rPr lang="fr-FR" sz="175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75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mpanota</a:t>
          </a:r>
          <a:r>
            <a:rPr lang="fr-FR" sz="175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75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sy</a:t>
          </a:r>
          <a:r>
            <a:rPr lang="fr-FR" sz="175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75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manolotra</a:t>
          </a:r>
          <a:r>
            <a:rPr lang="fr-FR" sz="175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75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azy</a:t>
          </a:r>
          <a:r>
            <a:rPr lang="fr-FR" sz="175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“ho </a:t>
          </a:r>
          <a:r>
            <a:rPr lang="fr-FR" sz="175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an’i</a:t>
          </a:r>
          <a:r>
            <a:rPr lang="fr-FR" sz="175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Satana”, </a:t>
          </a:r>
          <a:r>
            <a:rPr lang="fr-FR" sz="175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satria</a:t>
          </a:r>
          <a:r>
            <a:rPr lang="fr-FR" sz="175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fr-FR" sz="175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tamin’ny</a:t>
          </a:r>
          <a:r>
            <a:rPr lang="fr-FR" sz="175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75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alalan’ny</a:t>
          </a:r>
          <a:r>
            <a:rPr lang="fr-FR" sz="175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75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fankamamiana</a:t>
          </a:r>
          <a:r>
            <a:rPr lang="fr-FR" sz="175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75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izany</a:t>
          </a:r>
          <a:r>
            <a:rPr lang="fr-FR" sz="175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75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fahotana</a:t>
          </a:r>
          <a:r>
            <a:rPr lang="fr-FR" sz="175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75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izany</a:t>
          </a:r>
          <a:r>
            <a:rPr lang="fr-FR" sz="175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, dia </a:t>
          </a:r>
          <a:r>
            <a:rPr lang="fr-FR" sz="175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nisafidy</a:t>
          </a:r>
          <a:r>
            <a:rPr lang="fr-FR" sz="175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an-</a:t>
          </a:r>
          <a:r>
            <a:rPr lang="fr-FR" sz="175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tsitrapo</a:t>
          </a:r>
          <a:r>
            <a:rPr lang="fr-FR" sz="175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75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ny</a:t>
          </a:r>
          <a:r>
            <a:rPr lang="fr-FR" sz="175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75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hametraka</a:t>
          </a:r>
          <a:r>
            <a:rPr lang="fr-FR" sz="175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75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ny</a:t>
          </a:r>
          <a:r>
            <a:rPr lang="fr-FR" sz="175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75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tenany</a:t>
          </a:r>
          <a:r>
            <a:rPr lang="fr-FR" sz="175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ho </a:t>
          </a:r>
          <a:r>
            <a:rPr lang="fr-FR" sz="175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eo</a:t>
          </a:r>
          <a:r>
            <a:rPr lang="fr-FR" sz="175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75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ambanin’ny</a:t>
          </a:r>
          <a:r>
            <a:rPr lang="fr-FR" sz="175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75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ziogan’i</a:t>
          </a:r>
          <a:r>
            <a:rPr lang="fr-FR" sz="175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Satana </a:t>
          </a:r>
          <a:r>
            <a:rPr lang="fr-FR" sz="1750" b="1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izy</a:t>
          </a:r>
          <a:r>
            <a:rPr lang="fr-FR" sz="175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(1 Kor</a:t>
          </a:r>
          <a:r>
            <a:rPr lang="en" sz="1750" b="1" baseline="0" dirty="0">
              <a:effectLst>
                <a:outerShdw blurRad="38100" dist="38100" dir="2700000" algn="tl">
                  <a:srgbClr val="000000"/>
                </a:outerShdw>
              </a:effectLst>
            </a:rPr>
            <a:t>. 5:2b, 5a, 13b)</a:t>
          </a:r>
        </a:p>
      </dgm:t>
    </dgm:pt>
    <dgm:pt modelId="{D0C8077D-3881-438F-BDC2-79D4F7014FC2}" type="par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343DFEB5-D698-451F-B417-C1321477D0C0}" type="sibTrans" cxnId="{CEE7FFE0-D7EE-46B9-BDAB-123451E5491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4165074B-0EFD-447A-93FC-FBF72EA8F8C3}" type="pres">
      <dgm:prSet presAssocID="{F320B94F-748D-4180-938F-E83172DB05B1}" presName="Name0" presStyleCnt="0">
        <dgm:presLayoutVars>
          <dgm:dir/>
          <dgm:resizeHandles val="exact"/>
        </dgm:presLayoutVars>
      </dgm:prSet>
      <dgm:spPr/>
    </dgm:pt>
    <dgm:pt modelId="{4517103E-ADA7-4D99-A534-654E56DEE0F6}" type="pres">
      <dgm:prSet presAssocID="{D58F5467-AB06-4D16-B2CE-CB31E32A6082}" presName="node" presStyleLbl="node1" presStyleIdx="0" presStyleCnt="3">
        <dgm:presLayoutVars>
          <dgm:bulletEnabled val="1"/>
        </dgm:presLayoutVars>
      </dgm:prSet>
      <dgm:spPr/>
    </dgm:pt>
    <dgm:pt modelId="{06D00E97-8472-4DEB-B568-1CC0F46D6F4C}" type="pres">
      <dgm:prSet presAssocID="{48862ADD-404E-49C9-A66B-47C73C42D1F0}" presName="sibTrans" presStyleLbl="sibTrans1D1" presStyleIdx="0" presStyleCnt="2"/>
      <dgm:spPr/>
    </dgm:pt>
    <dgm:pt modelId="{075A2E90-841B-40B6-AC71-8B696AA6ACF0}" type="pres">
      <dgm:prSet presAssocID="{48862ADD-404E-49C9-A66B-47C73C42D1F0}" presName="connectorText" presStyleLbl="sibTrans1D1" presStyleIdx="0" presStyleCnt="2"/>
      <dgm:spPr/>
    </dgm:pt>
    <dgm:pt modelId="{DE09943A-C256-40CD-B210-19FD6DF04B3D}" type="pres">
      <dgm:prSet presAssocID="{5B61707F-8D34-4064-A4A8-BF585B05653E}" presName="node" presStyleLbl="node1" presStyleIdx="1" presStyleCnt="3" custScaleX="140403">
        <dgm:presLayoutVars>
          <dgm:bulletEnabled val="1"/>
        </dgm:presLayoutVars>
      </dgm:prSet>
      <dgm:spPr/>
    </dgm:pt>
    <dgm:pt modelId="{2E1695E2-AA7A-4BE8-80AA-A0A5E0BEED1D}" type="pres">
      <dgm:prSet presAssocID="{131C3608-2B35-498C-BF59-0921B7CBEAA5}" presName="sibTrans" presStyleLbl="sibTrans1D1" presStyleIdx="1" presStyleCnt="2"/>
      <dgm:spPr>
        <a:xfrm>
          <a:off x="7350542" y="890360"/>
          <a:ext cx="649505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</dgm:spPr>
    </dgm:pt>
    <dgm:pt modelId="{6C83221B-F91F-4DC9-B829-1F87A0247606}" type="pres">
      <dgm:prSet presAssocID="{131C3608-2B35-498C-BF59-0921B7CBEAA5}" presName="connectorText" presStyleLbl="sibTrans1D1" presStyleIdx="1" presStyleCnt="2"/>
      <dgm:spPr/>
    </dgm:pt>
    <dgm:pt modelId="{53659B7C-0BD0-45C0-AE43-E38BED7A7250}" type="pres">
      <dgm:prSet presAssocID="{257F8E7A-CAA5-4DCB-9438-E8C4AAEDC3BA}" presName="node" presStyleLbl="node1" presStyleIdx="2" presStyleCnt="3" custScaleX="174857">
        <dgm:presLayoutVars>
          <dgm:bulletEnabled val="1"/>
        </dgm:presLayoutVars>
      </dgm:prSet>
      <dgm:spPr/>
    </dgm:pt>
  </dgm:ptLst>
  <dgm:cxnLst>
    <dgm:cxn modelId="{11397912-5774-4BF3-8FAD-C02261FBE32F}" type="presOf" srcId="{F320B94F-748D-4180-938F-E83172DB05B1}" destId="{4165074B-0EFD-447A-93FC-FBF72EA8F8C3}" srcOrd="0" destOrd="0" presId="urn:microsoft.com/office/officeart/2005/8/layout/bProcess3"/>
    <dgm:cxn modelId="{D8E18412-44E1-4603-9E9C-57C72106F53A}" type="presOf" srcId="{5B61707F-8D34-4064-A4A8-BF585B05653E}" destId="{DE09943A-C256-40CD-B210-19FD6DF04B3D}" srcOrd="0" destOrd="0" presId="urn:microsoft.com/office/officeart/2005/8/layout/bProcess3"/>
    <dgm:cxn modelId="{4E739820-2454-440E-B85A-85FCE7DDB411}" srcId="{F320B94F-748D-4180-938F-E83172DB05B1}" destId="{5B61707F-8D34-4064-A4A8-BF585B05653E}" srcOrd="1" destOrd="0" parTransId="{CD63048B-0D7F-4EF4-A898-6A107832C4F8}" sibTransId="{131C3608-2B35-498C-BF59-0921B7CBEAA5}"/>
    <dgm:cxn modelId="{DA628C2A-ADC6-4EDD-8F46-71867FAD2186}" type="presOf" srcId="{131C3608-2B35-498C-BF59-0921B7CBEAA5}" destId="{6C83221B-F91F-4DC9-B829-1F87A0247606}" srcOrd="1" destOrd="0" presId="urn:microsoft.com/office/officeart/2005/8/layout/bProcess3"/>
    <dgm:cxn modelId="{C51E9838-D5A6-420C-BC44-A46C91172303}" type="presOf" srcId="{D58F5467-AB06-4D16-B2CE-CB31E32A6082}" destId="{4517103E-ADA7-4D99-A534-654E56DEE0F6}" srcOrd="0" destOrd="0" presId="urn:microsoft.com/office/officeart/2005/8/layout/bProcess3"/>
    <dgm:cxn modelId="{CCA1CA55-3AED-4D63-86B2-B952B45ECFD9}" srcId="{F320B94F-748D-4180-938F-E83172DB05B1}" destId="{D58F5467-AB06-4D16-B2CE-CB31E32A6082}" srcOrd="0" destOrd="0" parTransId="{599C42B3-B452-4AC3-85A6-C23F50B303E3}" sibTransId="{48862ADD-404E-49C9-A66B-47C73C42D1F0}"/>
    <dgm:cxn modelId="{196A6EB3-22BF-4C88-85C3-643B1EF05FAC}" type="presOf" srcId="{131C3608-2B35-498C-BF59-0921B7CBEAA5}" destId="{2E1695E2-AA7A-4BE8-80AA-A0A5E0BEED1D}" srcOrd="0" destOrd="0" presId="urn:microsoft.com/office/officeart/2005/8/layout/bProcess3"/>
    <dgm:cxn modelId="{E35999C6-FEE2-4C8E-BA7A-0EE93BB8F23D}" type="presOf" srcId="{257F8E7A-CAA5-4DCB-9438-E8C4AAEDC3BA}" destId="{53659B7C-0BD0-45C0-AE43-E38BED7A7250}" srcOrd="0" destOrd="0" presId="urn:microsoft.com/office/officeart/2005/8/layout/bProcess3"/>
    <dgm:cxn modelId="{7BF310CF-892C-4BFA-80AF-AEEEF4CCE65C}" type="presOf" srcId="{48862ADD-404E-49C9-A66B-47C73C42D1F0}" destId="{075A2E90-841B-40B6-AC71-8B696AA6ACF0}" srcOrd="1" destOrd="0" presId="urn:microsoft.com/office/officeart/2005/8/layout/bProcess3"/>
    <dgm:cxn modelId="{CEE7FFE0-D7EE-46B9-BDAB-123451E54918}" srcId="{F320B94F-748D-4180-938F-E83172DB05B1}" destId="{257F8E7A-CAA5-4DCB-9438-E8C4AAEDC3BA}" srcOrd="2" destOrd="0" parTransId="{D0C8077D-3881-438F-BDC2-79D4F7014FC2}" sibTransId="{343DFEB5-D698-451F-B417-C1321477D0C0}"/>
    <dgm:cxn modelId="{6DAF62F7-6CD2-422C-8278-77A8B420E9B9}" type="presOf" srcId="{48862ADD-404E-49C9-A66B-47C73C42D1F0}" destId="{06D00E97-8472-4DEB-B568-1CC0F46D6F4C}" srcOrd="0" destOrd="0" presId="urn:microsoft.com/office/officeart/2005/8/layout/bProcess3"/>
    <dgm:cxn modelId="{1C4072C4-3A88-4D35-B7F8-C7FD7244A724}" type="presParOf" srcId="{4165074B-0EFD-447A-93FC-FBF72EA8F8C3}" destId="{4517103E-ADA7-4D99-A534-654E56DEE0F6}" srcOrd="0" destOrd="0" presId="urn:microsoft.com/office/officeart/2005/8/layout/bProcess3"/>
    <dgm:cxn modelId="{9D58B82E-8574-46E1-897F-08B168A34FD4}" type="presParOf" srcId="{4165074B-0EFD-447A-93FC-FBF72EA8F8C3}" destId="{06D00E97-8472-4DEB-B568-1CC0F46D6F4C}" srcOrd="1" destOrd="0" presId="urn:microsoft.com/office/officeart/2005/8/layout/bProcess3"/>
    <dgm:cxn modelId="{F8675A17-A048-4E39-AD31-0AC9FEDE0E36}" type="presParOf" srcId="{06D00E97-8472-4DEB-B568-1CC0F46D6F4C}" destId="{075A2E90-841B-40B6-AC71-8B696AA6ACF0}" srcOrd="0" destOrd="0" presId="urn:microsoft.com/office/officeart/2005/8/layout/bProcess3"/>
    <dgm:cxn modelId="{F20BC90E-503B-4E84-A5DB-E6457A894004}" type="presParOf" srcId="{4165074B-0EFD-447A-93FC-FBF72EA8F8C3}" destId="{DE09943A-C256-40CD-B210-19FD6DF04B3D}" srcOrd="2" destOrd="0" presId="urn:microsoft.com/office/officeart/2005/8/layout/bProcess3"/>
    <dgm:cxn modelId="{680038C7-3029-4123-B657-4024CF1324C9}" type="presParOf" srcId="{4165074B-0EFD-447A-93FC-FBF72EA8F8C3}" destId="{2E1695E2-AA7A-4BE8-80AA-A0A5E0BEED1D}" srcOrd="3" destOrd="0" presId="urn:microsoft.com/office/officeart/2005/8/layout/bProcess3"/>
    <dgm:cxn modelId="{77BA6195-22C8-49D9-8FCC-CFA29A97911E}" type="presParOf" srcId="{2E1695E2-AA7A-4BE8-80AA-A0A5E0BEED1D}" destId="{6C83221B-F91F-4DC9-B829-1F87A0247606}" srcOrd="0" destOrd="0" presId="urn:microsoft.com/office/officeart/2005/8/layout/bProcess3"/>
    <dgm:cxn modelId="{A21714CD-A098-4133-87D5-BFB37A1B257B}" type="presParOf" srcId="{4165074B-0EFD-447A-93FC-FBF72EA8F8C3}" destId="{53659B7C-0BD0-45C0-AE43-E38BED7A7250}" srcOrd="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F40703-DCF5-4168-9C3F-BB7FAA75591F}">
      <dsp:nvSpPr>
        <dsp:cNvPr id="0" name=""/>
        <dsp:cNvSpPr/>
      </dsp:nvSpPr>
      <dsp:spPr>
        <a:xfrm>
          <a:off x="51778" y="0"/>
          <a:ext cx="3045542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Fahotana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ao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am-piangonana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8967" y="17189"/>
        <a:ext cx="3011164" cy="552484"/>
      </dsp:txXfrm>
    </dsp:sp>
    <dsp:sp modelId="{CA71A984-303D-40C2-9365-87BCBCFABECE}">
      <dsp:nvSpPr>
        <dsp:cNvPr id="0" name=""/>
        <dsp:cNvSpPr/>
      </dsp:nvSpPr>
      <dsp:spPr>
        <a:xfrm>
          <a:off x="59182" y="690291"/>
          <a:ext cx="355822" cy="756493"/>
        </a:xfrm>
        <a:prstGeom prst="chevron">
          <a:avLst/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EE04D14-ACC9-447E-A6D9-832CEC3780B8}">
      <dsp:nvSpPr>
        <dsp:cNvPr id="0" name=""/>
        <dsp:cNvSpPr/>
      </dsp:nvSpPr>
      <dsp:spPr>
        <a:xfrm>
          <a:off x="460648" y="690291"/>
          <a:ext cx="2628949" cy="756493"/>
        </a:xfrm>
        <a:prstGeom prst="roundRect">
          <a:avLst>
            <a:gd name="adj" fmla="val 16670"/>
          </a:avLst>
        </a:prstGeom>
        <a:solidFill>
          <a:schemeClr val="accent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Fahotana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ekena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727227"/>
        <a:ext cx="2555077" cy="682621"/>
      </dsp:txXfrm>
    </dsp:sp>
    <dsp:sp modelId="{891ED311-F33C-43E0-BCE8-DF8EEEA0662D}">
      <dsp:nvSpPr>
        <dsp:cNvPr id="0" name=""/>
        <dsp:cNvSpPr/>
      </dsp:nvSpPr>
      <dsp:spPr>
        <a:xfrm>
          <a:off x="59182" y="1489484"/>
          <a:ext cx="355822" cy="756493"/>
        </a:xfrm>
        <a:prstGeom prst="chevron">
          <a:avLst/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AF1E3A65-082D-418E-88A0-13B98CA94B80}">
      <dsp:nvSpPr>
        <dsp:cNvPr id="0" name=""/>
        <dsp:cNvSpPr/>
      </dsp:nvSpPr>
      <dsp:spPr>
        <a:xfrm>
          <a:off x="460648" y="1489484"/>
          <a:ext cx="2628949" cy="756493"/>
        </a:xfrm>
        <a:prstGeom prst="roundRect">
          <a:avLst>
            <a:gd name="adj" fmla="val 16670"/>
          </a:avLst>
        </a:prstGeom>
        <a:solidFill>
          <a:schemeClr val="accent5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Famongorana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fahotana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1526420"/>
        <a:ext cx="2555077" cy="682621"/>
      </dsp:txXfrm>
    </dsp:sp>
    <dsp:sp modelId="{6F1CA706-5070-453D-8F1E-77815CB7DA8A}">
      <dsp:nvSpPr>
        <dsp:cNvPr id="0" name=""/>
        <dsp:cNvSpPr/>
      </dsp:nvSpPr>
      <dsp:spPr>
        <a:xfrm>
          <a:off x="59182" y="2288676"/>
          <a:ext cx="355822" cy="756493"/>
        </a:xfrm>
        <a:prstGeom prst="chevron">
          <a:avLst/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421F82FE-17A7-46E8-920D-3EA7353FF2DB}">
      <dsp:nvSpPr>
        <dsp:cNvPr id="0" name=""/>
        <dsp:cNvSpPr/>
      </dsp:nvSpPr>
      <dsp:spPr>
        <a:xfrm>
          <a:off x="460648" y="2288676"/>
          <a:ext cx="2628949" cy="756493"/>
        </a:xfrm>
        <a:prstGeom prst="roundRect">
          <a:avLst>
            <a:gd name="adj" fmla="val 16670"/>
          </a:avLst>
        </a:prstGeom>
        <a:solidFill>
          <a:srgbClr val="E61992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Fiatrehana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olana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anatiny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97584" y="2325612"/>
        <a:ext cx="2555077" cy="682621"/>
      </dsp:txXfrm>
    </dsp:sp>
    <dsp:sp modelId="{A9C60E45-6C8E-46C4-9921-F86C7A834BDB}">
      <dsp:nvSpPr>
        <dsp:cNvPr id="0" name=""/>
        <dsp:cNvSpPr/>
      </dsp:nvSpPr>
      <dsp:spPr>
        <a:xfrm>
          <a:off x="3334019" y="0"/>
          <a:ext cx="2858671" cy="586862"/>
        </a:xfrm>
        <a:prstGeom prst="roundRect">
          <a:avLst>
            <a:gd name="adj" fmla="val 10000"/>
          </a:avLst>
        </a:prstGeom>
        <a:solidFill>
          <a:schemeClr val="tx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Fisorohana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fahotana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ao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am-piangonana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351208" y="17189"/>
        <a:ext cx="2824293" cy="552484"/>
      </dsp:txXfrm>
    </dsp:sp>
    <dsp:sp modelId="{D2B1D707-27EC-4FF1-91C9-7BB673A2B5A0}">
      <dsp:nvSpPr>
        <dsp:cNvPr id="0" name=""/>
        <dsp:cNvSpPr/>
      </dsp:nvSpPr>
      <dsp:spPr>
        <a:xfrm>
          <a:off x="3334019" y="690291"/>
          <a:ext cx="355822" cy="756493"/>
        </a:xfrm>
        <a:prstGeom prst="chevron">
          <a:avLst/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094EF217-186A-4E3C-A5A2-6CDED7D127F3}">
      <dsp:nvSpPr>
        <dsp:cNvPr id="0" name=""/>
        <dsp:cNvSpPr/>
      </dsp:nvSpPr>
      <dsp:spPr>
        <a:xfrm>
          <a:off x="3711191" y="690291"/>
          <a:ext cx="2481498" cy="756493"/>
        </a:xfrm>
        <a:prstGeom prst="roundRect">
          <a:avLst>
            <a:gd name="adj" fmla="val 1667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Tempolin'ny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Fanahy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Masina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8127" y="727227"/>
        <a:ext cx="2407626" cy="682621"/>
      </dsp:txXfrm>
    </dsp:sp>
    <dsp:sp modelId="{3D9C0AAA-D938-4478-9F30-BE6E2E2CB4A2}">
      <dsp:nvSpPr>
        <dsp:cNvPr id="0" name=""/>
        <dsp:cNvSpPr/>
      </dsp:nvSpPr>
      <dsp:spPr>
        <a:xfrm>
          <a:off x="3334019" y="1489484"/>
          <a:ext cx="355822" cy="756493"/>
        </a:xfrm>
        <a:prstGeom prst="chevron">
          <a:avLst/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D3D95B7-C2D1-4248-B510-B818E008E93B}">
      <dsp:nvSpPr>
        <dsp:cNvPr id="0" name=""/>
        <dsp:cNvSpPr/>
      </dsp:nvSpPr>
      <dsp:spPr>
        <a:xfrm>
          <a:off x="3711191" y="1489484"/>
          <a:ext cx="2481498" cy="756493"/>
        </a:xfrm>
        <a:prstGeom prst="roundRect">
          <a:avLst>
            <a:gd name="adj" fmla="val 16670"/>
          </a:avLst>
        </a:prstGeom>
        <a:solidFill>
          <a:schemeClr val="accent1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Firaisana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ara-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nofo</a:t>
          </a:r>
          <a:r>
            <a:rPr lang="fr-FR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ara-</a:t>
          </a:r>
          <a:r>
            <a:rPr lang="fr-FR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dalàna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748127" y="1526420"/>
        <a:ext cx="2407626" cy="68262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6D00E97-8472-4DEB-B568-1CC0F46D6F4C}">
      <dsp:nvSpPr>
        <dsp:cNvPr id="0" name=""/>
        <dsp:cNvSpPr/>
      </dsp:nvSpPr>
      <dsp:spPr>
        <a:xfrm>
          <a:off x="2548330" y="890360"/>
          <a:ext cx="55460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54607" y="45720"/>
              </a:lnTo>
            </a:path>
          </a:pathLst>
        </a:custGeom>
        <a:noFill/>
        <a:ln w="76200" cap="flat" cmpd="sng" algn="ctr">
          <a:solidFill>
            <a:schemeClr val="accent4">
              <a:lumMod val="75000"/>
            </a:schemeClr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811004" y="933151"/>
        <a:ext cx="29260" cy="5857"/>
      </dsp:txXfrm>
    </dsp:sp>
    <dsp:sp modelId="{4517103E-ADA7-4D99-A534-654E56DEE0F6}">
      <dsp:nvSpPr>
        <dsp:cNvPr id="0" name=""/>
        <dsp:cNvSpPr/>
      </dsp:nvSpPr>
      <dsp:spPr>
        <a:xfrm>
          <a:off x="5752" y="172766"/>
          <a:ext cx="2544378" cy="1526627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90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Manao</a:t>
          </a:r>
          <a:r>
            <a:rPr lang="fr-FR" sz="190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90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fitsarana</a:t>
          </a:r>
          <a:r>
            <a:rPr lang="fr-FR" sz="190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90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izay</a:t>
          </a:r>
          <a:r>
            <a:rPr lang="fr-FR" sz="190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90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hamaritra</a:t>
          </a:r>
          <a:r>
            <a:rPr lang="fr-FR" sz="190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na </a:t>
          </a:r>
          <a:r>
            <a:rPr lang="fr-FR" sz="190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tsia</a:t>
          </a:r>
          <a:r>
            <a:rPr lang="fr-FR" sz="190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90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ny</a:t>
          </a:r>
          <a:r>
            <a:rPr lang="fr-FR" sz="190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90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fahamelohan'ilay</a:t>
          </a:r>
          <a:r>
            <a:rPr lang="fr-FR" sz="190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90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olona</a:t>
          </a:r>
          <a:r>
            <a:rPr lang="fr-FR" sz="190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fr-FR" sz="190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Kor</a:t>
          </a:r>
          <a:r>
            <a:rPr lang="en" sz="190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. 5:3)</a:t>
          </a:r>
        </a:p>
      </dsp:txBody>
      <dsp:txXfrm>
        <a:off x="5752" y="172766"/>
        <a:ext cx="2544378" cy="1526627"/>
      </dsp:txXfrm>
    </dsp:sp>
    <dsp:sp modelId="{2E1695E2-AA7A-4BE8-80AA-A0A5E0BEED1D}">
      <dsp:nvSpPr>
        <dsp:cNvPr id="0" name=""/>
        <dsp:cNvSpPr/>
      </dsp:nvSpPr>
      <dsp:spPr>
        <a:xfrm>
          <a:off x="6705921" y="890360"/>
          <a:ext cx="55460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49505" y="45720"/>
              </a:lnTo>
            </a:path>
          </a:pathLst>
        </a:custGeom>
        <a:noFill/>
        <a:ln w="76200" cap="flat" cmpd="sng" algn="ctr">
          <a:solidFill>
            <a:schemeClr val="accent3"/>
          </a:solidFill>
          <a:prstDash val="solid"/>
          <a:miter lim="800000"/>
          <a:tailEnd type="arrow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>
          <a:bevelT prst="relaxedInset"/>
        </a:sp3d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500" b="1" kern="120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effectLst>
              <a:outerShdw blurRad="38100" dist="38100" dir="2700000" algn="tl">
                <a:srgbClr val="000000"/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6968595" y="933151"/>
        <a:ext cx="29260" cy="5857"/>
      </dsp:txXfrm>
    </dsp:sp>
    <dsp:sp modelId="{DE09943A-C256-40CD-B210-19FD6DF04B3D}">
      <dsp:nvSpPr>
        <dsp:cNvPr id="0" name=""/>
        <dsp:cNvSpPr/>
      </dsp:nvSpPr>
      <dsp:spPr>
        <a:xfrm>
          <a:off x="3135337" y="172766"/>
          <a:ext cx="3572383" cy="1526627"/>
        </a:xfrm>
        <a:prstGeom prst="rect">
          <a:avLst/>
        </a:prstGeom>
        <a:solidFill>
          <a:schemeClr val="accent4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60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Aza</a:t>
          </a:r>
          <a:r>
            <a:rPr lang="fr-FR" sz="160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60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mikambana</a:t>
          </a:r>
          <a:r>
            <a:rPr lang="fr-FR" sz="160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60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amin’ny</a:t>
          </a:r>
          <a:r>
            <a:rPr lang="fr-FR" sz="160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60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mpanota</a:t>
          </a:r>
          <a:r>
            <a:rPr lang="fr-FR" sz="160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, na </a:t>
          </a:r>
          <a:r>
            <a:rPr lang="fr-FR" sz="160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miara-mihinana</a:t>
          </a:r>
          <a:r>
            <a:rPr lang="fr-FR" sz="160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60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aminy</a:t>
          </a:r>
          <a:r>
            <a:rPr lang="fr-FR" sz="160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60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akory</a:t>
          </a:r>
          <a:r>
            <a:rPr lang="fr-FR" sz="160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60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aza</a:t>
          </a:r>
          <a:r>
            <a:rPr lang="fr-FR" sz="160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fr-FR" sz="160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raha</a:t>
          </a:r>
          <a:r>
            <a:rPr lang="fr-FR" sz="160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60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mbola</a:t>
          </a:r>
          <a:r>
            <a:rPr lang="fr-FR" sz="160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60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miziriziry</a:t>
          </a:r>
          <a:r>
            <a:rPr lang="fr-FR" sz="160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ho </a:t>
          </a:r>
          <a:r>
            <a:rPr lang="fr-FR" sz="160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anisan’ny</a:t>
          </a:r>
          <a:r>
            <a:rPr lang="fr-FR" sz="160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60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fiangonana</a:t>
          </a:r>
          <a:r>
            <a:rPr lang="fr-FR" sz="160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60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izy</a:t>
          </a:r>
          <a:r>
            <a:rPr lang="fr-FR" sz="160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ka </a:t>
          </a:r>
          <a:r>
            <a:rPr lang="fr-FR" sz="160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tsy</a:t>
          </a:r>
          <a:r>
            <a:rPr lang="fr-FR" sz="160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60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mety</a:t>
          </a:r>
          <a:r>
            <a:rPr lang="fr-FR" sz="160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miala </a:t>
          </a:r>
          <a:r>
            <a:rPr lang="fr-FR" sz="160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amin’ny</a:t>
          </a:r>
          <a:r>
            <a:rPr lang="fr-FR" sz="160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60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fahotany</a:t>
          </a:r>
          <a:r>
            <a:rPr lang="fr-FR" sz="160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(1 </a:t>
          </a:r>
          <a:r>
            <a:rPr lang="fr-FR" sz="160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Kor</a:t>
          </a:r>
          <a:r>
            <a:rPr lang="en" sz="160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. 5:11)</a:t>
          </a:r>
        </a:p>
      </dsp:txBody>
      <dsp:txXfrm>
        <a:off x="3135337" y="172766"/>
        <a:ext cx="3572383" cy="1526627"/>
      </dsp:txXfrm>
    </dsp:sp>
    <dsp:sp modelId="{53659B7C-0BD0-45C0-AE43-E38BED7A7250}">
      <dsp:nvSpPr>
        <dsp:cNvPr id="0" name=""/>
        <dsp:cNvSpPr/>
      </dsp:nvSpPr>
      <dsp:spPr>
        <a:xfrm>
          <a:off x="7292928" y="172766"/>
          <a:ext cx="4449024" cy="1526627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7778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75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Mandroaka</a:t>
          </a:r>
          <a:r>
            <a:rPr lang="fr-FR" sz="175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75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an’ilay</a:t>
          </a:r>
          <a:r>
            <a:rPr lang="fr-FR" sz="175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75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mpanota</a:t>
          </a:r>
          <a:r>
            <a:rPr lang="fr-FR" sz="175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75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sy</a:t>
          </a:r>
          <a:r>
            <a:rPr lang="fr-FR" sz="175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75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manolotra</a:t>
          </a:r>
          <a:r>
            <a:rPr lang="fr-FR" sz="175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75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azy</a:t>
          </a:r>
          <a:r>
            <a:rPr lang="fr-FR" sz="175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“ho </a:t>
          </a:r>
          <a:r>
            <a:rPr lang="fr-FR" sz="175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an’i</a:t>
          </a:r>
          <a:r>
            <a:rPr lang="fr-FR" sz="175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Satana”, </a:t>
          </a:r>
          <a:r>
            <a:rPr lang="fr-FR" sz="175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satria</a:t>
          </a:r>
          <a:r>
            <a:rPr lang="fr-FR" sz="175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, </a:t>
          </a:r>
          <a:r>
            <a:rPr lang="fr-FR" sz="175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tamin’ny</a:t>
          </a:r>
          <a:r>
            <a:rPr lang="fr-FR" sz="175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75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alalan’ny</a:t>
          </a:r>
          <a:r>
            <a:rPr lang="fr-FR" sz="175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75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fankamamiana</a:t>
          </a:r>
          <a:r>
            <a:rPr lang="fr-FR" sz="175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75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izany</a:t>
          </a:r>
          <a:r>
            <a:rPr lang="fr-FR" sz="175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75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fahotana</a:t>
          </a:r>
          <a:r>
            <a:rPr lang="fr-FR" sz="175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75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izany</a:t>
          </a:r>
          <a:r>
            <a:rPr lang="fr-FR" sz="175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, dia </a:t>
          </a:r>
          <a:r>
            <a:rPr lang="fr-FR" sz="175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nisafidy</a:t>
          </a:r>
          <a:r>
            <a:rPr lang="fr-FR" sz="175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an-</a:t>
          </a:r>
          <a:r>
            <a:rPr lang="fr-FR" sz="175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tsitrapo</a:t>
          </a:r>
          <a:r>
            <a:rPr lang="fr-FR" sz="175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75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ny</a:t>
          </a:r>
          <a:r>
            <a:rPr lang="fr-FR" sz="175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75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hametraka</a:t>
          </a:r>
          <a:r>
            <a:rPr lang="fr-FR" sz="175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75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ny</a:t>
          </a:r>
          <a:r>
            <a:rPr lang="fr-FR" sz="175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75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tenany</a:t>
          </a:r>
          <a:r>
            <a:rPr lang="fr-FR" sz="175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ho </a:t>
          </a:r>
          <a:r>
            <a:rPr lang="fr-FR" sz="175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eo</a:t>
          </a:r>
          <a:r>
            <a:rPr lang="fr-FR" sz="175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75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ambanin’ny</a:t>
          </a:r>
          <a:r>
            <a:rPr lang="fr-FR" sz="175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</a:t>
          </a:r>
          <a:r>
            <a:rPr lang="fr-FR" sz="175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ziogan’i</a:t>
          </a:r>
          <a:r>
            <a:rPr lang="fr-FR" sz="175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Satana </a:t>
          </a:r>
          <a:r>
            <a:rPr lang="fr-FR" sz="1750" b="1" kern="1200" baseline="0" dirty="0" err="1">
              <a:effectLst>
                <a:outerShdw blurRad="38100" dist="38100" dir="2700000" algn="tl">
                  <a:srgbClr val="000000"/>
                </a:outerShdw>
              </a:effectLst>
            </a:rPr>
            <a:t>izy</a:t>
          </a:r>
          <a:r>
            <a:rPr lang="fr-FR" sz="175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 (1 Kor</a:t>
          </a:r>
          <a:r>
            <a:rPr lang="en" sz="1750" b="1" kern="1200" baseline="0" dirty="0">
              <a:effectLst>
                <a:outerShdw blurRad="38100" dist="38100" dir="2700000" algn="tl">
                  <a:srgbClr val="000000"/>
                </a:outerShdw>
              </a:effectLst>
            </a:rPr>
            <a:t>. 5:2b, 5a, 13b)</a:t>
          </a:r>
        </a:p>
      </dsp:txBody>
      <dsp:txXfrm>
        <a:off x="7292928" y="172766"/>
        <a:ext cx="4449024" cy="152662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09FCD1-FBEC-482A-C7C8-5DD480BB31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6BAEC7B-9D15-A279-E1AF-6E547FB241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91673B-C34A-82E0-0C15-AC43B7FE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CB23796-41D4-61A7-4C74-68F5D93FA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1CD6C9-73B4-3481-425D-7F6882F7A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5025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9B4BBA-66B8-C6BF-8B10-79CE627900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3284D3A-F08B-B44D-9B87-DAEA12144B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CCE4CAA-1511-C08B-9705-2EF0112BCE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917D9F0-261C-6B3E-9445-61390C53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64F5AA-D52F-E628-E71A-E9291787E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4490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B26743F-7802-4C81-1D42-F9AC6DE05C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9EE315E-48E5-850D-B41D-BAAD7493AD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C5CD86-F59C-EC2F-9D21-AA250286B0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9A64A6-3ABC-EE39-DB2B-E8D53D17E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0E9C7C-3A27-7C06-A194-6CDC41E93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965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30738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54677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1717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2666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58758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823362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951333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22075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920835-4696-7FE2-58FB-FAD636D52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DDE4C9-101B-9AB7-0A42-1A969B82ED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9A2CB2B-71F1-2FFE-4FEE-4276482A0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400853-C4A9-8DAC-524D-C3411594E9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5BA7F24-1BED-978B-9782-FAFC45AE2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99198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926296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5008870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0268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BBA49B-6E39-121D-0363-D772977B1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619D55A-C909-D1F3-DC45-2E3D56589E2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5C9EAA9-D29F-386F-6DDD-4A23DCBD6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F7675FA-1ACA-2457-AB82-F2E0A07E2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0AAF06-69BD-9732-4EF8-C114DDB41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15062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1E54C7-2C50-5DE1-4349-759D0F7E7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FC2285C-98C3-E394-52DB-3D4A0C201A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B18CFF8-C369-FEFF-44B8-318A2FA1A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6B1146B-A9D3-151D-709B-4E19A221A0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EA57F23-C099-51D3-CD41-C4D6CDBA3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A399AA7-2050-D344-BA4E-137E176BD1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67055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E29E9E-6B04-1AF8-D35D-FEF3F6EFF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04BD907-F470-0571-FC68-86C16951AA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0691CF76-19ED-BA54-DAF0-5FBEBEA163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9DB4688-3CFA-5255-4ADE-F56897EAA1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36A0FA7-E197-DA00-C0B1-B74BF44765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65D6200-E535-C106-435C-F39629696E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DD726AE-2022-37B7-45FB-C560E7F0A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1D03608-2DF2-EBAE-4CF5-58D891BAD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05968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F989830-0ECD-253B-1E7C-35AB0352A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F57447F-F6B0-1603-38E7-A2133631E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2716988-D65F-2A48-1DE4-870CA44BF9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F86C5F7-D80F-6F5E-5DA2-D382ECC67E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52527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783E20D-5AE6-AF79-25F9-BB9C9D3DF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D64DC13A-2FC1-33BA-8A41-69AFF3D8B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179921D-9827-96D4-D54D-22BEDA515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5730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97BB60-89BB-90F7-1CFE-4C4E72E83E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B307D5F-E19F-4E57-C8DC-791BABDD5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E099E366-E8B2-2D3A-337F-8A2872033C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D3886FE-398B-D871-C0B9-FE53ACC5D7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1A69EBD-9ABB-13ED-3482-AC4E3E8C7A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2606D56-8F39-9906-0477-9BA7D1C02D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8587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F58C4F0-D4CC-15C0-35C9-3263EE653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FFB4E8C-0E68-08F2-B236-B08BBCB51B0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5CCF95E-A060-B0CA-8F3A-85F5D0BEE9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D8F9576-7222-BE25-A0CC-18B0597BA3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58DDCF-5409-4A7F-B9A8-A9087ED5F8B3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AF5F777-1C7B-E321-9B34-F194030F1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834E2CF-6FB0-BEEE-6D5A-62C06CA8DB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42097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9F10EF1-4822-E66A-C9FE-98907B519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A6EBCAD-2E6A-58AB-BB92-5E73ABA79C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22D1C60-169B-7A02-8356-25AAB5FC8B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258DDCF-5409-4A7F-B9A8-A9087ED5F8B3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0317759-6939-FDFE-9D00-9B5C47282C5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F9F9FC4-4636-EDA9-7786-DF49FA47A9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B9BA9A-254C-44C0-8602-514F0A1051D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5779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23/07/2026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2633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pn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.jpe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6.jpeg"/><Relationship Id="rId4" Type="http://schemas.openxmlformats.org/officeDocument/2006/relationships/image" Target="../media/image5.jpeg"/><Relationship Id="rId9" Type="http://schemas.microsoft.com/office/2007/relationships/diagramDrawing" Target="../diagrams/drawin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3.jpeg"/><Relationship Id="rId7" Type="http://schemas.openxmlformats.org/officeDocument/2006/relationships/diagramColors" Target="../diagrams/colors2.xml"/><Relationship Id="rId12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16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15.png"/><Relationship Id="rId4" Type="http://schemas.openxmlformats.org/officeDocument/2006/relationships/diagramData" Target="../diagrams/data2.xml"/><Relationship Id="rId9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ACFC2CFA-6F78-FF5E-5586-E6B00D6A29DF}"/>
              </a:ext>
            </a:extLst>
          </p:cNvPr>
          <p:cNvSpPr txBox="1"/>
          <p:nvPr/>
        </p:nvSpPr>
        <p:spPr>
          <a:xfrm>
            <a:off x="0" y="2857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chilly" dir="t"/>
            </a:scene3d>
            <a:sp3d extrusionH="57150" contourW="25400">
              <a:bevelT w="38100" h="38100"/>
              <a:contourClr>
                <a:srgbClr val="383749"/>
              </a:contourClr>
            </a:sp3d>
          </a:bodyPr>
          <a:lstStyle/>
          <a:p>
            <a:pPr algn="ctr"/>
            <a:r>
              <a:rPr lang="fr-FR" sz="4800" b="1" dirty="0">
                <a:ln w="0"/>
                <a:solidFill>
                  <a:srgbClr val="686688"/>
                </a:solidFill>
                <a:effectLst>
                  <a:reflection blurRad="6350" stA="53000" endA="300" endPos="35500" dir="5400000" sy="-90000" algn="bl" rotWithShape="0"/>
                </a:effectLst>
              </a:rPr>
              <a:t>FAHOTANA TAO AMIN'NY FIANGONANA </a:t>
            </a:r>
            <a:endParaRPr lang="en" sz="4800" b="1" dirty="0">
              <a:ln w="0"/>
              <a:solidFill>
                <a:srgbClr val="686688"/>
              </a:soli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6AEB025-9E8B-5BF9-1FD4-6521A57D8BF4}"/>
              </a:ext>
            </a:extLst>
          </p:cNvPr>
          <p:cNvSpPr txBox="1"/>
          <p:nvPr/>
        </p:nvSpPr>
        <p:spPr>
          <a:xfrm>
            <a:off x="0" y="6519446"/>
            <a:ext cx="30405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Lesona 4 hatao ny 25 Jolay</a:t>
            </a:r>
            <a:r>
              <a:rPr lang="en" sz="1600" b="1" dirty="0">
                <a:solidFill>
                  <a:srgbClr val="FCE4C4"/>
                </a:solidFill>
                <a:effectLst>
                  <a:glow rad="127000">
                    <a:srgbClr val="82502E"/>
                  </a:glow>
                  <a:outerShdw blurRad="38100" dist="38100" dir="2700000" algn="tl">
                    <a:srgbClr val="000000"/>
                  </a:outerShdw>
                </a:effectLst>
              </a:rPr>
              <a:t>, 2026</a:t>
            </a:r>
          </a:p>
        </p:txBody>
      </p:sp>
    </p:spTree>
    <p:extLst>
      <p:ext uri="{BB962C8B-B14F-4D97-AF65-F5344CB8AC3E}">
        <p14:creationId xmlns:p14="http://schemas.microsoft.com/office/powerpoint/2010/main" val="197736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92A843BA-B7EE-1DAD-CDE0-3348C27161E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-19664"/>
            <a:ext cx="8160774" cy="143029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E3B05535-1DD7-BD91-D50D-60C5183C5841}"/>
              </a:ext>
            </a:extLst>
          </p:cNvPr>
          <p:cNvSpPr txBox="1"/>
          <p:nvPr/>
        </p:nvSpPr>
        <p:spPr>
          <a:xfrm>
            <a:off x="0" y="-76192"/>
            <a:ext cx="8160774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se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fr-FR" sz="4000" b="1" dirty="0">
                <a:ln w="22225">
                  <a:solidFill>
                    <a:srgbClr val="826000"/>
                  </a:solidFill>
                  <a:prstDash val="solid"/>
                </a:ln>
                <a:solidFill>
                  <a:srgbClr val="CC9900"/>
                </a:solidFill>
              </a:rPr>
              <a:t>TEMPOLIN'NY FANAHY MASINA </a:t>
            </a:r>
            <a:endParaRPr lang="en" sz="4000" b="1" dirty="0">
              <a:ln w="22225">
                <a:solidFill>
                  <a:srgbClr val="826000"/>
                </a:solidFill>
                <a:prstDash val="solid"/>
              </a:ln>
              <a:solidFill>
                <a:srgbClr val="CC9900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D244DD43-0EA1-9F2F-5EBC-8BC6D2292552}"/>
              </a:ext>
            </a:extLst>
          </p:cNvPr>
          <p:cNvSpPr txBox="1"/>
          <p:nvPr/>
        </p:nvSpPr>
        <p:spPr>
          <a:xfrm>
            <a:off x="0" y="452910"/>
            <a:ext cx="8160774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Moa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tsy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fantatrareo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fa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tenanareo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dia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tempolin'ny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Fanahy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Masina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Izay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anatinareo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sady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efa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azonareo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tamin'Andriamanitra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? ka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tsy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tompon'ny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tenanareo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ianareo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fr-FR" sz="14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Korintiana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6:19)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91103BB-CB74-65FA-DE4B-FD426E6A76D5}"/>
              </a:ext>
            </a:extLst>
          </p:cNvPr>
          <p:cNvSpPr txBox="1"/>
          <p:nvPr/>
        </p:nvSpPr>
        <p:spPr>
          <a:xfrm>
            <a:off x="191468" y="1410947"/>
            <a:ext cx="8071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Rehefa</a:t>
            </a:r>
            <a:r>
              <a:rPr lang="fr-FR" sz="2000" b="1" dirty="0"/>
              <a:t> </a:t>
            </a:r>
            <a:r>
              <a:rPr lang="fr-FR" sz="2000" b="1" dirty="0" err="1"/>
              <a:t>avy</a:t>
            </a:r>
            <a:r>
              <a:rPr lang="fr-FR" sz="2000" b="1" dirty="0"/>
              <a:t> </a:t>
            </a:r>
            <a:r>
              <a:rPr lang="fr-FR" sz="2000" b="1" dirty="0" err="1"/>
              <a:t>niresaka</a:t>
            </a:r>
            <a:r>
              <a:rPr lang="fr-FR" sz="2000" b="1" dirty="0"/>
              <a:t> </a:t>
            </a:r>
            <a:r>
              <a:rPr lang="fr-FR" sz="2000" b="1" dirty="0" err="1"/>
              <a:t>momba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raharaham-pitsarana</a:t>
            </a:r>
            <a:r>
              <a:rPr lang="fr-FR" sz="2000" b="1" dirty="0"/>
              <a:t> i </a:t>
            </a:r>
            <a:r>
              <a:rPr lang="fr-FR" sz="2000" b="1" dirty="0" err="1"/>
              <a:t>Paoly</a:t>
            </a:r>
            <a:r>
              <a:rPr lang="fr-FR" sz="2000" b="1" dirty="0"/>
              <a:t>, dia </a:t>
            </a:r>
            <a:r>
              <a:rPr lang="fr-FR" sz="2000" b="1" dirty="0" err="1"/>
              <a:t>niverina</a:t>
            </a:r>
            <a:r>
              <a:rPr lang="fr-FR" sz="2000" b="1" dirty="0"/>
              <a:t> </a:t>
            </a:r>
            <a:r>
              <a:rPr lang="fr-FR" sz="2000" b="1" dirty="0" err="1"/>
              <a:t>tamin’ny</a:t>
            </a:r>
            <a:r>
              <a:rPr lang="fr-FR" sz="2000" b="1" dirty="0"/>
              <a:t> </a:t>
            </a:r>
            <a:r>
              <a:rPr lang="fr-FR" sz="2000" b="1" dirty="0" err="1"/>
              <a:t>lohahevitra</a:t>
            </a:r>
            <a:r>
              <a:rPr lang="fr-FR" sz="2000" b="1" dirty="0"/>
              <a:t> </a:t>
            </a:r>
            <a:r>
              <a:rPr lang="fr-FR" sz="2000" b="1" dirty="0" err="1"/>
              <a:t>fototra</a:t>
            </a:r>
            <a:r>
              <a:rPr lang="fr-FR" sz="2000" b="1" dirty="0"/>
              <a:t>: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fijangajangana</a:t>
            </a:r>
            <a:r>
              <a:rPr lang="fr-FR" sz="2000" b="1" dirty="0"/>
              <a:t> </a:t>
            </a:r>
            <a:r>
              <a:rPr lang="fr-FR" sz="2000" b="1" dirty="0" err="1"/>
              <a:t>eo</a:t>
            </a:r>
            <a:r>
              <a:rPr lang="fr-FR" sz="2000" b="1" dirty="0"/>
              <a:t> </a:t>
            </a:r>
            <a:r>
              <a:rPr lang="fr-FR" sz="2000" b="1" dirty="0" err="1"/>
              <a:t>anivon’ny</a:t>
            </a:r>
            <a:r>
              <a:rPr lang="fr-FR" sz="2000" b="1" dirty="0"/>
              <a:t> </a:t>
            </a:r>
            <a:r>
              <a:rPr lang="fr-FR" sz="2000" b="1" dirty="0" err="1"/>
              <a:t>fiangonana</a:t>
            </a:r>
            <a:r>
              <a:rPr lang="fr-FR" sz="2000" b="1" dirty="0"/>
              <a:t>. </a:t>
            </a:r>
            <a:r>
              <a:rPr lang="fr-FR" sz="2000" b="1" dirty="0" err="1"/>
              <a:t>Nahoana</a:t>
            </a:r>
            <a:r>
              <a:rPr lang="fr-FR" sz="2000" b="1" dirty="0"/>
              <a:t> </a:t>
            </a:r>
            <a:r>
              <a:rPr lang="fr-FR" sz="2000" b="1" dirty="0" err="1"/>
              <a:t>izy</a:t>
            </a:r>
            <a:r>
              <a:rPr lang="fr-FR" sz="2000" b="1" dirty="0"/>
              <a:t> </a:t>
            </a:r>
            <a:r>
              <a:rPr lang="fr-FR" sz="2000" b="1" dirty="0" err="1"/>
              <a:t>io</a:t>
            </a:r>
            <a:r>
              <a:rPr lang="fr-FR" sz="2000" b="1" dirty="0"/>
              <a:t> no </a:t>
            </a:r>
            <a:r>
              <a:rPr lang="fr-FR" sz="2000" b="1" dirty="0" err="1"/>
              <a:t>nisy</a:t>
            </a:r>
            <a:r>
              <a:rPr lang="en" sz="2000" b="1" dirty="0"/>
              <a:t>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7C1897-043A-0C96-5DAE-F75D3E7C5D5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19569" y="123441"/>
            <a:ext cx="3737177" cy="2092029"/>
          </a:xfrm>
          <a:prstGeom prst="rect">
            <a:avLst/>
          </a:prstGeom>
          <a:ln w="88900" cap="sq" cmpd="thickThin">
            <a:solidFill>
              <a:schemeClr val="bg2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F12536C-51D4-C6C4-E956-2ECB30975A3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73444" y="4048125"/>
            <a:ext cx="2829084" cy="2686434"/>
          </a:xfrm>
          <a:prstGeom prst="ellipse">
            <a:avLst/>
          </a:prstGeom>
          <a:ln w="63500" cap="rnd">
            <a:solidFill>
              <a:schemeClr val="accent1">
                <a:lumMod val="75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D330111-72E8-A7AF-9601-B2FAFB07B6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1467" y="2448196"/>
            <a:ext cx="3559439" cy="1821002"/>
          </a:xfrm>
          <a:prstGeom prst="rect">
            <a:avLst/>
          </a:prstGeom>
          <a:ln w="88900" cap="sq" cmpd="thickThin">
            <a:solidFill>
              <a:srgbClr val="F27AD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ADA37B7D-FD59-F07B-CE82-8339093E81CB}"/>
              </a:ext>
            </a:extLst>
          </p:cNvPr>
          <p:cNvSpPr txBox="1"/>
          <p:nvPr/>
        </p:nvSpPr>
        <p:spPr>
          <a:xfrm>
            <a:off x="89472" y="4333862"/>
            <a:ext cx="90086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/>
              <a:t>Ny </a:t>
            </a:r>
            <a:r>
              <a:rPr lang="fr-FR" sz="2000" b="1" dirty="0" err="1"/>
              <a:t>antony</a:t>
            </a:r>
            <a:r>
              <a:rPr lang="fr-FR" sz="2000" b="1" dirty="0"/>
              <a:t>: </a:t>
            </a:r>
            <a:r>
              <a:rPr lang="fr-FR" sz="2000" b="1" dirty="0" err="1"/>
              <a:t>momba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tenan’i</a:t>
            </a:r>
            <a:r>
              <a:rPr lang="fr-FR" sz="2000" b="1" dirty="0"/>
              <a:t> </a:t>
            </a:r>
            <a:r>
              <a:rPr lang="fr-FR" sz="2000" b="1" dirty="0" err="1"/>
              <a:t>Kristy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tenantsika</a:t>
            </a:r>
            <a:r>
              <a:rPr lang="fr-FR" sz="2000" b="1" dirty="0"/>
              <a:t>. </a:t>
            </a:r>
            <a:r>
              <a:rPr lang="fr-FR" sz="2000" b="1" dirty="0" err="1"/>
              <a:t>Tsy</a:t>
            </a:r>
            <a:r>
              <a:rPr lang="fr-FR" sz="2000" b="1" dirty="0"/>
              <a:t> </a:t>
            </a:r>
            <a:r>
              <a:rPr lang="fr-FR" sz="2000" b="1" dirty="0" err="1"/>
              <a:t>afaka</a:t>
            </a:r>
            <a:r>
              <a:rPr lang="fr-FR" sz="2000" b="1" dirty="0"/>
              <a:t> </a:t>
            </a:r>
            <a:r>
              <a:rPr lang="fr-FR" sz="2000" b="1" dirty="0" err="1"/>
              <a:t>maka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iray</a:t>
            </a:r>
            <a:r>
              <a:rPr lang="fr-FR" sz="2000" b="1" dirty="0"/>
              <a:t> </a:t>
            </a:r>
            <a:r>
              <a:rPr lang="fr-FR" sz="2000" b="1" dirty="0" err="1"/>
              <a:t>amin’ny</a:t>
            </a:r>
            <a:r>
              <a:rPr lang="fr-FR" sz="2000" b="1" dirty="0"/>
              <a:t> </a:t>
            </a:r>
            <a:r>
              <a:rPr lang="fr-FR" sz="2000" b="1" dirty="0" err="1"/>
              <a:t>tenan'i</a:t>
            </a:r>
            <a:r>
              <a:rPr lang="fr-FR" sz="2000" b="1" dirty="0"/>
              <a:t> </a:t>
            </a:r>
            <a:r>
              <a:rPr lang="fr-FR" sz="2000" b="1" dirty="0" err="1"/>
              <a:t>Kristy</a:t>
            </a:r>
            <a:r>
              <a:rPr lang="fr-FR" sz="2000" b="1" dirty="0"/>
              <a:t> </a:t>
            </a:r>
            <a:r>
              <a:rPr lang="fr-FR" sz="2000" b="1" dirty="0" err="1"/>
              <a:t>isika</a:t>
            </a:r>
            <a:r>
              <a:rPr lang="fr-FR" sz="2000" b="1" dirty="0"/>
              <a:t> ka </a:t>
            </a:r>
            <a:r>
              <a:rPr lang="fr-FR" sz="2000" b="1" dirty="0" err="1"/>
              <a:t>mampiray</a:t>
            </a:r>
            <a:r>
              <a:rPr lang="fr-FR" sz="2000" b="1" dirty="0"/>
              <a:t> </a:t>
            </a:r>
            <a:r>
              <a:rPr lang="fr-FR" sz="2000" b="1" dirty="0" err="1"/>
              <a:t>azy</a:t>
            </a:r>
            <a:r>
              <a:rPr lang="fr-FR" sz="2000" b="1" dirty="0"/>
              <a:t> </a:t>
            </a:r>
            <a:r>
              <a:rPr lang="fr-FR" sz="2000" b="1" dirty="0" err="1"/>
              <a:t>amin’ny</a:t>
            </a:r>
            <a:r>
              <a:rPr lang="fr-FR" sz="2000" b="1" dirty="0"/>
              <a:t> </a:t>
            </a:r>
            <a:r>
              <a:rPr lang="fr-FR" sz="2000" b="1" dirty="0" err="1"/>
              <a:t>fijangajangana</a:t>
            </a:r>
            <a:r>
              <a:rPr lang="fr-FR" sz="2000" b="1" dirty="0"/>
              <a:t> na </a:t>
            </a:r>
            <a:r>
              <a:rPr lang="fr-FR" sz="2000" b="1" dirty="0" err="1"/>
              <a:t>vehivavy</a:t>
            </a:r>
            <a:r>
              <a:rPr lang="fr-FR" sz="2000" b="1" dirty="0"/>
              <a:t> </a:t>
            </a:r>
            <a:r>
              <a:rPr lang="fr-FR" sz="2000" b="1" dirty="0" err="1"/>
              <a:t>janga</a:t>
            </a:r>
            <a:r>
              <a:rPr lang="fr-FR" sz="2000" b="1" dirty="0"/>
              <a:t> (1 </a:t>
            </a:r>
            <a:r>
              <a:rPr lang="fr-FR" sz="2000" b="1" dirty="0" err="1"/>
              <a:t>Kor</a:t>
            </a:r>
            <a:r>
              <a:rPr lang="en" sz="2000" b="1" dirty="0"/>
              <a:t>. 6:15-18).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1EE0B9B-CC58-7C6E-7D94-A27971A198BC}"/>
              </a:ext>
            </a:extLst>
          </p:cNvPr>
          <p:cNvSpPr txBox="1"/>
          <p:nvPr/>
        </p:nvSpPr>
        <p:spPr>
          <a:xfrm>
            <a:off x="89471" y="5252116"/>
            <a:ext cx="900863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/>
              <a:t>Farany, </a:t>
            </a:r>
            <a:r>
              <a:rPr lang="fr-FR" sz="2000" b="1" dirty="0" err="1"/>
              <a:t>mitarika</a:t>
            </a:r>
            <a:r>
              <a:rPr lang="fr-FR" sz="2000" b="1" dirty="0"/>
              <a:t> </a:t>
            </a:r>
            <a:r>
              <a:rPr lang="fr-FR" sz="2000" b="1" dirty="0" err="1"/>
              <a:t>antsika</a:t>
            </a:r>
            <a:r>
              <a:rPr lang="fr-FR" sz="2000" b="1" dirty="0"/>
              <a:t> </a:t>
            </a:r>
            <a:r>
              <a:rPr lang="fr-FR" sz="2000" b="1" dirty="0" err="1"/>
              <a:t>hisaintsaina</a:t>
            </a:r>
            <a:r>
              <a:rPr lang="fr-FR" sz="2000" b="1" dirty="0"/>
              <a:t> </a:t>
            </a:r>
            <a:r>
              <a:rPr lang="fr-FR" sz="2000" b="1" dirty="0" err="1"/>
              <a:t>momba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raharaha</a:t>
            </a:r>
            <a:r>
              <a:rPr lang="fr-FR" sz="2000" b="1" dirty="0"/>
              <a:t> </a:t>
            </a:r>
            <a:r>
              <a:rPr lang="fr-FR" sz="2000" b="1" dirty="0" err="1"/>
              <a:t>lehibe</a:t>
            </a:r>
            <a:r>
              <a:rPr lang="fr-FR" sz="2000" b="1" dirty="0"/>
              <a:t> </a:t>
            </a:r>
            <a:r>
              <a:rPr lang="fr-FR" sz="2000" b="1" dirty="0" err="1"/>
              <a:t>iray</a:t>
            </a:r>
            <a:r>
              <a:rPr lang="fr-FR" sz="2000" b="1" dirty="0"/>
              <a:t> </a:t>
            </a:r>
            <a:r>
              <a:rPr lang="fr-FR" sz="2000" b="1" dirty="0" err="1"/>
              <a:t>izany</a:t>
            </a:r>
            <a:r>
              <a:rPr lang="fr-FR" sz="2000" b="1" dirty="0"/>
              <a:t>: </a:t>
            </a:r>
            <a:r>
              <a:rPr lang="fr-FR" sz="2000" b="1" dirty="0" err="1"/>
              <a:t>tempolin’ny</a:t>
            </a:r>
            <a:r>
              <a:rPr lang="fr-FR" sz="2000" b="1" dirty="0"/>
              <a:t> </a:t>
            </a:r>
            <a:r>
              <a:rPr lang="fr-FR" sz="2000" b="1" dirty="0" err="1"/>
              <a:t>Fanahy</a:t>
            </a:r>
            <a:r>
              <a:rPr lang="fr-FR" sz="2000" b="1" dirty="0"/>
              <a:t> Masina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tenantsika</a:t>
            </a:r>
            <a:r>
              <a:rPr lang="fr-FR" sz="2000" b="1" dirty="0"/>
              <a:t>, ka </a:t>
            </a:r>
            <a:r>
              <a:rPr lang="fr-FR" sz="2000" b="1" dirty="0" err="1"/>
              <a:t>noho</a:t>
            </a:r>
            <a:r>
              <a:rPr lang="fr-FR" sz="2000" b="1" dirty="0"/>
              <a:t> </a:t>
            </a:r>
            <a:r>
              <a:rPr lang="fr-FR" sz="2000" b="1" dirty="0" err="1"/>
              <a:t>izany</a:t>
            </a:r>
            <a:r>
              <a:rPr lang="fr-FR" sz="2000" b="1" dirty="0"/>
              <a:t> dia </a:t>
            </a:r>
            <a:r>
              <a:rPr lang="fr-FR" sz="2000" b="1" dirty="0" err="1"/>
              <a:t>tsy</a:t>
            </a:r>
            <a:r>
              <a:rPr lang="fr-FR" sz="2000" b="1" dirty="0"/>
              <a:t> </a:t>
            </a:r>
            <a:r>
              <a:rPr lang="fr-FR" sz="2000" b="1" dirty="0" err="1"/>
              <a:t>fananantsika</a:t>
            </a:r>
            <a:r>
              <a:rPr lang="fr-FR" sz="2000" b="1" dirty="0"/>
              <a:t>, fa </a:t>
            </a:r>
            <a:r>
              <a:rPr lang="fr-FR" sz="2000" b="1" dirty="0" err="1"/>
              <a:t>an’Andriamanitra</a:t>
            </a:r>
            <a:r>
              <a:rPr lang="fr-FR" sz="2000" b="1" dirty="0"/>
              <a:t> (1 </a:t>
            </a:r>
            <a:r>
              <a:rPr lang="fr-FR" sz="2000" b="1" dirty="0" err="1"/>
              <a:t>Korintiana</a:t>
            </a:r>
            <a:r>
              <a:rPr lang="fr-FR" sz="2000" b="1" dirty="0"/>
              <a:t> 6:19). </a:t>
            </a:r>
            <a:r>
              <a:rPr lang="fr-FR" sz="2000" b="1" dirty="0" err="1"/>
              <a:t>Novidin’Andriamanitra</a:t>
            </a:r>
            <a:r>
              <a:rPr lang="fr-FR" sz="2000" b="1" dirty="0"/>
              <a:t> </a:t>
            </a:r>
            <a:r>
              <a:rPr lang="fr-FR" sz="2000" b="1" dirty="0" err="1"/>
              <a:t>tamin’ny</a:t>
            </a:r>
            <a:r>
              <a:rPr lang="fr-FR" sz="2000" b="1" dirty="0"/>
              <a:t> ra </a:t>
            </a:r>
            <a:r>
              <a:rPr lang="fr-FR" sz="2000" b="1" dirty="0" err="1"/>
              <a:t>sarobidin’ny</a:t>
            </a:r>
            <a:r>
              <a:rPr lang="fr-FR" sz="2000" b="1" dirty="0"/>
              <a:t> </a:t>
            </a:r>
            <a:r>
              <a:rPr lang="fr-FR" sz="2000" b="1" dirty="0" err="1"/>
              <a:t>Zanany</a:t>
            </a:r>
            <a:r>
              <a:rPr lang="fr-FR" sz="2000" b="1" dirty="0"/>
              <a:t> </a:t>
            </a:r>
            <a:r>
              <a:rPr lang="fr-FR" sz="2000" b="1" dirty="0" err="1"/>
              <a:t>isika</a:t>
            </a:r>
            <a:r>
              <a:rPr lang="fr-FR" sz="2000" b="1" dirty="0"/>
              <a:t>, </a:t>
            </a:r>
            <a:r>
              <a:rPr lang="fr-FR" sz="2000" b="1" dirty="0" err="1"/>
              <a:t>mba</a:t>
            </a:r>
            <a:r>
              <a:rPr lang="fr-FR" sz="2000" b="1" dirty="0"/>
              <a:t> </a:t>
            </a:r>
            <a:r>
              <a:rPr lang="fr-FR" sz="2000" b="1" dirty="0" err="1"/>
              <a:t>hankalazantsika</a:t>
            </a:r>
            <a:r>
              <a:rPr lang="fr-FR" sz="2000" b="1" dirty="0"/>
              <a:t> </a:t>
            </a:r>
            <a:r>
              <a:rPr lang="fr-FR" sz="2000" b="1" dirty="0" err="1"/>
              <a:t>an’Andriamanitra</a:t>
            </a:r>
            <a:r>
              <a:rPr lang="fr-FR" sz="2000" b="1" dirty="0"/>
              <a:t> </a:t>
            </a:r>
            <a:r>
              <a:rPr lang="fr-FR" sz="2000" b="1" dirty="0" err="1"/>
              <a:t>amin’ny</a:t>
            </a:r>
            <a:r>
              <a:rPr lang="fr-FR" sz="2000" b="1" dirty="0"/>
              <a:t> </a:t>
            </a:r>
            <a:r>
              <a:rPr lang="fr-FR" sz="2000" b="1" dirty="0" err="1"/>
              <a:t>tenantsika</a:t>
            </a:r>
            <a:r>
              <a:rPr lang="fr-FR" sz="2000" b="1" dirty="0"/>
              <a:t> </a:t>
            </a:r>
            <a:r>
              <a:rPr lang="fr-FR" sz="2000" b="1" dirty="0" err="1"/>
              <a:t>sy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fanahintsika</a:t>
            </a:r>
            <a:r>
              <a:rPr lang="fr-FR" sz="2000" b="1" dirty="0"/>
              <a:t> </a:t>
            </a:r>
            <a:r>
              <a:rPr lang="en" sz="2000" b="1" dirty="0"/>
              <a:t>(1 Kor. 6:20).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8ED33D08-2B6F-EA36-4E2E-A0410E638033}"/>
              </a:ext>
            </a:extLst>
          </p:cNvPr>
          <p:cNvSpPr txBox="1"/>
          <p:nvPr/>
        </p:nvSpPr>
        <p:spPr>
          <a:xfrm>
            <a:off x="4035944" y="2416909"/>
            <a:ext cx="7964588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Antsoina</a:t>
            </a:r>
            <a:r>
              <a:rPr lang="fr-FR" sz="2000" b="1" dirty="0"/>
              <a:t> ho </a:t>
            </a:r>
            <a:r>
              <a:rPr lang="fr-FR" sz="2000" b="1" dirty="0" err="1"/>
              <a:t>amin’ny</a:t>
            </a:r>
            <a:r>
              <a:rPr lang="fr-FR" sz="2000" b="1" dirty="0"/>
              <a:t> </a:t>
            </a:r>
            <a:r>
              <a:rPr lang="fr-FR" sz="2000" b="1" dirty="0" err="1"/>
              <a:t>fahamasinana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Kristiana</a:t>
            </a:r>
            <a:r>
              <a:rPr lang="fr-FR" sz="2000" b="1" dirty="0"/>
              <a:t> (1 </a:t>
            </a:r>
            <a:r>
              <a:rPr lang="fr-FR" sz="2000" b="1" dirty="0" err="1"/>
              <a:t>Korintiana</a:t>
            </a:r>
            <a:r>
              <a:rPr lang="fr-FR" sz="2000" b="1" dirty="0"/>
              <a:t> 6:11), </a:t>
            </a:r>
            <a:r>
              <a:rPr lang="fr-FR" sz="2000" b="1" dirty="0" err="1"/>
              <a:t>ary</a:t>
            </a:r>
            <a:r>
              <a:rPr lang="fr-FR" sz="2000" b="1" dirty="0"/>
              <a:t> </a:t>
            </a:r>
            <a:r>
              <a:rPr lang="fr-FR" sz="2000" b="1" dirty="0" err="1"/>
              <a:t>noho</a:t>
            </a:r>
            <a:r>
              <a:rPr lang="fr-FR" sz="2000" b="1" dirty="0"/>
              <a:t> </a:t>
            </a:r>
            <a:r>
              <a:rPr lang="fr-FR" sz="2000" b="1" dirty="0" err="1"/>
              <a:t>izany</a:t>
            </a:r>
            <a:r>
              <a:rPr lang="fr-FR" sz="2000" b="1" dirty="0"/>
              <a:t> dia </a:t>
            </a:r>
            <a:r>
              <a:rPr lang="fr-FR" sz="2000" b="1" dirty="0" err="1"/>
              <a:t>tokony</a:t>
            </a:r>
            <a:r>
              <a:rPr lang="fr-FR" sz="2000" b="1" dirty="0"/>
              <a:t> </a:t>
            </a:r>
            <a:r>
              <a:rPr lang="fr-FR" sz="2000" b="1" dirty="0" err="1"/>
              <a:t>tsy</a:t>
            </a:r>
            <a:r>
              <a:rPr lang="fr-FR" sz="2000" b="1" dirty="0"/>
              <a:t> </a:t>
            </a:r>
            <a:r>
              <a:rPr lang="fr-FR" sz="2000" b="1" dirty="0" err="1"/>
              <a:t>ahitana</a:t>
            </a:r>
            <a:r>
              <a:rPr lang="fr-FR" sz="2000" b="1" dirty="0"/>
              <a:t> </a:t>
            </a:r>
            <a:r>
              <a:rPr lang="fr-FR" sz="2000" b="1" dirty="0" err="1"/>
              <a:t>fahotana</a:t>
            </a:r>
            <a:r>
              <a:rPr lang="fr-FR" sz="2000" b="1" dirty="0"/>
              <a:t> na dia </a:t>
            </a:r>
            <a:r>
              <a:rPr lang="fr-FR" sz="2000" b="1" dirty="0" err="1"/>
              <a:t>iray</a:t>
            </a:r>
            <a:r>
              <a:rPr lang="fr-FR" sz="2000" b="1" dirty="0"/>
              <a:t> </a:t>
            </a:r>
            <a:r>
              <a:rPr lang="fr-FR" sz="2000" b="1" dirty="0" err="1"/>
              <a:t>aza</a:t>
            </a:r>
            <a:r>
              <a:rPr lang="fr-FR" sz="2000" b="1" dirty="0"/>
              <a:t>. </a:t>
            </a:r>
            <a:r>
              <a:rPr lang="fr-FR" sz="2000" b="1" dirty="0" err="1"/>
              <a:t>Nefa</a:t>
            </a:r>
            <a:r>
              <a:rPr lang="fr-FR" sz="2000" b="1" dirty="0"/>
              <a:t> </a:t>
            </a:r>
            <a:r>
              <a:rPr lang="fr-FR" sz="2000" b="1" dirty="0" err="1"/>
              <a:t>misy</a:t>
            </a:r>
            <a:r>
              <a:rPr lang="fr-FR" sz="2000" b="1" dirty="0"/>
              <a:t> </a:t>
            </a:r>
            <a:r>
              <a:rPr lang="fr-FR" sz="2000" b="1" dirty="0" err="1"/>
              <a:t>milaza</a:t>
            </a:r>
            <a:r>
              <a:rPr lang="fr-FR" sz="2000" b="1" dirty="0"/>
              <a:t> fa, </a:t>
            </a:r>
            <a:r>
              <a:rPr lang="fr-FR" sz="2000" b="1" dirty="0" err="1"/>
              <a:t>satria</a:t>
            </a:r>
            <a:r>
              <a:rPr lang="fr-FR" sz="2000" b="1" dirty="0"/>
              <a:t> </a:t>
            </a:r>
            <a:r>
              <a:rPr lang="fr-FR" sz="2000" b="1" dirty="0" err="1"/>
              <a:t>efa</a:t>
            </a:r>
            <a:r>
              <a:rPr lang="fr-FR" sz="2000" b="1" dirty="0"/>
              <a:t> </a:t>
            </a:r>
            <a:r>
              <a:rPr lang="fr-FR" sz="2000" b="1" dirty="0" err="1"/>
              <a:t>voavela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helony</a:t>
            </a:r>
            <a:r>
              <a:rPr lang="fr-FR" sz="2000" b="1" dirty="0"/>
              <a:t>, dia </a:t>
            </a:r>
            <a:r>
              <a:rPr lang="fr-FR" sz="2000" b="1" dirty="0" err="1"/>
              <a:t>afaka</a:t>
            </a:r>
            <a:r>
              <a:rPr lang="fr-FR" sz="2000" b="1" dirty="0"/>
              <a:t> </a:t>
            </a:r>
            <a:r>
              <a:rPr lang="fr-FR" sz="2000" b="1" dirty="0" err="1"/>
              <a:t>manao</a:t>
            </a:r>
            <a:r>
              <a:rPr lang="fr-FR" sz="2000" b="1" dirty="0"/>
              <a:t> </a:t>
            </a:r>
            <a:r>
              <a:rPr lang="fr-FR" sz="2000" b="1" dirty="0" err="1"/>
              <a:t>izay</a:t>
            </a:r>
            <a:r>
              <a:rPr lang="fr-FR" sz="2000" b="1" dirty="0"/>
              <a:t> </a:t>
            </a:r>
            <a:r>
              <a:rPr lang="fr-FR" sz="2000" b="1" dirty="0" err="1"/>
              <a:t>tiany</a:t>
            </a:r>
            <a:r>
              <a:rPr lang="fr-FR" sz="2000" b="1" dirty="0"/>
              <a:t> </a:t>
            </a:r>
            <a:r>
              <a:rPr lang="fr-FR" sz="2000" b="1" dirty="0" err="1"/>
              <a:t>atao</a:t>
            </a:r>
            <a:r>
              <a:rPr lang="fr-FR" sz="2000" b="1" dirty="0"/>
              <a:t> </a:t>
            </a:r>
            <a:r>
              <a:rPr lang="fr-FR" sz="2000" b="1" dirty="0" err="1"/>
              <a:t>amin’ny</a:t>
            </a:r>
            <a:r>
              <a:rPr lang="fr-FR" sz="2000" b="1" dirty="0"/>
              <a:t> </a:t>
            </a:r>
            <a:r>
              <a:rPr lang="fr-FR" sz="2000" b="1" dirty="0" err="1"/>
              <a:t>vatany</a:t>
            </a:r>
            <a:r>
              <a:rPr lang="fr-FR" sz="2000" b="1" dirty="0"/>
              <a:t> </a:t>
            </a:r>
            <a:r>
              <a:rPr lang="fr-FR" sz="2000" b="1" dirty="0" err="1"/>
              <a:t>izy</a:t>
            </a:r>
            <a:r>
              <a:rPr lang="fr-FR" sz="2000" b="1" dirty="0"/>
              <a:t>. </a:t>
            </a:r>
            <a:r>
              <a:rPr lang="fr-FR" sz="2000" b="1" dirty="0" err="1"/>
              <a:t>Koa</a:t>
            </a:r>
            <a:r>
              <a:rPr lang="fr-FR" sz="2000" b="1" dirty="0"/>
              <a:t>, </a:t>
            </a:r>
            <a:r>
              <a:rPr lang="fr-FR" sz="2000" b="1" dirty="0" err="1"/>
              <a:t>izany</a:t>
            </a:r>
            <a:r>
              <a:rPr lang="fr-FR" sz="2000" b="1" dirty="0"/>
              <a:t> no </a:t>
            </a:r>
            <a:r>
              <a:rPr lang="fr-FR" sz="2000" b="1" dirty="0" err="1"/>
              <a:t>antony</a:t>
            </a:r>
            <a:r>
              <a:rPr lang="fr-FR" sz="2000" b="1" dirty="0"/>
              <a:t> </a:t>
            </a:r>
            <a:r>
              <a:rPr lang="fr-FR" sz="2000" b="1" dirty="0" err="1"/>
              <a:t>nanazavan’i</a:t>
            </a:r>
            <a:r>
              <a:rPr lang="fr-FR" sz="2000" b="1" dirty="0"/>
              <a:t> </a:t>
            </a:r>
            <a:r>
              <a:rPr lang="fr-FR" sz="2000" b="1" dirty="0" err="1"/>
              <a:t>Paoly</a:t>
            </a:r>
            <a:r>
              <a:rPr lang="fr-FR" sz="2000" b="1" dirty="0"/>
              <a:t> fa “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tena</a:t>
            </a:r>
            <a:r>
              <a:rPr lang="fr-FR" sz="2000" b="1" dirty="0"/>
              <a:t> dia </a:t>
            </a:r>
            <a:r>
              <a:rPr lang="fr-FR" sz="2000" b="1" dirty="0" err="1"/>
              <a:t>tsy</a:t>
            </a:r>
            <a:r>
              <a:rPr lang="fr-FR" sz="2000" b="1" dirty="0"/>
              <a:t> ho </a:t>
            </a:r>
            <a:r>
              <a:rPr lang="fr-FR" sz="2000" b="1" dirty="0" err="1"/>
              <a:t>an’ny</a:t>
            </a:r>
            <a:r>
              <a:rPr lang="fr-FR" sz="2000" b="1" dirty="0"/>
              <a:t> </a:t>
            </a:r>
            <a:r>
              <a:rPr lang="fr-FR" sz="2000" b="1" dirty="0" err="1"/>
              <a:t>fijangajangana</a:t>
            </a:r>
            <a:r>
              <a:rPr lang="fr-FR" sz="2000" b="1" dirty="0"/>
              <a:t>.” </a:t>
            </a:r>
            <a:r>
              <a:rPr lang="en" sz="2000" b="1" dirty="0"/>
              <a:t>(1 Kor. 6:12-13).</a:t>
            </a:r>
          </a:p>
        </p:txBody>
      </p:sp>
    </p:spTree>
    <p:extLst>
      <p:ext uri="{BB962C8B-B14F-4D97-AF65-F5344CB8AC3E}">
        <p14:creationId xmlns:p14="http://schemas.microsoft.com/office/powerpoint/2010/main" val="3537591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0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1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3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5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7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97E0DE6-EE0B-F218-2120-87DAC262DF6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8" cy="1417162"/>
          </a:xfrm>
          <a:prstGeom prst="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EDD8B07-5F70-9CFD-B56B-9BE1E9122E47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400" b="1" spc="60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</a:rPr>
              <a:t>FIRAISANA ARA-NOFO ARA-DALÀNA </a:t>
            </a:r>
            <a:endParaRPr lang="en" sz="4400" b="1" spc="60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5422D80-3554-017A-2271-98E44F8FB2CC}"/>
              </a:ext>
            </a:extLst>
          </p:cNvPr>
          <p:cNvSpPr txBox="1"/>
          <p:nvPr/>
        </p:nvSpPr>
        <p:spPr>
          <a:xfrm>
            <a:off x="3573626" y="1429971"/>
            <a:ext cx="861837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Tamin’ny</a:t>
            </a:r>
            <a:r>
              <a:rPr lang="fr-FR" sz="2000" b="1" dirty="0"/>
              <a:t> </a:t>
            </a:r>
            <a:r>
              <a:rPr lang="fr-FR" sz="2000" b="1" dirty="0" err="1"/>
              <a:t>famaliana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fanontaniana</a:t>
            </a:r>
            <a:r>
              <a:rPr lang="fr-FR" sz="2000" b="1" dirty="0"/>
              <a:t> </a:t>
            </a:r>
            <a:r>
              <a:rPr lang="fr-FR" sz="2000" b="1" dirty="0" err="1"/>
              <a:t>sasany</a:t>
            </a:r>
            <a:r>
              <a:rPr lang="fr-FR" sz="2000" b="1" dirty="0"/>
              <a:t> </a:t>
            </a:r>
            <a:r>
              <a:rPr lang="fr-FR" sz="2000" b="1" dirty="0" err="1"/>
              <a:t>napetraky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fiangonana</a:t>
            </a:r>
            <a:r>
              <a:rPr lang="fr-FR" sz="2000" b="1" dirty="0"/>
              <a:t> tao </a:t>
            </a:r>
            <a:r>
              <a:rPr lang="fr-FR" sz="2000" b="1" dirty="0" err="1"/>
              <a:t>Korinto</a:t>
            </a:r>
            <a:r>
              <a:rPr lang="fr-FR" sz="2000" b="1" dirty="0"/>
              <a:t>, dia </a:t>
            </a:r>
            <a:r>
              <a:rPr lang="fr-FR" sz="2000" b="1" dirty="0" err="1"/>
              <a:t>manampy</a:t>
            </a:r>
            <a:r>
              <a:rPr lang="fr-FR" sz="2000" b="1" dirty="0"/>
              <a:t> </a:t>
            </a:r>
            <a:r>
              <a:rPr lang="fr-FR" sz="2000" b="1" dirty="0" err="1"/>
              <a:t>antsika</a:t>
            </a:r>
            <a:r>
              <a:rPr lang="fr-FR" sz="2000" b="1" dirty="0"/>
              <a:t> </a:t>
            </a:r>
            <a:r>
              <a:rPr lang="fr-FR" sz="2000" b="1" dirty="0" err="1"/>
              <a:t>hahatakatra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fomba</a:t>
            </a:r>
            <a:r>
              <a:rPr lang="fr-FR" sz="2000" b="1" dirty="0"/>
              <a:t> </a:t>
            </a:r>
            <a:r>
              <a:rPr lang="fr-FR" sz="2000" b="1" dirty="0" err="1"/>
              <a:t>handosirana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fijangajangana</a:t>
            </a:r>
            <a:r>
              <a:rPr lang="fr-FR" sz="2000" b="1" dirty="0"/>
              <a:t> i </a:t>
            </a:r>
            <a:r>
              <a:rPr lang="fr-FR" sz="2000" b="1" dirty="0" err="1"/>
              <a:t>Paoly</a:t>
            </a:r>
            <a:r>
              <a:rPr lang="fr-FR" sz="2000" b="1" dirty="0"/>
              <a:t> (1 </a:t>
            </a:r>
            <a:r>
              <a:rPr lang="fr-FR" sz="2000" b="1" dirty="0" err="1"/>
              <a:t>Kor</a:t>
            </a:r>
            <a:r>
              <a:rPr lang="en" sz="2000" b="1" dirty="0"/>
              <a:t>. 7:1).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0391FA10-451F-4AC7-FE84-BD9168DC2BC3}"/>
              </a:ext>
            </a:extLst>
          </p:cNvPr>
          <p:cNvSpPr txBox="1"/>
          <p:nvPr/>
        </p:nvSpPr>
        <p:spPr>
          <a:xfrm>
            <a:off x="793102" y="694152"/>
            <a:ext cx="10758195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fr-FR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Anefa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noho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fijangajangana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dia </a:t>
            </a:r>
            <a:r>
              <a:rPr lang="fr-FR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aoka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lehilahy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rehetra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samy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hanana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vadiny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avy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fr-FR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ary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aoka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koa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vehivavy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rehetra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samy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hanana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vadiny</a:t>
            </a:r>
            <a:r>
              <a:rPr lang="fr-FR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fr-FR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avy</a:t>
            </a:r>
            <a:r>
              <a:rPr lang="en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fr-FR" sz="1400" b="1" dirty="0" err="1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Korintiana</a:t>
            </a:r>
            <a:r>
              <a:rPr lang="en" sz="1400" b="1" dirty="0">
                <a:solidFill>
                  <a:schemeClr val="accent2">
                    <a:lumMod val="75000"/>
                  </a:schemeClr>
                </a:solidFill>
                <a:latin typeface="Comic Sans MS" panose="030F0702030302020204" pitchFamily="66" charset="0"/>
              </a:rPr>
              <a:t> 7:2)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F6B1DC3-3CD9-FD7F-D16B-DB92205CAD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4227629"/>
            <a:ext cx="3414451" cy="2412002"/>
          </a:xfrm>
          <a:prstGeom prst="round2DiagRect">
            <a:avLst>
              <a:gd name="adj1" fmla="val 50000"/>
              <a:gd name="adj2" fmla="val 18228"/>
            </a:avLst>
          </a:prstGeom>
          <a:ln w="57150" cap="sq">
            <a:solidFill>
              <a:srgbClr val="FFC510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17EA8C82-0533-401A-D255-60919684954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33870" y="3801058"/>
            <a:ext cx="2900580" cy="208770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D21D444-2C9E-2619-82EC-4494C60F9AA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59173" y="1591413"/>
            <a:ext cx="3237170" cy="2209645"/>
          </a:xfrm>
          <a:prstGeom prst="ellipse">
            <a:avLst/>
          </a:prstGeom>
          <a:ln w="146050" cap="rnd">
            <a:solidFill>
              <a:schemeClr val="accent2">
                <a:lumMod val="20000"/>
                <a:lumOff val="80000"/>
              </a:schemeClr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AFA130C-4A63-3FD8-FA7E-29DDE535A4D3}"/>
              </a:ext>
            </a:extLst>
          </p:cNvPr>
          <p:cNvSpPr txBox="1"/>
          <p:nvPr/>
        </p:nvSpPr>
        <p:spPr>
          <a:xfrm>
            <a:off x="3659639" y="3929837"/>
            <a:ext cx="5316684" cy="20159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/>
              <a:t>Ny </a:t>
            </a:r>
            <a:r>
              <a:rPr lang="fr-FR" sz="2000" b="1" dirty="0" err="1"/>
              <a:t>mpitovo</a:t>
            </a:r>
            <a:r>
              <a:rPr lang="fr-FR" sz="2000" b="1" dirty="0"/>
              <a:t> </a:t>
            </a:r>
            <a:r>
              <a:rPr lang="fr-FR" sz="2000" b="1" dirty="0" err="1"/>
              <a:t>manana</a:t>
            </a:r>
            <a:r>
              <a:rPr lang="fr-FR" sz="2000" b="1" dirty="0"/>
              <a:t> </a:t>
            </a:r>
            <a:r>
              <a:rPr lang="fr-FR" sz="2000" b="1" dirty="0" err="1"/>
              <a:t>fanomezam-pahasoavan’ny</a:t>
            </a:r>
            <a:r>
              <a:rPr lang="fr-FR" sz="2000" b="1" dirty="0"/>
              <a:t> </a:t>
            </a:r>
            <a:r>
              <a:rPr lang="fr-FR" sz="2000" b="1" dirty="0" err="1"/>
              <a:t>fifehezan-tena</a:t>
            </a:r>
            <a:r>
              <a:rPr lang="fr-FR" sz="2000" b="1" dirty="0"/>
              <a:t> dia </a:t>
            </a:r>
            <a:r>
              <a:rPr lang="fr-FR" sz="2000" b="1" dirty="0" err="1"/>
              <a:t>manana</a:t>
            </a:r>
            <a:r>
              <a:rPr lang="fr-FR" sz="2000" b="1" dirty="0"/>
              <a:t> </a:t>
            </a:r>
            <a:r>
              <a:rPr lang="fr-FR" sz="2000" b="1" dirty="0" err="1"/>
              <a:t>tombotsoa</a:t>
            </a:r>
            <a:r>
              <a:rPr lang="fr-FR" sz="2000" b="1" dirty="0"/>
              <a:t> </a:t>
            </a:r>
            <a:r>
              <a:rPr lang="fr-FR" sz="2000" b="1" dirty="0" err="1"/>
              <a:t>kokoa</a:t>
            </a:r>
            <a:r>
              <a:rPr lang="fr-FR" sz="2000" b="1" dirty="0"/>
              <a:t> </a:t>
            </a:r>
            <a:r>
              <a:rPr lang="fr-FR" sz="2000" b="1" dirty="0" err="1"/>
              <a:t>amin'ny</a:t>
            </a:r>
            <a:r>
              <a:rPr lang="fr-FR" sz="2000" b="1" dirty="0"/>
              <a:t> </a:t>
            </a:r>
            <a:r>
              <a:rPr lang="fr-FR" sz="2000" b="1" dirty="0" err="1"/>
              <a:t>fahafahana</a:t>
            </a:r>
            <a:r>
              <a:rPr lang="fr-FR" sz="2000" b="1" dirty="0"/>
              <a:t> </a:t>
            </a:r>
            <a:r>
              <a:rPr lang="fr-FR" sz="2000" b="1" dirty="0" err="1"/>
              <a:t>manompo</a:t>
            </a:r>
            <a:r>
              <a:rPr lang="fr-FR" sz="2000" b="1" dirty="0"/>
              <a:t> </a:t>
            </a:r>
            <a:r>
              <a:rPr lang="fr-FR" sz="2000" b="1" dirty="0" err="1"/>
              <a:t>an’Andriamanitra</a:t>
            </a:r>
            <a:r>
              <a:rPr lang="fr-FR" sz="2000" b="1" dirty="0"/>
              <a:t> </a:t>
            </a:r>
            <a:r>
              <a:rPr lang="fr-FR" sz="2000" b="1" dirty="0" err="1"/>
              <a:t>noho</a:t>
            </a:r>
            <a:r>
              <a:rPr lang="fr-FR" sz="2000" b="1" dirty="0"/>
              <a:t> </a:t>
            </a:r>
            <a:r>
              <a:rPr lang="fr-FR" sz="2000" b="1" dirty="0" err="1"/>
              <a:t>izy</a:t>
            </a:r>
            <a:r>
              <a:rPr lang="fr-FR" sz="2000" b="1" dirty="0"/>
              <a:t> </a:t>
            </a:r>
            <a:r>
              <a:rPr lang="fr-FR" sz="2000" b="1" dirty="0" err="1"/>
              <a:t>tsy</a:t>
            </a:r>
            <a:r>
              <a:rPr lang="fr-FR" sz="2000" b="1" dirty="0"/>
              <a:t> </a:t>
            </a:r>
            <a:r>
              <a:rPr lang="fr-FR" sz="2000" b="1" dirty="0" err="1"/>
              <a:t>voafetran’ny</a:t>
            </a:r>
            <a:r>
              <a:rPr lang="fr-FR" sz="2000" b="1" dirty="0"/>
              <a:t> </a:t>
            </a:r>
            <a:r>
              <a:rPr lang="fr-FR" sz="2000" b="1" dirty="0" err="1"/>
              <a:t>fiahiana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ankohonany</a:t>
            </a:r>
            <a:br>
              <a:rPr lang="fr-FR" sz="2000" b="1" dirty="0"/>
            </a:br>
            <a:r>
              <a:rPr lang="fr-FR" sz="2000" b="1" dirty="0"/>
              <a:t>(1 Kor</a:t>
            </a:r>
            <a:r>
              <a:rPr lang="en" sz="2000" b="1" dirty="0"/>
              <a:t>. 7:6-8, 32-34).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8611164-FA7B-4EA3-FAD6-284BE6FFC5E9}"/>
              </a:ext>
            </a:extLst>
          </p:cNvPr>
          <p:cNvSpPr txBox="1"/>
          <p:nvPr/>
        </p:nvSpPr>
        <p:spPr>
          <a:xfrm>
            <a:off x="3573619" y="3301733"/>
            <a:ext cx="861837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2000" b="1" dirty="0" err="1">
                <a:solidFill>
                  <a:prstClr val="black"/>
                </a:solidFill>
              </a:rPr>
              <a:t>Tsy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tokony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handà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hanao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firaisana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mpivady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mba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hampirisika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iray</a:t>
            </a:r>
            <a:r>
              <a:rPr lang="fr-FR" sz="2000" b="1" dirty="0">
                <a:solidFill>
                  <a:prstClr val="black"/>
                </a:solidFill>
              </a:rPr>
              <a:t> ho </a:t>
            </a:r>
            <a:r>
              <a:rPr lang="fr-FR" sz="2000" b="1" dirty="0" err="1">
                <a:solidFill>
                  <a:prstClr val="black"/>
                </a:solidFill>
              </a:rPr>
              <a:t>amin'ny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fijangajanga</a:t>
            </a:r>
            <a:r>
              <a:rPr lang="fr-FR" sz="2000" b="1" dirty="0">
                <a:solidFill>
                  <a:prstClr val="black"/>
                </a:solidFill>
              </a:rPr>
              <a:t> (1 </a:t>
            </a:r>
            <a:r>
              <a:rPr lang="fr-FR" sz="2000" b="1" dirty="0" err="1">
                <a:solidFill>
                  <a:prstClr val="black"/>
                </a:solidFill>
              </a:rPr>
              <a:t>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7:3-5).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5E5A9D-280E-0347-A765-7524E221DF52}"/>
              </a:ext>
            </a:extLst>
          </p:cNvPr>
          <p:cNvSpPr txBox="1"/>
          <p:nvPr/>
        </p:nvSpPr>
        <p:spPr>
          <a:xfrm>
            <a:off x="3579841" y="2365852"/>
            <a:ext cx="86183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2000" b="1" dirty="0" err="1">
                <a:solidFill>
                  <a:prstClr val="black"/>
                </a:solidFill>
              </a:rPr>
              <a:t>Amin'ny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ankapobeny</a:t>
            </a:r>
            <a:r>
              <a:rPr lang="fr-FR" sz="2000" b="1" dirty="0">
                <a:solidFill>
                  <a:prstClr val="black"/>
                </a:solidFill>
              </a:rPr>
              <a:t>: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olona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manambady</a:t>
            </a:r>
            <a:r>
              <a:rPr lang="fr-FR" sz="2000" b="1" dirty="0">
                <a:solidFill>
                  <a:prstClr val="black"/>
                </a:solidFill>
              </a:rPr>
              <a:t> no </a:t>
            </a:r>
            <a:r>
              <a:rPr lang="fr-FR" sz="2000" b="1" dirty="0" err="1">
                <a:solidFill>
                  <a:prstClr val="black"/>
                </a:solidFill>
              </a:rPr>
              <a:t>tokony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hankafy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firaisana</a:t>
            </a:r>
            <a:r>
              <a:rPr lang="fr-FR" sz="2000" b="1" dirty="0">
                <a:solidFill>
                  <a:prstClr val="black"/>
                </a:solidFill>
              </a:rPr>
              <a:t> ara-</a:t>
            </a:r>
            <a:r>
              <a:rPr lang="fr-FR" sz="2000" b="1" dirty="0" err="1">
                <a:solidFill>
                  <a:prstClr val="black"/>
                </a:solidFill>
              </a:rPr>
              <a:t>nofo</a:t>
            </a:r>
            <a:r>
              <a:rPr lang="fr-FR" sz="2000" b="1" dirty="0">
                <a:solidFill>
                  <a:prstClr val="black"/>
                </a:solidFill>
              </a:rPr>
              <a:t> ara-</a:t>
            </a:r>
            <a:r>
              <a:rPr lang="fr-FR" sz="2000" b="1" dirty="0" err="1">
                <a:solidFill>
                  <a:prstClr val="black"/>
                </a:solidFill>
              </a:rPr>
              <a:t>dalàna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miaraka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amin'ny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vadiny</a:t>
            </a:r>
            <a:r>
              <a:rPr lang="fr-FR" sz="2000" b="1" dirty="0">
                <a:solidFill>
                  <a:prstClr val="black"/>
                </a:solidFill>
              </a:rPr>
              <a:t>; </a:t>
            </a:r>
            <a:r>
              <a:rPr lang="fr-FR" sz="2000" b="1" dirty="0" err="1">
                <a:solidFill>
                  <a:prstClr val="black"/>
                </a:solidFill>
              </a:rPr>
              <a:t>tsy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tokony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hanana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firaisana</a:t>
            </a:r>
            <a:r>
              <a:rPr lang="fr-FR" sz="2000" b="1" dirty="0">
                <a:solidFill>
                  <a:prstClr val="black"/>
                </a:solidFill>
              </a:rPr>
              <a:t> ara-</a:t>
            </a:r>
            <a:r>
              <a:rPr lang="fr-FR" sz="2000" b="1" dirty="0" err="1">
                <a:solidFill>
                  <a:prstClr val="black"/>
                </a:solidFill>
              </a:rPr>
              <a:t>nofo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mpitovo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1DE50E6-F9E4-DB29-F5A5-2D66C4A056D0}"/>
              </a:ext>
            </a:extLst>
          </p:cNvPr>
          <p:cNvSpPr txBox="1"/>
          <p:nvPr/>
        </p:nvSpPr>
        <p:spPr>
          <a:xfrm>
            <a:off x="3659639" y="5865990"/>
            <a:ext cx="730383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2000" b="1" dirty="0">
                <a:solidFill>
                  <a:prstClr val="black"/>
                </a:solidFill>
              </a:rPr>
              <a:t>Ny </a:t>
            </a:r>
            <a:r>
              <a:rPr lang="fr-FR" sz="2000" b="1" dirty="0" err="1">
                <a:solidFill>
                  <a:prstClr val="black"/>
                </a:solidFill>
              </a:rPr>
              <a:t>mpitovo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manana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fanomezam-pahasoavan’ny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fifehezan-tena</a:t>
            </a:r>
            <a:r>
              <a:rPr lang="fr-FR" sz="2000" b="1" dirty="0">
                <a:solidFill>
                  <a:prstClr val="black"/>
                </a:solidFill>
              </a:rPr>
              <a:t> dia </a:t>
            </a:r>
            <a:r>
              <a:rPr lang="fr-FR" sz="2000" b="1" dirty="0" err="1">
                <a:solidFill>
                  <a:prstClr val="black"/>
                </a:solidFill>
              </a:rPr>
              <a:t>tokony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hanambady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mba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hialana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amin’ny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fakam-panahy</a:t>
            </a:r>
            <a:r>
              <a:rPr lang="fr-FR" sz="2000" b="1" dirty="0">
                <a:solidFill>
                  <a:prstClr val="black"/>
                </a:solidFill>
              </a:rPr>
              <a:t> (1 </a:t>
            </a:r>
            <a:r>
              <a:rPr lang="fr-FR" sz="2000" b="1" dirty="0" err="1">
                <a:solidFill>
                  <a:prstClr val="black"/>
                </a:solidFill>
              </a:rPr>
              <a:t>Kor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7:9).</a:t>
            </a:r>
          </a:p>
        </p:txBody>
      </p:sp>
    </p:spTree>
    <p:extLst>
      <p:ext uri="{BB962C8B-B14F-4D97-AF65-F5344CB8AC3E}">
        <p14:creationId xmlns:p14="http://schemas.microsoft.com/office/powerpoint/2010/main" val="72538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 animBg="1"/>
      <p:bldP spid="12" grpId="0"/>
      <p:bldP spid="7" grpId="0"/>
      <p:bldP spid="11" grpId="0"/>
      <p:bldP spid="1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DEA83B4-C49B-6222-DDEB-44A18A4C61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9EBB635-2A76-0502-8AF5-508E720C5C29}"/>
              </a:ext>
            </a:extLst>
          </p:cNvPr>
          <p:cNvSpPr txBox="1"/>
          <p:nvPr/>
        </p:nvSpPr>
        <p:spPr>
          <a:xfrm>
            <a:off x="2226103" y="515511"/>
            <a:ext cx="7590504" cy="57708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600" b="1" dirty="0">
                <a:latin typeface="Constantia" panose="02030602050306030303" pitchFamily="18" charset="0"/>
              </a:rPr>
              <a:t>“</a:t>
            </a:r>
            <a:r>
              <a:rPr lang="en-US" sz="2600" b="1" dirty="0" err="1">
                <a:latin typeface="Constantia" panose="02030602050306030303" pitchFamily="18" charset="0"/>
              </a:rPr>
              <a:t>Aoka</a:t>
            </a:r>
            <a:r>
              <a:rPr lang="en-US" sz="2600" b="1" dirty="0">
                <a:latin typeface="Constantia" panose="02030602050306030303" pitchFamily="18" charset="0"/>
              </a:rPr>
              <a:t> ho </a:t>
            </a:r>
            <a:r>
              <a:rPr lang="en-US" sz="2600" b="1" dirty="0" err="1">
                <a:latin typeface="Constantia" panose="02030602050306030303" pitchFamily="18" charset="0"/>
              </a:rPr>
              <a:t>voatarika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eo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amin'i</a:t>
            </a:r>
            <a:r>
              <a:rPr lang="en-US" sz="2600" b="1" dirty="0">
                <a:latin typeface="Constantia" panose="02030602050306030303" pitchFamily="18" charset="0"/>
              </a:rPr>
              <a:t> Kristy </a:t>
            </a:r>
            <a:r>
              <a:rPr lang="en-US" sz="2600" b="1" dirty="0" err="1">
                <a:latin typeface="Constantia" panose="02030602050306030303" pitchFamily="18" charset="0"/>
              </a:rPr>
              <a:t>ny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maso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rehetra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eo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amin'ny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asa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atao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rehetra</a:t>
            </a:r>
            <a:r>
              <a:rPr lang="en-US" sz="2600" b="1" dirty="0">
                <a:latin typeface="Constantia" panose="02030602050306030303" pitchFamily="18" charset="0"/>
              </a:rPr>
              <a:t> ho </a:t>
            </a:r>
            <a:r>
              <a:rPr lang="en-US" sz="2600" b="1" dirty="0" err="1">
                <a:latin typeface="Constantia" panose="02030602050306030303" pitchFamily="18" charset="0"/>
              </a:rPr>
              <a:t>an'ny</a:t>
            </a:r>
            <a:r>
              <a:rPr lang="en-US" sz="2600" b="1" dirty="0">
                <a:latin typeface="Constantia" panose="02030602050306030303" pitchFamily="18" charset="0"/>
              </a:rPr>
              <a:t> mania. […] </a:t>
            </a:r>
            <a:r>
              <a:rPr lang="en-US" sz="2600" b="1" dirty="0" err="1">
                <a:latin typeface="Constantia" panose="02030602050306030303" pitchFamily="18" charset="0"/>
              </a:rPr>
              <a:t>Aoka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izy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hilaza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ny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famindrampon'ny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Mpamonjy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mamela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heloka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amin'ny</a:t>
            </a:r>
            <a:r>
              <a:rPr lang="en-US" sz="2600" b="1" dirty="0">
                <a:latin typeface="Constantia" panose="02030602050306030303" pitchFamily="18" charset="0"/>
              </a:rPr>
              <a:t> mania, </a:t>
            </a:r>
            <a:r>
              <a:rPr lang="en-US" sz="2600" b="1" dirty="0" err="1">
                <a:latin typeface="Constantia" panose="02030602050306030303" pitchFamily="18" charset="0"/>
              </a:rPr>
              <a:t>hamporisika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ny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mpanota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hibebaka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sy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hino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Ilay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afaka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mamela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heloka</a:t>
            </a:r>
            <a:r>
              <a:rPr lang="en-US" sz="2600" b="1" dirty="0">
                <a:latin typeface="Constantia" panose="02030602050306030303" pitchFamily="18" charset="0"/>
              </a:rPr>
              <a:t>. […]</a:t>
            </a:r>
          </a:p>
          <a:p>
            <a:pPr>
              <a:spcBef>
                <a:spcPts val="600"/>
              </a:spcBef>
            </a:pPr>
            <a:r>
              <a:rPr lang="en-US" sz="2600" b="1" dirty="0" err="1">
                <a:latin typeface="Constantia" panose="02030602050306030303" pitchFamily="18" charset="0"/>
              </a:rPr>
              <a:t>Aoka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heken'ny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fiangonana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amin'ny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fo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feno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fankasitrahana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ny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fibebahan'ny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mpanota</a:t>
            </a:r>
            <a:r>
              <a:rPr lang="en-US" sz="2600" b="1" dirty="0">
                <a:latin typeface="Constantia" panose="02030602050306030303" pitchFamily="18" charset="0"/>
              </a:rPr>
              <a:t>. </a:t>
            </a:r>
            <a:r>
              <a:rPr lang="en-US" sz="2600" b="1" dirty="0" err="1">
                <a:latin typeface="Constantia" panose="02030602050306030303" pitchFamily="18" charset="0"/>
              </a:rPr>
              <a:t>Aoka</a:t>
            </a:r>
            <a:r>
              <a:rPr lang="en-US" sz="2600" b="1" dirty="0">
                <a:latin typeface="Constantia" panose="02030602050306030303" pitchFamily="18" charset="0"/>
              </a:rPr>
              <a:t> ho </a:t>
            </a:r>
            <a:r>
              <a:rPr lang="en-US" sz="2600" b="1" dirty="0" err="1">
                <a:latin typeface="Constantia" panose="02030602050306030303" pitchFamily="18" charset="0"/>
              </a:rPr>
              <a:t>tarihina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hiala</a:t>
            </a:r>
            <a:r>
              <a:rPr lang="en-US" sz="2600" b="1" dirty="0">
                <a:latin typeface="Constantia" panose="02030602050306030303" pitchFamily="18" charset="0"/>
              </a:rPr>
              <a:t>  </a:t>
            </a:r>
            <a:r>
              <a:rPr lang="en-US" sz="2600" b="1" dirty="0" err="1">
                <a:latin typeface="Constantia" panose="02030602050306030303" pitchFamily="18" charset="0"/>
              </a:rPr>
              <a:t>ny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haizin'ny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tsy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finoana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izay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mibebaka</a:t>
            </a:r>
            <a:r>
              <a:rPr lang="en-US" sz="2600" b="1" dirty="0">
                <a:latin typeface="Constantia" panose="02030602050306030303" pitchFamily="18" charset="0"/>
              </a:rPr>
              <a:t> ka ho </a:t>
            </a:r>
            <a:r>
              <a:rPr lang="en-US" sz="2600" b="1" dirty="0" err="1">
                <a:latin typeface="Constantia" panose="02030602050306030303" pitchFamily="18" charset="0"/>
              </a:rPr>
              <a:t>eo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amin'ny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fahazavan'ny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finoana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sy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ny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fahamarinana</a:t>
            </a:r>
            <a:r>
              <a:rPr lang="en-US" sz="2600" b="1" dirty="0">
                <a:latin typeface="Constantia" panose="02030602050306030303" pitchFamily="18" charset="0"/>
              </a:rPr>
              <a:t>. </a:t>
            </a:r>
            <a:r>
              <a:rPr lang="en-US" sz="2600" b="1" dirty="0" err="1">
                <a:latin typeface="Constantia" panose="02030602050306030303" pitchFamily="18" charset="0"/>
              </a:rPr>
              <a:t>Aoka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hipetraka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ao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amin'ny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tanam-pitiavan'i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Jesosy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ny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tanany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mangovitra</a:t>
            </a:r>
            <a:r>
              <a:rPr lang="en-US" sz="2600" b="1" dirty="0">
                <a:latin typeface="Constantia" panose="02030602050306030303" pitchFamily="18" charset="0"/>
              </a:rPr>
              <a:t>. Ny </a:t>
            </a:r>
            <a:r>
              <a:rPr lang="en-US" sz="2600" b="1" dirty="0" err="1">
                <a:latin typeface="Constantia" panose="02030602050306030303" pitchFamily="18" charset="0"/>
              </a:rPr>
              <a:t>famelan-keloka</a:t>
            </a:r>
            <a:r>
              <a:rPr lang="en-US" sz="2600" b="1" dirty="0">
                <a:latin typeface="Constantia" panose="02030602050306030303" pitchFamily="18" charset="0"/>
              </a:rPr>
              <a:t> toy </a:t>
            </a:r>
            <a:r>
              <a:rPr lang="en-US" sz="2600" b="1" dirty="0" err="1">
                <a:latin typeface="Constantia" panose="02030602050306030303" pitchFamily="18" charset="0"/>
              </a:rPr>
              <a:t>izany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dia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eken'ny</a:t>
            </a:r>
            <a:r>
              <a:rPr lang="en-US" sz="2600" b="1" dirty="0">
                <a:latin typeface="Constantia" panose="02030602050306030303" pitchFamily="18" charset="0"/>
              </a:rPr>
              <a:t> </a:t>
            </a:r>
            <a:r>
              <a:rPr lang="en-US" sz="2600" b="1" dirty="0" err="1">
                <a:latin typeface="Constantia" panose="02030602050306030303" pitchFamily="18" charset="0"/>
              </a:rPr>
              <a:t>lanitra</a:t>
            </a:r>
            <a:r>
              <a:rPr lang="en" sz="2600" b="1" dirty="0">
                <a:latin typeface="Constantia" panose="02030602050306030303" pitchFamily="18" charset="0"/>
              </a:rPr>
              <a:t>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AD85F2-6C4A-2721-2213-A528D96390CB}"/>
              </a:ext>
            </a:extLst>
          </p:cNvPr>
          <p:cNvSpPr txBox="1"/>
          <p:nvPr/>
        </p:nvSpPr>
        <p:spPr>
          <a:xfrm>
            <a:off x="6266000" y="5947768"/>
            <a:ext cx="34695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</a:t>
            </a:r>
            <a:r>
              <a:rPr lang="fr-FR" sz="1600" b="1" dirty="0" err="1"/>
              <a:t>Ilay</a:t>
            </a:r>
            <a:r>
              <a:rPr lang="fr-FR" sz="1600" b="1" dirty="0"/>
              <a:t> </a:t>
            </a:r>
            <a:r>
              <a:rPr lang="fr-FR" sz="1600" b="1" dirty="0" err="1"/>
              <a:t>Fitiavana</a:t>
            </a:r>
            <a:r>
              <a:rPr lang="fr-FR" sz="1600" b="1" dirty="0"/>
              <a:t> </a:t>
            </a:r>
            <a:r>
              <a:rPr lang="fr-FR" sz="1600" b="1" dirty="0" err="1"/>
              <a:t>Mandresy</a:t>
            </a:r>
            <a:r>
              <a:rPr lang="fr-FR" sz="1600" b="1" dirty="0"/>
              <a:t>, p. 863</a:t>
            </a:r>
            <a:r>
              <a:rPr lang="en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7262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08D5930-7586-E8C7-9DF2-A74333F52825}"/>
              </a:ext>
            </a:extLst>
          </p:cNvPr>
          <p:cNvSpPr txBox="1"/>
          <p:nvPr/>
        </p:nvSpPr>
        <p:spPr>
          <a:xfrm>
            <a:off x="8171847" y="98262"/>
            <a:ext cx="3936734" cy="5539978"/>
          </a:xfrm>
          <a:prstGeom prst="rect">
            <a:avLst/>
          </a:prstGeom>
          <a:solidFill>
            <a:srgbClr val="FFF3D0"/>
          </a:solidFill>
          <a:effectLst>
            <a:innerShdw blurRad="114300">
              <a:schemeClr val="accent3">
                <a:lumMod val="75000"/>
              </a:schemeClr>
            </a:innerShdw>
          </a:effectLst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Ahoana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ary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? Moa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tsy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fantatrareo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fa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tenanareo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dia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tempolin'ny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Fanahy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Masina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Izay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anatinareo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sady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efa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azonareo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tamin'Andriamanitra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? ka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tsy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tompon'ny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tenanareo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ianareo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 Fa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olom-boavidy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ianareo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dia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mankalazà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an'Andriamanitra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amin'ny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tenanareo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196B24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Korintiana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6:19, 20</a:t>
            </a:r>
            <a:r>
              <a:rPr kumimoji="0" lang="es-ES" sz="1800" b="1" i="0" u="none" strike="noStrike" kern="1200" cap="none" spc="0" normalizeH="0" baseline="0" noProof="0" dirty="0">
                <a:ln>
                  <a:noFill/>
                </a:ln>
                <a:solidFill>
                  <a:srgbClr val="196B24">
                    <a:lumMod val="75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)</a:t>
            </a:r>
            <a:endParaRPr kumimoji="0" lang="es-ES" sz="2400" b="1" i="0" u="none" strike="noStrike" kern="1200" cap="none" spc="0" normalizeH="0" baseline="0" noProof="0" dirty="0">
              <a:ln>
                <a:noFill/>
              </a:ln>
              <a:solidFill>
                <a:srgbClr val="196B24">
                  <a:lumMod val="75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4580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A90088-A479-11B4-2EA6-53CE90ADAF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2CF91360-05B9-637D-9D29-CBD11CBBCF6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7888" y="257175"/>
            <a:ext cx="2407270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8305101-0024-54D5-33AB-A8D4AA92303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8567" y="257175"/>
            <a:ext cx="2410536" cy="29908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952FD41F-7425-1CD8-D900-A389BC4916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55130739"/>
              </p:ext>
            </p:extLst>
          </p:nvPr>
        </p:nvGraphicFramePr>
        <p:xfrm>
          <a:off x="5869859" y="3689874"/>
          <a:ext cx="6195300" cy="30845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BF0B97D9-5D37-49A9-216E-DAC977245C38}"/>
              </a:ext>
            </a:extLst>
          </p:cNvPr>
          <p:cNvSpPr txBox="1"/>
          <p:nvPr/>
        </p:nvSpPr>
        <p:spPr>
          <a:xfrm>
            <a:off x="38579" y="-1510"/>
            <a:ext cx="71419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/>
              <a:t>Ny </a:t>
            </a:r>
            <a:r>
              <a:rPr lang="fr-FR" sz="2000" b="1" dirty="0" err="1"/>
              <a:t>toko</a:t>
            </a:r>
            <a:r>
              <a:rPr lang="fr-FR" sz="2000" b="1" dirty="0"/>
              <a:t> faha-5 ka </a:t>
            </a:r>
            <a:r>
              <a:rPr lang="fr-FR" sz="2000" b="1" dirty="0" err="1"/>
              <a:t>hatramin'ny</a:t>
            </a:r>
            <a:r>
              <a:rPr lang="fr-FR" sz="2000" b="1" dirty="0"/>
              <a:t> faha-7 ao </a:t>
            </a:r>
            <a:r>
              <a:rPr lang="fr-FR" sz="2000" b="1" dirty="0" err="1"/>
              <a:t>amin'ny</a:t>
            </a:r>
            <a:r>
              <a:rPr lang="fr-FR" sz="2000" b="1" dirty="0"/>
              <a:t> </a:t>
            </a:r>
            <a:r>
              <a:rPr lang="fr-FR" sz="2000" b="1" dirty="0" err="1"/>
              <a:t>taratasy</a:t>
            </a:r>
            <a:r>
              <a:rPr lang="fr-FR" sz="2000" b="1" dirty="0"/>
              <a:t> </a:t>
            </a:r>
            <a:r>
              <a:rPr lang="fr-FR" sz="2000" b="1" dirty="0" err="1"/>
              <a:t>voalohany</a:t>
            </a:r>
            <a:r>
              <a:rPr lang="fr-FR" sz="2000" b="1" dirty="0"/>
              <a:t> ho </a:t>
            </a:r>
            <a:r>
              <a:rPr lang="fr-FR" sz="2000" b="1" dirty="0" err="1"/>
              <a:t>an'ny</a:t>
            </a:r>
            <a:r>
              <a:rPr lang="fr-FR" sz="2000" b="1" dirty="0"/>
              <a:t> </a:t>
            </a:r>
            <a:r>
              <a:rPr lang="fr-FR" sz="2000" b="1" dirty="0" err="1"/>
              <a:t>Korintiana</a:t>
            </a:r>
            <a:r>
              <a:rPr lang="fr-FR" sz="2000" b="1" dirty="0"/>
              <a:t> dia </a:t>
            </a:r>
            <a:r>
              <a:rPr lang="fr-FR" sz="2000" b="1" dirty="0" err="1"/>
              <a:t>afantok'i</a:t>
            </a:r>
            <a:r>
              <a:rPr lang="fr-FR" sz="2000" b="1" dirty="0"/>
              <a:t> </a:t>
            </a:r>
            <a:r>
              <a:rPr lang="fr-FR" sz="2000" b="1" dirty="0" err="1"/>
              <a:t>Paoly</a:t>
            </a:r>
            <a:r>
              <a:rPr lang="fr-FR" sz="2000" b="1" dirty="0"/>
              <a:t> </a:t>
            </a:r>
            <a:r>
              <a:rPr lang="fr-FR" sz="2000" b="1" dirty="0" err="1"/>
              <a:t>indrindra</a:t>
            </a:r>
            <a:r>
              <a:rPr lang="fr-FR" sz="2000" b="1" dirty="0"/>
              <a:t> </a:t>
            </a:r>
            <a:r>
              <a:rPr lang="fr-FR" sz="2000" b="1" dirty="0" err="1"/>
              <a:t>amin'ny</a:t>
            </a:r>
            <a:r>
              <a:rPr lang="fr-FR" sz="2000" b="1" dirty="0"/>
              <a:t> </a:t>
            </a:r>
            <a:r>
              <a:rPr lang="fr-FR" sz="2000" b="1" dirty="0" err="1"/>
              <a:t>fiezahana</a:t>
            </a:r>
            <a:r>
              <a:rPr lang="fr-FR" sz="2000" b="1" dirty="0"/>
              <a:t> </a:t>
            </a:r>
            <a:r>
              <a:rPr lang="fr-FR" sz="2000" b="1" dirty="0" err="1"/>
              <a:t>hanafoana</a:t>
            </a:r>
            <a:r>
              <a:rPr lang="fr-FR" sz="2000" b="1" dirty="0"/>
              <a:t> </a:t>
            </a:r>
            <a:r>
              <a:rPr lang="fr-FR" sz="2000" b="1" dirty="0" err="1"/>
              <a:t>fahotana</a:t>
            </a:r>
            <a:r>
              <a:rPr lang="fr-FR" sz="2000" b="1" dirty="0"/>
              <a:t> </a:t>
            </a:r>
            <a:r>
              <a:rPr lang="fr-FR" sz="2000" b="1" dirty="0" err="1"/>
              <a:t>iray</a:t>
            </a:r>
            <a:r>
              <a:rPr lang="fr-FR" sz="2000" b="1" dirty="0"/>
              <a:t> </a:t>
            </a:r>
            <a:r>
              <a:rPr lang="fr-FR" sz="2000" b="1" dirty="0" err="1"/>
              <a:t>izay</a:t>
            </a:r>
            <a:r>
              <a:rPr lang="fr-FR" sz="2000" b="1" dirty="0"/>
              <a:t> </a:t>
            </a:r>
            <a:r>
              <a:rPr lang="fr-FR" sz="2000" b="1" dirty="0" err="1"/>
              <a:t>niorim-paka</a:t>
            </a:r>
            <a:r>
              <a:rPr lang="fr-FR" sz="2000" b="1" dirty="0"/>
              <a:t> </a:t>
            </a:r>
            <a:r>
              <a:rPr lang="fr-FR" sz="2000" b="1" dirty="0" err="1"/>
              <a:t>lalina</a:t>
            </a:r>
            <a:r>
              <a:rPr lang="fr-FR" sz="2000" b="1" dirty="0"/>
              <a:t> tao </a:t>
            </a:r>
            <a:r>
              <a:rPr lang="fr-FR" sz="2000" b="1" dirty="0" err="1"/>
              <a:t>amin'ny</a:t>
            </a:r>
            <a:r>
              <a:rPr lang="fr-FR" sz="2000" b="1" dirty="0"/>
              <a:t> </a:t>
            </a:r>
            <a:r>
              <a:rPr lang="fr-FR" sz="2000" b="1" dirty="0" err="1"/>
              <a:t>fiangonan'i</a:t>
            </a:r>
            <a:r>
              <a:rPr lang="fr-FR" sz="2000" b="1" dirty="0"/>
              <a:t> </a:t>
            </a:r>
            <a:r>
              <a:rPr lang="fr-FR" sz="2000" b="1" dirty="0" err="1"/>
              <a:t>Korinto</a:t>
            </a:r>
            <a:r>
              <a:rPr lang="fr-FR" sz="2000" b="1" dirty="0"/>
              <a:t>: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fijangajangana</a:t>
            </a:r>
            <a:r>
              <a:rPr lang="en" sz="2000" b="1" dirty="0"/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758DA7A-8496-759E-A03F-95FCE9553B1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3177" y="3823223"/>
            <a:ext cx="5202553" cy="29109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FD480566-FE20-138B-5FFC-98BF953885AC}"/>
              </a:ext>
            </a:extLst>
          </p:cNvPr>
          <p:cNvSpPr txBox="1"/>
          <p:nvPr/>
        </p:nvSpPr>
        <p:spPr>
          <a:xfrm>
            <a:off x="-4912" y="2425441"/>
            <a:ext cx="717524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2000" b="1" dirty="0" err="1">
                <a:solidFill>
                  <a:prstClr val="black"/>
                </a:solidFill>
              </a:rPr>
              <a:t>Tsy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hoe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nanondro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fahotana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fotsiny</a:t>
            </a:r>
            <a:r>
              <a:rPr lang="fr-FR" sz="2000" b="1" dirty="0">
                <a:solidFill>
                  <a:prstClr val="black"/>
                </a:solidFill>
              </a:rPr>
              <a:t> i </a:t>
            </a:r>
            <a:r>
              <a:rPr lang="fr-FR" sz="2000" b="1" dirty="0" err="1">
                <a:solidFill>
                  <a:prstClr val="black"/>
                </a:solidFill>
              </a:rPr>
              <a:t>Paoly</a:t>
            </a:r>
            <a:r>
              <a:rPr lang="fr-FR" sz="2000" b="1" dirty="0">
                <a:solidFill>
                  <a:prstClr val="black"/>
                </a:solidFill>
              </a:rPr>
              <a:t>, </a:t>
            </a:r>
            <a:r>
              <a:rPr lang="fr-FR" sz="2000" b="1" dirty="0" err="1">
                <a:solidFill>
                  <a:prstClr val="black"/>
                </a:solidFill>
              </a:rPr>
              <a:t>tamin'ny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fampiasana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teny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mazava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mivantana</a:t>
            </a:r>
            <a:r>
              <a:rPr lang="fr-FR" sz="2000" b="1" dirty="0">
                <a:solidFill>
                  <a:prstClr val="black"/>
                </a:solidFill>
              </a:rPr>
              <a:t>, fa </a:t>
            </a:r>
            <a:r>
              <a:rPr lang="fr-FR" sz="2000" b="1" dirty="0" err="1">
                <a:solidFill>
                  <a:prstClr val="black"/>
                </a:solidFill>
              </a:rPr>
              <a:t>nanolotra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vahaolana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hiatrehana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izany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hisorohana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hiverenan'izany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indray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koa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26F07CF-E9DC-C5D0-2BF0-FFB5353D2D18}"/>
              </a:ext>
            </a:extLst>
          </p:cNvPr>
          <p:cNvSpPr txBox="1"/>
          <p:nvPr/>
        </p:nvSpPr>
        <p:spPr>
          <a:xfrm>
            <a:off x="38579" y="1366608"/>
            <a:ext cx="7029988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2000" b="1" dirty="0">
                <a:solidFill>
                  <a:prstClr val="black"/>
                </a:solidFill>
              </a:rPr>
              <a:t>Vao </a:t>
            </a:r>
            <a:r>
              <a:rPr lang="fr-FR" sz="2000" b="1" dirty="0" err="1">
                <a:solidFill>
                  <a:prstClr val="black"/>
                </a:solidFill>
              </a:rPr>
              <a:t>maika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nihamafy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io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fahotana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iray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io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noho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fisian'ny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olana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hafa</a:t>
            </a:r>
            <a:r>
              <a:rPr lang="fr-FR" sz="2000" b="1" dirty="0">
                <a:solidFill>
                  <a:prstClr val="black"/>
                </a:solidFill>
              </a:rPr>
              <a:t>, </a:t>
            </a:r>
            <a:r>
              <a:rPr lang="fr-FR" sz="2000" b="1" dirty="0" err="1">
                <a:solidFill>
                  <a:prstClr val="black"/>
                </a:solidFill>
              </a:rPr>
              <a:t>toy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fifandirana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hosoka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teo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amin'ny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samy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mpino</a:t>
            </a:r>
            <a:r>
              <a:rPr lang="fr-FR" sz="2000" b="1" dirty="0">
                <a:solidFill>
                  <a:prstClr val="black"/>
                </a:solidFill>
              </a:rPr>
              <a:t>, </a:t>
            </a:r>
            <a:r>
              <a:rPr lang="fr-FR" sz="2000" b="1" dirty="0" err="1">
                <a:solidFill>
                  <a:prstClr val="black"/>
                </a:solidFill>
              </a:rPr>
              <a:t>izay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nentina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teo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amin'ny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fitsarana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mihitsy</a:t>
            </a:r>
            <a:r>
              <a:rPr lang="fr-FR" sz="2000" b="1" dirty="0">
                <a:solidFill>
                  <a:prstClr val="black"/>
                </a:solidFill>
              </a:rPr>
              <a:t> </a:t>
            </a:r>
            <a:r>
              <a:rPr lang="fr-FR" sz="2000" b="1" dirty="0" err="1">
                <a:solidFill>
                  <a:prstClr val="black"/>
                </a:solidFill>
              </a:rPr>
              <a:t>aza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238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5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">
                                            <p:graphicEl>
                                              <a:dgm id="{08F40703-DCF5-4168-9C3F-BB7FAA75591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graphicEl>
                                              <a:dgm id="{CA71A984-303D-40C2-9365-87BCBCFABE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graphicEl>
                                              <a:dgm id="{DEE04D14-ACC9-447E-A6D9-832CEC3780B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5">
                                            <p:graphicEl>
                                              <a:dgm id="{891ED311-F33C-43E0-BCE8-DF8EEEA0662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">
                                            <p:graphicEl>
                                              <a:dgm id="{AF1E3A65-082D-418E-88A0-13B98CA94B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5">
                                            <p:graphicEl>
                                              <a:dgm id="{6F1CA706-5070-453D-8F1E-77815CB7DA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5">
                                            <p:graphicEl>
                                              <a:dgm id="{421F82FE-17A7-46E8-920D-3EA7353FF2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">
                                            <p:graphicEl>
                                              <a:dgm id="{A9C60E45-6C8E-46C4-9921-F86C7A834B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">
                                            <p:graphicEl>
                                              <a:dgm id="{D2B1D707-27EC-4FF1-91C9-7BB673A2B5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5">
                                            <p:graphicEl>
                                              <a:dgm id="{094EF217-186A-4E3C-A5A2-6CDED7D127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">
                                            <p:graphicEl>
                                              <a:dgm id="{3D9C0AAA-D938-4478-9F30-BE6E2E2CB4A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5">
                                            <p:graphicEl>
                                              <a:dgm id="{BD3D95B7-C2D1-4248-B510-B818E008E93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Sub>
          <a:bldDgm bld="one"/>
        </p:bldSub>
      </p:bldGraphic>
      <p:bldP spid="3" grpId="0"/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CA66B22-23EE-0A6D-4683-9222F2734C07}"/>
              </a:ext>
            </a:extLst>
          </p:cNvPr>
          <p:cNvSpPr txBox="1"/>
          <p:nvPr/>
        </p:nvSpPr>
        <p:spPr>
          <a:xfrm>
            <a:off x="4762500" y="470293"/>
            <a:ext cx="7358124" cy="415498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fr-FR" sz="88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FAHOTANA AO AM-PIANGONANA </a:t>
            </a:r>
            <a:endParaRPr lang="en" sz="88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0675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n 11">
            <a:extLst>
              <a:ext uri="{FF2B5EF4-FFF2-40B4-BE49-F238E27FC236}">
                <a16:creationId xmlns:a16="http://schemas.microsoft.com/office/drawing/2014/main" id="{15F6E1C1-2946-47E9-4901-588E54943FB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348978"/>
            <a:ext cx="12192000" cy="833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0C49024-2194-FF55-2263-AD1F327BED17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4400" b="1" dirty="0">
                <a:ln w="13462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solidFill>
                  <a:schemeClr val="accent3">
                    <a:lumMod val="75000"/>
                  </a:schemeClr>
                </a:solidFill>
                <a:effectLst>
                  <a:outerShdw dist="38100" dir="2700000" algn="bl" rotWithShape="0">
                    <a:schemeClr val="tx1"/>
                  </a:outerShdw>
                </a:effectLst>
              </a:rPr>
              <a:t>FAHOTANA EKENA </a:t>
            </a:r>
            <a:endParaRPr lang="en" sz="4400" b="1" dirty="0">
              <a:ln w="13462">
                <a:solidFill>
                  <a:schemeClr val="accent6">
                    <a:lumMod val="40000"/>
                    <a:lumOff val="60000"/>
                  </a:schemeClr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dist="38100" dir="2700000" algn="bl" rotWithShape="0">
                  <a:schemeClr val="tx1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FE189D5-004C-10E3-7642-1BA8421E6E00}"/>
              </a:ext>
            </a:extLst>
          </p:cNvPr>
          <p:cNvSpPr txBox="1"/>
          <p:nvPr/>
        </p:nvSpPr>
        <p:spPr>
          <a:xfrm>
            <a:off x="1104899" y="676572"/>
            <a:ext cx="99822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Ary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ianareo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indray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va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no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mirehareha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, ka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tsy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nampalahelo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anareo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akory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izany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mba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hesorina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tsy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ho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ao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aminareo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ilay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nanao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izany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zavatra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izany</a:t>
            </a:r>
            <a:r>
              <a:rPr lang="en-US" b="1" dirty="0">
                <a:solidFill>
                  <a:srgbClr val="7030A0"/>
                </a:solidFill>
                <a:latin typeface="Comic Sans MS" panose="030F0702030302020204" pitchFamily="66" charset="0"/>
              </a:rPr>
              <a:t>?</a:t>
            </a:r>
            <a:r>
              <a:rPr lang="en" b="1" dirty="0">
                <a:solidFill>
                  <a:srgbClr val="7030A0"/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(1 </a:t>
            </a:r>
            <a:r>
              <a:rPr lang="fr-FR" sz="1400" b="1" dirty="0" err="1">
                <a:solidFill>
                  <a:srgbClr val="7030A0"/>
                </a:solidFill>
                <a:latin typeface="Comic Sans MS" panose="030F0702030302020204" pitchFamily="66" charset="0"/>
              </a:rPr>
              <a:t>Korintiana</a:t>
            </a:r>
            <a:r>
              <a:rPr lang="en" sz="1400" b="1" dirty="0">
                <a:solidFill>
                  <a:srgbClr val="7030A0"/>
                </a:solidFill>
                <a:latin typeface="Comic Sans MS" panose="030F0702030302020204" pitchFamily="66" charset="0"/>
              </a:rPr>
              <a:t> 5:2)</a:t>
            </a:r>
            <a:endParaRPr lang="es-ES" b="1" dirty="0">
              <a:solidFill>
                <a:srgbClr val="7030A0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4F9CBE02-E2EA-956A-B418-9B8DA36E2A26}"/>
              </a:ext>
            </a:extLst>
          </p:cNvPr>
          <p:cNvSpPr txBox="1"/>
          <p:nvPr/>
        </p:nvSpPr>
        <p:spPr>
          <a:xfrm>
            <a:off x="104672" y="1413509"/>
            <a:ext cx="7713319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1900" b="1" dirty="0" err="1"/>
              <a:t>Nisy</a:t>
            </a:r>
            <a:r>
              <a:rPr lang="fr-FR" sz="1900" b="1" dirty="0"/>
              <a:t> “</a:t>
            </a:r>
            <a:r>
              <a:rPr lang="fr-FR" sz="1900" b="1" dirty="0" err="1"/>
              <a:t>fijangajangana</a:t>
            </a:r>
            <a:r>
              <a:rPr lang="fr-FR" sz="1900" b="1" dirty="0"/>
              <a:t>... </a:t>
            </a:r>
            <a:r>
              <a:rPr lang="fr-FR" sz="1900" b="1" dirty="0" err="1"/>
              <a:t>izay</a:t>
            </a:r>
            <a:r>
              <a:rPr lang="fr-FR" sz="1900" b="1" dirty="0"/>
              <a:t> </a:t>
            </a:r>
            <a:r>
              <a:rPr lang="fr-FR" sz="1900" b="1" dirty="0" err="1"/>
              <a:t>tsy</a:t>
            </a:r>
            <a:r>
              <a:rPr lang="fr-FR" sz="1900" b="1" dirty="0"/>
              <a:t> </a:t>
            </a:r>
            <a:r>
              <a:rPr lang="fr-FR" sz="1900" b="1" dirty="0" err="1"/>
              <a:t>hita</a:t>
            </a:r>
            <a:r>
              <a:rPr lang="fr-FR" sz="1900" b="1" dirty="0"/>
              <a:t> </a:t>
            </a:r>
            <a:r>
              <a:rPr lang="fr-FR" sz="1900" b="1" dirty="0" err="1"/>
              <a:t>akory</a:t>
            </a:r>
            <a:r>
              <a:rPr lang="fr-FR" sz="1900" b="1" dirty="0"/>
              <a:t> na dia </a:t>
            </a:r>
            <a:r>
              <a:rPr lang="fr-FR" sz="1900" b="1" dirty="0" err="1"/>
              <a:t>eo</a:t>
            </a:r>
            <a:r>
              <a:rPr lang="fr-FR" sz="1900" b="1" dirty="0"/>
              <a:t> </a:t>
            </a:r>
            <a:r>
              <a:rPr lang="fr-FR" sz="1900" b="1" dirty="0" err="1"/>
              <a:t>amin’ny</a:t>
            </a:r>
            <a:r>
              <a:rPr lang="fr-FR" sz="1900" b="1" dirty="0"/>
              <a:t> </a:t>
            </a:r>
            <a:r>
              <a:rPr lang="fr-FR" sz="1900" b="1" dirty="0" err="1"/>
              <a:t>jentilisa</a:t>
            </a:r>
            <a:r>
              <a:rPr lang="fr-FR" sz="1900" b="1" dirty="0"/>
              <a:t> </a:t>
            </a:r>
            <a:r>
              <a:rPr lang="fr-FR" sz="1900" b="1" dirty="0" err="1"/>
              <a:t>aza</a:t>
            </a:r>
            <a:r>
              <a:rPr lang="fr-FR" sz="1900" b="1" dirty="0"/>
              <a:t>” tao </a:t>
            </a:r>
            <a:r>
              <a:rPr lang="fr-FR" sz="1900" b="1" dirty="0" err="1"/>
              <a:t>amin’ny</a:t>
            </a:r>
            <a:r>
              <a:rPr lang="fr-FR" sz="1900" b="1" dirty="0"/>
              <a:t> </a:t>
            </a:r>
            <a:r>
              <a:rPr lang="fr-FR" sz="1900" b="1" dirty="0" err="1"/>
              <a:t>fiangonana</a:t>
            </a:r>
            <a:r>
              <a:rPr lang="fr-FR" sz="1900" b="1" dirty="0"/>
              <a:t> tao </a:t>
            </a:r>
            <a:r>
              <a:rPr lang="fr-FR" sz="1900" b="1" dirty="0" err="1"/>
              <a:t>Korinto</a:t>
            </a:r>
            <a:r>
              <a:rPr lang="fr-FR" sz="1900" b="1" dirty="0"/>
              <a:t> </a:t>
            </a:r>
            <a:r>
              <a:rPr lang="en" sz="1900" b="1" dirty="0"/>
              <a:t>(1 Kor. 5:1).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0F60C8B-5415-DD97-8E2F-E9A56DED8B65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9641" y="1522929"/>
            <a:ext cx="3950062" cy="2260728"/>
          </a:xfrm>
          <a:prstGeom prst="snip2DiagRect">
            <a:avLst>
              <a:gd name="adj1" fmla="val 27257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1C61DF1-64A1-4C47-5BB9-322A05FC1A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9446" y="3697807"/>
            <a:ext cx="4950383" cy="299579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rgbClr val="7030A0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9B4FAEF2-65D2-681A-0E1C-BA1DF285C8CE}"/>
              </a:ext>
            </a:extLst>
          </p:cNvPr>
          <p:cNvSpPr txBox="1"/>
          <p:nvPr/>
        </p:nvSpPr>
        <p:spPr>
          <a:xfrm>
            <a:off x="5236030" y="3833517"/>
            <a:ext cx="6955969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1900" b="1" dirty="0"/>
              <a:t>Avy </a:t>
            </a:r>
            <a:r>
              <a:rPr lang="fr-FR" sz="1900" b="1" dirty="0" err="1"/>
              <a:t>amin'ny</a:t>
            </a:r>
            <a:r>
              <a:rPr lang="fr-FR" sz="1900" b="1" dirty="0"/>
              <a:t> </a:t>
            </a:r>
            <a:r>
              <a:rPr lang="fr-FR" sz="1900" b="1" dirty="0" err="1"/>
              <a:t>Jentilisa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ankamaroan’ny</a:t>
            </a:r>
            <a:r>
              <a:rPr lang="fr-FR" sz="1900" b="1" dirty="0"/>
              <a:t> </a:t>
            </a:r>
            <a:r>
              <a:rPr lang="fr-FR" sz="1900" b="1" dirty="0" err="1"/>
              <a:t>mambra</a:t>
            </a:r>
            <a:r>
              <a:rPr lang="fr-FR" sz="1900" b="1" dirty="0"/>
              <a:t> tao </a:t>
            </a:r>
            <a:r>
              <a:rPr lang="fr-FR" sz="1900" b="1" dirty="0" err="1"/>
              <a:t>amin’ny</a:t>
            </a:r>
            <a:r>
              <a:rPr lang="fr-FR" sz="1900" b="1" dirty="0"/>
              <a:t> </a:t>
            </a:r>
            <a:r>
              <a:rPr lang="fr-FR" sz="1900" b="1" dirty="0" err="1"/>
              <a:t>fiangonana</a:t>
            </a:r>
            <a:r>
              <a:rPr lang="fr-FR" sz="1900" b="1" dirty="0"/>
              <a:t>. Ny </a:t>
            </a:r>
            <a:r>
              <a:rPr lang="fr-FR" sz="1900" b="1" dirty="0" err="1"/>
              <a:t>feon’ny</a:t>
            </a:r>
            <a:r>
              <a:rPr lang="fr-FR" sz="1900" b="1" dirty="0"/>
              <a:t> </a:t>
            </a:r>
            <a:r>
              <a:rPr lang="fr-FR" sz="1900" b="1" dirty="0" err="1"/>
              <a:t>fieritreretany</a:t>
            </a:r>
            <a:r>
              <a:rPr lang="fr-FR" sz="1900" b="1" dirty="0"/>
              <a:t> </a:t>
            </a:r>
            <a:r>
              <a:rPr lang="fr-FR" sz="1900" b="1" dirty="0" err="1"/>
              <a:t>ihany</a:t>
            </a:r>
            <a:r>
              <a:rPr lang="fr-FR" sz="1900" b="1" dirty="0"/>
              <a:t> dia </a:t>
            </a:r>
            <a:r>
              <a:rPr lang="fr-FR" sz="1900" b="1" dirty="0" err="1"/>
              <a:t>efa</a:t>
            </a:r>
            <a:r>
              <a:rPr lang="fr-FR" sz="1900" b="1" dirty="0"/>
              <a:t> </a:t>
            </a:r>
            <a:r>
              <a:rPr lang="fr-FR" sz="1900" b="1" dirty="0" err="1"/>
              <a:t>milaza</a:t>
            </a:r>
            <a:r>
              <a:rPr lang="fr-FR" sz="1900" b="1" dirty="0"/>
              <a:t> fa </a:t>
            </a:r>
            <a:r>
              <a:rPr lang="fr-FR" sz="1900" b="1" dirty="0" err="1"/>
              <a:t>tsy</a:t>
            </a:r>
            <a:r>
              <a:rPr lang="fr-FR" sz="1900" b="1" dirty="0"/>
              <a:t> </a:t>
            </a:r>
            <a:r>
              <a:rPr lang="fr-FR" sz="1900" b="1" dirty="0" err="1"/>
              <a:t>tokony</a:t>
            </a:r>
            <a:r>
              <a:rPr lang="fr-FR" sz="1900" b="1" dirty="0"/>
              <a:t> </a:t>
            </a:r>
            <a:r>
              <a:rPr lang="fr-FR" sz="1900" b="1" dirty="0" err="1"/>
              <a:t>handefitra</a:t>
            </a:r>
            <a:r>
              <a:rPr lang="fr-FR" sz="1900" b="1" dirty="0"/>
              <a:t> </a:t>
            </a:r>
            <a:r>
              <a:rPr lang="fr-FR" sz="1900" b="1" dirty="0" err="1"/>
              <a:t>amin'ny</a:t>
            </a:r>
            <a:r>
              <a:rPr lang="fr-FR" sz="1900" b="1" dirty="0"/>
              <a:t> </a:t>
            </a:r>
            <a:r>
              <a:rPr lang="fr-FR" sz="1900" b="1" dirty="0" err="1"/>
              <a:t>firaisana</a:t>
            </a:r>
            <a:r>
              <a:rPr lang="fr-FR" sz="1900" b="1" dirty="0"/>
              <a:t> </a:t>
            </a:r>
            <a:r>
              <a:rPr lang="fr-FR" sz="1900" b="1" dirty="0" err="1"/>
              <a:t>mamoafady</a:t>
            </a:r>
            <a:r>
              <a:rPr lang="fr-FR" sz="1900" b="1" dirty="0"/>
              <a:t> </a:t>
            </a:r>
            <a:r>
              <a:rPr lang="fr-FR" sz="1900" b="1" dirty="0" err="1"/>
              <a:t>izy</a:t>
            </a:r>
            <a:r>
              <a:rPr lang="fr-FR" sz="1900" b="1" dirty="0"/>
              <a:t> </a:t>
            </a:r>
            <a:r>
              <a:rPr lang="fr-FR" sz="1900" b="1" dirty="0" err="1"/>
              <a:t>ireo</a:t>
            </a:r>
            <a:r>
              <a:rPr lang="fr-FR" sz="1900" b="1" dirty="0"/>
              <a:t>. Ary, </a:t>
            </a:r>
            <a:r>
              <a:rPr lang="fr-FR" sz="1900" b="1" dirty="0" err="1"/>
              <a:t>nanamafy</a:t>
            </a:r>
            <a:r>
              <a:rPr lang="fr-FR" sz="1900" b="1" dirty="0"/>
              <a:t> </a:t>
            </a:r>
            <a:r>
              <a:rPr lang="fr-FR" sz="1900" b="1" dirty="0" err="1"/>
              <a:t>izany</a:t>
            </a:r>
            <a:r>
              <a:rPr lang="fr-FR" sz="1900" b="1" dirty="0"/>
              <a:t> </a:t>
            </a:r>
            <a:r>
              <a:rPr lang="fr-FR" sz="1900" b="1" dirty="0" err="1"/>
              <a:t>hevitra</a:t>
            </a:r>
            <a:r>
              <a:rPr lang="fr-FR" sz="1900" b="1" dirty="0"/>
              <a:t> </a:t>
            </a:r>
            <a:r>
              <a:rPr lang="fr-FR" sz="1900" b="1" dirty="0" err="1"/>
              <a:t>izany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fahalalany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Soratra</a:t>
            </a:r>
            <a:r>
              <a:rPr lang="fr-FR" sz="1900" b="1" dirty="0"/>
              <a:t> </a:t>
            </a:r>
            <a:r>
              <a:rPr lang="fr-FR" sz="1900" b="1" dirty="0" err="1"/>
              <a:t>Masina</a:t>
            </a:r>
            <a:r>
              <a:rPr lang="fr-FR" sz="1900" b="1" dirty="0"/>
              <a:t> </a:t>
            </a:r>
            <a:r>
              <a:rPr lang="en" sz="1900" b="1" dirty="0"/>
              <a:t>(Lev. 18:8).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B5C8C9F-3570-38AD-57B9-D3DE681A1773}"/>
              </a:ext>
            </a:extLst>
          </p:cNvPr>
          <p:cNvSpPr txBox="1"/>
          <p:nvPr/>
        </p:nvSpPr>
        <p:spPr>
          <a:xfrm>
            <a:off x="104672" y="2053001"/>
            <a:ext cx="7425275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1900" b="1" dirty="0">
                <a:solidFill>
                  <a:prstClr val="black"/>
                </a:solidFill>
              </a:rPr>
              <a:t>Tena </a:t>
            </a:r>
            <a:r>
              <a:rPr lang="fr-FR" sz="1900" b="1" dirty="0" err="1">
                <a:solidFill>
                  <a:prstClr val="black"/>
                </a:solidFill>
              </a:rPr>
              <a:t>mamohehatra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tokoa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fisian’ny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firaisana</a:t>
            </a:r>
            <a:r>
              <a:rPr lang="fr-FR" sz="1900" b="1" dirty="0">
                <a:solidFill>
                  <a:prstClr val="black"/>
                </a:solidFill>
              </a:rPr>
              <a:t> ara-</a:t>
            </a:r>
            <a:r>
              <a:rPr lang="fr-FR" sz="1900" b="1" dirty="0" err="1">
                <a:solidFill>
                  <a:prstClr val="black"/>
                </a:solidFill>
              </a:rPr>
              <a:t>nofo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atao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amin'ny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olom-pady</a:t>
            </a:r>
            <a:r>
              <a:rPr lang="fr-FR" sz="1900" b="1" dirty="0">
                <a:solidFill>
                  <a:prstClr val="black"/>
                </a:solidFill>
              </a:rPr>
              <a:t> tao </a:t>
            </a:r>
            <a:r>
              <a:rPr lang="fr-FR" sz="1900" b="1" dirty="0" err="1">
                <a:solidFill>
                  <a:prstClr val="black"/>
                </a:solidFill>
              </a:rPr>
              <a:t>amin’ny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fiangonana</a:t>
            </a:r>
            <a:r>
              <a:rPr lang="fr-FR" sz="1900" b="1" dirty="0">
                <a:solidFill>
                  <a:prstClr val="black"/>
                </a:solidFill>
              </a:rPr>
              <a:t>. Vao </a:t>
            </a:r>
            <a:r>
              <a:rPr lang="fr-FR" sz="1900" b="1" dirty="0" err="1">
                <a:solidFill>
                  <a:prstClr val="black"/>
                </a:solidFill>
              </a:rPr>
              <a:t>mainka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niharatsy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anefa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toe-javatra</a:t>
            </a:r>
            <a:r>
              <a:rPr lang="fr-FR" sz="1900" b="1" dirty="0">
                <a:solidFill>
                  <a:prstClr val="black"/>
                </a:solidFill>
              </a:rPr>
              <a:t>, </a:t>
            </a:r>
            <a:r>
              <a:rPr lang="fr-FR" sz="1900" b="1" dirty="0" err="1">
                <a:solidFill>
                  <a:prstClr val="black"/>
                </a:solidFill>
              </a:rPr>
              <a:t>satria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tsy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mba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kiriko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amin'izany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mambra</a:t>
            </a:r>
            <a:r>
              <a:rPr lang="fr-FR" sz="1900" b="1" dirty="0">
                <a:solidFill>
                  <a:prstClr val="black"/>
                </a:solidFill>
              </a:rPr>
              <a:t>, fa </a:t>
            </a:r>
            <a:r>
              <a:rPr lang="fr-FR" sz="1900" b="1" dirty="0" err="1">
                <a:solidFill>
                  <a:prstClr val="black"/>
                </a:solidFill>
              </a:rPr>
              <a:t>vao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maika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aza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nirehareha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kosa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tamin’ny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fandeferany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izany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fahotana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izany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(1 Kor. 5:2).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28F20CB-9EBF-59DB-E9C7-27B7B9C4007A}"/>
              </a:ext>
            </a:extLst>
          </p:cNvPr>
          <p:cNvSpPr txBox="1"/>
          <p:nvPr/>
        </p:nvSpPr>
        <p:spPr>
          <a:xfrm>
            <a:off x="5236029" y="5249994"/>
            <a:ext cx="6955970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fr-FR" sz="1900" b="1" dirty="0" err="1">
                <a:solidFill>
                  <a:prstClr val="black"/>
                </a:solidFill>
              </a:rPr>
              <a:t>Raha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fantany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mazava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ary</a:t>
            </a:r>
            <a:r>
              <a:rPr lang="fr-FR" sz="1900" b="1" dirty="0">
                <a:solidFill>
                  <a:prstClr val="black"/>
                </a:solidFill>
              </a:rPr>
              <a:t> fa </a:t>
            </a:r>
            <a:r>
              <a:rPr lang="fr-FR" sz="1900" b="1" dirty="0" err="1">
                <a:solidFill>
                  <a:prstClr val="black"/>
                </a:solidFill>
              </a:rPr>
              <a:t>fahotana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izany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firaisana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izany</a:t>
            </a:r>
            <a:r>
              <a:rPr lang="fr-FR" sz="1900" b="1" dirty="0">
                <a:solidFill>
                  <a:prstClr val="black"/>
                </a:solidFill>
              </a:rPr>
              <a:t>... </a:t>
            </a:r>
            <a:r>
              <a:rPr lang="fr-FR" sz="1900" b="1" dirty="0" err="1">
                <a:solidFill>
                  <a:prstClr val="black"/>
                </a:solidFill>
              </a:rPr>
              <a:t>nahoana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izy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ireo</a:t>
            </a:r>
            <a:r>
              <a:rPr lang="fr-FR" sz="1900" b="1" dirty="0">
                <a:solidFill>
                  <a:prstClr val="black"/>
                </a:solidFill>
              </a:rPr>
              <a:t> no </a:t>
            </a:r>
            <a:r>
              <a:rPr lang="fr-FR" sz="1900" b="1" dirty="0" err="1">
                <a:solidFill>
                  <a:prstClr val="black"/>
                </a:solidFill>
              </a:rPr>
              <a:t>nirehareha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tamin’izany</a:t>
            </a:r>
            <a:r>
              <a:rPr lang="fr-FR" sz="1900" b="1" dirty="0">
                <a:solidFill>
                  <a:prstClr val="black"/>
                </a:solidFill>
              </a:rPr>
              <a:t> (1 </a:t>
            </a:r>
            <a:r>
              <a:rPr lang="fr-FR" sz="1900" b="1" dirty="0" err="1">
                <a:solidFill>
                  <a:prstClr val="black"/>
                </a:solidFill>
              </a:rPr>
              <a:t>Korintiana</a:t>
            </a:r>
            <a:r>
              <a:rPr lang="fr-FR" sz="1900" b="1" dirty="0">
                <a:solidFill>
                  <a:prstClr val="black"/>
                </a:solidFill>
              </a:rPr>
              <a:t> 5:6)? </a:t>
            </a:r>
            <a:r>
              <a:rPr lang="fr-FR" sz="1900" b="1" dirty="0" err="1">
                <a:solidFill>
                  <a:prstClr val="black"/>
                </a:solidFill>
              </a:rPr>
              <a:t>Nanana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fahefana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manoka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tamin’ny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fiangonana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ve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ilay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fianakaviana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voakasik’izany</a:t>
            </a:r>
            <a:r>
              <a:rPr lang="fr-FR" sz="1900" b="1" dirty="0">
                <a:solidFill>
                  <a:prstClr val="black"/>
                </a:solidFill>
              </a:rPr>
              <a:t>? Sa </a:t>
            </a:r>
            <a:r>
              <a:rPr lang="fr-FR" sz="1900" b="1" dirty="0" err="1">
                <a:solidFill>
                  <a:prstClr val="black"/>
                </a:solidFill>
              </a:rPr>
              <a:t>nirehareha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izy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ireo</a:t>
            </a:r>
            <a:r>
              <a:rPr lang="fr-FR" sz="1900" b="1" dirty="0">
                <a:solidFill>
                  <a:prstClr val="black"/>
                </a:solidFill>
              </a:rPr>
              <a:t> fa </a:t>
            </a:r>
            <a:r>
              <a:rPr lang="fr-FR" sz="1900" b="1" dirty="0" err="1">
                <a:solidFill>
                  <a:prstClr val="black"/>
                </a:solidFill>
              </a:rPr>
              <a:t>fiangonana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mandefitra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amin’ny</a:t>
            </a:r>
            <a:r>
              <a:rPr lang="fr-FR" sz="1900" b="1" dirty="0">
                <a:solidFill>
                  <a:prstClr val="black"/>
                </a:solidFill>
              </a:rPr>
              <a:t> </a:t>
            </a:r>
            <a:r>
              <a:rPr lang="fr-FR" sz="1900" b="1" dirty="0" err="1">
                <a:solidFill>
                  <a:prstClr val="black"/>
                </a:solidFill>
              </a:rPr>
              <a:t>mpanota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? …?</a:t>
            </a:r>
          </a:p>
        </p:txBody>
      </p:sp>
    </p:spTree>
    <p:extLst>
      <p:ext uri="{BB962C8B-B14F-4D97-AF65-F5344CB8AC3E}">
        <p14:creationId xmlns:p14="http://schemas.microsoft.com/office/powerpoint/2010/main" val="356070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10" grpId="0"/>
      <p:bldP spid="6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CC4DAB9-B8EE-E7F3-CFCA-613D7D7BE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n 15">
            <a:extLst>
              <a:ext uri="{FF2B5EF4-FFF2-40B4-BE49-F238E27FC236}">
                <a16:creationId xmlns:a16="http://schemas.microsoft.com/office/drawing/2014/main" id="{53820068-40DA-DB2B-1E00-29D44C8B830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28085"/>
            <a:ext cx="12192000" cy="8820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9F3ED4D-DFC4-F7BD-5741-9B801B69C180}"/>
              </a:ext>
            </a:extLst>
          </p:cNvPr>
          <p:cNvSpPr txBox="1"/>
          <p:nvPr/>
        </p:nvSpPr>
        <p:spPr>
          <a:xfrm>
            <a:off x="196645" y="49160"/>
            <a:ext cx="7710026" cy="70788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fr-FR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60000"/>
                    <a:lumOff val="40000"/>
                  </a:schemeClr>
                </a:solidFill>
              </a:rPr>
              <a:t>FAMONGORANA NY FAHOTANA </a:t>
            </a:r>
            <a:endParaRPr lang="en" sz="4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90DA5E6-6641-49CC-B45C-D558ECACFA59}"/>
              </a:ext>
            </a:extLst>
          </p:cNvPr>
          <p:cNvSpPr txBox="1"/>
          <p:nvPr/>
        </p:nvSpPr>
        <p:spPr>
          <a:xfrm>
            <a:off x="419099" y="641405"/>
            <a:ext cx="694372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Fa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ny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any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ivelany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dia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tsarain'Andriamanitra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 “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Esory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aminareo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ilay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mpanao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ratsy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fr-FR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Korintiana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5:13)</a:t>
            </a:r>
            <a:endParaRPr lang="es-ES" b="1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2ECA30F-48AA-B8AE-5F92-3137FCD89610}"/>
              </a:ext>
            </a:extLst>
          </p:cNvPr>
          <p:cNvSpPr txBox="1"/>
          <p:nvPr/>
        </p:nvSpPr>
        <p:spPr>
          <a:xfrm>
            <a:off x="257173" y="1428243"/>
            <a:ext cx="75196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b="1" dirty="0" err="1"/>
              <a:t>Efa</a:t>
            </a:r>
            <a:r>
              <a:rPr lang="fr-FR" b="1" dirty="0"/>
              <a:t> “</a:t>
            </a:r>
            <a:r>
              <a:rPr lang="fr-FR" b="1" dirty="0" err="1"/>
              <a:t>fantatry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besinimaro</a:t>
            </a:r>
            <a:r>
              <a:rPr lang="fr-FR" b="1" dirty="0"/>
              <a:t>” </a:t>
            </a:r>
            <a:r>
              <a:rPr lang="fr-FR" b="1" dirty="0" err="1"/>
              <a:t>ity</a:t>
            </a:r>
            <a:r>
              <a:rPr lang="fr-FR" b="1" dirty="0"/>
              <a:t> </a:t>
            </a:r>
            <a:r>
              <a:rPr lang="fr-FR" b="1" dirty="0" err="1"/>
              <a:t>firaisana</a:t>
            </a:r>
            <a:r>
              <a:rPr lang="fr-FR" b="1" dirty="0"/>
              <a:t> ara-</a:t>
            </a:r>
            <a:r>
              <a:rPr lang="fr-FR" b="1" dirty="0" err="1"/>
              <a:t>nofo</a:t>
            </a:r>
            <a:r>
              <a:rPr lang="fr-FR" b="1" dirty="0"/>
              <a:t> </a:t>
            </a:r>
            <a:r>
              <a:rPr lang="fr-FR" b="1" dirty="0" err="1"/>
              <a:t>amin'olom-pady</a:t>
            </a:r>
            <a:r>
              <a:rPr lang="fr-FR" b="1" dirty="0"/>
              <a:t> </a:t>
            </a:r>
            <a:r>
              <a:rPr lang="fr-FR" b="1" dirty="0" err="1"/>
              <a:t>ity</a:t>
            </a:r>
            <a:r>
              <a:rPr lang="fr-FR" b="1" dirty="0"/>
              <a:t> (1 </a:t>
            </a:r>
            <a:r>
              <a:rPr lang="fr-FR" b="1" dirty="0" err="1"/>
              <a:t>Korintiana</a:t>
            </a:r>
            <a:r>
              <a:rPr lang="fr-FR" b="1" dirty="0"/>
              <a:t> 5:1), ka </a:t>
            </a:r>
            <a:r>
              <a:rPr lang="fr-FR" b="1" dirty="0" err="1"/>
              <a:t>tsy</a:t>
            </a:r>
            <a:r>
              <a:rPr lang="fr-FR" b="1" dirty="0"/>
              <a:t> </a:t>
            </a:r>
            <a:r>
              <a:rPr lang="fr-FR" b="1" dirty="0" err="1"/>
              <a:t>maintsy</a:t>
            </a:r>
            <a:r>
              <a:rPr lang="fr-FR" b="1" dirty="0"/>
              <a:t> </a:t>
            </a:r>
            <a:r>
              <a:rPr lang="fr-FR" b="1" dirty="0" err="1"/>
              <a:t>andraisana</a:t>
            </a:r>
            <a:r>
              <a:rPr lang="fr-FR" b="1" dirty="0"/>
              <a:t> </a:t>
            </a:r>
            <a:r>
              <a:rPr lang="fr-FR" b="1" dirty="0" err="1"/>
              <a:t>fepetra</a:t>
            </a:r>
            <a:r>
              <a:rPr lang="fr-FR" b="1" dirty="0"/>
              <a:t> </a:t>
            </a:r>
            <a:r>
              <a:rPr lang="fr-FR" b="1" dirty="0" err="1"/>
              <a:t>maika</a:t>
            </a:r>
            <a:r>
              <a:rPr lang="fr-FR" b="1" dirty="0"/>
              <a:t> </a:t>
            </a:r>
            <a:r>
              <a:rPr lang="fr-FR" b="1" dirty="0" err="1"/>
              <a:t>mba</a:t>
            </a:r>
            <a:r>
              <a:rPr lang="fr-FR" b="1" dirty="0"/>
              <a:t> </a:t>
            </a:r>
            <a:r>
              <a:rPr lang="fr-FR" b="1" dirty="0" err="1"/>
              <a:t>tsy</a:t>
            </a:r>
            <a:r>
              <a:rPr lang="fr-FR" b="1" dirty="0"/>
              <a:t> </a:t>
            </a:r>
            <a:r>
              <a:rPr lang="fr-FR" b="1" dirty="0" err="1"/>
              <a:t>hanimba</a:t>
            </a:r>
            <a:r>
              <a:rPr lang="fr-FR" b="1" dirty="0"/>
              <a:t> </a:t>
            </a:r>
            <a:r>
              <a:rPr lang="fr-FR" b="1" dirty="0" err="1"/>
              <a:t>ny</a:t>
            </a:r>
            <a:r>
              <a:rPr lang="fr-FR" b="1" dirty="0"/>
              <a:t> </a:t>
            </a:r>
            <a:r>
              <a:rPr lang="fr-FR" b="1" dirty="0" err="1"/>
              <a:t>lazan’ny</a:t>
            </a:r>
            <a:r>
              <a:rPr lang="fr-FR" b="1" dirty="0"/>
              <a:t> </a:t>
            </a:r>
            <a:r>
              <a:rPr lang="fr-FR" b="1" dirty="0" err="1"/>
              <a:t>fiangonana</a:t>
            </a:r>
            <a:r>
              <a:rPr lang="fr-FR" b="1" dirty="0"/>
              <a:t>. </a:t>
            </a:r>
            <a:r>
              <a:rPr lang="fr-FR" b="1" dirty="0" err="1"/>
              <a:t>Inona</a:t>
            </a:r>
            <a:r>
              <a:rPr lang="fr-FR" b="1" dirty="0"/>
              <a:t> no </a:t>
            </a:r>
            <a:r>
              <a:rPr lang="fr-FR" b="1" dirty="0" err="1"/>
              <a:t>fepetra</a:t>
            </a:r>
            <a:r>
              <a:rPr lang="fr-FR" b="1" dirty="0"/>
              <a:t> </a:t>
            </a:r>
            <a:r>
              <a:rPr lang="fr-FR" b="1" dirty="0" err="1"/>
              <a:t>tokony</a:t>
            </a:r>
            <a:r>
              <a:rPr lang="fr-FR" b="1" dirty="0"/>
              <a:t> </a:t>
            </a:r>
            <a:r>
              <a:rPr lang="fr-FR" b="1" dirty="0" err="1"/>
              <a:t>horaisina</a:t>
            </a:r>
            <a:r>
              <a:rPr lang="en" b="1" dirty="0"/>
              <a:t>?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42F2FD8-C7FD-FEB0-67CA-06C2A2958A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59105293"/>
              </p:ext>
            </p:extLst>
          </p:nvPr>
        </p:nvGraphicFramePr>
        <p:xfrm>
          <a:off x="222148" y="2441313"/>
          <a:ext cx="11747705" cy="1872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7D920BF8-112F-4FEF-7BEF-6B62FF8ABAD4}"/>
              </a:ext>
            </a:extLst>
          </p:cNvPr>
          <p:cNvSpPr txBox="1"/>
          <p:nvPr/>
        </p:nvSpPr>
        <p:spPr>
          <a:xfrm>
            <a:off x="5249174" y="4377405"/>
            <a:ext cx="4729327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1900" b="1" dirty="0"/>
              <a:t>Ny </a:t>
            </a:r>
            <a:r>
              <a:rPr lang="fr-FR" sz="1900" b="1" dirty="0" err="1"/>
              <a:t>fitsipiky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fiangonana</a:t>
            </a:r>
            <a:r>
              <a:rPr lang="fr-FR" sz="1900" b="1" dirty="0"/>
              <a:t> (na </a:t>
            </a:r>
            <a:r>
              <a:rPr lang="fr-FR" sz="1900" b="1" dirty="0" err="1"/>
              <a:t>inona</a:t>
            </a:r>
            <a:r>
              <a:rPr lang="fr-FR" sz="1900" b="1" dirty="0"/>
              <a:t> na </a:t>
            </a:r>
            <a:r>
              <a:rPr lang="fr-FR" sz="1900" b="1" dirty="0" err="1"/>
              <a:t>inona</a:t>
            </a:r>
            <a:r>
              <a:rPr lang="fr-FR" sz="1900" b="1" dirty="0"/>
              <a:t> </a:t>
            </a:r>
            <a:r>
              <a:rPr lang="fr-FR" sz="1900" b="1" dirty="0" err="1"/>
              <a:t>halehiben'ny</a:t>
            </a:r>
            <a:r>
              <a:rPr lang="fr-FR" sz="1900" b="1" dirty="0"/>
              <a:t> </a:t>
            </a:r>
            <a:r>
              <a:rPr lang="fr-FR" sz="1900" b="1" dirty="0" err="1"/>
              <a:t>fahotana</a:t>
            </a:r>
            <a:r>
              <a:rPr lang="fr-FR" sz="1900" b="1" dirty="0"/>
              <a:t>) dia </a:t>
            </a:r>
            <a:r>
              <a:rPr lang="fr-FR" sz="1900" b="1" dirty="0" err="1"/>
              <a:t>tsy</a:t>
            </a:r>
            <a:r>
              <a:rPr lang="fr-FR" sz="1900" b="1" dirty="0"/>
              <a:t> </a:t>
            </a:r>
            <a:r>
              <a:rPr lang="fr-FR" sz="1900" b="1" dirty="0" err="1"/>
              <a:t>maintsy</a:t>
            </a:r>
            <a:r>
              <a:rPr lang="fr-FR" sz="1900" b="1" dirty="0"/>
              <a:t> </a:t>
            </a:r>
            <a:r>
              <a:rPr lang="fr-FR" sz="1900" b="1" dirty="0" err="1"/>
              <a:t>fanavotana</a:t>
            </a:r>
            <a:r>
              <a:rPr lang="fr-FR" sz="1900" b="1" dirty="0"/>
              <a:t> </a:t>
            </a:r>
            <a:r>
              <a:rPr lang="fr-FR" sz="1900" b="1" dirty="0" err="1"/>
              <a:t>mandrakariva</a:t>
            </a:r>
            <a:r>
              <a:rPr lang="fr-FR" sz="1900" b="1" dirty="0"/>
              <a:t> no </a:t>
            </a:r>
            <a:r>
              <a:rPr lang="fr-FR" sz="1900" b="1" dirty="0" err="1"/>
              <a:t>tanjony</a:t>
            </a:r>
            <a:r>
              <a:rPr lang="fr-FR" sz="1900" b="1" dirty="0"/>
              <a:t>. </a:t>
            </a:r>
            <a:r>
              <a:rPr lang="fr-FR" sz="1900" b="1" dirty="0" err="1"/>
              <a:t>Tsy</a:t>
            </a:r>
            <a:r>
              <a:rPr lang="fr-FR" sz="1900" b="1" dirty="0"/>
              <a:t> </a:t>
            </a:r>
            <a:r>
              <a:rPr lang="fr-FR" sz="1900" b="1" dirty="0" err="1"/>
              <a:t>maintsy</a:t>
            </a:r>
            <a:r>
              <a:rPr lang="fr-FR" sz="1900" b="1" dirty="0"/>
              <a:t> </a:t>
            </a:r>
            <a:r>
              <a:rPr lang="fr-FR" sz="1900" b="1" dirty="0" err="1"/>
              <a:t>atao</a:t>
            </a:r>
            <a:r>
              <a:rPr lang="fr-FR" sz="1900" b="1" dirty="0"/>
              <a:t> </a:t>
            </a:r>
            <a:r>
              <a:rPr lang="fr-FR" sz="1900" b="1" dirty="0" err="1"/>
              <a:t>mazava</a:t>
            </a:r>
            <a:r>
              <a:rPr lang="fr-FR" sz="1900" b="1" dirty="0"/>
              <a:t> </a:t>
            </a:r>
            <a:r>
              <a:rPr lang="fr-FR" sz="1900" b="1" dirty="0" err="1"/>
              <a:t>tsara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fahadisoan’ilay</a:t>
            </a:r>
            <a:r>
              <a:rPr lang="fr-FR" sz="1900" b="1" dirty="0"/>
              <a:t> </a:t>
            </a:r>
            <a:r>
              <a:rPr lang="fr-FR" sz="1900" b="1" dirty="0" err="1"/>
              <a:t>olona</a:t>
            </a:r>
            <a:r>
              <a:rPr lang="fr-FR" sz="1900" b="1" dirty="0"/>
              <a:t> </a:t>
            </a:r>
            <a:r>
              <a:rPr lang="fr-FR" sz="1900" b="1" dirty="0" err="1"/>
              <a:t>mba</a:t>
            </a:r>
            <a:r>
              <a:rPr lang="fr-FR" sz="1900" b="1" dirty="0"/>
              <a:t> </a:t>
            </a:r>
            <a:r>
              <a:rPr lang="fr-FR" sz="1900" b="1" dirty="0" err="1"/>
              <a:t>hahafantarany</a:t>
            </a:r>
            <a:r>
              <a:rPr lang="fr-FR" sz="1900" b="1" dirty="0"/>
              <a:t> </a:t>
            </a:r>
            <a:r>
              <a:rPr lang="fr-FR" sz="1900" b="1" dirty="0" err="1"/>
              <a:t>izany</a:t>
            </a:r>
            <a:r>
              <a:rPr lang="fr-FR" sz="1900" b="1" dirty="0"/>
              <a:t>, </a:t>
            </a:r>
            <a:r>
              <a:rPr lang="fr-FR" sz="1900" b="1" dirty="0" err="1"/>
              <a:t>hibebahany</a:t>
            </a:r>
            <a:r>
              <a:rPr lang="fr-FR" sz="1900" b="1" dirty="0"/>
              <a:t>, </a:t>
            </a:r>
            <a:r>
              <a:rPr lang="fr-FR" sz="1900" b="1" dirty="0" err="1"/>
              <a:t>ary</a:t>
            </a:r>
            <a:r>
              <a:rPr lang="fr-FR" sz="1900" b="1" dirty="0"/>
              <a:t> "</a:t>
            </a:r>
            <a:r>
              <a:rPr lang="fr-FR" sz="1900" b="1" dirty="0" err="1"/>
              <a:t>mba</a:t>
            </a:r>
            <a:r>
              <a:rPr lang="fr-FR" sz="1900" b="1" dirty="0"/>
              <a:t> </a:t>
            </a:r>
            <a:r>
              <a:rPr lang="fr-FR" sz="1900" b="1" dirty="0" err="1"/>
              <a:t>hamonjena</a:t>
            </a:r>
            <a:r>
              <a:rPr lang="fr-FR" sz="1900" b="1" dirty="0"/>
              <a:t> </a:t>
            </a:r>
            <a:r>
              <a:rPr lang="fr-FR" sz="1900" b="1" dirty="0" err="1"/>
              <a:t>ny</a:t>
            </a:r>
            <a:r>
              <a:rPr lang="fr-FR" sz="1900" b="1" dirty="0"/>
              <a:t> </a:t>
            </a:r>
            <a:r>
              <a:rPr lang="fr-FR" sz="1900" b="1" dirty="0" err="1"/>
              <a:t>fanahy</a:t>
            </a:r>
            <a:r>
              <a:rPr lang="fr-FR" sz="1900" b="1" dirty="0"/>
              <a:t> </a:t>
            </a:r>
            <a:r>
              <a:rPr lang="fr-FR" sz="1900" b="1" dirty="0" err="1"/>
              <a:t>amin'ny</a:t>
            </a:r>
            <a:r>
              <a:rPr lang="fr-FR" sz="1900" b="1" dirty="0"/>
              <a:t> </a:t>
            </a:r>
            <a:r>
              <a:rPr lang="fr-FR" sz="1900" b="1" dirty="0" err="1"/>
              <a:t>andron'i</a:t>
            </a:r>
            <a:r>
              <a:rPr lang="fr-FR" sz="1900" b="1" dirty="0"/>
              <a:t> </a:t>
            </a:r>
            <a:r>
              <a:rPr lang="fr-FR" sz="1900" b="1" dirty="0" err="1"/>
              <a:t>Jesosy</a:t>
            </a:r>
            <a:r>
              <a:rPr lang="fr-FR" sz="1900" b="1" dirty="0"/>
              <a:t> </a:t>
            </a:r>
            <a:r>
              <a:rPr lang="fr-FR" sz="1900" b="1" dirty="0" err="1"/>
              <a:t>Tompo</a:t>
            </a:r>
            <a:r>
              <a:rPr lang="en" sz="1900" b="1" dirty="0"/>
              <a:t>” (1 </a:t>
            </a:r>
            <a:r>
              <a:rPr lang="fr-FR" sz="1900" b="1" dirty="0" err="1"/>
              <a:t>Korintiana</a:t>
            </a:r>
            <a:r>
              <a:rPr lang="en" sz="1900" b="1" dirty="0"/>
              <a:t> 5:5).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53F65BA1-FDDE-C145-E625-285536CD928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78"/>
          <a:stretch>
            <a:fillRect/>
          </a:stretch>
        </p:blipFill>
        <p:spPr>
          <a:xfrm>
            <a:off x="7906671" y="149824"/>
            <a:ext cx="4063182" cy="2190254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1"/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D1A6A164-6BAC-6FF8-2BB0-1DC04AFD3A90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5"/>
          <a:stretch>
            <a:fillRect/>
          </a:stretch>
        </p:blipFill>
        <p:spPr>
          <a:xfrm>
            <a:off x="2939845" y="4484482"/>
            <a:ext cx="2172270" cy="2181789"/>
          </a:xfrm>
          <a:prstGeom prst="round2DiagRect">
            <a:avLst>
              <a:gd name="adj1" fmla="val 18105"/>
              <a:gd name="adj2" fmla="val 0"/>
            </a:avLst>
          </a:prstGeom>
          <a:ln w="38100" cap="sq">
            <a:solidFill>
              <a:schemeClr val="accent5">
                <a:lumMod val="40000"/>
                <a:lumOff val="60000"/>
              </a:schemeClr>
            </a:solidFill>
            <a:miter lim="800000"/>
          </a:ln>
          <a:effectLst/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9D5F3C9C-FBB4-7BA5-CBBA-7F7D6392A067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85274" y="4423799"/>
            <a:ext cx="1828799" cy="2270233"/>
          </a:xfrm>
          <a:prstGeom prst="round2DiagRect">
            <a:avLst>
              <a:gd name="adj1" fmla="val 16667"/>
              <a:gd name="adj2" fmla="val 17204"/>
            </a:avLst>
          </a:prstGeom>
          <a:ln w="38100" cap="sq">
            <a:solidFill>
              <a:schemeClr val="accent2">
                <a:lumMod val="75000"/>
              </a:schemeClr>
            </a:solidFill>
            <a:miter lim="800000"/>
          </a:ln>
          <a:effectLst/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5DBAFA7-C279-B0F9-7860-2AC266FF51F9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61" t="-496" r="3622" b="496"/>
          <a:stretch>
            <a:fillRect/>
          </a:stretch>
        </p:blipFill>
        <p:spPr>
          <a:xfrm>
            <a:off x="277927" y="4473478"/>
            <a:ext cx="2524859" cy="2220554"/>
          </a:xfrm>
          <a:prstGeom prst="round2DiagRect">
            <a:avLst>
              <a:gd name="adj1" fmla="val 0"/>
              <a:gd name="adj2" fmla="val 17125"/>
            </a:avLst>
          </a:prstGeom>
          <a:ln w="38100" cap="sq">
            <a:solidFill>
              <a:schemeClr val="accent4">
                <a:lumMod val="50000"/>
              </a:schemeClr>
            </a:solidFill>
            <a:miter lim="800000"/>
          </a:ln>
          <a:effectLst/>
        </p:spPr>
      </p:pic>
    </p:spTree>
    <p:extLst>
      <p:ext uri="{BB962C8B-B14F-4D97-AF65-F5344CB8AC3E}">
        <p14:creationId xmlns:p14="http://schemas.microsoft.com/office/powerpoint/2010/main" val="224017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4517103E-ADA7-4D99-A534-654E56DEE0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">
                                            <p:graphicEl>
                                              <a:dgm id="{06D00E97-8472-4DEB-B568-1CC0F46D6F4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>
                                            <p:graphicEl>
                                              <a:dgm id="{DE09943A-C256-40CD-B210-19FD6DF04B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">
                                            <p:graphicEl>
                                              <a:dgm id="{2E1695E2-AA7A-4BE8-80AA-A0A5E0BEED1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">
                                            <p:graphicEl>
                                              <a:dgm id="{53659B7C-0BD0-45C0-AE43-E38BED7A72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8A801F2-CF9C-6508-3B47-1EBA464C0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n 13">
            <a:extLst>
              <a:ext uri="{FF2B5EF4-FFF2-40B4-BE49-F238E27FC236}">
                <a16:creationId xmlns:a16="http://schemas.microsoft.com/office/drawing/2014/main" id="{DDFFD4F9-11C8-7155-2CB6-3E94887DD3A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1249429"/>
            <a:ext cx="12191998" cy="740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BDB4789-0DFE-DD09-B96B-33A1828B106B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convex"/>
            </a:sp3d>
          </a:bodyPr>
          <a:lstStyle/>
          <a:p>
            <a:pPr algn="ctr"/>
            <a:r>
              <a:rPr lang="fr-FR" sz="4400" b="1" spc="50" dirty="0">
                <a:ln w="15875">
                  <a:solidFill>
                    <a:schemeClr val="accent1">
                      <a:lumMod val="75000"/>
                    </a:schemeClr>
                  </a:solidFill>
                </a:ln>
                <a:solidFill>
                  <a:srgbClr val="A5CA04"/>
                </a:solidFill>
                <a:effectLst>
                  <a:innerShdw blurRad="63500" dist="50800" dir="13500000">
                    <a:srgbClr val="000000">
                      <a:alpha val="84000"/>
                    </a:srgbClr>
                  </a:innerShdw>
                </a:effectLst>
              </a:rPr>
              <a:t>FIATREHANA NY OLANA ANATINY </a:t>
            </a:r>
            <a:endParaRPr lang="en" sz="4400" b="1" spc="50" dirty="0">
              <a:ln w="15875">
                <a:solidFill>
                  <a:schemeClr val="accent1">
                    <a:lumMod val="75000"/>
                  </a:schemeClr>
                </a:solidFill>
              </a:ln>
              <a:solidFill>
                <a:srgbClr val="A5CA04"/>
              </a:solidFill>
              <a:effectLst>
                <a:innerShdw blurRad="63500" dist="50800" dir="13500000">
                  <a:srgbClr val="000000">
                    <a:alpha val="84000"/>
                  </a:srgbClr>
                </a:inn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F46C707-6B5F-6B56-B2E9-17D1EB249099}"/>
              </a:ext>
            </a:extLst>
          </p:cNvPr>
          <p:cNvSpPr txBox="1"/>
          <p:nvPr/>
        </p:nvSpPr>
        <p:spPr>
          <a:xfrm>
            <a:off x="757237" y="598223"/>
            <a:ext cx="10677525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Misy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aminareo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va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raha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manana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ady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amin'ny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namany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sahy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handeha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hotsarain'ny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olona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tsy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marina, fa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tsy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eo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anatrehan'ny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olona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masina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?”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fr-FR" sz="14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Korintiana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6:1)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5851D89-5BC4-835C-13EF-4EFBA2C6332F}"/>
              </a:ext>
            </a:extLst>
          </p:cNvPr>
          <p:cNvSpPr txBox="1"/>
          <p:nvPr/>
        </p:nvSpPr>
        <p:spPr>
          <a:xfrm>
            <a:off x="4139847" y="1340729"/>
            <a:ext cx="79604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Rehefa</a:t>
            </a:r>
            <a:r>
              <a:rPr lang="fr-FR" sz="2000" b="1" dirty="0"/>
              <a:t> </a:t>
            </a:r>
            <a:r>
              <a:rPr lang="fr-FR" sz="2000" b="1" dirty="0" err="1"/>
              <a:t>avy</a:t>
            </a:r>
            <a:r>
              <a:rPr lang="fr-FR" sz="2000" b="1" dirty="0"/>
              <a:t> </a:t>
            </a:r>
            <a:r>
              <a:rPr lang="fr-FR" sz="2000" b="1" dirty="0" err="1"/>
              <a:t>nanazava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fomba</a:t>
            </a:r>
            <a:r>
              <a:rPr lang="fr-FR" sz="2000" b="1" dirty="0"/>
              <a:t> </a:t>
            </a:r>
            <a:r>
              <a:rPr lang="fr-FR" sz="2000" b="1" dirty="0" err="1"/>
              <a:t>hamahana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olana</a:t>
            </a:r>
            <a:r>
              <a:rPr lang="fr-FR" sz="2000" b="1" dirty="0"/>
              <a:t> </a:t>
            </a:r>
            <a:r>
              <a:rPr lang="fr-FR" sz="2000" b="1" dirty="0" err="1"/>
              <a:t>momba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fahotana</a:t>
            </a:r>
            <a:r>
              <a:rPr lang="fr-FR" sz="2000" b="1" dirty="0"/>
              <a:t> </a:t>
            </a:r>
            <a:r>
              <a:rPr lang="fr-FR" sz="2000" b="1" dirty="0" err="1"/>
              <a:t>eo</a:t>
            </a:r>
            <a:r>
              <a:rPr lang="fr-FR" sz="2000" b="1" dirty="0"/>
              <a:t> </a:t>
            </a:r>
            <a:r>
              <a:rPr lang="fr-FR" sz="2000" b="1" dirty="0" err="1"/>
              <a:t>anivon'ny</a:t>
            </a:r>
            <a:r>
              <a:rPr lang="fr-FR" sz="2000" b="1" dirty="0"/>
              <a:t> </a:t>
            </a:r>
            <a:r>
              <a:rPr lang="fr-FR" sz="2000" b="1" dirty="0" err="1"/>
              <a:t>fiangonana</a:t>
            </a:r>
            <a:r>
              <a:rPr lang="fr-FR" sz="2000" b="1" dirty="0"/>
              <a:t> i </a:t>
            </a:r>
            <a:r>
              <a:rPr lang="fr-FR" sz="2000" b="1" dirty="0" err="1"/>
              <a:t>Paoly</a:t>
            </a:r>
            <a:r>
              <a:rPr lang="fr-FR" sz="2000" b="1" dirty="0"/>
              <a:t>, dia </a:t>
            </a:r>
            <a:r>
              <a:rPr lang="fr-FR" sz="2000" b="1" dirty="0" err="1"/>
              <a:t>nananatra</a:t>
            </a:r>
            <a:r>
              <a:rPr lang="fr-FR" sz="2000" b="1" dirty="0"/>
              <a:t> </a:t>
            </a:r>
            <a:r>
              <a:rPr lang="fr-FR" sz="2000" b="1" dirty="0" err="1"/>
              <a:t>azy</a:t>
            </a:r>
            <a:r>
              <a:rPr lang="fr-FR" sz="2000" b="1" dirty="0"/>
              <a:t> </a:t>
            </a:r>
            <a:r>
              <a:rPr lang="fr-FR" sz="2000" b="1" dirty="0" err="1"/>
              <a:t>ireo</a:t>
            </a:r>
            <a:r>
              <a:rPr lang="fr-FR" sz="2000" b="1" dirty="0"/>
              <a:t> </a:t>
            </a:r>
            <a:r>
              <a:rPr lang="fr-FR" sz="2000" b="1" dirty="0" err="1"/>
              <a:t>noho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tsy</a:t>
            </a:r>
            <a:r>
              <a:rPr lang="fr-FR" sz="2000" b="1" dirty="0"/>
              <a:t> </a:t>
            </a:r>
            <a:r>
              <a:rPr lang="fr-FR" sz="2000" b="1" dirty="0" err="1"/>
              <a:t>fanarahana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toromarika</a:t>
            </a:r>
            <a:r>
              <a:rPr lang="fr-FR" sz="2000" b="1" dirty="0"/>
              <a:t> </a:t>
            </a:r>
            <a:r>
              <a:rPr lang="fr-FR" sz="2000" b="1" dirty="0" err="1"/>
              <a:t>tokony</a:t>
            </a:r>
            <a:r>
              <a:rPr lang="fr-FR" sz="2000" b="1" dirty="0"/>
              <a:t> </a:t>
            </a:r>
            <a:r>
              <a:rPr lang="fr-FR" sz="2000" b="1" dirty="0" err="1"/>
              <a:t>narahina</a:t>
            </a:r>
            <a:r>
              <a:rPr lang="fr-FR" sz="2000" b="1" dirty="0"/>
              <a:t> fa </a:t>
            </a:r>
            <a:r>
              <a:rPr lang="fr-FR" sz="2000" b="1" dirty="0" err="1"/>
              <a:t>nitondra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disadisa</a:t>
            </a:r>
            <a:r>
              <a:rPr lang="fr-FR" sz="2000" b="1" dirty="0"/>
              <a:t> </a:t>
            </a:r>
            <a:r>
              <a:rPr lang="fr-FR" sz="2000" b="1" dirty="0" err="1"/>
              <a:t>teo</a:t>
            </a:r>
            <a:r>
              <a:rPr lang="fr-FR" sz="2000" b="1" dirty="0"/>
              <a:t> </a:t>
            </a:r>
            <a:r>
              <a:rPr lang="fr-FR" sz="2000" b="1" dirty="0" err="1"/>
              <a:t>amin'ny</a:t>
            </a:r>
            <a:r>
              <a:rPr lang="fr-FR" sz="2000" b="1" dirty="0"/>
              <a:t> </a:t>
            </a:r>
            <a:r>
              <a:rPr lang="fr-FR" sz="2000" b="1" dirty="0" err="1"/>
              <a:t>samy</a:t>
            </a:r>
            <a:r>
              <a:rPr lang="fr-FR" sz="2000" b="1" dirty="0"/>
              <a:t> </a:t>
            </a:r>
            <a:r>
              <a:rPr lang="fr-FR" sz="2000" b="1" dirty="0" err="1"/>
              <a:t>mpino</a:t>
            </a:r>
            <a:r>
              <a:rPr lang="fr-FR" sz="2000" b="1" dirty="0"/>
              <a:t> </a:t>
            </a:r>
            <a:r>
              <a:rPr lang="fr-FR" sz="2000" b="1" dirty="0" err="1"/>
              <a:t>teo</a:t>
            </a:r>
            <a:r>
              <a:rPr lang="fr-FR" sz="2000" b="1" dirty="0"/>
              <a:t> </a:t>
            </a:r>
            <a:r>
              <a:rPr lang="fr-FR" sz="2000" b="1" dirty="0" err="1"/>
              <a:t>amin'ny</a:t>
            </a:r>
            <a:r>
              <a:rPr lang="fr-FR" sz="2000" b="1" dirty="0"/>
              <a:t> </a:t>
            </a:r>
            <a:r>
              <a:rPr lang="fr-FR" sz="2000" b="1" dirty="0" err="1"/>
              <a:t>fitsarana</a:t>
            </a:r>
            <a:r>
              <a:rPr lang="fr-FR" sz="2000" b="1" dirty="0"/>
              <a:t> </a:t>
            </a:r>
            <a:r>
              <a:rPr lang="fr-FR" sz="2000" b="1" dirty="0" err="1"/>
              <a:t>ivelan'ny</a:t>
            </a:r>
            <a:r>
              <a:rPr lang="fr-FR" sz="2000" b="1" dirty="0"/>
              <a:t> </a:t>
            </a:r>
            <a:r>
              <a:rPr lang="fr-FR" sz="2000" b="1" dirty="0" err="1"/>
              <a:t>fiangonana</a:t>
            </a:r>
            <a:r>
              <a:rPr lang="fr-FR" sz="2000" b="1" dirty="0"/>
              <a:t> (1 </a:t>
            </a:r>
            <a:r>
              <a:rPr lang="fr-FR" sz="2000" b="1" dirty="0" err="1"/>
              <a:t>Korintiana</a:t>
            </a:r>
            <a:r>
              <a:rPr lang="fr-FR" sz="2000" b="1" dirty="0"/>
              <a:t> 6:1-6). Ary </a:t>
            </a:r>
            <a:r>
              <a:rPr lang="fr-FR" sz="2000" b="1" dirty="0" err="1"/>
              <a:t>mihoatra</a:t>
            </a:r>
            <a:r>
              <a:rPr lang="fr-FR" sz="2000" b="1" dirty="0"/>
              <a:t> </a:t>
            </a:r>
            <a:r>
              <a:rPr lang="fr-FR" sz="2000" b="1" dirty="0" err="1"/>
              <a:t>noho</a:t>
            </a:r>
            <a:r>
              <a:rPr lang="fr-FR" sz="2000" b="1" dirty="0"/>
              <a:t> </a:t>
            </a:r>
            <a:r>
              <a:rPr lang="fr-FR" sz="2000" b="1" dirty="0" err="1"/>
              <a:t>izany</a:t>
            </a:r>
            <a:r>
              <a:rPr lang="fr-FR" sz="2000" b="1" dirty="0"/>
              <a:t> no </a:t>
            </a:r>
            <a:r>
              <a:rPr lang="fr-FR" sz="2000" b="1" dirty="0" err="1"/>
              <a:t>nataon'i</a:t>
            </a:r>
            <a:r>
              <a:rPr lang="fr-FR" sz="2000" b="1" dirty="0"/>
              <a:t> </a:t>
            </a:r>
            <a:r>
              <a:rPr lang="fr-FR" sz="2000" b="1" dirty="0" err="1"/>
              <a:t>Paoly</a:t>
            </a:r>
            <a:r>
              <a:rPr lang="fr-FR" sz="2000" b="1" dirty="0"/>
              <a:t> ka </a:t>
            </a:r>
            <a:r>
              <a:rPr lang="fr-FR" sz="2000" b="1" dirty="0" err="1"/>
              <a:t>nilaza</a:t>
            </a:r>
            <a:r>
              <a:rPr lang="fr-FR" sz="2000" b="1" dirty="0"/>
              <a:t> </a:t>
            </a:r>
            <a:r>
              <a:rPr lang="fr-FR" sz="2000" b="1" dirty="0" err="1"/>
              <a:t>mivantana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fototry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olana</a:t>
            </a:r>
            <a:r>
              <a:rPr lang="fr-FR" sz="2000" b="1" dirty="0"/>
              <a:t> </a:t>
            </a:r>
            <a:r>
              <a:rPr lang="fr-FR" sz="2000" b="1" dirty="0" err="1"/>
              <a:t>mihitsy</a:t>
            </a:r>
            <a:r>
              <a:rPr lang="fr-FR" sz="2000" b="1" dirty="0"/>
              <a:t> </a:t>
            </a:r>
            <a:r>
              <a:rPr lang="fr-FR" sz="2000" b="1" dirty="0" err="1"/>
              <a:t>izy</a:t>
            </a:r>
            <a:r>
              <a:rPr lang="en" sz="2000" b="1" dirty="0"/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FF860204-49A7-8388-F283-DC513E42FF4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0225" y="1436488"/>
            <a:ext cx="3959622" cy="2423137"/>
          </a:xfrm>
          <a:prstGeom prst="rect">
            <a:avLst/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99244E06-76D4-26E3-2011-42EC1BACACB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05726" y="4193106"/>
            <a:ext cx="4298932" cy="2458705"/>
          </a:xfrm>
          <a:prstGeom prst="rect">
            <a:avLst/>
          </a:prstGeom>
          <a:ln w="38100" cap="sq">
            <a:solidFill>
              <a:srgbClr val="E6199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705BE02A-84C0-3D87-72BA-30DD5E71CFE9}"/>
              </a:ext>
            </a:extLst>
          </p:cNvPr>
          <p:cNvSpPr txBox="1"/>
          <p:nvPr/>
        </p:nvSpPr>
        <p:spPr>
          <a:xfrm>
            <a:off x="523124" y="4078666"/>
            <a:ext cx="683970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Faharoa</a:t>
            </a:r>
            <a:r>
              <a:rPr lang="fr-FR" sz="2000" b="1" dirty="0"/>
              <a:t>: </a:t>
            </a:r>
            <a:r>
              <a:rPr lang="fr-FR" sz="2000" b="1" dirty="0" err="1"/>
              <a:t>tokony</a:t>
            </a:r>
            <a:r>
              <a:rPr lang="fr-FR" sz="2000" b="1" dirty="0"/>
              <a:t> ho </a:t>
            </a:r>
            <a:r>
              <a:rPr lang="fr-FR" sz="2000" b="1" dirty="0" err="1"/>
              <a:t>vonona</a:t>
            </a:r>
            <a:r>
              <a:rPr lang="fr-FR" sz="2000" b="1" dirty="0"/>
              <a:t> </a:t>
            </a:r>
            <a:r>
              <a:rPr lang="fr-FR" sz="2000" b="1" dirty="0" err="1"/>
              <a:t>hamela</a:t>
            </a:r>
            <a:r>
              <a:rPr lang="fr-FR" sz="2000" b="1" dirty="0"/>
              <a:t> </a:t>
            </a:r>
            <a:r>
              <a:rPr lang="fr-FR" sz="2000" b="1" dirty="0" err="1"/>
              <a:t>izany</a:t>
            </a:r>
            <a:r>
              <a:rPr lang="fr-FR" sz="2000" b="1" dirty="0"/>
              <a:t> </a:t>
            </a:r>
            <a:r>
              <a:rPr lang="fr-FR" sz="2000" b="1" dirty="0" err="1"/>
              <a:t>fahadisoana</a:t>
            </a:r>
            <a:r>
              <a:rPr lang="fr-FR" sz="2000" b="1" dirty="0"/>
              <a:t> </a:t>
            </a:r>
            <a:r>
              <a:rPr lang="fr-FR" sz="2000" b="1" dirty="0" err="1"/>
              <a:t>izany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rahalahy</a:t>
            </a:r>
            <a:r>
              <a:rPr lang="fr-FR" sz="2000" b="1" dirty="0"/>
              <a:t> (1 </a:t>
            </a:r>
            <a:r>
              <a:rPr lang="fr-FR" sz="2000" b="1" dirty="0" err="1"/>
              <a:t>Kor</a:t>
            </a:r>
            <a:r>
              <a:rPr lang="en" sz="2000" b="1" dirty="0"/>
              <a:t>. 6:7b).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2E020F3-A69B-8010-52A8-7FB4B138C366}"/>
              </a:ext>
            </a:extLst>
          </p:cNvPr>
          <p:cNvSpPr txBox="1"/>
          <p:nvPr/>
        </p:nvSpPr>
        <p:spPr>
          <a:xfrm>
            <a:off x="4876800" y="3172334"/>
            <a:ext cx="731617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Voalohany</a:t>
            </a:r>
            <a:r>
              <a:rPr lang="fr-FR" sz="2000" b="1" dirty="0"/>
              <a:t>: </a:t>
            </a:r>
            <a:r>
              <a:rPr lang="fr-FR" sz="2000" b="1" dirty="0" err="1"/>
              <a:t>tsy</a:t>
            </a:r>
            <a:r>
              <a:rPr lang="fr-FR" sz="2000" b="1" dirty="0"/>
              <a:t> </a:t>
            </a:r>
            <a:r>
              <a:rPr lang="fr-FR" sz="2000" b="1" dirty="0" err="1"/>
              <a:t>tokony</a:t>
            </a:r>
            <a:r>
              <a:rPr lang="fr-FR" sz="2000" b="1" dirty="0"/>
              <a:t> </a:t>
            </a:r>
            <a:r>
              <a:rPr lang="fr-FR" sz="2000" b="1" dirty="0" err="1"/>
              <a:t>hisy</a:t>
            </a:r>
            <a:r>
              <a:rPr lang="fr-FR" sz="2000" b="1" dirty="0"/>
              <a:t> </a:t>
            </a:r>
            <a:r>
              <a:rPr lang="fr-FR" sz="2000" b="1" dirty="0" err="1"/>
              <a:t>ady</a:t>
            </a:r>
            <a:r>
              <a:rPr lang="fr-FR" sz="2000" b="1" dirty="0"/>
              <a:t> </a:t>
            </a:r>
            <a:r>
              <a:rPr lang="fr-FR" sz="2000" b="1" dirty="0" err="1"/>
              <a:t>eo</a:t>
            </a:r>
            <a:r>
              <a:rPr lang="fr-FR" sz="2000" b="1" dirty="0"/>
              <a:t> </a:t>
            </a:r>
            <a:r>
              <a:rPr lang="fr-FR" sz="2000" b="1" dirty="0" err="1"/>
              <a:t>amin'ny</a:t>
            </a:r>
            <a:r>
              <a:rPr lang="fr-FR" sz="2000" b="1" dirty="0"/>
              <a:t> </a:t>
            </a:r>
            <a:r>
              <a:rPr lang="fr-FR" sz="2000" b="1" dirty="0" err="1"/>
              <a:t>mambra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fiangonana</a:t>
            </a:r>
            <a:r>
              <a:rPr lang="fr-FR" sz="2000" b="1" dirty="0"/>
              <a:t> (1 </a:t>
            </a:r>
            <a:r>
              <a:rPr lang="fr-FR" sz="2000" b="1" dirty="0" err="1"/>
              <a:t>Kor</a:t>
            </a:r>
            <a:r>
              <a:rPr lang="fr-FR" sz="2000" b="1" dirty="0"/>
              <a:t>. 6:7a) </a:t>
            </a:r>
            <a:r>
              <a:rPr lang="fr-FR" sz="2000" b="1" dirty="0" err="1"/>
              <a:t>ary</a:t>
            </a:r>
            <a:r>
              <a:rPr lang="fr-FR" sz="2000" b="1" dirty="0"/>
              <a:t> </a:t>
            </a:r>
            <a:r>
              <a:rPr lang="fr-FR" sz="2000" b="1" dirty="0" err="1"/>
              <a:t>mazava</a:t>
            </a:r>
            <a:r>
              <a:rPr lang="fr-FR" sz="2000" b="1" dirty="0"/>
              <a:t> ho </a:t>
            </a:r>
            <a:r>
              <a:rPr lang="fr-FR" sz="2000" b="1" dirty="0" err="1"/>
              <a:t>azy</a:t>
            </a:r>
            <a:r>
              <a:rPr lang="fr-FR" sz="2000" b="1" dirty="0"/>
              <a:t> fa </a:t>
            </a:r>
            <a:r>
              <a:rPr lang="fr-FR" sz="2000" b="1" dirty="0" err="1"/>
              <a:t>tsy</a:t>
            </a:r>
            <a:r>
              <a:rPr lang="fr-FR" sz="2000" b="1" dirty="0"/>
              <a:t> </a:t>
            </a:r>
            <a:r>
              <a:rPr lang="fr-FR" sz="2000" b="1" dirty="0" err="1"/>
              <a:t>tokony</a:t>
            </a:r>
            <a:r>
              <a:rPr lang="fr-FR" sz="2000" b="1" dirty="0"/>
              <a:t> </a:t>
            </a:r>
            <a:r>
              <a:rPr lang="fr-FR" sz="2000" b="1" dirty="0" err="1"/>
              <a:t>hanao</a:t>
            </a:r>
            <a:r>
              <a:rPr lang="fr-FR" sz="2000" b="1" dirty="0"/>
              <a:t> </a:t>
            </a:r>
            <a:r>
              <a:rPr lang="fr-FR" sz="2000" b="1" dirty="0" err="1"/>
              <a:t>izay</a:t>
            </a:r>
            <a:r>
              <a:rPr lang="fr-FR" sz="2000" b="1" dirty="0"/>
              <a:t> </a:t>
            </a:r>
            <a:r>
              <a:rPr lang="fr-FR" sz="2000" b="1" dirty="0" err="1"/>
              <a:t>tsy</a:t>
            </a:r>
            <a:r>
              <a:rPr lang="fr-FR" sz="2000" b="1" dirty="0"/>
              <a:t> marina na </a:t>
            </a:r>
            <a:r>
              <a:rPr lang="fr-FR" sz="2000" b="1" dirty="0" err="1"/>
              <a:t>hanabaka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mambra</a:t>
            </a:r>
            <a:r>
              <a:rPr lang="fr-FR" sz="2000" b="1" dirty="0"/>
              <a:t> </a:t>
            </a:r>
            <a:r>
              <a:rPr lang="fr-FR" sz="2000" b="1" dirty="0" err="1"/>
              <a:t>hafa</a:t>
            </a:r>
            <a:r>
              <a:rPr lang="fr-FR" sz="2000" b="1" dirty="0"/>
              <a:t> (1 </a:t>
            </a:r>
            <a:r>
              <a:rPr lang="fr-FR" sz="2000" b="1" dirty="0" err="1"/>
              <a:t>Kor</a:t>
            </a:r>
            <a:r>
              <a:rPr lang="en" sz="2000" b="1" dirty="0"/>
              <a:t>. 6:8).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148304D-035B-41EA-2ED0-618C1960B8A3}"/>
              </a:ext>
            </a:extLst>
          </p:cNvPr>
          <p:cNvSpPr txBox="1"/>
          <p:nvPr/>
        </p:nvSpPr>
        <p:spPr>
          <a:xfrm>
            <a:off x="94889" y="5828581"/>
            <a:ext cx="761083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Raha</a:t>
            </a:r>
            <a:r>
              <a:rPr lang="fr-FR" sz="2000" b="1" dirty="0"/>
              <a:t> </a:t>
            </a:r>
            <a:r>
              <a:rPr lang="fr-FR" sz="2000" b="1" dirty="0" err="1"/>
              <a:t>tsy</a:t>
            </a:r>
            <a:r>
              <a:rPr lang="fr-FR" sz="2000" b="1" dirty="0"/>
              <a:t> </a:t>
            </a:r>
            <a:r>
              <a:rPr lang="fr-FR" sz="2000" b="1" dirty="0" err="1"/>
              <a:t>noho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resaka</a:t>
            </a:r>
            <a:r>
              <a:rPr lang="fr-FR" sz="2000" b="1" dirty="0"/>
              <a:t> </a:t>
            </a:r>
            <a:r>
              <a:rPr lang="fr-FR" sz="2000" b="1" dirty="0" err="1"/>
              <a:t>heloka</a:t>
            </a:r>
            <a:r>
              <a:rPr lang="fr-FR" sz="2000" b="1" dirty="0"/>
              <a:t> </a:t>
            </a:r>
            <a:r>
              <a:rPr lang="fr-FR" sz="2000" b="1" dirty="0" err="1"/>
              <a:t>bevava</a:t>
            </a:r>
            <a:r>
              <a:rPr lang="fr-FR" sz="2000" b="1" dirty="0"/>
              <a:t> (Romana 13:1-5), dia </a:t>
            </a:r>
            <a:r>
              <a:rPr lang="fr-FR" sz="2000" b="1" dirty="0" err="1"/>
              <a:t>tokony</a:t>
            </a:r>
            <a:r>
              <a:rPr lang="fr-FR" sz="2000" b="1" dirty="0"/>
              <a:t> </a:t>
            </a:r>
            <a:r>
              <a:rPr lang="fr-FR" sz="2000" b="1" dirty="0" err="1"/>
              <a:t>hovahana</a:t>
            </a:r>
            <a:r>
              <a:rPr lang="fr-FR" sz="2000" b="1" dirty="0"/>
              <a:t> ao </a:t>
            </a:r>
            <a:r>
              <a:rPr lang="fr-FR" sz="2000" b="1" dirty="0" err="1"/>
              <a:t>anatin'ny</a:t>
            </a:r>
            <a:r>
              <a:rPr lang="fr-FR" sz="2000" b="1" dirty="0"/>
              <a:t> </a:t>
            </a:r>
            <a:r>
              <a:rPr lang="fr-FR" sz="2000" b="1" dirty="0" err="1"/>
              <a:t>fiangonana</a:t>
            </a:r>
            <a:r>
              <a:rPr lang="fr-FR" sz="2000" b="1" dirty="0"/>
              <a:t> </a:t>
            </a:r>
            <a:r>
              <a:rPr lang="fr-FR" sz="2000" b="1" dirty="0" err="1"/>
              <a:t>ihany</a:t>
            </a:r>
            <a:r>
              <a:rPr lang="fr-FR" sz="2000" b="1" dirty="0"/>
              <a:t>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olana</a:t>
            </a:r>
            <a:r>
              <a:rPr lang="fr-FR" sz="2000" b="1" dirty="0"/>
              <a:t> </a:t>
            </a:r>
            <a:r>
              <a:rPr lang="fr-FR" sz="2000" b="1" dirty="0" err="1"/>
              <a:t>anatiny</a:t>
            </a:r>
            <a:r>
              <a:rPr lang="fr-FR" sz="2000" b="1" dirty="0"/>
              <a:t> ao </a:t>
            </a:r>
            <a:r>
              <a:rPr lang="fr-FR" sz="2000" b="1" dirty="0" err="1"/>
              <a:t>aminy</a:t>
            </a:r>
            <a:r>
              <a:rPr lang="en" sz="2000" b="1" dirty="0"/>
              <a:t>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2DF5DD4-C39F-63F3-367E-FC0BEB71AED5}"/>
              </a:ext>
            </a:extLst>
          </p:cNvPr>
          <p:cNvSpPr txBox="1"/>
          <p:nvPr/>
        </p:nvSpPr>
        <p:spPr>
          <a:xfrm>
            <a:off x="523124" y="4838595"/>
            <a:ext cx="683970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fr-FR" sz="2000" b="1" dirty="0" err="1"/>
              <a:t>Fahatelo</a:t>
            </a:r>
            <a:r>
              <a:rPr lang="fr-FR" sz="2000" b="1" dirty="0"/>
              <a:t>: </a:t>
            </a:r>
            <a:r>
              <a:rPr lang="fr-FR" sz="2000" b="1" dirty="0" err="1"/>
              <a:t>raha</a:t>
            </a:r>
            <a:r>
              <a:rPr lang="fr-FR" sz="2000" b="1" dirty="0"/>
              <a:t> </a:t>
            </a:r>
            <a:r>
              <a:rPr lang="fr-FR" sz="2000" b="1" dirty="0" err="1"/>
              <a:t>misy</a:t>
            </a:r>
            <a:r>
              <a:rPr lang="fr-FR" sz="2000" b="1" dirty="0"/>
              <a:t> </a:t>
            </a:r>
            <a:r>
              <a:rPr lang="fr-FR" sz="2000" b="1" dirty="0" err="1"/>
              <a:t>fifandirana</a:t>
            </a:r>
            <a:r>
              <a:rPr lang="fr-FR" sz="2000" b="1" dirty="0"/>
              <a:t> </a:t>
            </a:r>
            <a:r>
              <a:rPr lang="fr-FR" sz="2000" b="1" dirty="0" err="1"/>
              <a:t>eo</a:t>
            </a:r>
            <a:r>
              <a:rPr lang="fr-FR" sz="2000" b="1" dirty="0"/>
              <a:t> </a:t>
            </a:r>
            <a:r>
              <a:rPr lang="fr-FR" sz="2000" b="1" dirty="0" err="1"/>
              <a:t>amin'ny</a:t>
            </a:r>
            <a:r>
              <a:rPr lang="fr-FR" sz="2000" b="1" dirty="0"/>
              <a:t> </a:t>
            </a:r>
            <a:r>
              <a:rPr lang="fr-FR" sz="2000" b="1" dirty="0" err="1"/>
              <a:t>samy</a:t>
            </a:r>
            <a:r>
              <a:rPr lang="fr-FR" sz="2000" b="1" dirty="0"/>
              <a:t> </a:t>
            </a:r>
            <a:r>
              <a:rPr lang="fr-FR" sz="2000" b="1" dirty="0" err="1"/>
              <a:t>mambra</a:t>
            </a:r>
            <a:r>
              <a:rPr lang="fr-FR" sz="2000" b="1" dirty="0"/>
              <a:t>, dia </a:t>
            </a:r>
            <a:r>
              <a:rPr lang="fr-FR" sz="2000" b="1" dirty="0" err="1"/>
              <a:t>ny</a:t>
            </a:r>
            <a:r>
              <a:rPr lang="fr-FR" sz="2000" b="1" dirty="0"/>
              <a:t> </a:t>
            </a:r>
            <a:r>
              <a:rPr lang="fr-FR" sz="2000" b="1" dirty="0" err="1"/>
              <a:t>fiangonana</a:t>
            </a:r>
            <a:r>
              <a:rPr lang="fr-FR" sz="2000" b="1" dirty="0"/>
              <a:t> no </a:t>
            </a:r>
            <a:r>
              <a:rPr lang="fr-FR" sz="2000" b="1" dirty="0" err="1"/>
              <a:t>tsy</a:t>
            </a:r>
            <a:r>
              <a:rPr lang="fr-FR" sz="2000" b="1" dirty="0"/>
              <a:t> </a:t>
            </a:r>
            <a:r>
              <a:rPr lang="fr-FR" sz="2000" b="1" dirty="0" err="1"/>
              <a:t>maintsy</a:t>
            </a:r>
            <a:r>
              <a:rPr lang="fr-FR" sz="2000" b="1" dirty="0"/>
              <a:t> </a:t>
            </a:r>
            <a:r>
              <a:rPr lang="fr-FR" sz="2000" b="1" dirty="0" err="1"/>
              <a:t>mitsara</a:t>
            </a:r>
            <a:r>
              <a:rPr lang="fr-FR" sz="2000" b="1" dirty="0"/>
              <a:t> na </a:t>
            </a:r>
            <a:r>
              <a:rPr lang="fr-FR" sz="2000" b="1" dirty="0" err="1"/>
              <a:t>manelanelana</a:t>
            </a:r>
            <a:r>
              <a:rPr lang="fr-FR" sz="2000" b="1" dirty="0"/>
              <a:t> </a:t>
            </a:r>
            <a:r>
              <a:rPr lang="fr-FR" sz="2000" b="1" dirty="0" err="1"/>
              <a:t>azy</a:t>
            </a:r>
            <a:r>
              <a:rPr lang="fr-FR" sz="2000" b="1" dirty="0"/>
              <a:t> </a:t>
            </a:r>
            <a:r>
              <a:rPr lang="fr-FR" sz="2000" b="1" dirty="0" err="1"/>
              <a:t>ireo</a:t>
            </a:r>
            <a:r>
              <a:rPr lang="fr-FR" sz="2000" b="1" dirty="0"/>
              <a:t> (1 </a:t>
            </a:r>
            <a:r>
              <a:rPr lang="fr-FR" sz="2000" b="1" dirty="0" err="1"/>
              <a:t>Kor</a:t>
            </a:r>
            <a:r>
              <a:rPr lang="en" sz="2000" b="1" dirty="0"/>
              <a:t>. 6:2).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26E4538-1772-DA9C-18FF-652A50FB3A4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8375" y="3251050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F9EB07D4-BB75-8489-3D8A-356C7F958522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5158" y="4151643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27" name="Imagen 26">
            <a:extLst>
              <a:ext uri="{FF2B5EF4-FFF2-40B4-BE49-F238E27FC236}">
                <a16:creationId xmlns:a16="http://schemas.microsoft.com/office/drawing/2014/main" id="{F9DDE0FB-A512-B742-073C-24B61A4BC573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745" y="4927018"/>
            <a:ext cx="322166" cy="282678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715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4" presetClass="entr" presetSubtype="5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0" grpId="0"/>
      <p:bldP spid="7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2EDABB-A21D-8D8B-A91E-B19882850E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E3F4C1C-4C2D-1CD0-E689-BDB4816641D4}"/>
              </a:ext>
            </a:extLst>
          </p:cNvPr>
          <p:cNvSpPr txBox="1"/>
          <p:nvPr/>
        </p:nvSpPr>
        <p:spPr>
          <a:xfrm>
            <a:off x="1382962" y="811623"/>
            <a:ext cx="10725224" cy="50475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300" b="1" dirty="0">
                <a:latin typeface="Constantia" panose="02030602050306030303" pitchFamily="18" charset="0"/>
              </a:rPr>
              <a:t>“</a:t>
            </a:r>
            <a:r>
              <a:rPr lang="en-US" sz="2300" b="1" dirty="0" err="1">
                <a:latin typeface="Constantia" panose="02030602050306030303" pitchFamily="18" charset="0"/>
              </a:rPr>
              <a:t>Adidintsika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mamantatra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ireo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fahalemena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sy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fahotana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manokana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ananantsika</a:t>
            </a:r>
            <a:r>
              <a:rPr lang="en-US" sz="2300" b="1" dirty="0">
                <a:latin typeface="Constantia" panose="02030602050306030303" pitchFamily="18" charset="0"/>
              </a:rPr>
              <a:t>, </a:t>
            </a:r>
            <a:r>
              <a:rPr lang="en-US" sz="2300" b="1" dirty="0" err="1">
                <a:latin typeface="Constantia" panose="02030602050306030303" pitchFamily="18" charset="0"/>
              </a:rPr>
              <a:t>izay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miteraka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haizina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sy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fahalemena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ara-panahy</a:t>
            </a:r>
            <a:r>
              <a:rPr lang="en-US" sz="2300" b="1" dirty="0">
                <a:latin typeface="Constantia" panose="02030602050306030303" pitchFamily="18" charset="0"/>
              </a:rPr>
              <a:t>, </a:t>
            </a:r>
            <a:r>
              <a:rPr lang="en-US" sz="2300" b="1" dirty="0" err="1">
                <a:latin typeface="Constantia" panose="02030602050306030303" pitchFamily="18" charset="0"/>
              </a:rPr>
              <a:t>sady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mamono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ilay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fitiavantsika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voalohany</a:t>
            </a:r>
            <a:r>
              <a:rPr lang="en-US" sz="2300" b="1" dirty="0">
                <a:latin typeface="Constantia" panose="02030602050306030303" pitchFamily="18" charset="0"/>
              </a:rPr>
              <a:t>. Moa </a:t>
            </a:r>
            <a:r>
              <a:rPr lang="en-US" sz="2300" b="1" dirty="0" err="1">
                <a:latin typeface="Constantia" panose="02030602050306030303" pitchFamily="18" charset="0"/>
              </a:rPr>
              <a:t>fitiavana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an'izao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tontolo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izao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ve</a:t>
            </a:r>
            <a:r>
              <a:rPr lang="en-US" sz="2300" b="1" dirty="0">
                <a:latin typeface="Constantia" panose="02030602050306030303" pitchFamily="18" charset="0"/>
              </a:rPr>
              <a:t>? Sa </a:t>
            </a:r>
            <a:r>
              <a:rPr lang="en-US" sz="2300" b="1" dirty="0" err="1">
                <a:latin typeface="Constantia" panose="02030602050306030303" pitchFamily="18" charset="0"/>
              </a:rPr>
              <a:t>fitiavan-tena</a:t>
            </a:r>
            <a:r>
              <a:rPr lang="en-US" sz="2300" b="1" dirty="0">
                <a:latin typeface="Constantia" panose="02030602050306030303" pitchFamily="18" charset="0"/>
              </a:rPr>
              <a:t>? Sa </a:t>
            </a:r>
            <a:r>
              <a:rPr lang="en-US" sz="2300" b="1" dirty="0" err="1">
                <a:latin typeface="Constantia" panose="02030602050306030303" pitchFamily="18" charset="0"/>
              </a:rPr>
              <a:t>fitiavana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hahazo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dera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sy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voninahitra</a:t>
            </a:r>
            <a:r>
              <a:rPr lang="en-US" sz="2300" b="1" dirty="0">
                <a:latin typeface="Constantia" panose="02030602050306030303" pitchFamily="18" charset="0"/>
              </a:rPr>
              <a:t>? Sa </a:t>
            </a:r>
            <a:r>
              <a:rPr lang="en-US" sz="2300" b="1" dirty="0" err="1">
                <a:latin typeface="Constantia" panose="02030602050306030303" pitchFamily="18" charset="0"/>
              </a:rPr>
              <a:t>ny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fiezahana</a:t>
            </a:r>
            <a:r>
              <a:rPr lang="en-US" sz="2300" b="1" dirty="0">
                <a:latin typeface="Constantia" panose="02030602050306030303" pitchFamily="18" charset="0"/>
              </a:rPr>
              <a:t> ho </a:t>
            </a:r>
            <a:r>
              <a:rPr lang="en-US" sz="2300" b="1" dirty="0" err="1">
                <a:latin typeface="Constantia" panose="02030602050306030303" pitchFamily="18" charset="0"/>
              </a:rPr>
              <a:t>lohany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hatrany</a:t>
            </a:r>
            <a:r>
              <a:rPr lang="en-US" sz="2300" b="1" dirty="0">
                <a:latin typeface="Constantia" panose="02030602050306030303" pitchFamily="18" charset="0"/>
              </a:rPr>
              <a:t>? Sa </a:t>
            </a:r>
            <a:r>
              <a:rPr lang="en-US" sz="2300" b="1" dirty="0" err="1">
                <a:latin typeface="Constantia" panose="02030602050306030303" pitchFamily="18" charset="0"/>
              </a:rPr>
              <a:t>fahotana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amin'ny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filan'ny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nofo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izay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tena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mahery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vaika</a:t>
            </a:r>
            <a:r>
              <a:rPr lang="en-US" sz="2300" b="1" dirty="0">
                <a:latin typeface="Constantia" panose="02030602050306030303" pitchFamily="18" charset="0"/>
              </a:rPr>
              <a:t>? Sa </a:t>
            </a:r>
            <a:r>
              <a:rPr lang="en-US" sz="2300" b="1" dirty="0" err="1">
                <a:latin typeface="Constantia" panose="02030602050306030303" pitchFamily="18" charset="0"/>
              </a:rPr>
              <a:t>ilay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fahotan'ny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Nikolaita</a:t>
            </a:r>
            <a:r>
              <a:rPr lang="en-US" sz="2300" b="1" dirty="0">
                <a:latin typeface="Constantia" panose="02030602050306030303" pitchFamily="18" charset="0"/>
              </a:rPr>
              <a:t>, </a:t>
            </a:r>
            <a:r>
              <a:rPr lang="en-US" sz="2300" b="1" dirty="0" err="1">
                <a:latin typeface="Constantia" panose="02030602050306030303" pitchFamily="18" charset="0"/>
              </a:rPr>
              <a:t>izay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manao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fahasoavan'Andriamanitra</a:t>
            </a:r>
            <a:r>
              <a:rPr lang="en-US" sz="2300" b="1" dirty="0">
                <a:latin typeface="Constantia" panose="02030602050306030303" pitchFamily="18" charset="0"/>
              </a:rPr>
              <a:t> ho </a:t>
            </a:r>
            <a:r>
              <a:rPr lang="en-US" sz="2300" b="1" dirty="0" err="1">
                <a:latin typeface="Constantia" panose="02030602050306030303" pitchFamily="18" charset="0"/>
              </a:rPr>
              <a:t>fialan-tsiny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hanaovana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fiainana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maloto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manaraka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filan'ny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nofo</a:t>
            </a:r>
            <a:r>
              <a:rPr lang="en-US" sz="2300" b="1" dirty="0">
                <a:latin typeface="Constantia" panose="02030602050306030303" pitchFamily="18" charset="0"/>
              </a:rPr>
              <a:t>? Sa </a:t>
            </a:r>
            <a:r>
              <a:rPr lang="en-US" sz="2300" b="1" dirty="0" err="1">
                <a:latin typeface="Constantia" panose="02030602050306030303" pitchFamily="18" charset="0"/>
              </a:rPr>
              <a:t>ny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fampiasana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diso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fanararaotana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ireo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fahazavana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lehibe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sy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ireo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fotoana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ary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tombontsoa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sarobidy</a:t>
            </a:r>
            <a:r>
              <a:rPr lang="en-US" sz="2300" b="1" dirty="0">
                <a:latin typeface="Constantia" panose="02030602050306030303" pitchFamily="18" charset="0"/>
              </a:rPr>
              <a:t>, ka </a:t>
            </a:r>
            <a:r>
              <a:rPr lang="en-US" sz="2300" b="1" dirty="0" err="1">
                <a:latin typeface="Constantia" panose="02030602050306030303" pitchFamily="18" charset="0"/>
              </a:rPr>
              <a:t>mahatonga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fireharehana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noho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fahendrena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sy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fahalalana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ara-pivavahana</a:t>
            </a:r>
            <a:r>
              <a:rPr lang="en-US" sz="2300" b="1" dirty="0">
                <a:latin typeface="Constantia" panose="02030602050306030303" pitchFamily="18" charset="0"/>
              </a:rPr>
              <a:t>, </a:t>
            </a:r>
            <a:r>
              <a:rPr lang="en-US" sz="2300" b="1" dirty="0" err="1">
                <a:latin typeface="Constantia" panose="02030602050306030303" pitchFamily="18" charset="0"/>
              </a:rPr>
              <a:t>nefa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fiainana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sy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toetra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kosa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dia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tsy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mifanaraka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amin'izany</a:t>
            </a:r>
            <a:r>
              <a:rPr lang="en-US" sz="2300" b="1" dirty="0">
                <a:latin typeface="Constantia" panose="02030602050306030303" pitchFamily="18" charset="0"/>
              </a:rPr>
              <a:t> fa </a:t>
            </a:r>
            <a:r>
              <a:rPr lang="en-US" sz="2300" b="1" dirty="0" err="1">
                <a:latin typeface="Constantia" panose="02030602050306030303" pitchFamily="18" charset="0"/>
              </a:rPr>
              <a:t>ratsy</a:t>
            </a:r>
            <a:r>
              <a:rPr lang="en-US" sz="2300" b="1" dirty="0">
                <a:latin typeface="Constantia" panose="02030602050306030303" pitchFamily="18" charset="0"/>
              </a:rPr>
              <a:t>? Na </a:t>
            </a:r>
            <a:r>
              <a:rPr lang="en-US" sz="2300" b="1" dirty="0" err="1">
                <a:latin typeface="Constantia" panose="02030602050306030303" pitchFamily="18" charset="0"/>
              </a:rPr>
              <a:t>inona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inona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izay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noezahina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nokolokoloina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sy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nomena</a:t>
            </a:r>
            <a:r>
              <a:rPr lang="en-US" sz="2300" b="1" dirty="0">
                <a:latin typeface="Constantia" panose="02030602050306030303" pitchFamily="18" charset="0"/>
              </a:rPr>
              <a:t> vahana </a:t>
            </a:r>
            <a:r>
              <a:rPr lang="en-US" sz="2300" b="1" dirty="0" err="1">
                <a:latin typeface="Constantia" panose="02030602050306030303" pitchFamily="18" charset="0"/>
              </a:rPr>
              <a:t>mandra-pahazoany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hery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sy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nanjakany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tanteraka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teo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amin'ny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fiainanao</a:t>
            </a:r>
            <a:r>
              <a:rPr lang="en-US" sz="2300" b="1" dirty="0">
                <a:latin typeface="Constantia" panose="02030602050306030303" pitchFamily="18" charset="0"/>
              </a:rPr>
              <a:t>, </a:t>
            </a:r>
            <a:r>
              <a:rPr lang="en-US" sz="2300" b="1" dirty="0" err="1">
                <a:latin typeface="Constantia" panose="02030602050306030303" pitchFamily="18" charset="0"/>
              </a:rPr>
              <a:t>dia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manapa-hevitra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hanao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ezaka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mafy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handresena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izany</a:t>
            </a:r>
            <a:r>
              <a:rPr lang="en-US" sz="2300" b="1" dirty="0">
                <a:latin typeface="Constantia" panose="02030602050306030303" pitchFamily="18" charset="0"/>
              </a:rPr>
              <a:t>, </a:t>
            </a:r>
            <a:r>
              <a:rPr lang="en-US" sz="2300" b="1" dirty="0" err="1">
                <a:latin typeface="Constantia" panose="02030602050306030303" pitchFamily="18" charset="0"/>
              </a:rPr>
              <a:t>raha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tsy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izany</a:t>
            </a:r>
            <a:r>
              <a:rPr lang="en-US" sz="2300" b="1" dirty="0">
                <a:latin typeface="Constantia" panose="02030602050306030303" pitchFamily="18" charset="0"/>
              </a:rPr>
              <a:t> </a:t>
            </a:r>
            <a:r>
              <a:rPr lang="en-US" sz="2300" b="1" dirty="0" err="1">
                <a:latin typeface="Constantia" panose="02030602050306030303" pitchFamily="18" charset="0"/>
              </a:rPr>
              <a:t>dia</a:t>
            </a:r>
            <a:r>
              <a:rPr lang="en-US" sz="2300" b="1" dirty="0">
                <a:latin typeface="Constantia" panose="02030602050306030303" pitchFamily="18" charset="0"/>
              </a:rPr>
              <a:t> ho very </a:t>
            </a:r>
            <a:r>
              <a:rPr lang="en-US" sz="2300" b="1" dirty="0" err="1">
                <a:latin typeface="Constantia" panose="02030602050306030303" pitchFamily="18" charset="0"/>
              </a:rPr>
              <a:t>ianao</a:t>
            </a:r>
            <a:r>
              <a:rPr lang="en" sz="2300" b="1" dirty="0"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619543F-0133-37A9-5C45-80AB5F3B408F}"/>
              </a:ext>
            </a:extLst>
          </p:cNvPr>
          <p:cNvSpPr txBox="1"/>
          <p:nvPr/>
        </p:nvSpPr>
        <p:spPr>
          <a:xfrm>
            <a:off x="8033288" y="5707823"/>
            <a:ext cx="407489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</a:t>
            </a:r>
            <a:r>
              <a:rPr lang="en-US" sz="1600" b="1" dirty="0"/>
              <a:t>Ye Shall Receive Power, 18 </a:t>
            </a:r>
            <a:r>
              <a:rPr lang="en-US" sz="1600" b="1"/>
              <a:t>Desambra</a:t>
            </a:r>
            <a:r>
              <a:rPr lang="en" sz="1600" b="1"/>
              <a:t>)</a:t>
            </a:r>
            <a:endParaRPr lang="en" sz="1600" b="1" dirty="0"/>
          </a:p>
        </p:txBody>
      </p:sp>
    </p:spTree>
    <p:extLst>
      <p:ext uri="{BB962C8B-B14F-4D97-AF65-F5344CB8AC3E}">
        <p14:creationId xmlns:p14="http://schemas.microsoft.com/office/powerpoint/2010/main" val="2198117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103C59D-02F2-3152-8F1C-95329F65B3F3}"/>
              </a:ext>
            </a:extLst>
          </p:cNvPr>
          <p:cNvSpPr txBox="1"/>
          <p:nvPr/>
        </p:nvSpPr>
        <p:spPr>
          <a:xfrm>
            <a:off x="333375" y="-104775"/>
            <a:ext cx="7658100" cy="651960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50000"/>
              </a:prstClr>
            </a:outerShdw>
          </a:effectLst>
        </p:spPr>
        <p:txBody>
          <a:bodyPr wrap="square">
            <a:spAutoFit/>
          </a:bodyPr>
          <a:lstStyle>
            <a:defPPr>
              <a:defRPr lang="es-ES"/>
            </a:defPPr>
            <a:lvl1pPr algn="ctr">
              <a:defRPr sz="8800" b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defRPr>
            </a:lvl1pPr>
          </a:lstStyle>
          <a:p>
            <a:pPr>
              <a:lnSpc>
                <a:spcPts val="17500"/>
              </a:lnSpc>
            </a:pPr>
            <a:r>
              <a:rPr lang="fr-FR" sz="7200" dirty="0">
                <a:pattFill prst="narHorz">
                  <a:fgClr>
                    <a:srgbClr val="FFFF00"/>
                  </a:fgClr>
                  <a:bgClr>
                    <a:schemeClr val="accent6">
                      <a:lumMod val="20000"/>
                      <a:lumOff val="80000"/>
                    </a:schemeClr>
                  </a:bgClr>
                </a:pattFill>
                <a:effectLst>
                  <a:innerShdw blurRad="177800">
                    <a:schemeClr val="accent6">
                      <a:lumMod val="50000"/>
                    </a:schemeClr>
                  </a:innerShdw>
                </a:effectLst>
              </a:rPr>
              <a:t>FISOROHANA NY FAHOTANA AO AM-PIANGONANA </a:t>
            </a:r>
            <a:endParaRPr lang="en" sz="7200" dirty="0">
              <a:pattFill prst="narHorz">
                <a:fgClr>
                  <a:srgbClr val="FFFF00"/>
                </a:fgClr>
                <a:bgClr>
                  <a:schemeClr val="accent6">
                    <a:lumMod val="20000"/>
                    <a:lumOff val="80000"/>
                  </a:schemeClr>
                </a:bgClr>
              </a:pattFill>
              <a:effectLst>
                <a:innerShdw blurRad="177800">
                  <a:schemeClr val="accent6">
                    <a:lumMod val="50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6331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706</TotalTime>
  <Words>1414</Words>
  <Application>Microsoft Office PowerPoint</Application>
  <PresentationFormat>Panorámica</PresentationFormat>
  <Paragraphs>54</Paragraphs>
  <Slides>12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9" baseType="lpstr">
      <vt:lpstr>Constantia</vt:lpstr>
      <vt:lpstr>Aptos</vt:lpstr>
      <vt:lpstr>Comic Sans MS</vt:lpstr>
      <vt:lpstr>Arial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111</cp:revision>
  <dcterms:created xsi:type="dcterms:W3CDTF">2026-06-19T16:27:56Z</dcterms:created>
  <dcterms:modified xsi:type="dcterms:W3CDTF">2026-07-23T06:18:49Z</dcterms:modified>
</cp:coreProperties>
</file>