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Inona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ohatra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omen'i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Paoly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amin'ireo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fanomezana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12:8-10; Rom. 12:6-8;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4:11-12)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fr-FR" sz="2000" b="1" dirty="0" err="1"/>
            <a:t>Teny</a:t>
          </a:r>
          <a:r>
            <a:rPr lang="fr-FR" sz="2000" b="1" dirty="0"/>
            <a:t> </a:t>
          </a:r>
          <a:r>
            <a:rPr lang="fr-FR" sz="2000" b="1" dirty="0" err="1"/>
            <a:t>fahendrena</a:t>
          </a:r>
          <a:r>
            <a:rPr lang="fr-FR" sz="2000" b="1" dirty="0"/>
            <a:t> 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fr-FR" sz="2000" b="1"/>
            <a:t>Teny fahalalana 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Romana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fr-FR" sz="2000" b="1" dirty="0" err="1"/>
            <a:t>Fanompoana</a:t>
          </a:r>
          <a:r>
            <a:rPr lang="fr-FR" sz="2000" b="1" dirty="0"/>
            <a:t> 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Efesiana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fr-FR" sz="2000" b="1"/>
            <a:t>Apostoly 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fr-FR" sz="2000" b="1" dirty="0" err="1">
              <a:solidFill>
                <a:schemeClr val="bg1"/>
              </a:solidFill>
              <a:highlight>
                <a:srgbClr val="800000"/>
              </a:highlight>
            </a:rPr>
            <a:t>Korintiana</a:t>
          </a: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C850571-7D81-4DC4-80A1-CB9AFF4DD167}">
      <dgm:prSet custT="1"/>
      <dgm:spPr/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fr-FR" sz="2000" b="1" dirty="0" err="1"/>
            <a:t>Finoana</a:t>
          </a:r>
          <a:r>
            <a:rPr lang="fr-FR" sz="2000" b="1" dirty="0"/>
            <a:t> </a:t>
          </a:r>
        </a:p>
      </dgm:t>
    </dgm:pt>
    <dgm:pt modelId="{63244D66-AA73-4864-80ED-519AAB91C9C4}" type="parTrans" cxnId="{D7234CC7-15B2-44A0-94AD-B88D5A7C9FFD}">
      <dgm:prSet/>
      <dgm:spPr/>
      <dgm:t>
        <a:bodyPr/>
        <a:lstStyle/>
        <a:p>
          <a:endParaRPr lang="fr-FR"/>
        </a:p>
      </dgm:t>
    </dgm:pt>
    <dgm:pt modelId="{608BF4E6-2EB0-4D22-B969-C6E71B336A1F}" type="sibTrans" cxnId="{D7234CC7-15B2-44A0-94AD-B88D5A7C9FFD}">
      <dgm:prSet/>
      <dgm:spPr/>
      <dgm:t>
        <a:bodyPr/>
        <a:lstStyle/>
        <a:p>
          <a:endParaRPr lang="fr-FR"/>
        </a:p>
      </dgm:t>
    </dgm:pt>
    <dgm:pt modelId="{4B4827EE-A6D6-45BB-BD7E-847C84F30665}">
      <dgm:prSet custT="1"/>
      <dgm:spPr/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fr-FR" sz="2000" b="1" dirty="0" err="1"/>
            <a:t>Fahasalamana</a:t>
          </a:r>
          <a:r>
            <a:rPr lang="fr-FR" sz="2000" b="1" dirty="0"/>
            <a:t> </a:t>
          </a:r>
        </a:p>
      </dgm:t>
    </dgm:pt>
    <dgm:pt modelId="{70ED5AB7-E3E9-4F57-9ED1-587D5EA66A5A}" type="parTrans" cxnId="{B7FCAA25-1F39-4DDB-B51F-B3DB4E85810D}">
      <dgm:prSet/>
      <dgm:spPr/>
      <dgm:t>
        <a:bodyPr/>
        <a:lstStyle/>
        <a:p>
          <a:endParaRPr lang="fr-FR"/>
        </a:p>
      </dgm:t>
    </dgm:pt>
    <dgm:pt modelId="{F9B5E548-5DF5-4E91-B554-2B92520EA68F}" type="sibTrans" cxnId="{B7FCAA25-1F39-4DDB-B51F-B3DB4E85810D}">
      <dgm:prSet/>
      <dgm:spPr/>
      <dgm:t>
        <a:bodyPr/>
        <a:lstStyle/>
        <a:p>
          <a:endParaRPr lang="fr-FR"/>
        </a:p>
      </dgm:t>
    </dgm:pt>
    <dgm:pt modelId="{951994DA-31DF-4092-9C3F-6F37C2BB24B7}">
      <dgm:prSet custT="1"/>
      <dgm:spPr/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fr-FR" sz="2000" b="1" dirty="0" err="1"/>
            <a:t>Manao</a:t>
          </a:r>
          <a:r>
            <a:rPr lang="fr-FR" sz="2000" b="1" dirty="0"/>
            <a:t> </a:t>
          </a:r>
          <a:r>
            <a:rPr lang="fr-FR" sz="2000" b="1" dirty="0" err="1"/>
            <a:t>fahagagana</a:t>
          </a:r>
          <a:r>
            <a:rPr lang="fr-FR" sz="2000" b="1" dirty="0"/>
            <a:t> </a:t>
          </a:r>
        </a:p>
      </dgm:t>
    </dgm:pt>
    <dgm:pt modelId="{876857D1-79E2-48F0-B8BC-8DB60A623886}" type="parTrans" cxnId="{E42397E4-4343-45A9-B816-1B6142DD93E2}">
      <dgm:prSet/>
      <dgm:spPr/>
      <dgm:t>
        <a:bodyPr/>
        <a:lstStyle/>
        <a:p>
          <a:endParaRPr lang="fr-FR"/>
        </a:p>
      </dgm:t>
    </dgm:pt>
    <dgm:pt modelId="{F34E6AF6-3758-4F66-A25E-066CA9D44788}" type="sibTrans" cxnId="{E42397E4-4343-45A9-B816-1B6142DD93E2}">
      <dgm:prSet/>
      <dgm:spPr/>
      <dgm:t>
        <a:bodyPr/>
        <a:lstStyle/>
        <a:p>
          <a:endParaRPr lang="fr-FR"/>
        </a:p>
      </dgm:t>
    </dgm:pt>
    <dgm:pt modelId="{517000DE-F74C-45CE-A3A7-4CC121FCF79B}">
      <dgm:prSet custT="1"/>
      <dgm:spPr/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fr-FR" sz="2000" b="1" dirty="0" err="1"/>
            <a:t>Faminaniana</a:t>
          </a:r>
          <a:r>
            <a:rPr lang="fr-FR" sz="2000" b="1" dirty="0"/>
            <a:t> </a:t>
          </a:r>
        </a:p>
      </dgm:t>
    </dgm:pt>
    <dgm:pt modelId="{B5DB984C-A765-4A44-9930-5923F65F5857}" type="parTrans" cxnId="{2B2C071C-40F2-4E47-9698-9CE69022DE46}">
      <dgm:prSet/>
      <dgm:spPr/>
      <dgm:t>
        <a:bodyPr/>
        <a:lstStyle/>
        <a:p>
          <a:endParaRPr lang="fr-FR"/>
        </a:p>
      </dgm:t>
    </dgm:pt>
    <dgm:pt modelId="{E469ED6B-62BF-4D1C-98F6-84DB109DABC0}" type="sibTrans" cxnId="{2B2C071C-40F2-4E47-9698-9CE69022DE46}">
      <dgm:prSet/>
      <dgm:spPr/>
      <dgm:t>
        <a:bodyPr/>
        <a:lstStyle/>
        <a:p>
          <a:endParaRPr lang="fr-FR"/>
        </a:p>
      </dgm:t>
    </dgm:pt>
    <dgm:pt modelId="{BCEFA4A4-F201-430F-83ED-3696F4027311}">
      <dgm:prSet custT="1"/>
      <dgm:spPr/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fr-FR" sz="2000" b="1" dirty="0" err="1"/>
            <a:t>Fahafantarana</a:t>
          </a:r>
          <a:r>
            <a:rPr lang="fr-FR" sz="2000" b="1" dirty="0"/>
            <a:t> </a:t>
          </a:r>
          <a:r>
            <a:rPr lang="fr-FR" sz="2000" b="1" dirty="0" err="1"/>
            <a:t>fanahy</a:t>
          </a:r>
          <a:r>
            <a:rPr lang="fr-FR" sz="2000" b="1" dirty="0"/>
            <a:t> </a:t>
          </a:r>
          <a:r>
            <a:rPr lang="fr-FR" sz="2000" b="1" dirty="0" err="1"/>
            <a:t>samy</a:t>
          </a:r>
          <a:r>
            <a:rPr lang="fr-FR" sz="2000" b="1" dirty="0"/>
            <a:t> </a:t>
          </a:r>
          <a:r>
            <a:rPr lang="fr-FR" sz="2000" b="1" dirty="0" err="1"/>
            <a:t>hafa</a:t>
          </a:r>
          <a:r>
            <a:rPr lang="fr-FR" sz="2000" b="1" dirty="0"/>
            <a:t> </a:t>
          </a:r>
        </a:p>
      </dgm:t>
    </dgm:pt>
    <dgm:pt modelId="{E76B90C3-1E1B-49CD-A85A-D5FD4BEF1BE0}" type="parTrans" cxnId="{D812A325-05FE-4815-9EFD-EDB3FA3FF36D}">
      <dgm:prSet/>
      <dgm:spPr/>
      <dgm:t>
        <a:bodyPr/>
        <a:lstStyle/>
        <a:p>
          <a:endParaRPr lang="fr-FR"/>
        </a:p>
      </dgm:t>
    </dgm:pt>
    <dgm:pt modelId="{CFF52D15-0F23-476C-9B2D-06434187EB44}" type="sibTrans" cxnId="{D812A325-05FE-4815-9EFD-EDB3FA3FF36D}">
      <dgm:prSet/>
      <dgm:spPr/>
      <dgm:t>
        <a:bodyPr/>
        <a:lstStyle/>
        <a:p>
          <a:endParaRPr lang="fr-FR"/>
        </a:p>
      </dgm:t>
    </dgm:pt>
    <dgm:pt modelId="{CA115478-2EAF-448C-B502-B833DD5420BD}">
      <dgm:prSet custT="1"/>
      <dgm:spPr/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fr-FR" sz="2000" b="1" dirty="0" err="1"/>
            <a:t>Fiteny</a:t>
          </a:r>
          <a:r>
            <a:rPr lang="fr-FR" sz="2000" b="1" dirty="0"/>
            <a:t> </a:t>
          </a:r>
        </a:p>
      </dgm:t>
    </dgm:pt>
    <dgm:pt modelId="{B260C283-37DA-43D4-A777-138D5AE459E5}" type="parTrans" cxnId="{DDE676E4-5584-4D58-BFBB-E477B025BFC6}">
      <dgm:prSet/>
      <dgm:spPr/>
      <dgm:t>
        <a:bodyPr/>
        <a:lstStyle/>
        <a:p>
          <a:endParaRPr lang="fr-FR"/>
        </a:p>
      </dgm:t>
    </dgm:pt>
    <dgm:pt modelId="{FAAD5891-5506-43FD-B88D-607DC7BDCFB4}" type="sibTrans" cxnId="{DDE676E4-5584-4D58-BFBB-E477B025BFC6}">
      <dgm:prSet/>
      <dgm:spPr/>
      <dgm:t>
        <a:bodyPr/>
        <a:lstStyle/>
        <a:p>
          <a:endParaRPr lang="fr-FR"/>
        </a:p>
      </dgm:t>
    </dgm:pt>
    <dgm:pt modelId="{A6149E50-861B-4609-A38A-73409E21FF9B}">
      <dgm:prSet custT="1"/>
      <dgm:spPr/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fr-FR" sz="2000" b="1" dirty="0" err="1"/>
            <a:t>Fandikan-teny</a:t>
          </a:r>
          <a:endParaRPr lang="fr-FR" sz="2000" b="1" dirty="0"/>
        </a:p>
      </dgm:t>
    </dgm:pt>
    <dgm:pt modelId="{052C7E7E-F8B7-4B4B-ABE5-30EBDD399120}" type="parTrans" cxnId="{B42F1BB7-67BF-4A70-9392-95C3E5ECF9B7}">
      <dgm:prSet/>
      <dgm:spPr/>
      <dgm:t>
        <a:bodyPr/>
        <a:lstStyle/>
        <a:p>
          <a:endParaRPr lang="fr-FR"/>
        </a:p>
      </dgm:t>
    </dgm:pt>
    <dgm:pt modelId="{0BE65DE2-F572-4079-9F71-C8BA42703D18}" type="sibTrans" cxnId="{B42F1BB7-67BF-4A70-9392-95C3E5ECF9B7}">
      <dgm:prSet/>
      <dgm:spPr/>
      <dgm:t>
        <a:bodyPr/>
        <a:lstStyle/>
        <a:p>
          <a:endParaRPr lang="fr-FR"/>
        </a:p>
      </dgm:t>
    </dgm:pt>
    <dgm:pt modelId="{A27847CA-06E0-447D-9716-4DCB96B78D3A}">
      <dgm:prSet custT="1"/>
      <dgm:spPr/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endParaRPr lang="fr-FR" sz="2000" b="1" dirty="0"/>
        </a:p>
      </dgm:t>
    </dgm:pt>
    <dgm:pt modelId="{2C7BC8D3-01CA-4808-8F1F-DAC69990FA38}" type="parTrans" cxnId="{4F8ECCD4-4F86-4761-ADE8-49E620EDFBD7}">
      <dgm:prSet/>
      <dgm:spPr/>
      <dgm:t>
        <a:bodyPr/>
        <a:lstStyle/>
        <a:p>
          <a:endParaRPr lang="fr-FR"/>
        </a:p>
      </dgm:t>
    </dgm:pt>
    <dgm:pt modelId="{27ADD369-0A36-4638-B37F-EECB49BD81E0}" type="sibTrans" cxnId="{4F8ECCD4-4F86-4761-ADE8-49E620EDFBD7}">
      <dgm:prSet/>
      <dgm:spPr/>
      <dgm:t>
        <a:bodyPr/>
        <a:lstStyle/>
        <a:p>
          <a:endParaRPr lang="fr-FR"/>
        </a:p>
      </dgm:t>
    </dgm:pt>
    <dgm:pt modelId="{6F9ACAED-FB11-48F9-92AB-C88B362374BF}">
      <dgm:prSet custT="1"/>
      <dgm:spPr/>
      <dgm:t>
        <a:bodyPr/>
        <a:lstStyle/>
        <a:p>
          <a:pPr marL="265113" indent="0" algn="l">
            <a:buNone/>
          </a:pPr>
          <a:r>
            <a:rPr lang="fr-FR" sz="2000" b="1" dirty="0" err="1"/>
            <a:t>Fampianarana</a:t>
          </a:r>
          <a:r>
            <a:rPr lang="fr-FR" sz="2000" b="1" dirty="0"/>
            <a:t> </a:t>
          </a:r>
        </a:p>
      </dgm:t>
    </dgm:pt>
    <dgm:pt modelId="{041CC52D-730B-4EDD-B682-8FB4BD033B90}" type="parTrans" cxnId="{5810E13D-A571-4C14-860E-C69F8821D335}">
      <dgm:prSet/>
      <dgm:spPr/>
      <dgm:t>
        <a:bodyPr/>
        <a:lstStyle/>
        <a:p>
          <a:endParaRPr lang="fr-FR"/>
        </a:p>
      </dgm:t>
    </dgm:pt>
    <dgm:pt modelId="{B820D525-23C3-4A01-9D35-2BE56F98DCD1}" type="sibTrans" cxnId="{5810E13D-A571-4C14-860E-C69F8821D335}">
      <dgm:prSet/>
      <dgm:spPr/>
      <dgm:t>
        <a:bodyPr/>
        <a:lstStyle/>
        <a:p>
          <a:endParaRPr lang="fr-FR"/>
        </a:p>
      </dgm:t>
    </dgm:pt>
    <dgm:pt modelId="{9C5B751E-CD6D-4420-B9C7-08A7A3456E59}">
      <dgm:prSet custT="1"/>
      <dgm:spPr/>
      <dgm:t>
        <a:bodyPr/>
        <a:lstStyle/>
        <a:p>
          <a:pPr marL="265113" indent="0" algn="l">
            <a:buNone/>
          </a:pPr>
          <a:r>
            <a:rPr lang="fr-FR" sz="2000" b="1" dirty="0" err="1"/>
            <a:t>Fananarana</a:t>
          </a:r>
          <a:r>
            <a:rPr lang="fr-FR" sz="2000" b="1" dirty="0"/>
            <a:t> </a:t>
          </a:r>
        </a:p>
      </dgm:t>
    </dgm:pt>
    <dgm:pt modelId="{CEB76AC3-D906-4E47-B064-48D4B35EE236}" type="parTrans" cxnId="{BD423B64-CE23-47AB-869A-19BE1B97326B}">
      <dgm:prSet/>
      <dgm:spPr/>
      <dgm:t>
        <a:bodyPr/>
        <a:lstStyle/>
        <a:p>
          <a:endParaRPr lang="fr-FR"/>
        </a:p>
      </dgm:t>
    </dgm:pt>
    <dgm:pt modelId="{4FBDCD2C-4650-4C75-93FD-5FA60FA5556F}" type="sibTrans" cxnId="{BD423B64-CE23-47AB-869A-19BE1B97326B}">
      <dgm:prSet/>
      <dgm:spPr/>
      <dgm:t>
        <a:bodyPr/>
        <a:lstStyle/>
        <a:p>
          <a:endParaRPr lang="fr-FR"/>
        </a:p>
      </dgm:t>
    </dgm:pt>
    <dgm:pt modelId="{8FD94CCB-E52D-4956-835F-8C7D03CA2F42}">
      <dgm:prSet custT="1"/>
      <dgm:spPr/>
      <dgm:t>
        <a:bodyPr/>
        <a:lstStyle/>
        <a:p>
          <a:pPr marL="265113" indent="0" algn="l">
            <a:buNone/>
          </a:pPr>
          <a:r>
            <a:rPr lang="fr-FR" sz="2000" b="1" dirty="0" err="1"/>
            <a:t>Fahalalan-tanana</a:t>
          </a:r>
          <a:r>
            <a:rPr lang="fr-FR" sz="2000" b="1" dirty="0"/>
            <a:t> </a:t>
          </a:r>
        </a:p>
      </dgm:t>
    </dgm:pt>
    <dgm:pt modelId="{8F55F61A-D2B8-4F84-B56A-3E99E4E0CD3D}" type="parTrans" cxnId="{A98A56FD-F479-4064-BF0A-96FC4D4F4E88}">
      <dgm:prSet/>
      <dgm:spPr/>
      <dgm:t>
        <a:bodyPr/>
        <a:lstStyle/>
        <a:p>
          <a:endParaRPr lang="fr-FR"/>
        </a:p>
      </dgm:t>
    </dgm:pt>
    <dgm:pt modelId="{21181CF3-29FE-4A67-9917-1B780F26ED23}" type="sibTrans" cxnId="{A98A56FD-F479-4064-BF0A-96FC4D4F4E88}">
      <dgm:prSet/>
      <dgm:spPr/>
      <dgm:t>
        <a:bodyPr/>
        <a:lstStyle/>
        <a:p>
          <a:endParaRPr lang="fr-FR"/>
        </a:p>
      </dgm:t>
    </dgm:pt>
    <dgm:pt modelId="{41F7BC42-021F-442A-9F12-CE31AA2AD9DE}">
      <dgm:prSet custT="1"/>
      <dgm:spPr/>
      <dgm:t>
        <a:bodyPr/>
        <a:lstStyle/>
        <a:p>
          <a:pPr marL="265113" indent="0" algn="l">
            <a:buNone/>
          </a:pPr>
          <a:r>
            <a:rPr lang="fr-FR" sz="2000" b="1" dirty="0" err="1"/>
            <a:t>Fitarihana</a:t>
          </a:r>
          <a:r>
            <a:rPr lang="fr-FR" sz="2000" b="1" dirty="0"/>
            <a:t> </a:t>
          </a:r>
        </a:p>
      </dgm:t>
    </dgm:pt>
    <dgm:pt modelId="{E62B5B74-92B8-4480-A277-76D443EC70DA}" type="parTrans" cxnId="{D4828AD8-8F2B-469E-BD83-010647BA54C0}">
      <dgm:prSet/>
      <dgm:spPr/>
      <dgm:t>
        <a:bodyPr/>
        <a:lstStyle/>
        <a:p>
          <a:endParaRPr lang="fr-FR"/>
        </a:p>
      </dgm:t>
    </dgm:pt>
    <dgm:pt modelId="{6B170D4E-BC11-4E2E-A5C7-76FA3174EB9B}" type="sibTrans" cxnId="{D4828AD8-8F2B-469E-BD83-010647BA54C0}">
      <dgm:prSet/>
      <dgm:spPr/>
      <dgm:t>
        <a:bodyPr/>
        <a:lstStyle/>
        <a:p>
          <a:endParaRPr lang="fr-FR"/>
        </a:p>
      </dgm:t>
    </dgm:pt>
    <dgm:pt modelId="{6EBE85D7-23B3-49FB-AED5-E3A626566C1F}">
      <dgm:prSet custT="1"/>
      <dgm:spPr/>
      <dgm:t>
        <a:bodyPr/>
        <a:lstStyle/>
        <a:p>
          <a:pPr marL="265113" indent="0" algn="l">
            <a:buNone/>
          </a:pPr>
          <a:r>
            <a:rPr lang="fr-FR" sz="2000" b="1" dirty="0" err="1"/>
            <a:t>Famindram</a:t>
          </a:r>
          <a:r>
            <a:rPr lang="fr-FR" sz="2000" b="1" dirty="0"/>
            <a:t>-po </a:t>
          </a:r>
        </a:p>
      </dgm:t>
    </dgm:pt>
    <dgm:pt modelId="{E38C9B8A-E60C-4073-86FF-73E3845CA3E8}" type="parTrans" cxnId="{89D1036B-7466-4E38-BFBB-C33D68C477ED}">
      <dgm:prSet/>
      <dgm:spPr/>
      <dgm:t>
        <a:bodyPr/>
        <a:lstStyle/>
        <a:p>
          <a:endParaRPr lang="fr-FR"/>
        </a:p>
      </dgm:t>
    </dgm:pt>
    <dgm:pt modelId="{D05A3F51-A2FE-46C7-8E78-239106F3913E}" type="sibTrans" cxnId="{89D1036B-7466-4E38-BFBB-C33D68C477ED}">
      <dgm:prSet/>
      <dgm:spPr/>
      <dgm:t>
        <a:bodyPr/>
        <a:lstStyle/>
        <a:p>
          <a:endParaRPr lang="fr-FR"/>
        </a:p>
      </dgm:t>
    </dgm:pt>
    <dgm:pt modelId="{2E77A7FD-142B-4639-86F4-08DE72B752ED}">
      <dgm:prSet custT="1"/>
      <dgm:spPr/>
      <dgm:t>
        <a:bodyPr/>
        <a:lstStyle/>
        <a:p>
          <a:pPr marL="265113" indent="0" algn="l">
            <a:buNone/>
          </a:pPr>
          <a:endParaRPr lang="fr-FR" sz="2000" b="1" dirty="0"/>
        </a:p>
      </dgm:t>
    </dgm:pt>
    <dgm:pt modelId="{BDD2028B-4C49-4107-BCC3-93A406597F2D}" type="parTrans" cxnId="{906B1853-24E3-4E31-BBB2-1CBD7A6A8D24}">
      <dgm:prSet/>
      <dgm:spPr/>
      <dgm:t>
        <a:bodyPr/>
        <a:lstStyle/>
        <a:p>
          <a:endParaRPr lang="fr-FR"/>
        </a:p>
      </dgm:t>
    </dgm:pt>
    <dgm:pt modelId="{30C11EA6-C34A-4E7D-A094-34DB7FAF13F6}" type="sibTrans" cxnId="{906B1853-24E3-4E31-BBB2-1CBD7A6A8D24}">
      <dgm:prSet/>
      <dgm:spPr/>
      <dgm:t>
        <a:bodyPr/>
        <a:lstStyle/>
        <a:p>
          <a:endParaRPr lang="fr-FR"/>
        </a:p>
      </dgm:t>
    </dgm:pt>
    <dgm:pt modelId="{A2DD17CD-1B01-4FF5-8C05-D4379AC5E05E}">
      <dgm:prSet custT="1"/>
      <dgm:spPr/>
      <dgm:t>
        <a:bodyPr/>
        <a:lstStyle/>
        <a:p>
          <a:pPr marL="265113" indent="0" algn="l">
            <a:buNone/>
          </a:pPr>
          <a:r>
            <a:rPr lang="fr-FR" sz="2000" b="1" dirty="0" err="1"/>
            <a:t>Evanjelista</a:t>
          </a:r>
          <a:r>
            <a:rPr lang="fr-FR" sz="2000" b="1" dirty="0"/>
            <a:t> </a:t>
          </a:r>
        </a:p>
      </dgm:t>
    </dgm:pt>
    <dgm:pt modelId="{E573CDAF-9F5D-4B8D-AAEA-8595BFF8167B}" type="parTrans" cxnId="{4815D1BB-AE06-4919-9019-DC876BB9D6E9}">
      <dgm:prSet/>
      <dgm:spPr/>
      <dgm:t>
        <a:bodyPr/>
        <a:lstStyle/>
        <a:p>
          <a:endParaRPr lang="fr-FR"/>
        </a:p>
      </dgm:t>
    </dgm:pt>
    <dgm:pt modelId="{0817DCE4-AEB1-4EB7-AD2E-3558F75272A1}" type="sibTrans" cxnId="{4815D1BB-AE06-4919-9019-DC876BB9D6E9}">
      <dgm:prSet/>
      <dgm:spPr/>
      <dgm:t>
        <a:bodyPr/>
        <a:lstStyle/>
        <a:p>
          <a:endParaRPr lang="fr-FR"/>
        </a:p>
      </dgm:t>
    </dgm:pt>
    <dgm:pt modelId="{7A5AE474-927D-458D-9B9D-5EBF09B85257}">
      <dgm:prSet custT="1"/>
      <dgm:spPr/>
      <dgm:t>
        <a:bodyPr/>
        <a:lstStyle/>
        <a:p>
          <a:pPr marL="265113" indent="0" algn="l">
            <a:buNone/>
          </a:pPr>
          <a:r>
            <a:rPr lang="fr-FR" sz="2000" b="1" dirty="0" err="1"/>
            <a:t>Mpiandry</a:t>
          </a:r>
          <a:r>
            <a:rPr lang="fr-FR" sz="2000" b="1" dirty="0"/>
            <a:t> </a:t>
          </a:r>
          <a:r>
            <a:rPr lang="fr-FR" sz="2000" b="1" dirty="0" err="1"/>
            <a:t>sy</a:t>
          </a:r>
          <a:r>
            <a:rPr lang="fr-FR" sz="2000" b="1" dirty="0"/>
            <a:t> </a:t>
          </a:r>
          <a:r>
            <a:rPr lang="fr-FR" sz="2000" b="1" dirty="0" err="1"/>
            <a:t>mpampianatra</a:t>
          </a:r>
          <a:r>
            <a:rPr lang="fr-FR" sz="2000" b="1" dirty="0"/>
            <a:t> </a:t>
          </a:r>
          <a:r>
            <a:rPr lang="fr-FR" sz="2000" b="1" dirty="0" err="1"/>
            <a:t>ambony</a:t>
          </a:r>
          <a:endParaRPr lang="fr-FR" sz="2000" b="1" dirty="0"/>
        </a:p>
      </dgm:t>
    </dgm:pt>
    <dgm:pt modelId="{88287CB3-7FAD-45E4-8B87-732C9622768E}" type="parTrans" cxnId="{289E2962-FA42-488C-BCF2-ACABA3F11AA6}">
      <dgm:prSet/>
      <dgm:spPr/>
      <dgm:t>
        <a:bodyPr/>
        <a:lstStyle/>
        <a:p>
          <a:endParaRPr lang="fr-FR"/>
        </a:p>
      </dgm:t>
    </dgm:pt>
    <dgm:pt modelId="{11212F76-4CF7-4A22-B898-C436FC33B5C8}" type="sibTrans" cxnId="{289E2962-FA42-488C-BCF2-ACABA3F11AA6}">
      <dgm:prSet/>
      <dgm:spPr/>
      <dgm:t>
        <a:bodyPr/>
        <a:lstStyle/>
        <a:p>
          <a:endParaRPr lang="fr-FR"/>
        </a:p>
      </dgm:t>
    </dgm:pt>
    <dgm:pt modelId="{0A7B9242-4F37-43CC-8411-1B4DA347412C}">
      <dgm:prSet custT="1"/>
      <dgm:spPr/>
      <dgm:t>
        <a:bodyPr/>
        <a:lstStyle/>
        <a:p>
          <a:pPr marL="265113" indent="0" algn="l">
            <a:buNone/>
          </a:pPr>
          <a:endParaRPr lang="fr-FR" sz="2000" b="1" dirty="0"/>
        </a:p>
      </dgm:t>
    </dgm:pt>
    <dgm:pt modelId="{7B906C79-F530-4576-85A0-9227617796D2}" type="parTrans" cxnId="{D64C5226-C689-4105-99DE-FFB3864B39D3}">
      <dgm:prSet/>
      <dgm:spPr/>
      <dgm:t>
        <a:bodyPr/>
        <a:lstStyle/>
        <a:p>
          <a:endParaRPr lang="fr-FR"/>
        </a:p>
      </dgm:t>
    </dgm:pt>
    <dgm:pt modelId="{4F9D1842-7717-4AB2-99F8-302C40B07FCC}" type="sibTrans" cxnId="{D64C5226-C689-4105-99DE-FFB3864B39D3}">
      <dgm:prSet/>
      <dgm:spPr/>
      <dgm:t>
        <a:bodyPr/>
        <a:lstStyle/>
        <a:p>
          <a:endParaRPr lang="fr-FR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8FA7D100-E14D-4109-8D5B-B80D8B3CF8F9}" type="presOf" srcId="{6F9ACAED-FB11-48F9-92AB-C88B362374BF}" destId="{8F95F10C-CDF9-4461-A7BC-9BC3BD7F92C5}" srcOrd="0" destOrd="2" presId="urn:microsoft.com/office/officeart/2005/8/layout/hList3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C1E7A20D-0834-437A-90B6-29BE622C81CE}" type="presOf" srcId="{2E77A7FD-142B-4639-86F4-08DE72B752ED}" destId="{8F95F10C-CDF9-4461-A7BC-9BC3BD7F92C5}" srcOrd="0" destOrd="7" presId="urn:microsoft.com/office/officeart/2005/8/layout/hList3"/>
    <dgm:cxn modelId="{BCFBE80D-8A3F-4641-9D00-27EA47564FE3}" type="presOf" srcId="{A2DD17CD-1B01-4FF5-8C05-D4379AC5E05E}" destId="{BE5080B9-EA33-42BA-9920-DB396A08385A}" srcOrd="0" destOrd="2" presId="urn:microsoft.com/office/officeart/2005/8/layout/hList3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D7A47C14-AB08-47C4-9BDA-935459994F3A}" type="presOf" srcId="{0A7B9242-4F37-43CC-8411-1B4DA347412C}" destId="{BE5080B9-EA33-42BA-9920-DB396A08385A}" srcOrd="0" destOrd="4" presId="urn:microsoft.com/office/officeart/2005/8/layout/hList3"/>
    <dgm:cxn modelId="{2B2C071C-40F2-4E47-9698-9CE69022DE46}" srcId="{978AFE4D-A237-4E2E-8D91-0DF5CCB77947}" destId="{517000DE-F74C-45CE-A3A7-4CC121FCF79B}" srcOrd="5" destOrd="0" parTransId="{B5DB984C-A765-4A44-9930-5923F65F5857}" sibTransId="{E469ED6B-62BF-4D1C-98F6-84DB109DABC0}"/>
    <dgm:cxn modelId="{D92FBB23-2EA0-4A90-A2E3-E202962E76BC}" type="presOf" srcId="{6EBE85D7-23B3-49FB-AED5-E3A626566C1F}" destId="{8F95F10C-CDF9-4461-A7BC-9BC3BD7F92C5}" srcOrd="0" destOrd="6" presId="urn:microsoft.com/office/officeart/2005/8/layout/hList3"/>
    <dgm:cxn modelId="{D812A325-05FE-4815-9EFD-EDB3FA3FF36D}" srcId="{978AFE4D-A237-4E2E-8D91-0DF5CCB77947}" destId="{BCEFA4A4-F201-430F-83ED-3696F4027311}" srcOrd="6" destOrd="0" parTransId="{E76B90C3-1E1B-49CD-A85A-D5FD4BEF1BE0}" sibTransId="{CFF52D15-0F23-476C-9B2D-06434187EB44}"/>
    <dgm:cxn modelId="{B7FCAA25-1F39-4DDB-B51F-B3DB4E85810D}" srcId="{978AFE4D-A237-4E2E-8D91-0DF5CCB77947}" destId="{4B4827EE-A6D6-45BB-BD7E-847C84F30665}" srcOrd="3" destOrd="0" parTransId="{70ED5AB7-E3E9-4F57-9ED1-587D5EA66A5A}" sibTransId="{F9B5E548-5DF5-4E91-B554-2B92520EA68F}"/>
    <dgm:cxn modelId="{D64C5226-C689-4105-99DE-FFB3864B39D3}" srcId="{2EBC2B61-D5F6-4256-934E-8CD7794A0822}" destId="{0A7B9242-4F37-43CC-8411-1B4DA347412C}" srcOrd="3" destOrd="0" parTransId="{7B906C79-F530-4576-85A0-9227617796D2}" sibTransId="{4F9D1842-7717-4AB2-99F8-302C40B07FCC}"/>
    <dgm:cxn modelId="{923AAA35-8990-4979-8B75-ABFADEBDA48A}" type="presOf" srcId="{3C850571-7D81-4DC4-80A1-CB9AFF4DD167}" destId="{04DE4015-5369-40CD-A02D-45D8EC5F7704}" srcOrd="0" destOrd="3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810E13D-A571-4C14-860E-C69F8821D335}" srcId="{EA5E1BBA-7BAD-4C6E-A30B-7D96517B2E49}" destId="{6F9ACAED-FB11-48F9-92AB-C88B362374BF}" srcOrd="1" destOrd="0" parTransId="{041CC52D-730B-4EDD-B682-8FB4BD033B90}" sibTransId="{B820D525-23C3-4A01-9D35-2BE56F98DCD1}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289E2962-FA42-488C-BCF2-ACABA3F11AA6}" srcId="{2EBC2B61-D5F6-4256-934E-8CD7794A0822}" destId="{7A5AE474-927D-458D-9B9D-5EBF09B85257}" srcOrd="2" destOrd="0" parTransId="{88287CB3-7FAD-45E4-8B87-732C9622768E}" sibTransId="{11212F76-4CF7-4A22-B898-C436FC33B5C8}"/>
    <dgm:cxn modelId="{BD423B64-CE23-47AB-869A-19BE1B97326B}" srcId="{EA5E1BBA-7BAD-4C6E-A30B-7D96517B2E49}" destId="{9C5B751E-CD6D-4420-B9C7-08A7A3456E59}" srcOrd="2" destOrd="0" parTransId="{CEB76AC3-D906-4E47-B064-48D4B35EE236}" sibTransId="{4FBDCD2C-4650-4C75-93FD-5FA60FA5556F}"/>
    <dgm:cxn modelId="{277D8849-FC39-4D17-A9FB-4ABFCFC4D25A}" type="presOf" srcId="{8FD94CCB-E52D-4956-835F-8C7D03CA2F42}" destId="{8F95F10C-CDF9-4461-A7BC-9BC3BD7F92C5}" srcOrd="0" destOrd="4" presId="urn:microsoft.com/office/officeart/2005/8/layout/hList3"/>
    <dgm:cxn modelId="{89D1036B-7466-4E38-BFBB-C33D68C477ED}" srcId="{EA5E1BBA-7BAD-4C6E-A30B-7D96517B2E49}" destId="{6EBE85D7-23B3-49FB-AED5-E3A626566C1F}" srcOrd="5" destOrd="0" parTransId="{E38C9B8A-E60C-4073-86FF-73E3845CA3E8}" sibTransId="{D05A3F51-A2FE-46C7-8E78-239106F3913E}"/>
    <dgm:cxn modelId="{43B86450-92C0-4838-8F55-9CBB81E8A623}" type="presOf" srcId="{A27847CA-06E0-447D-9716-4DCB96B78D3A}" destId="{04DE4015-5369-40CD-A02D-45D8EC5F7704}" srcOrd="0" destOrd="10" presId="urn:microsoft.com/office/officeart/2005/8/layout/hList3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906B1853-24E3-4E31-BBB2-1CBD7A6A8D24}" srcId="{EA5E1BBA-7BAD-4C6E-A30B-7D96517B2E49}" destId="{2E77A7FD-142B-4639-86F4-08DE72B752ED}" srcOrd="6" destOrd="0" parTransId="{BDD2028B-4C49-4107-BCC3-93A406597F2D}" sibTransId="{30C11EA6-C34A-4E7D-A094-34DB7FAF13F6}"/>
    <dgm:cxn modelId="{F09D4776-286C-4649-B3F5-ECA4C11727DF}" type="presOf" srcId="{4B4827EE-A6D6-45BB-BD7E-847C84F30665}" destId="{04DE4015-5369-40CD-A02D-45D8EC5F7704}" srcOrd="0" destOrd="4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8917488E-BCA6-4593-A2DB-DDC86212D94C}" type="presOf" srcId="{BCEFA4A4-F201-430F-83ED-3696F4027311}" destId="{04DE4015-5369-40CD-A02D-45D8EC5F7704}" srcOrd="0" destOrd="7" presId="urn:microsoft.com/office/officeart/2005/8/layout/hList3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D44804AB-B772-4C81-91A3-2AE95108D9CD}" type="presOf" srcId="{41F7BC42-021F-442A-9F12-CE31AA2AD9DE}" destId="{8F95F10C-CDF9-4461-A7BC-9BC3BD7F92C5}" srcOrd="0" destOrd="5" presId="urn:microsoft.com/office/officeart/2005/8/layout/hList3"/>
    <dgm:cxn modelId="{D040CDB1-5DBD-45FE-A704-67455CF828B1}" type="presOf" srcId="{517000DE-F74C-45CE-A3A7-4CC121FCF79B}" destId="{04DE4015-5369-40CD-A02D-45D8EC5F7704}" srcOrd="0" destOrd="6" presId="urn:microsoft.com/office/officeart/2005/8/layout/hList3"/>
    <dgm:cxn modelId="{B75A04B6-A21B-4682-A14D-E9B88DA73CCB}" type="presOf" srcId="{7A5AE474-927D-458D-9B9D-5EBF09B85257}" destId="{BE5080B9-EA33-42BA-9920-DB396A08385A}" srcOrd="0" destOrd="3" presId="urn:microsoft.com/office/officeart/2005/8/layout/hList3"/>
    <dgm:cxn modelId="{B42F1BB7-67BF-4A70-9392-95C3E5ECF9B7}" srcId="{978AFE4D-A237-4E2E-8D91-0DF5CCB77947}" destId="{A6149E50-861B-4609-A38A-73409E21FF9B}" srcOrd="8" destOrd="0" parTransId="{052C7E7E-F8B7-4B4B-ABE5-30EBDD399120}" sibTransId="{0BE65DE2-F572-4079-9F71-C8BA42703D18}"/>
    <dgm:cxn modelId="{87C0EAB8-6002-42E7-A489-7D0C165998E2}" type="presOf" srcId="{A6149E50-861B-4609-A38A-73409E21FF9B}" destId="{04DE4015-5369-40CD-A02D-45D8EC5F7704}" srcOrd="0" destOrd="9" presId="urn:microsoft.com/office/officeart/2005/8/layout/hList3"/>
    <dgm:cxn modelId="{4815D1BB-AE06-4919-9019-DC876BB9D6E9}" srcId="{2EBC2B61-D5F6-4256-934E-8CD7794A0822}" destId="{A2DD17CD-1B01-4FF5-8C05-D4379AC5E05E}" srcOrd="1" destOrd="0" parTransId="{E573CDAF-9F5D-4B8D-AAEA-8595BFF8167B}" sibTransId="{0817DCE4-AEB1-4EB7-AD2E-3558F75272A1}"/>
    <dgm:cxn modelId="{D7234CC7-15B2-44A0-94AD-B88D5A7C9FFD}" srcId="{978AFE4D-A237-4E2E-8D91-0DF5CCB77947}" destId="{3C850571-7D81-4DC4-80A1-CB9AFF4DD167}" srcOrd="2" destOrd="0" parTransId="{63244D66-AA73-4864-80ED-519AAB91C9C4}" sibTransId="{608BF4E6-2EB0-4D22-B969-C6E71B336A1F}"/>
    <dgm:cxn modelId="{4F8ECCD4-4F86-4761-ADE8-49E620EDFBD7}" srcId="{978AFE4D-A237-4E2E-8D91-0DF5CCB77947}" destId="{A27847CA-06E0-447D-9716-4DCB96B78D3A}" srcOrd="9" destOrd="0" parTransId="{2C7BC8D3-01CA-4808-8F1F-DAC69990FA38}" sibTransId="{27ADD369-0A36-4638-B37F-EECB49BD81E0}"/>
    <dgm:cxn modelId="{D4828AD8-8F2B-469E-BD83-010647BA54C0}" srcId="{EA5E1BBA-7BAD-4C6E-A30B-7D96517B2E49}" destId="{41F7BC42-021F-442A-9F12-CE31AA2AD9DE}" srcOrd="4" destOrd="0" parTransId="{E62B5B74-92B8-4480-A277-76D443EC70DA}" sibTransId="{6B170D4E-BC11-4E2E-A5C7-76FA3174EB9B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AFB3ACDC-B696-42FD-B176-03F10C12F072}" type="presOf" srcId="{CA115478-2EAF-448C-B502-B833DD5420BD}" destId="{04DE4015-5369-40CD-A02D-45D8EC5F7704}" srcOrd="0" destOrd="8" presId="urn:microsoft.com/office/officeart/2005/8/layout/hList3"/>
    <dgm:cxn modelId="{B04E34DD-486E-420F-AD29-55E42996848F}" type="presOf" srcId="{951994DA-31DF-4092-9C3F-6F37C2BB24B7}" destId="{04DE4015-5369-40CD-A02D-45D8EC5F7704}" srcOrd="0" destOrd="5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DDE676E4-5584-4D58-BFBB-E477B025BFC6}" srcId="{978AFE4D-A237-4E2E-8D91-0DF5CCB77947}" destId="{CA115478-2EAF-448C-B502-B833DD5420BD}" srcOrd="7" destOrd="0" parTransId="{B260C283-37DA-43D4-A777-138D5AE459E5}" sibTransId="{FAAD5891-5506-43FD-B88D-607DC7BDCFB4}"/>
    <dgm:cxn modelId="{E42397E4-4343-45A9-B816-1B6142DD93E2}" srcId="{978AFE4D-A237-4E2E-8D91-0DF5CCB77947}" destId="{951994DA-31DF-4092-9C3F-6F37C2BB24B7}" srcOrd="4" destOrd="0" parTransId="{876857D1-79E2-48F0-B8BC-8DB60A623886}" sibTransId="{F34E6AF6-3758-4F66-A25E-066CA9D44788}"/>
    <dgm:cxn modelId="{4DB273E7-63E3-45EF-8077-BDA0FDE46FE7}" type="presOf" srcId="{9C5B751E-CD6D-4420-B9C7-08A7A3456E59}" destId="{8F95F10C-CDF9-4461-A7BC-9BC3BD7F92C5}" srcOrd="0" destOrd="3" presId="urn:microsoft.com/office/officeart/2005/8/layout/hList3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A98A56FD-F479-4064-BF0A-96FC4D4F4E88}" srcId="{EA5E1BBA-7BAD-4C6E-A30B-7D96517B2E49}" destId="{8FD94CCB-E52D-4956-835F-8C7D03CA2F42}" srcOrd="3" destOrd="0" parTransId="{8F55F61A-D2B8-4F84-B56A-3E99E4E0CD3D}" sibTransId="{21181CF3-29FE-4A67-9917-1B780F26ED23}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dia 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/>
            <a:t>Mahari-po </a:t>
          </a:r>
          <a:endParaRPr lang="en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/>
            <a:t>Mora </a:t>
          </a:r>
          <a:r>
            <a:rPr lang="fr-FR" sz="2000" b="1" dirty="0" err="1"/>
            <a:t>fanahy</a:t>
          </a:r>
          <a:r>
            <a:rPr lang="fr-FR" sz="2000" b="1" dirty="0"/>
            <a:t> </a:t>
          </a:r>
          <a:endParaRPr lang="en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DIA TSY 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mialona</a:t>
          </a:r>
          <a:r>
            <a:rPr lang="fr-FR" sz="2000" b="1" dirty="0"/>
            <a:t> </a:t>
          </a:r>
          <a:endParaRPr lang="en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mirehareha</a:t>
          </a:r>
          <a:r>
            <a:rPr lang="fr-FR" sz="2000" b="1" dirty="0"/>
            <a:t> </a:t>
          </a:r>
          <a:endParaRPr lang="en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mieboebo</a:t>
          </a:r>
          <a:r>
            <a:rPr lang="fr-FR" sz="2000" b="1" dirty="0"/>
            <a:t> </a:t>
          </a:r>
          <a:endParaRPr lang="en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masiaka</a:t>
          </a:r>
          <a:r>
            <a:rPr lang="fr-FR" sz="2000" b="1" dirty="0"/>
            <a:t> </a:t>
          </a:r>
          <a:endParaRPr lang="en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tia</a:t>
          </a:r>
          <a:r>
            <a:rPr lang="fr-FR" sz="2000" b="1" dirty="0"/>
            <a:t> </a:t>
          </a:r>
          <a:r>
            <a:rPr lang="fr-FR" sz="2000" b="1" dirty="0" err="1"/>
            <a:t>tena</a:t>
          </a:r>
          <a:r>
            <a:rPr lang="fr-FR" sz="2000" b="1" dirty="0"/>
            <a:t> 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mora</a:t>
          </a:r>
          <a:r>
            <a:rPr lang="fr-FR" sz="2000" b="1" dirty="0"/>
            <a:t> </a:t>
          </a:r>
          <a:r>
            <a:rPr lang="fr-FR" sz="2000" b="1" dirty="0" err="1"/>
            <a:t>sosotra</a:t>
          </a:r>
          <a:r>
            <a:rPr lang="fr-FR" sz="2000" b="1" dirty="0"/>
            <a:t> 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manao</a:t>
          </a:r>
          <a:r>
            <a:rPr lang="fr-FR" sz="2000" b="1" dirty="0"/>
            <a:t> </a:t>
          </a:r>
          <a:r>
            <a:rPr lang="fr-FR" sz="2000" b="1" dirty="0" err="1"/>
            <a:t>otripo</a:t>
          </a:r>
          <a:r>
            <a:rPr lang="fr-FR" sz="2000" b="1" dirty="0"/>
            <a:t> 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mifaly</a:t>
          </a:r>
          <a:r>
            <a:rPr lang="fr-FR" sz="2000" b="1" dirty="0"/>
            <a:t> </a:t>
          </a:r>
          <a:r>
            <a:rPr lang="fr-FR" sz="2000" b="1" dirty="0" err="1"/>
            <a:t>amin'ny</a:t>
          </a:r>
          <a:r>
            <a:rPr lang="fr-FR" sz="2000" b="1" dirty="0"/>
            <a:t> </a:t>
          </a:r>
          <a:r>
            <a:rPr lang="fr-FR" sz="2000" b="1" dirty="0" err="1"/>
            <a:t>ratsy</a:t>
          </a:r>
          <a:r>
            <a:rPr lang="fr-FR" sz="2000" b="1" dirty="0"/>
            <a:t> 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Mifaly</a:t>
          </a:r>
          <a:r>
            <a:rPr lang="fr-FR" sz="2000" b="1" dirty="0"/>
            <a:t> </a:t>
          </a:r>
          <a:r>
            <a:rPr lang="fr-FR" sz="2000" b="1" dirty="0" err="1"/>
            <a:t>amin'ny</a:t>
          </a:r>
          <a:r>
            <a:rPr lang="fr-FR" sz="2000" b="1" dirty="0"/>
            <a:t> </a:t>
          </a:r>
          <a:r>
            <a:rPr lang="fr-FR" sz="2000" b="1" dirty="0" err="1"/>
            <a:t>fahamarinana</a:t>
          </a:r>
          <a:r>
            <a:rPr lang="fr-FR" sz="2000" b="1" dirty="0"/>
            <a:t> </a:t>
          </a:r>
          <a:endParaRPr lang="en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Mandefitra</a:t>
          </a:r>
          <a:r>
            <a:rPr lang="fr-FR" sz="2000" b="1" dirty="0"/>
            <a:t> </a:t>
          </a:r>
          <a:r>
            <a:rPr lang="fr-FR" sz="2000" b="1" dirty="0" err="1"/>
            <a:t>ny</a:t>
          </a:r>
          <a:r>
            <a:rPr lang="fr-FR" sz="2000" b="1" dirty="0"/>
            <a:t> </a:t>
          </a:r>
          <a:r>
            <a:rPr lang="fr-FR" sz="2000" b="1" dirty="0" err="1"/>
            <a:t>zavatra</a:t>
          </a:r>
          <a:r>
            <a:rPr lang="fr-FR" sz="2000" b="1" dirty="0"/>
            <a:t> </a:t>
          </a:r>
          <a:r>
            <a:rPr lang="fr-FR" sz="2000" b="1" dirty="0" err="1"/>
            <a:t>rehetra</a:t>
          </a:r>
          <a:r>
            <a:rPr lang="fr-FR" sz="2000" b="1" dirty="0"/>
            <a:t> </a:t>
          </a:r>
          <a:endParaRPr lang="en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Mino</a:t>
          </a:r>
          <a:r>
            <a:rPr lang="fr-FR" sz="2000" b="1" dirty="0"/>
            <a:t> </a:t>
          </a:r>
          <a:r>
            <a:rPr lang="fr-FR" sz="2000" b="1" dirty="0" err="1"/>
            <a:t>ny</a:t>
          </a:r>
          <a:r>
            <a:rPr lang="fr-FR" sz="2000" b="1" dirty="0"/>
            <a:t> </a:t>
          </a:r>
          <a:r>
            <a:rPr lang="fr-FR" sz="2000" b="1" dirty="0" err="1"/>
            <a:t>zavatra</a:t>
          </a:r>
          <a:r>
            <a:rPr lang="fr-FR" sz="2000" b="1" dirty="0"/>
            <a:t> </a:t>
          </a:r>
          <a:r>
            <a:rPr lang="fr-FR" sz="2000" b="1" dirty="0" err="1"/>
            <a:t>rehetra</a:t>
          </a:r>
          <a:r>
            <a:rPr lang="fr-FR" sz="2000" b="1" dirty="0"/>
            <a:t> 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Manantena</a:t>
          </a:r>
          <a:r>
            <a:rPr lang="fr-FR" sz="2000" b="1" dirty="0"/>
            <a:t> </a:t>
          </a:r>
          <a:r>
            <a:rPr lang="fr-FR" sz="2000" b="1" dirty="0" err="1"/>
            <a:t>ny</a:t>
          </a:r>
          <a:r>
            <a:rPr lang="fr-FR" sz="2000" b="1" dirty="0"/>
            <a:t> </a:t>
          </a:r>
          <a:r>
            <a:rPr lang="fr-FR" sz="2000" b="1" dirty="0" err="1"/>
            <a:t>zavatra</a:t>
          </a:r>
          <a:r>
            <a:rPr lang="fr-FR" sz="2000" b="1" dirty="0"/>
            <a:t> </a:t>
          </a:r>
          <a:r>
            <a:rPr lang="fr-FR" sz="2000" b="1" dirty="0" err="1"/>
            <a:t>rehetra</a:t>
          </a:r>
          <a:r>
            <a:rPr lang="fr-FR" sz="2000" b="1" dirty="0"/>
            <a:t> 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 err="1"/>
            <a:t>Maharitra</a:t>
          </a:r>
          <a:r>
            <a:rPr lang="fr-FR" sz="2000" b="1" dirty="0"/>
            <a:t> </a:t>
          </a:r>
          <a:r>
            <a:rPr lang="fr-FR" sz="2000" b="1" dirty="0" err="1"/>
            <a:t>ny</a:t>
          </a:r>
          <a:r>
            <a:rPr lang="fr-FR" sz="2000" b="1" dirty="0"/>
            <a:t> </a:t>
          </a:r>
          <a:r>
            <a:rPr lang="fr-FR" sz="2000" b="1" dirty="0" err="1"/>
            <a:t>zavatra</a:t>
          </a:r>
          <a:r>
            <a:rPr lang="fr-FR" sz="2000" b="1" dirty="0"/>
            <a:t> </a:t>
          </a:r>
          <a:r>
            <a:rPr lang="fr-FR" sz="2000" b="1" dirty="0" err="1"/>
            <a:t>rehetra</a:t>
          </a:r>
          <a:r>
            <a:rPr lang="fr-FR" sz="2000" b="1" dirty="0"/>
            <a:t> 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Tanteraka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ambarany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—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raha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fepetra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(Deo. 18:22;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Jer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28:8-9; Jona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4:2)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Mifanaraka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an'ireo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mpaminany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talohany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hafatra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entiny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(Deo. 13:1-3; Isa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Hita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taratra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fiainany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fanolorany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an'i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Jesosy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Jaona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Mifanaraka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hafatra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ara-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Baiboly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entiny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fiainany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Inona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ohatra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omen'i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Paoly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amin'ireo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fanomezana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12:8-10; Rom. 12:6-8;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4:11-12)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fr-FR" sz="2000" b="1" kern="1200" dirty="0" err="1">
              <a:solidFill>
                <a:schemeClr val="bg1"/>
              </a:solidFill>
              <a:highlight>
                <a:srgbClr val="800000"/>
              </a:highlight>
            </a:rPr>
            <a:t>Korintiana</a:t>
          </a: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fr-FR" sz="2000" b="1" kern="1200" dirty="0" err="1"/>
            <a:t>Teny</a:t>
          </a:r>
          <a:r>
            <a:rPr lang="fr-FR" sz="2000" b="1" kern="1200" dirty="0"/>
            <a:t> </a:t>
          </a:r>
          <a:r>
            <a:rPr lang="fr-FR" sz="2000" b="1" kern="1200" dirty="0" err="1"/>
            <a:t>fahendrena</a:t>
          </a:r>
          <a:r>
            <a:rPr lang="fr-FR" sz="2000" b="1" kern="1200" dirty="0"/>
            <a:t> 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fr-FR" sz="2000" b="1" kern="1200"/>
            <a:t>Teny fahalalana 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fr-FR" sz="2000" b="1" kern="1200" dirty="0" err="1"/>
            <a:t>Finoana</a:t>
          </a:r>
          <a:r>
            <a:rPr lang="fr-FR" sz="2000" b="1" kern="1200" dirty="0"/>
            <a:t>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fr-FR" sz="2000" b="1" kern="1200" dirty="0" err="1"/>
            <a:t>Fahasalamana</a:t>
          </a:r>
          <a:r>
            <a:rPr lang="fr-FR" sz="2000" b="1" kern="1200" dirty="0"/>
            <a:t>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fr-FR" sz="2000" b="1" kern="1200" dirty="0" err="1"/>
            <a:t>Manao</a:t>
          </a:r>
          <a:r>
            <a:rPr lang="fr-FR" sz="2000" b="1" kern="1200" dirty="0"/>
            <a:t> </a:t>
          </a:r>
          <a:r>
            <a:rPr lang="fr-FR" sz="2000" b="1" kern="1200" dirty="0" err="1"/>
            <a:t>fahagagana</a:t>
          </a:r>
          <a:r>
            <a:rPr lang="fr-FR" sz="2000" b="1" kern="1200" dirty="0"/>
            <a:t>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fr-FR" sz="2000" b="1" kern="1200" dirty="0" err="1"/>
            <a:t>Faminaniana</a:t>
          </a:r>
          <a:r>
            <a:rPr lang="fr-FR" sz="2000" b="1" kern="1200" dirty="0"/>
            <a:t>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fr-FR" sz="2000" b="1" kern="1200" dirty="0" err="1"/>
            <a:t>Fahafantarana</a:t>
          </a:r>
          <a:r>
            <a:rPr lang="fr-FR" sz="2000" b="1" kern="1200" dirty="0"/>
            <a:t> </a:t>
          </a:r>
          <a:r>
            <a:rPr lang="fr-FR" sz="2000" b="1" kern="1200" dirty="0" err="1"/>
            <a:t>fanahy</a:t>
          </a:r>
          <a:r>
            <a:rPr lang="fr-FR" sz="2000" b="1" kern="1200" dirty="0"/>
            <a:t> </a:t>
          </a:r>
          <a:r>
            <a:rPr lang="fr-FR" sz="2000" b="1" kern="1200" dirty="0" err="1"/>
            <a:t>samy</a:t>
          </a:r>
          <a:r>
            <a:rPr lang="fr-FR" sz="2000" b="1" kern="1200" dirty="0"/>
            <a:t> </a:t>
          </a:r>
          <a:r>
            <a:rPr lang="fr-FR" sz="2000" b="1" kern="1200" dirty="0" err="1"/>
            <a:t>hafa</a:t>
          </a:r>
          <a:r>
            <a:rPr lang="fr-FR" sz="2000" b="1" kern="1200" dirty="0"/>
            <a:t>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fr-FR" sz="2000" b="1" kern="1200" dirty="0" err="1"/>
            <a:t>Fiteny</a:t>
          </a:r>
          <a:r>
            <a:rPr lang="fr-FR" sz="2000" b="1" kern="1200" dirty="0"/>
            <a:t>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fr-FR" sz="2000" b="1" kern="1200" dirty="0" err="1"/>
            <a:t>Fandikan-teny</a:t>
          </a:r>
          <a:endParaRPr lang="fr-FR" sz="2000" b="1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endParaRPr lang="fr-FR" sz="2000" b="1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Romana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dirty="0" err="1"/>
            <a:t>Fanompoana</a:t>
          </a:r>
          <a:r>
            <a:rPr lang="fr-FR" sz="2000" b="1" kern="1200" dirty="0"/>
            <a:t> 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dirty="0" err="1"/>
            <a:t>Fampianarana</a:t>
          </a:r>
          <a:r>
            <a:rPr lang="fr-FR" sz="2000" b="1" kern="1200" dirty="0"/>
            <a:t>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dirty="0" err="1"/>
            <a:t>Fananarana</a:t>
          </a:r>
          <a:r>
            <a:rPr lang="fr-FR" sz="2000" b="1" kern="1200" dirty="0"/>
            <a:t>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dirty="0" err="1"/>
            <a:t>Fahalalan-tanana</a:t>
          </a:r>
          <a:r>
            <a:rPr lang="fr-FR" sz="2000" b="1" kern="1200" dirty="0"/>
            <a:t>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dirty="0" err="1"/>
            <a:t>Fitarihana</a:t>
          </a:r>
          <a:r>
            <a:rPr lang="fr-FR" sz="2000" b="1" kern="1200" dirty="0"/>
            <a:t>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dirty="0" err="1"/>
            <a:t>Famindram</a:t>
          </a:r>
          <a:r>
            <a:rPr lang="fr-FR" sz="2000" b="1" kern="1200" dirty="0"/>
            <a:t>-po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FR" sz="2000" b="1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Efesiana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/>
            <a:t>Apostoly 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dirty="0" err="1"/>
            <a:t>Evanjelista</a:t>
          </a:r>
          <a:r>
            <a:rPr lang="fr-FR" sz="2000" b="1" kern="1200" dirty="0"/>
            <a:t> </a:t>
          </a: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dirty="0" err="1"/>
            <a:t>Mpiandry</a:t>
          </a:r>
          <a:r>
            <a:rPr lang="fr-FR" sz="2000" b="1" kern="1200" dirty="0"/>
            <a:t> </a:t>
          </a:r>
          <a:r>
            <a:rPr lang="fr-FR" sz="2000" b="1" kern="1200" dirty="0" err="1"/>
            <a:t>sy</a:t>
          </a:r>
          <a:r>
            <a:rPr lang="fr-FR" sz="2000" b="1" kern="1200" dirty="0"/>
            <a:t> </a:t>
          </a:r>
          <a:r>
            <a:rPr lang="fr-FR" sz="2000" b="1" kern="1200" dirty="0" err="1"/>
            <a:t>mpampianatra</a:t>
          </a:r>
          <a:r>
            <a:rPr lang="fr-FR" sz="2000" b="1" kern="1200" dirty="0"/>
            <a:t> </a:t>
          </a:r>
          <a:r>
            <a:rPr lang="fr-FR" sz="2000" b="1" kern="1200" dirty="0" err="1"/>
            <a:t>ambony</a:t>
          </a:r>
          <a:endParaRPr lang="fr-FR" sz="2000" b="1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FR" sz="2000" b="1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dia 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Mahari-po </a:t>
          </a:r>
          <a:endParaRPr lang="en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Mora </a:t>
          </a:r>
          <a:r>
            <a:rPr lang="fr-FR" sz="2000" b="1" kern="1200" dirty="0" err="1"/>
            <a:t>fanahy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Mifaly</a:t>
          </a:r>
          <a:r>
            <a:rPr lang="fr-FR" sz="2000" b="1" kern="1200" dirty="0"/>
            <a:t> </a:t>
          </a:r>
          <a:r>
            <a:rPr lang="fr-FR" sz="2000" b="1" kern="1200" dirty="0" err="1"/>
            <a:t>amin'ny</a:t>
          </a:r>
          <a:r>
            <a:rPr lang="fr-FR" sz="2000" b="1" kern="1200" dirty="0"/>
            <a:t> </a:t>
          </a:r>
          <a:r>
            <a:rPr lang="fr-FR" sz="2000" b="1" kern="1200" dirty="0" err="1"/>
            <a:t>fahamarinana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Mandefitra</a:t>
          </a:r>
          <a:r>
            <a:rPr lang="fr-FR" sz="2000" b="1" kern="1200" dirty="0"/>
            <a:t> </a:t>
          </a:r>
          <a:r>
            <a:rPr lang="fr-FR" sz="2000" b="1" kern="1200" dirty="0" err="1"/>
            <a:t>ny</a:t>
          </a:r>
          <a:r>
            <a:rPr lang="fr-FR" sz="2000" b="1" kern="1200" dirty="0"/>
            <a:t> </a:t>
          </a:r>
          <a:r>
            <a:rPr lang="fr-FR" sz="2000" b="1" kern="1200" dirty="0" err="1"/>
            <a:t>zavatra</a:t>
          </a:r>
          <a:r>
            <a:rPr lang="fr-FR" sz="2000" b="1" kern="1200" dirty="0"/>
            <a:t> </a:t>
          </a:r>
          <a:r>
            <a:rPr lang="fr-FR" sz="2000" b="1" kern="1200" dirty="0" err="1"/>
            <a:t>rehetra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Mino</a:t>
          </a:r>
          <a:r>
            <a:rPr lang="fr-FR" sz="2000" b="1" kern="1200" dirty="0"/>
            <a:t> </a:t>
          </a:r>
          <a:r>
            <a:rPr lang="fr-FR" sz="2000" b="1" kern="1200" dirty="0" err="1"/>
            <a:t>ny</a:t>
          </a:r>
          <a:r>
            <a:rPr lang="fr-FR" sz="2000" b="1" kern="1200" dirty="0"/>
            <a:t> </a:t>
          </a:r>
          <a:r>
            <a:rPr lang="fr-FR" sz="2000" b="1" kern="1200" dirty="0" err="1"/>
            <a:t>zavatra</a:t>
          </a:r>
          <a:r>
            <a:rPr lang="fr-FR" sz="2000" b="1" kern="1200" dirty="0"/>
            <a:t> </a:t>
          </a:r>
          <a:r>
            <a:rPr lang="fr-FR" sz="2000" b="1" kern="1200" dirty="0" err="1"/>
            <a:t>rehetra</a:t>
          </a:r>
          <a:r>
            <a:rPr lang="fr-FR" sz="2000" b="1" kern="1200" dirty="0"/>
            <a:t> 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Manantena</a:t>
          </a:r>
          <a:r>
            <a:rPr lang="fr-FR" sz="2000" b="1" kern="1200" dirty="0"/>
            <a:t> </a:t>
          </a:r>
          <a:r>
            <a:rPr lang="fr-FR" sz="2000" b="1" kern="1200" dirty="0" err="1"/>
            <a:t>ny</a:t>
          </a:r>
          <a:r>
            <a:rPr lang="fr-FR" sz="2000" b="1" kern="1200" dirty="0"/>
            <a:t> </a:t>
          </a:r>
          <a:r>
            <a:rPr lang="fr-FR" sz="2000" b="1" kern="1200" dirty="0" err="1"/>
            <a:t>zavatra</a:t>
          </a:r>
          <a:r>
            <a:rPr lang="fr-FR" sz="2000" b="1" kern="1200" dirty="0"/>
            <a:t> </a:t>
          </a:r>
          <a:r>
            <a:rPr lang="fr-FR" sz="2000" b="1" kern="1200" dirty="0" err="1"/>
            <a:t>rehetra</a:t>
          </a:r>
          <a:r>
            <a:rPr lang="fr-FR" sz="2000" b="1" kern="1200" dirty="0"/>
            <a:t> 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Maharitra</a:t>
          </a:r>
          <a:r>
            <a:rPr lang="fr-FR" sz="2000" b="1" kern="1200" dirty="0"/>
            <a:t> </a:t>
          </a:r>
          <a:r>
            <a:rPr lang="fr-FR" sz="2000" b="1" kern="1200" dirty="0" err="1"/>
            <a:t>ny</a:t>
          </a:r>
          <a:r>
            <a:rPr lang="fr-FR" sz="2000" b="1" kern="1200" dirty="0"/>
            <a:t> </a:t>
          </a:r>
          <a:r>
            <a:rPr lang="fr-FR" sz="2000" b="1" kern="1200" dirty="0" err="1"/>
            <a:t>zavatra</a:t>
          </a:r>
          <a:r>
            <a:rPr lang="fr-FR" sz="2000" b="1" kern="1200" dirty="0"/>
            <a:t> </a:t>
          </a:r>
          <a:r>
            <a:rPr lang="fr-FR" sz="2000" b="1" kern="1200" dirty="0" err="1"/>
            <a:t>rehetra</a:t>
          </a:r>
          <a:r>
            <a:rPr lang="fr-FR" sz="2000" b="1" kern="1200" dirty="0"/>
            <a:t> 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DIA TSY 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mialona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mirehareha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mieboebo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masiaka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tia</a:t>
          </a:r>
          <a:r>
            <a:rPr lang="fr-FR" sz="2000" b="1" kern="1200" dirty="0"/>
            <a:t> </a:t>
          </a:r>
          <a:r>
            <a:rPr lang="fr-FR" sz="2000" b="1" kern="1200" dirty="0" err="1"/>
            <a:t>tena</a:t>
          </a:r>
          <a:r>
            <a:rPr lang="fr-FR" sz="2000" b="1" kern="1200" dirty="0"/>
            <a:t> 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mora</a:t>
          </a:r>
          <a:r>
            <a:rPr lang="fr-FR" sz="2000" b="1" kern="1200" dirty="0"/>
            <a:t> </a:t>
          </a:r>
          <a:r>
            <a:rPr lang="fr-FR" sz="2000" b="1" kern="1200" dirty="0" err="1"/>
            <a:t>sosotra</a:t>
          </a:r>
          <a:r>
            <a:rPr lang="fr-FR" sz="2000" b="1" kern="1200" dirty="0"/>
            <a:t> 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manao</a:t>
          </a:r>
          <a:r>
            <a:rPr lang="fr-FR" sz="2000" b="1" kern="1200" dirty="0"/>
            <a:t> </a:t>
          </a:r>
          <a:r>
            <a:rPr lang="fr-FR" sz="2000" b="1" kern="1200" dirty="0" err="1"/>
            <a:t>otripo</a:t>
          </a:r>
          <a:r>
            <a:rPr lang="fr-FR" sz="2000" b="1" kern="1200" dirty="0"/>
            <a:t> 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mifaly</a:t>
          </a:r>
          <a:r>
            <a:rPr lang="fr-FR" sz="2000" b="1" kern="1200" dirty="0"/>
            <a:t> </a:t>
          </a:r>
          <a:r>
            <a:rPr lang="fr-FR" sz="2000" b="1" kern="1200" dirty="0" err="1"/>
            <a:t>amin'ny</a:t>
          </a:r>
          <a:r>
            <a:rPr lang="fr-FR" sz="2000" b="1" kern="1200" dirty="0"/>
            <a:t> </a:t>
          </a:r>
          <a:r>
            <a:rPr lang="fr-FR" sz="2000" b="1" kern="1200" dirty="0" err="1"/>
            <a:t>ratsy</a:t>
          </a:r>
          <a:r>
            <a:rPr lang="fr-FR" sz="2000" b="1" kern="1200" dirty="0"/>
            <a:t> 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Tanteraka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ambarany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—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raha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fepetra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(Deo. 18:22;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Jer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28:8-9; Jona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4:2)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Mifanaraka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an'ireo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mpaminany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talohany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hafatra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entiny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(Deo. 13:1-3; Isa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Hita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taratra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fiainany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fanolorany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an'i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Jesosy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Jaona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Mifanaraka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hafatra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ara-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Baiboly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entiny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fiainany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010539"/>
            <a:ext cx="11420475" cy="1638899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fr-FR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NY FANOMEZAM-PAHASOAVANA </a:t>
            </a:r>
            <a:endParaRPr lang="en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Lesona</a:t>
            </a:r>
            <a:r>
              <a:rPr lang="fr-F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 </a:t>
            </a:r>
            <a:r>
              <a:rPr lang="fr-FR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hatao</a:t>
            </a:r>
            <a:r>
              <a:rPr lang="fr-F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</a:t>
            </a:r>
            <a:r>
              <a:rPr lang="fr-F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</a:t>
            </a:r>
            <a:r>
              <a:rPr lang="fr-FR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Aogositra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550090" y="299775"/>
            <a:ext cx="553713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FANOMEZANA MANOKANA 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fr-FR" sz="36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 FANOMEZAM-PAHASOAVAN'NY FITENY </a:t>
            </a:r>
            <a:endParaRPr lang="en" sz="36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Koa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aoka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izay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miteny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amin'ny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fiteny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tsy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fantatra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hangataka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mba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hahay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mandika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teny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koa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fr-FR" sz="12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Korintiana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5630" y="1050358"/>
            <a:ext cx="78807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/>
              <a:t>Ny </a:t>
            </a:r>
            <a:r>
              <a:rPr lang="fr-FR" b="1" dirty="0" err="1"/>
              <a:t>fanamafisan'i</a:t>
            </a:r>
            <a:r>
              <a:rPr lang="fr-FR" b="1" dirty="0"/>
              <a:t> </a:t>
            </a:r>
            <a:r>
              <a:rPr lang="fr-FR" b="1" dirty="0" err="1"/>
              <a:t>Paoly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fanomezam-pahasoavan'ny</a:t>
            </a:r>
            <a:r>
              <a:rPr lang="fr-FR" b="1" dirty="0"/>
              <a:t> </a:t>
            </a:r>
            <a:r>
              <a:rPr lang="fr-FR" b="1" dirty="0" err="1"/>
              <a:t>fiteny</a:t>
            </a:r>
            <a:r>
              <a:rPr lang="fr-FR" b="1" dirty="0"/>
              <a:t> </a:t>
            </a:r>
            <a:r>
              <a:rPr lang="fr-FR" b="1" dirty="0" err="1"/>
              <a:t>sy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fampiasana</a:t>
            </a:r>
            <a:r>
              <a:rPr lang="fr-FR" b="1" dirty="0"/>
              <a:t> </a:t>
            </a:r>
            <a:r>
              <a:rPr lang="fr-FR" b="1" dirty="0" err="1"/>
              <a:t>azy</a:t>
            </a:r>
            <a:r>
              <a:rPr lang="fr-FR" b="1" dirty="0"/>
              <a:t> </a:t>
            </a:r>
            <a:r>
              <a:rPr lang="fr-FR" b="1" dirty="0" err="1"/>
              <a:t>tsara</a:t>
            </a:r>
            <a:r>
              <a:rPr lang="fr-FR" b="1" dirty="0"/>
              <a:t> dia </a:t>
            </a:r>
            <a:r>
              <a:rPr lang="fr-FR" b="1" dirty="0" err="1"/>
              <a:t>maneho</a:t>
            </a:r>
            <a:r>
              <a:rPr lang="fr-FR" b="1" dirty="0"/>
              <a:t> fa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araka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tokony</a:t>
            </a:r>
            <a:r>
              <a:rPr lang="fr-FR" b="1" dirty="0"/>
              <a:t> ho </a:t>
            </a:r>
            <a:r>
              <a:rPr lang="fr-FR" b="1" dirty="0" err="1"/>
              <a:t>izy</a:t>
            </a:r>
            <a:r>
              <a:rPr lang="fr-FR" b="1" dirty="0"/>
              <a:t> no </a:t>
            </a:r>
            <a:r>
              <a:rPr lang="fr-FR" b="1" dirty="0" err="1"/>
              <a:t>nampiasan'ireo</a:t>
            </a:r>
            <a:r>
              <a:rPr lang="fr-FR" b="1" dirty="0"/>
              <a:t> </a:t>
            </a:r>
            <a:r>
              <a:rPr lang="fr-FR" b="1" dirty="0" err="1"/>
              <a:t>mambra</a:t>
            </a:r>
            <a:r>
              <a:rPr lang="fr-FR" b="1" dirty="0"/>
              <a:t> tao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fiangonana</a:t>
            </a:r>
            <a:r>
              <a:rPr lang="fr-FR" b="1" dirty="0"/>
              <a:t> tao </a:t>
            </a:r>
            <a:r>
              <a:rPr lang="fr-FR" b="1" dirty="0" err="1"/>
              <a:t>Korinto</a:t>
            </a:r>
            <a:r>
              <a:rPr lang="fr-FR" b="1" dirty="0"/>
              <a:t> </a:t>
            </a:r>
            <a:r>
              <a:rPr lang="fr-FR" b="1" dirty="0" err="1"/>
              <a:t>azy</a:t>
            </a:r>
            <a:r>
              <a:rPr lang="fr-FR" b="1" dirty="0"/>
              <a:t>, ka </a:t>
            </a:r>
            <a:r>
              <a:rPr lang="fr-FR" b="1" dirty="0" err="1"/>
              <a:t>niteraka</a:t>
            </a:r>
            <a:r>
              <a:rPr lang="fr-FR" b="1" dirty="0"/>
              <a:t> </a:t>
            </a:r>
            <a:r>
              <a:rPr lang="fr-FR" b="1" dirty="0" err="1"/>
              <a:t>korontana</a:t>
            </a:r>
            <a:r>
              <a:rPr lang="fr-FR" b="1" dirty="0"/>
              <a:t> </a:t>
            </a:r>
            <a:r>
              <a:rPr lang="fr-FR" b="1" dirty="0" err="1"/>
              <a:t>sy</a:t>
            </a:r>
            <a:r>
              <a:rPr lang="fr-FR" b="1" dirty="0"/>
              <a:t> </a:t>
            </a:r>
            <a:r>
              <a:rPr lang="fr-FR" b="1" dirty="0" err="1"/>
              <a:t>safotofoto</a:t>
            </a:r>
            <a:r>
              <a:rPr lang="fr-FR" b="1" dirty="0"/>
              <a:t> </a:t>
            </a:r>
            <a:r>
              <a:rPr lang="fr-FR" b="1" dirty="0" err="1"/>
              <a:t>nandritra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fanompoam-pivavahana</a:t>
            </a:r>
            <a:r>
              <a:rPr lang="fr-FR" b="1" dirty="0"/>
              <a:t> </a:t>
            </a:r>
            <a:r>
              <a:rPr lang="en" b="1" dirty="0"/>
              <a:t>(1 </a:t>
            </a:r>
            <a:r>
              <a:rPr lang="fr-FR" b="1" dirty="0" err="1"/>
              <a:t>Kor</a:t>
            </a:r>
            <a:r>
              <a:rPr lang="fr-FR" b="1" dirty="0"/>
              <a:t>.</a:t>
            </a:r>
            <a:r>
              <a:rPr lang="en" b="1" dirty="0"/>
              <a:t>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4514" y="1259504"/>
            <a:ext cx="3920183" cy="506665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095621" y="4701879"/>
            <a:ext cx="504889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Raha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marina, dia </a:t>
            </a:r>
            <a:r>
              <a:rPr lang="fr-FR" b="1" dirty="0" err="1"/>
              <a:t>mahafaoka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fanomezam-pahasoavana</a:t>
            </a:r>
            <a:r>
              <a:rPr lang="fr-FR" b="1" dirty="0"/>
              <a:t> </a:t>
            </a:r>
            <a:r>
              <a:rPr lang="fr-FR" b="1" dirty="0" err="1"/>
              <a:t>rehetra</a:t>
            </a:r>
            <a:r>
              <a:rPr lang="fr-FR" b="1" dirty="0"/>
              <a:t> </a:t>
            </a:r>
            <a:r>
              <a:rPr lang="fr-FR" b="1" dirty="0" err="1"/>
              <a:t>io</a:t>
            </a:r>
            <a:r>
              <a:rPr lang="fr-FR" b="1" dirty="0"/>
              <a:t> </a:t>
            </a:r>
            <a:r>
              <a:rPr lang="fr-FR" b="1" dirty="0" err="1"/>
              <a:t>faniriana</a:t>
            </a:r>
            <a:r>
              <a:rPr lang="fr-FR" b="1" dirty="0"/>
              <a:t> </a:t>
            </a:r>
            <a:r>
              <a:rPr lang="fr-FR" b="1" dirty="0" err="1"/>
              <a:t>io</a:t>
            </a:r>
            <a:r>
              <a:rPr lang="fr-FR" b="1" dirty="0"/>
              <a:t> (1 </a:t>
            </a:r>
            <a:r>
              <a:rPr lang="fr-FR" b="1" dirty="0" err="1"/>
              <a:t>Kor</a:t>
            </a:r>
            <a:r>
              <a:rPr lang="fr-FR" b="1" dirty="0"/>
              <a:t>. 14:1). </a:t>
            </a:r>
            <a:r>
              <a:rPr lang="fr-FR" b="1" dirty="0" err="1"/>
              <a:t>Efa</a:t>
            </a:r>
            <a:r>
              <a:rPr lang="fr-FR" b="1" dirty="0"/>
              <a:t> </a:t>
            </a:r>
            <a:r>
              <a:rPr lang="fr-FR" b="1" dirty="0" err="1"/>
              <a:t>nataon'i</a:t>
            </a:r>
            <a:r>
              <a:rPr lang="fr-FR" b="1" dirty="0"/>
              <a:t> </a:t>
            </a:r>
            <a:r>
              <a:rPr lang="fr-FR" b="1" dirty="0" err="1"/>
              <a:t>Paoly</a:t>
            </a:r>
            <a:r>
              <a:rPr lang="fr-FR" b="1" dirty="0"/>
              <a:t> </a:t>
            </a:r>
            <a:r>
              <a:rPr lang="fr-FR" b="1" dirty="0" err="1"/>
              <a:t>mazava</a:t>
            </a:r>
            <a:r>
              <a:rPr lang="fr-FR" b="1" dirty="0"/>
              <a:t> </a:t>
            </a:r>
            <a:r>
              <a:rPr lang="fr-FR" b="1" dirty="0" err="1"/>
              <a:t>tsara</a:t>
            </a:r>
            <a:r>
              <a:rPr lang="fr-FR" b="1" dirty="0"/>
              <a:t> fa “</a:t>
            </a:r>
            <a:r>
              <a:rPr lang="fr-FR" b="1" dirty="0" err="1"/>
              <a:t>izy</a:t>
            </a:r>
            <a:r>
              <a:rPr lang="fr-FR" b="1" dirty="0"/>
              <a:t> </a:t>
            </a:r>
            <a:r>
              <a:rPr lang="fr-FR" b="1" dirty="0" err="1"/>
              <a:t>rehetra</a:t>
            </a:r>
            <a:r>
              <a:rPr lang="fr-FR" b="1" dirty="0"/>
              <a:t> dia </a:t>
            </a:r>
            <a:r>
              <a:rPr lang="fr-FR" b="1" dirty="0" err="1"/>
              <a:t>samy</a:t>
            </a:r>
            <a:r>
              <a:rPr lang="fr-FR" b="1" dirty="0"/>
              <a:t> </a:t>
            </a:r>
            <a:r>
              <a:rPr lang="fr-FR" b="1" dirty="0" err="1"/>
              <a:t>nomena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fampisehoana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Fanahy</a:t>
            </a:r>
            <a:r>
              <a:rPr lang="fr-FR" b="1" dirty="0"/>
              <a:t> </a:t>
            </a:r>
            <a:r>
              <a:rPr lang="fr-FR" b="1" dirty="0" err="1"/>
              <a:t>hahasoa</a:t>
            </a:r>
            <a:r>
              <a:rPr lang="fr-FR" b="1" dirty="0"/>
              <a:t>” (1 </a:t>
            </a:r>
            <a:r>
              <a:rPr lang="fr-FR" b="1" dirty="0" err="1"/>
              <a:t>Kor</a:t>
            </a:r>
            <a:r>
              <a:rPr lang="fr-FR" b="1" dirty="0"/>
              <a:t>. 12:7). </a:t>
            </a:r>
            <a:r>
              <a:rPr lang="fr-FR" b="1" dirty="0" err="1"/>
              <a:t>Noho</a:t>
            </a:r>
            <a:r>
              <a:rPr lang="fr-FR" b="1" dirty="0"/>
              <a:t> </a:t>
            </a:r>
            <a:r>
              <a:rPr lang="fr-FR" b="1" dirty="0" err="1"/>
              <a:t>izany</a:t>
            </a:r>
            <a:r>
              <a:rPr lang="fr-FR" b="1" dirty="0"/>
              <a:t>,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mitovy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fanomezam-pahasoavana</a:t>
            </a:r>
            <a:r>
              <a:rPr lang="fr-FR" b="1" dirty="0"/>
              <a:t> </a:t>
            </a:r>
            <a:r>
              <a:rPr lang="fr-FR" b="1" dirty="0" err="1"/>
              <a:t>raisin'ny</a:t>
            </a:r>
            <a:r>
              <a:rPr lang="fr-FR" b="1" dirty="0"/>
              <a:t> </a:t>
            </a:r>
            <a:r>
              <a:rPr lang="fr-FR" b="1" dirty="0" err="1"/>
              <a:t>tsirairay</a:t>
            </a:r>
            <a:r>
              <a:rPr lang="en" b="1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5630" y="3676709"/>
            <a:ext cx="79063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 err="1">
                <a:solidFill>
                  <a:prstClr val="black"/>
                </a:solidFill>
              </a:rPr>
              <a:t>Hafa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fandraisan'ireo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izay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mihevitra</a:t>
            </a:r>
            <a:r>
              <a:rPr lang="fr-FR" b="1" dirty="0">
                <a:solidFill>
                  <a:prstClr val="black"/>
                </a:solidFill>
              </a:rPr>
              <a:t> fa </a:t>
            </a:r>
            <a:r>
              <a:rPr lang="fr-FR" b="1" dirty="0" err="1">
                <a:solidFill>
                  <a:prstClr val="black"/>
                </a:solidFill>
              </a:rPr>
              <a:t>tokony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hanana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fanomezam-pahasoavana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avokoa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isika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rehetra</a:t>
            </a:r>
            <a:r>
              <a:rPr lang="fr-FR" b="1" dirty="0">
                <a:solidFill>
                  <a:prstClr val="black"/>
                </a:solidFill>
              </a:rPr>
              <a:t>, </a:t>
            </a:r>
            <a:r>
              <a:rPr lang="fr-FR" b="1" dirty="0" err="1">
                <a:solidFill>
                  <a:prstClr val="black"/>
                </a:solidFill>
              </a:rPr>
              <a:t>noho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fanirian'i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Paoly</a:t>
            </a:r>
            <a:r>
              <a:rPr lang="fr-FR" b="1" dirty="0">
                <a:solidFill>
                  <a:prstClr val="black"/>
                </a:solidFill>
              </a:rPr>
              <a:t> fa </a:t>
            </a:r>
            <a:r>
              <a:rPr lang="fr-FR" b="1" dirty="0" err="1">
                <a:solidFill>
                  <a:prstClr val="black"/>
                </a:solidFill>
              </a:rPr>
              <a:t>tokony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hiteny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amin'ny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fiteny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fantatra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rehetra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</a:t>
            </a:r>
            <a:r>
              <a:rPr kumimoji="0" lang="fr-FR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Kor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5630" y="2469391"/>
            <a:ext cx="78807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>
                <a:solidFill>
                  <a:prstClr val="black"/>
                </a:solidFill>
              </a:rPr>
              <a:t>Ny </a:t>
            </a:r>
            <a:r>
              <a:rPr lang="fr-FR" b="1" dirty="0" err="1">
                <a:solidFill>
                  <a:prstClr val="black"/>
                </a:solidFill>
              </a:rPr>
              <a:t>fanomezam-pahasoavan'ny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fiteny</a:t>
            </a:r>
            <a:r>
              <a:rPr lang="fr-FR" b="1" dirty="0">
                <a:solidFill>
                  <a:prstClr val="black"/>
                </a:solidFill>
              </a:rPr>
              <a:t> dia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fahaizana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miteny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fitenin'ny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olona</a:t>
            </a:r>
            <a:r>
              <a:rPr lang="fr-FR" b="1" dirty="0">
                <a:solidFill>
                  <a:prstClr val="black"/>
                </a:solidFill>
              </a:rPr>
              <a:t> na </a:t>
            </a:r>
            <a:r>
              <a:rPr lang="fr-FR" b="1" dirty="0" err="1">
                <a:solidFill>
                  <a:prstClr val="black"/>
                </a:solidFill>
              </a:rPr>
              <a:t>an'ny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anjely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izay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fantatry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hafa</a:t>
            </a:r>
            <a:r>
              <a:rPr lang="fr-FR" b="1" dirty="0">
                <a:solidFill>
                  <a:prstClr val="black"/>
                </a:solidFill>
              </a:rPr>
              <a:t> (1 </a:t>
            </a:r>
            <a:r>
              <a:rPr lang="fr-FR" b="1" dirty="0" err="1">
                <a:solidFill>
                  <a:prstClr val="black"/>
                </a:solidFill>
              </a:rPr>
              <a:t>Kor</a:t>
            </a:r>
            <a:r>
              <a:rPr lang="fr-FR" b="1" dirty="0">
                <a:solidFill>
                  <a:prstClr val="black"/>
                </a:solidFill>
              </a:rPr>
              <a:t>. 13:1). </a:t>
            </a:r>
            <a:r>
              <a:rPr lang="fr-FR" b="1" dirty="0" err="1">
                <a:solidFill>
                  <a:prstClr val="black"/>
                </a:solidFill>
              </a:rPr>
              <a:t>Rehefa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hain'ny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mpihaino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ilay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fiteny</a:t>
            </a:r>
            <a:r>
              <a:rPr lang="fr-FR" b="1" dirty="0">
                <a:solidFill>
                  <a:prstClr val="black"/>
                </a:solidFill>
              </a:rPr>
              <a:t>, dia </a:t>
            </a:r>
            <a:r>
              <a:rPr lang="fr-FR" b="1" dirty="0" err="1">
                <a:solidFill>
                  <a:prstClr val="black"/>
                </a:solidFill>
              </a:rPr>
              <a:t>ilaina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fandikan-teny</a:t>
            </a:r>
            <a:r>
              <a:rPr lang="fr-FR" b="1" dirty="0">
                <a:solidFill>
                  <a:prstClr val="black"/>
                </a:solidFill>
              </a:rPr>
              <a:t> (Asa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2:8; 1 </a:t>
            </a:r>
            <a:r>
              <a:rPr kumimoji="0" lang="fr-FR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Kor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14:2, 13-14, 27-28).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fr-FR" sz="28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 FANOMEZAM-PAHASOAVAN'NY FAMINANIANA </a:t>
            </a:r>
            <a:endParaRPr lang="en" sz="28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izay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maminany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kosa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miteny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amin'olona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fampandrosoana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sy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famporisihana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ary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fampiononana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646671" y="1041023"/>
            <a:ext cx="42447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600" b="1" dirty="0" err="1"/>
              <a:t>Tsy</a:t>
            </a:r>
            <a:r>
              <a:rPr lang="fr-FR" sz="1600" b="1" dirty="0"/>
              <a:t> </a:t>
            </a:r>
            <a:r>
              <a:rPr lang="fr-FR" sz="1600" b="1" dirty="0" err="1"/>
              <a:t>tokony</a:t>
            </a:r>
            <a:r>
              <a:rPr lang="fr-FR" sz="1600" b="1" dirty="0"/>
              <a:t> ho </a:t>
            </a:r>
            <a:r>
              <a:rPr lang="fr-FR" sz="1600" b="1" dirty="0" err="1"/>
              <a:t>ferantsika</a:t>
            </a:r>
            <a:r>
              <a:rPr lang="fr-FR" sz="1600" b="1" dirty="0"/>
              <a:t> </a:t>
            </a:r>
            <a:r>
              <a:rPr lang="fr-FR" sz="1600" b="1" dirty="0" err="1"/>
              <a:t>amin'ny</a:t>
            </a:r>
            <a:r>
              <a:rPr lang="fr-FR" sz="1600" b="1" dirty="0"/>
              <a:t> </a:t>
            </a:r>
            <a:r>
              <a:rPr lang="fr-FR" sz="1600" b="1" dirty="0" err="1"/>
              <a:t>fahalalana</a:t>
            </a:r>
            <a:r>
              <a:rPr lang="fr-FR" sz="1600" b="1" dirty="0"/>
              <a:t> </a:t>
            </a:r>
            <a:r>
              <a:rPr lang="fr-FR" sz="1600" b="1" dirty="0" err="1"/>
              <a:t>mialoha</a:t>
            </a:r>
            <a:r>
              <a:rPr lang="fr-FR" sz="1600" b="1" dirty="0"/>
              <a:t> </a:t>
            </a:r>
            <a:r>
              <a:rPr lang="fr-FR" sz="1600" b="1" dirty="0" err="1"/>
              <a:t>ny</a:t>
            </a:r>
            <a:r>
              <a:rPr lang="fr-FR" sz="1600" b="1" dirty="0"/>
              <a:t> ho </a:t>
            </a:r>
            <a:r>
              <a:rPr lang="fr-FR" sz="1600" b="1" dirty="0" err="1"/>
              <a:t>avy</a:t>
            </a:r>
            <a:r>
              <a:rPr lang="fr-FR" sz="1600" b="1" dirty="0"/>
              <a:t> </a:t>
            </a:r>
            <a:r>
              <a:rPr lang="fr-FR" sz="1600" b="1" dirty="0" err="1"/>
              <a:t>ny</a:t>
            </a:r>
            <a:r>
              <a:rPr lang="fr-FR" sz="1600" b="1" dirty="0"/>
              <a:t> </a:t>
            </a:r>
            <a:r>
              <a:rPr lang="fr-FR" sz="1600" b="1" dirty="0" err="1"/>
              <a:t>fanomezam-pahasoavan'ny</a:t>
            </a:r>
            <a:r>
              <a:rPr lang="fr-FR" sz="1600" b="1" dirty="0"/>
              <a:t> </a:t>
            </a:r>
            <a:r>
              <a:rPr lang="fr-FR" sz="1600" b="1" dirty="0" err="1"/>
              <a:t>faminaniana</a:t>
            </a:r>
            <a:r>
              <a:rPr lang="fr-FR" sz="1600" b="1" dirty="0"/>
              <a:t>. Ny </a:t>
            </a:r>
            <a:r>
              <a:rPr lang="fr-FR" sz="1600" b="1" dirty="0" err="1"/>
              <a:t>fampiasana</a:t>
            </a:r>
            <a:r>
              <a:rPr lang="fr-FR" sz="1600" b="1" dirty="0"/>
              <a:t> </a:t>
            </a:r>
            <a:r>
              <a:rPr lang="fr-FR" sz="1600" b="1" dirty="0" err="1"/>
              <a:t>voalohan'ny</a:t>
            </a:r>
            <a:r>
              <a:rPr lang="fr-FR" sz="1600" b="1" dirty="0"/>
              <a:t> </a:t>
            </a:r>
            <a:r>
              <a:rPr lang="fr-FR" sz="1600" b="1" dirty="0" err="1"/>
              <a:t>fanomezam-pahasoavan'ny</a:t>
            </a:r>
            <a:r>
              <a:rPr lang="fr-FR" sz="1600" b="1" dirty="0"/>
              <a:t> </a:t>
            </a:r>
            <a:r>
              <a:rPr lang="fr-FR" sz="1600" b="1" dirty="0" err="1"/>
              <a:t>faminaniana</a:t>
            </a:r>
            <a:r>
              <a:rPr lang="fr-FR" sz="1600" b="1" dirty="0"/>
              <a:t> dia ho </a:t>
            </a:r>
            <a:r>
              <a:rPr lang="fr-FR" sz="1600" b="1" dirty="0" err="1"/>
              <a:t>fampandrosoana</a:t>
            </a:r>
            <a:r>
              <a:rPr lang="fr-FR" sz="1600" b="1" dirty="0"/>
              <a:t>, ho </a:t>
            </a:r>
            <a:r>
              <a:rPr lang="fr-FR" sz="1600" b="1" dirty="0" err="1"/>
              <a:t>famporisihana</a:t>
            </a:r>
            <a:r>
              <a:rPr lang="fr-FR" sz="1600" b="1" dirty="0"/>
              <a:t> </a:t>
            </a:r>
            <a:r>
              <a:rPr lang="fr-FR" sz="1600" b="1" dirty="0" err="1"/>
              <a:t>ary</a:t>
            </a:r>
            <a:r>
              <a:rPr lang="fr-FR" sz="1600" b="1" dirty="0"/>
              <a:t> ho </a:t>
            </a:r>
            <a:r>
              <a:rPr lang="fr-FR" sz="1600" b="1" dirty="0" err="1"/>
              <a:t>fampiononana</a:t>
            </a:r>
            <a:r>
              <a:rPr lang="fr-FR" sz="1600" b="1" dirty="0"/>
              <a:t> </a:t>
            </a:r>
            <a:r>
              <a:rPr lang="en" sz="1600" b="1" dirty="0"/>
              <a:t>(1 </a:t>
            </a:r>
            <a:r>
              <a:rPr lang="fr-FR" sz="1600" b="1" dirty="0" err="1"/>
              <a:t>Kor</a:t>
            </a:r>
            <a:r>
              <a:rPr lang="fr-FR" sz="1600" b="1" dirty="0"/>
              <a:t>.</a:t>
            </a:r>
            <a:r>
              <a:rPr lang="en" sz="1600" b="1" dirty="0"/>
              <a:t> 14:3).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8609959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25428" y="3109363"/>
            <a:ext cx="462544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600" b="1" dirty="0" err="1"/>
              <a:t>Asongandin'i</a:t>
            </a:r>
            <a:r>
              <a:rPr lang="fr-FR" sz="1600" b="1" dirty="0"/>
              <a:t> </a:t>
            </a:r>
            <a:r>
              <a:rPr lang="fr-FR" sz="1600" b="1" dirty="0" err="1"/>
              <a:t>Paoly</a:t>
            </a:r>
            <a:r>
              <a:rPr lang="fr-FR" sz="1600" b="1" dirty="0"/>
              <a:t> </a:t>
            </a:r>
            <a:r>
              <a:rPr lang="fr-FR" sz="1600" b="1" dirty="0" err="1"/>
              <a:t>mihoatra</a:t>
            </a:r>
            <a:r>
              <a:rPr lang="fr-FR" sz="1600" b="1" dirty="0"/>
              <a:t> </a:t>
            </a:r>
            <a:r>
              <a:rPr lang="fr-FR" sz="1600" b="1" dirty="0" err="1"/>
              <a:t>noho</a:t>
            </a:r>
            <a:r>
              <a:rPr lang="fr-FR" sz="1600" b="1" dirty="0"/>
              <a:t> </a:t>
            </a:r>
            <a:r>
              <a:rPr lang="fr-FR" sz="1600" b="1" dirty="0" err="1"/>
              <a:t>ny</a:t>
            </a:r>
            <a:r>
              <a:rPr lang="fr-FR" sz="1600" b="1" dirty="0"/>
              <a:t> </a:t>
            </a:r>
            <a:r>
              <a:rPr lang="fr-FR" sz="1600" b="1" dirty="0" err="1"/>
              <a:t>hafa</a:t>
            </a:r>
            <a:r>
              <a:rPr lang="fr-FR" sz="1600" b="1" dirty="0"/>
              <a:t> </a:t>
            </a:r>
            <a:r>
              <a:rPr lang="fr-FR" sz="1600" b="1" dirty="0" err="1"/>
              <a:t>io</a:t>
            </a:r>
            <a:r>
              <a:rPr lang="fr-FR" sz="1600" b="1" dirty="0"/>
              <a:t> </a:t>
            </a:r>
            <a:r>
              <a:rPr lang="fr-FR" sz="1600" b="1" dirty="0" err="1"/>
              <a:t>fanomezam-pahasoavana</a:t>
            </a:r>
            <a:r>
              <a:rPr lang="fr-FR" sz="1600" b="1" dirty="0"/>
              <a:t> </a:t>
            </a:r>
            <a:r>
              <a:rPr lang="fr-FR" sz="1600" b="1" dirty="0" err="1"/>
              <a:t>io</a:t>
            </a:r>
            <a:r>
              <a:rPr lang="fr-FR" sz="1600" b="1" dirty="0"/>
              <a:t> (1 </a:t>
            </a:r>
            <a:r>
              <a:rPr lang="fr-FR" sz="1600" b="1" dirty="0" err="1"/>
              <a:t>Kor</a:t>
            </a:r>
            <a:r>
              <a:rPr lang="fr-FR" sz="1600" b="1" dirty="0"/>
              <a:t>. 14:1, 4, 22-25). </a:t>
            </a:r>
            <a:r>
              <a:rPr lang="fr-FR" sz="1600" b="1" dirty="0" err="1"/>
              <a:t>Nefa</a:t>
            </a:r>
            <a:r>
              <a:rPr lang="fr-FR" sz="1600" b="1" dirty="0"/>
              <a:t> </a:t>
            </a:r>
            <a:r>
              <a:rPr lang="fr-FR" sz="1600" b="1" dirty="0" err="1"/>
              <a:t>koa</a:t>
            </a:r>
            <a:r>
              <a:rPr lang="fr-FR" sz="1600" b="1" dirty="0"/>
              <a:t> </a:t>
            </a:r>
            <a:r>
              <a:rPr lang="fr-FR" sz="1600" b="1" dirty="0" err="1"/>
              <a:t>mamporisika</a:t>
            </a:r>
            <a:r>
              <a:rPr lang="fr-FR" sz="1600" b="1" dirty="0"/>
              <a:t> </a:t>
            </a:r>
            <a:r>
              <a:rPr lang="fr-FR" sz="1600" b="1" dirty="0" err="1"/>
              <a:t>izy</a:t>
            </a:r>
            <a:r>
              <a:rPr lang="fr-FR" sz="1600" b="1" dirty="0"/>
              <a:t> </a:t>
            </a:r>
            <a:r>
              <a:rPr lang="fr-FR" sz="1600" b="1" dirty="0" err="1"/>
              <a:t>ny</a:t>
            </a:r>
            <a:r>
              <a:rPr lang="fr-FR" sz="1600" b="1" dirty="0"/>
              <a:t> </a:t>
            </a:r>
            <a:r>
              <a:rPr lang="fr-FR" sz="1600" b="1" dirty="0" err="1"/>
              <a:t>hampiasana</a:t>
            </a:r>
            <a:r>
              <a:rPr lang="fr-FR" sz="1600" b="1" dirty="0"/>
              <a:t> </a:t>
            </a:r>
            <a:r>
              <a:rPr lang="fr-FR" sz="1600" b="1" dirty="0" err="1"/>
              <a:t>azy</a:t>
            </a:r>
            <a:r>
              <a:rPr lang="fr-FR" sz="1600" b="1" dirty="0"/>
              <a:t> </a:t>
            </a:r>
            <a:r>
              <a:rPr lang="fr-FR" sz="1600" b="1" dirty="0" err="1"/>
              <a:t>araka</a:t>
            </a:r>
            <a:r>
              <a:rPr lang="fr-FR" sz="1600" b="1" dirty="0"/>
              <a:t> </a:t>
            </a:r>
            <a:r>
              <a:rPr lang="fr-FR" sz="1600" b="1" dirty="0" err="1"/>
              <a:t>ny</a:t>
            </a:r>
            <a:r>
              <a:rPr lang="fr-FR" sz="1600" b="1" dirty="0"/>
              <a:t> </a:t>
            </a:r>
            <a:r>
              <a:rPr lang="fr-FR" sz="1600" b="1" dirty="0" err="1"/>
              <a:t>tokony</a:t>
            </a:r>
            <a:r>
              <a:rPr lang="fr-FR" sz="1600" b="1" dirty="0"/>
              <a:t> ho </a:t>
            </a:r>
            <a:r>
              <a:rPr lang="fr-FR" sz="1600" b="1" dirty="0" err="1"/>
              <a:t>izy</a:t>
            </a:r>
            <a:r>
              <a:rPr lang="fr-FR" sz="1600" b="1" dirty="0"/>
              <a:t> </a:t>
            </a:r>
            <a:r>
              <a:rPr lang="fr-FR" sz="1600" b="1" dirty="0" err="1"/>
              <a:t>mba</a:t>
            </a:r>
            <a:r>
              <a:rPr lang="fr-FR" sz="1600" b="1" dirty="0"/>
              <a:t> </a:t>
            </a:r>
            <a:r>
              <a:rPr lang="fr-FR" sz="1600" b="1" dirty="0" err="1"/>
              <a:t>tsy</a:t>
            </a:r>
            <a:r>
              <a:rPr lang="fr-FR" sz="1600" b="1" dirty="0"/>
              <a:t> </a:t>
            </a:r>
            <a:r>
              <a:rPr lang="fr-FR" sz="1600" b="1" dirty="0" err="1"/>
              <a:t>hiteraka</a:t>
            </a:r>
            <a:r>
              <a:rPr lang="fr-FR" sz="1600" b="1" dirty="0"/>
              <a:t> </a:t>
            </a:r>
            <a:r>
              <a:rPr lang="fr-FR" sz="1600" b="1" dirty="0" err="1"/>
              <a:t>savorovoro</a:t>
            </a:r>
            <a:r>
              <a:rPr lang="fr-FR" sz="1600" b="1" dirty="0"/>
              <a:t>: “</a:t>
            </a:r>
            <a:r>
              <a:rPr lang="fr-FR" sz="1600" b="1" dirty="0" err="1"/>
              <a:t>kanefa</a:t>
            </a:r>
            <a:r>
              <a:rPr lang="fr-FR" sz="1600" b="1" dirty="0"/>
              <a:t> </a:t>
            </a:r>
            <a:r>
              <a:rPr lang="fr-FR" sz="1600" b="1" dirty="0" err="1"/>
              <a:t>aoka</a:t>
            </a:r>
            <a:r>
              <a:rPr lang="fr-FR" sz="1600" b="1" dirty="0"/>
              <a:t> </a:t>
            </a:r>
            <a:r>
              <a:rPr lang="fr-FR" sz="1600" b="1" dirty="0" err="1"/>
              <a:t>ny</a:t>
            </a:r>
            <a:r>
              <a:rPr lang="fr-FR" sz="1600" b="1" dirty="0"/>
              <a:t> </a:t>
            </a:r>
            <a:r>
              <a:rPr lang="fr-FR" sz="1600" b="1" dirty="0" err="1"/>
              <a:t>zavatra</a:t>
            </a:r>
            <a:r>
              <a:rPr lang="fr-FR" sz="1600" b="1" dirty="0"/>
              <a:t> </a:t>
            </a:r>
            <a:r>
              <a:rPr lang="fr-FR" sz="1600" b="1" dirty="0" err="1"/>
              <a:t>rehetra</a:t>
            </a:r>
            <a:r>
              <a:rPr lang="fr-FR" sz="1600" b="1" dirty="0"/>
              <a:t> </a:t>
            </a:r>
            <a:r>
              <a:rPr lang="fr-FR" sz="1600" b="1" dirty="0" err="1"/>
              <a:t>hatao</a:t>
            </a:r>
            <a:r>
              <a:rPr lang="fr-FR" sz="1600" b="1" dirty="0"/>
              <a:t> </a:t>
            </a:r>
            <a:r>
              <a:rPr lang="fr-FR" sz="1600" b="1" dirty="0" err="1"/>
              <a:t>amin'ny</a:t>
            </a:r>
            <a:r>
              <a:rPr lang="fr-FR" sz="1600" b="1" dirty="0"/>
              <a:t> </a:t>
            </a:r>
            <a:r>
              <a:rPr lang="fr-FR" sz="1600" b="1" dirty="0" err="1"/>
              <a:t>fahamendrehana</a:t>
            </a:r>
            <a:r>
              <a:rPr lang="fr-FR" sz="1600" b="1" dirty="0"/>
              <a:t> </a:t>
            </a:r>
            <a:r>
              <a:rPr lang="fr-FR" sz="1600" b="1" dirty="0" err="1"/>
              <a:t>sy</a:t>
            </a:r>
            <a:r>
              <a:rPr lang="fr-FR" sz="1600" b="1" dirty="0"/>
              <a:t> </a:t>
            </a:r>
            <a:r>
              <a:rPr lang="fr-FR" sz="1600" b="1" dirty="0" err="1"/>
              <a:t>ny</a:t>
            </a:r>
            <a:r>
              <a:rPr lang="fr-FR" sz="1600" b="1" dirty="0"/>
              <a:t> </a:t>
            </a:r>
            <a:r>
              <a:rPr lang="fr-FR" sz="1600" b="1" dirty="0" err="1"/>
              <a:t>filaminana</a:t>
            </a:r>
            <a:r>
              <a:rPr lang="fr-FR" sz="1600" b="1" dirty="0"/>
              <a:t>” (1 </a:t>
            </a:r>
            <a:r>
              <a:rPr lang="fr-FR" sz="1600" b="1" dirty="0" err="1"/>
              <a:t>Kor</a:t>
            </a:r>
            <a:r>
              <a:rPr lang="fr-FR" sz="1600" b="1" dirty="0"/>
              <a:t>. 14:40; </a:t>
            </a:r>
            <a:r>
              <a:rPr lang="fr-FR" sz="1600" b="1" dirty="0" err="1"/>
              <a:t>jereo</a:t>
            </a:r>
            <a:r>
              <a:rPr lang="fr-FR" sz="1600" b="1" dirty="0"/>
              <a:t> </a:t>
            </a:r>
            <a:r>
              <a:rPr lang="en" sz="1600" b="1" dirty="0"/>
              <a:t>1 </a:t>
            </a:r>
            <a:r>
              <a:rPr lang="fr-FR" sz="1600" b="1" dirty="0" err="1"/>
              <a:t>Kor</a:t>
            </a:r>
            <a:r>
              <a:rPr lang="fr-FR" sz="1600" b="1" dirty="0"/>
              <a:t>.</a:t>
            </a:r>
            <a:r>
              <a:rPr lang="en" sz="1600" b="1" dirty="0"/>
              <a:t> 14:29-33).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528498" y="5157907"/>
            <a:ext cx="42447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600" b="1" dirty="0" err="1"/>
              <a:t>Amin'ny</a:t>
            </a:r>
            <a:r>
              <a:rPr lang="fr-FR" sz="1600" b="1" dirty="0"/>
              <a:t> maha </a:t>
            </a:r>
            <a:r>
              <a:rPr lang="fr-FR" sz="1600" b="1" dirty="0" err="1"/>
              <a:t>fanomezam-pahasoavana</a:t>
            </a:r>
            <a:r>
              <a:rPr lang="fr-FR" sz="1600" b="1" dirty="0"/>
              <a:t> </a:t>
            </a:r>
            <a:r>
              <a:rPr lang="fr-FR" sz="1600" b="1" dirty="0" err="1"/>
              <a:t>mampiavaka</a:t>
            </a:r>
            <a:r>
              <a:rPr lang="fr-FR" sz="1600" b="1" dirty="0"/>
              <a:t> </a:t>
            </a:r>
            <a:r>
              <a:rPr lang="fr-FR" sz="1600" b="1" dirty="0" err="1"/>
              <a:t>ny</a:t>
            </a:r>
            <a:r>
              <a:rPr lang="fr-FR" sz="1600" b="1" dirty="0"/>
              <a:t> </a:t>
            </a:r>
            <a:r>
              <a:rPr lang="fr-FR" sz="1600" b="1" dirty="0" err="1"/>
              <a:t>Fiangonana</a:t>
            </a:r>
            <a:r>
              <a:rPr lang="fr-FR" sz="1600" b="1" dirty="0"/>
              <a:t> </a:t>
            </a:r>
            <a:r>
              <a:rPr lang="fr-FR" sz="1600" b="1" dirty="0" err="1"/>
              <a:t>sisa</a:t>
            </a:r>
            <a:r>
              <a:rPr lang="fr-FR" sz="1600" b="1" dirty="0"/>
              <a:t> </a:t>
            </a:r>
            <a:r>
              <a:rPr lang="fr-FR" sz="1600" b="1" dirty="0" err="1"/>
              <a:t>azy</a:t>
            </a:r>
            <a:r>
              <a:rPr lang="fr-FR" sz="1600" b="1" dirty="0"/>
              <a:t>, dia </a:t>
            </a:r>
            <a:r>
              <a:rPr lang="fr-FR" sz="1600" b="1" dirty="0" err="1"/>
              <a:t>niseho</a:t>
            </a:r>
            <a:r>
              <a:rPr lang="fr-FR" sz="1600" b="1" dirty="0"/>
              <a:t> </a:t>
            </a:r>
            <a:r>
              <a:rPr lang="fr-FR" sz="1600" b="1" dirty="0" err="1"/>
              <a:t>teo</a:t>
            </a:r>
            <a:r>
              <a:rPr lang="fr-FR" sz="1600" b="1" dirty="0"/>
              <a:t> </a:t>
            </a:r>
            <a:r>
              <a:rPr lang="fr-FR" sz="1600" b="1" dirty="0" err="1"/>
              <a:t>amin'ny</a:t>
            </a:r>
            <a:r>
              <a:rPr lang="fr-FR" sz="1600" b="1" dirty="0"/>
              <a:t> </a:t>
            </a:r>
            <a:r>
              <a:rPr lang="fr-FR" sz="1600" b="1" dirty="0" err="1"/>
              <a:t>fiainana</a:t>
            </a:r>
            <a:r>
              <a:rPr lang="fr-FR" sz="1600" b="1" dirty="0"/>
              <a:t> </a:t>
            </a:r>
            <a:r>
              <a:rPr lang="fr-FR" sz="1600" b="1" dirty="0" err="1"/>
              <a:t>sy</a:t>
            </a:r>
            <a:r>
              <a:rPr lang="fr-FR" sz="1600" b="1" dirty="0"/>
              <a:t> </a:t>
            </a:r>
            <a:r>
              <a:rPr lang="fr-FR" sz="1600" b="1" dirty="0" err="1"/>
              <a:t>asan'i</a:t>
            </a:r>
            <a:r>
              <a:rPr lang="fr-FR" sz="1600" b="1" dirty="0"/>
              <a:t> Ellen G. White </a:t>
            </a:r>
            <a:r>
              <a:rPr lang="fr-FR" sz="1600" b="1" dirty="0" err="1"/>
              <a:t>izany</a:t>
            </a:r>
            <a:r>
              <a:rPr lang="fr-FR" sz="1600" b="1" dirty="0"/>
              <a:t> (</a:t>
            </a:r>
            <a:r>
              <a:rPr lang="fr-FR" sz="1600" b="1" dirty="0" err="1"/>
              <a:t>Apok</a:t>
            </a:r>
            <a:r>
              <a:rPr lang="fr-FR" sz="1600" b="1" dirty="0"/>
              <a:t>. 12:17; 19:10). </a:t>
            </a:r>
            <a:r>
              <a:rPr lang="fr-FR" sz="1600" b="1" dirty="0" err="1"/>
              <a:t>Ahoana</a:t>
            </a:r>
            <a:r>
              <a:rPr lang="fr-FR" sz="1600" b="1" dirty="0"/>
              <a:t> </a:t>
            </a:r>
            <a:r>
              <a:rPr lang="fr-FR" sz="1600" b="1" dirty="0" err="1"/>
              <a:t>anefa</a:t>
            </a:r>
            <a:r>
              <a:rPr lang="fr-FR" sz="1600" b="1" dirty="0"/>
              <a:t> no </a:t>
            </a:r>
            <a:r>
              <a:rPr lang="fr-FR" sz="1600" b="1" dirty="0" err="1"/>
              <a:t>hahafantarantsika</a:t>
            </a:r>
            <a:r>
              <a:rPr lang="fr-FR" sz="1600" b="1" dirty="0"/>
              <a:t> </a:t>
            </a:r>
            <a:r>
              <a:rPr lang="fr-FR" sz="1600" b="1" dirty="0" err="1"/>
              <a:t>ny</a:t>
            </a:r>
            <a:r>
              <a:rPr lang="fr-FR" sz="1600" b="1" dirty="0"/>
              <a:t> </a:t>
            </a:r>
            <a:r>
              <a:rPr lang="fr-FR" sz="1600" b="1" dirty="0" err="1"/>
              <a:t>mpaminany</a:t>
            </a:r>
            <a:r>
              <a:rPr lang="fr-FR" sz="1600" b="1" dirty="0"/>
              <a:t> marina</a:t>
            </a:r>
            <a:r>
              <a:rPr lang="en" sz="1600" b="1" dirty="0"/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260688"/>
            <a:ext cx="2073241" cy="1419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27094" y="3256472"/>
            <a:ext cx="2093798" cy="175432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688747"/>
            <a:ext cx="10953750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200" b="1" dirty="0">
                <a:latin typeface="Constantia" panose="02030602050306030303" pitchFamily="18" charset="0"/>
              </a:rPr>
              <a:t>“</a:t>
            </a:r>
            <a:r>
              <a:rPr lang="en-US" sz="2200" b="1" dirty="0" err="1">
                <a:latin typeface="Constantia" panose="02030602050306030303" pitchFamily="18" charset="0"/>
              </a:rPr>
              <a:t>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anatin'ny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fandaminan'Andriamanitra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rehetra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dia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zavatra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tsara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indrindra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mihoatra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noho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drafitra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hanomezana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fanomezam-pahasoavana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samihafa</a:t>
            </a:r>
            <a:r>
              <a:rPr lang="en-US" sz="2200" b="1" dirty="0">
                <a:latin typeface="Constantia" panose="02030602050306030303" pitchFamily="18" charset="0"/>
              </a:rPr>
              <a:t> ho </a:t>
            </a:r>
            <a:r>
              <a:rPr lang="en-US" sz="2200" b="1" dirty="0" err="1">
                <a:latin typeface="Constantia" panose="02030602050306030303" pitchFamily="18" charset="0"/>
              </a:rPr>
              <a:t>an'ny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lehilahy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vehivavy</a:t>
            </a:r>
            <a:r>
              <a:rPr lang="en-US" sz="2200" b="1" dirty="0">
                <a:latin typeface="Constantia" panose="02030602050306030303" pitchFamily="18" charset="0"/>
              </a:rPr>
              <a:t>. Ny </a:t>
            </a:r>
            <a:r>
              <a:rPr lang="en-US" sz="2200" b="1" dirty="0" err="1">
                <a:latin typeface="Constantia" panose="02030602050306030303" pitchFamily="18" charset="0"/>
              </a:rPr>
              <a:t>fiangonana</a:t>
            </a:r>
            <a:r>
              <a:rPr lang="en-US" sz="2200" b="1" dirty="0">
                <a:latin typeface="Constantia" panose="02030602050306030303" pitchFamily="18" charset="0"/>
              </a:rPr>
              <a:t> no </a:t>
            </a:r>
            <a:r>
              <a:rPr lang="en-US" sz="2200" b="1" dirty="0" err="1">
                <a:latin typeface="Constantia" panose="02030602050306030303" pitchFamily="18" charset="0"/>
              </a:rPr>
              <a:t>sahan'Andriamanitra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voaravaka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karazana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hazo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zavamaniry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ary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voninkazo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maro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samihafa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Tsy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miandrandra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hysopa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haniry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hitovy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habe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sedera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Izy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oliva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hahatratra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haavon'ny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rofia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lehibe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mijoalajoala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Maro</a:t>
            </a:r>
            <a:r>
              <a:rPr lang="en-US" sz="2200" b="1" dirty="0">
                <a:latin typeface="Constantia" panose="02030602050306030303" pitchFamily="18" charset="0"/>
              </a:rPr>
              <a:t> no </a:t>
            </a:r>
            <a:r>
              <a:rPr lang="en-US" sz="2200" b="1" dirty="0" err="1">
                <a:latin typeface="Constantia" panose="02030602050306030303" pitchFamily="18" charset="0"/>
              </a:rPr>
              <a:t>tsy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nahazo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afa-tsy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fampianarana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ara-pivavahana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ara-tsaina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voafetra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ihany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kanefa</a:t>
            </a:r>
            <a:r>
              <a:rPr lang="en-US" sz="2200" b="1" dirty="0">
                <a:latin typeface="Constantia" panose="02030602050306030303" pitchFamily="18" charset="0"/>
              </a:rPr>
              <a:t> manana </a:t>
            </a:r>
            <a:r>
              <a:rPr lang="en-US" sz="2200" b="1" dirty="0" err="1">
                <a:latin typeface="Constantia" panose="02030602050306030303" pitchFamily="18" charset="0"/>
              </a:rPr>
              <a:t>asa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hotanterahin'ireny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olona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ireny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Andriamanitra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raha</a:t>
            </a:r>
            <a:r>
              <a:rPr lang="en-US" sz="2200" b="1" dirty="0">
                <a:latin typeface="Constantia" panose="02030602050306030303" pitchFamily="18" charset="0"/>
              </a:rPr>
              <a:t> toa ka </a:t>
            </a:r>
            <a:r>
              <a:rPr lang="en-US" sz="2200" b="1" dirty="0" err="1">
                <a:latin typeface="Constantia" panose="02030602050306030303" pitchFamily="18" charset="0"/>
              </a:rPr>
              <a:t>miasa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amim-panetren-tena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matoky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Azy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ireo</a:t>
            </a:r>
            <a:r>
              <a:rPr lang="en-US" sz="2200" b="1" dirty="0">
                <a:latin typeface="Constantia" panose="02030602050306030303" pitchFamily="18" charset="0"/>
              </a:rPr>
              <a:t>...</a:t>
            </a:r>
          </a:p>
          <a:p>
            <a:pPr>
              <a:spcBef>
                <a:spcPts val="600"/>
              </a:spcBef>
            </a:pPr>
            <a:r>
              <a:rPr lang="en-US" sz="2200" b="1" dirty="0" err="1">
                <a:latin typeface="Constantia" panose="02030602050306030303" pitchFamily="18" charset="0"/>
              </a:rPr>
              <a:t>Fanomezam-pahasoavana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samihafa</a:t>
            </a:r>
            <a:r>
              <a:rPr lang="en-US" sz="2200" b="1" dirty="0">
                <a:latin typeface="Constantia" panose="02030602050306030303" pitchFamily="18" charset="0"/>
              </a:rPr>
              <a:t> no </a:t>
            </a:r>
            <a:r>
              <a:rPr lang="en-US" sz="2200" b="1" dirty="0" err="1">
                <a:latin typeface="Constantia" panose="02030602050306030303" pitchFamily="18" charset="0"/>
              </a:rPr>
              <a:t>omena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olona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samihafa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mba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hahatsapan'ny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mpiasa</a:t>
            </a:r>
            <a:r>
              <a:rPr lang="en-US" sz="2200" b="1" dirty="0">
                <a:latin typeface="Constantia" panose="02030602050306030303" pitchFamily="18" charset="0"/>
              </a:rPr>
              <a:t> fa </a:t>
            </a:r>
            <a:r>
              <a:rPr lang="en-US" sz="2200" b="1" dirty="0" err="1">
                <a:latin typeface="Constantia" panose="02030602050306030303" pitchFamily="18" charset="0"/>
              </a:rPr>
              <a:t>mifampila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ireo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Nomen'Andriamanitra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ireo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mba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hampiasaina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fanompoana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Azy</a:t>
            </a:r>
            <a:r>
              <a:rPr lang="en-US" sz="2200" b="1" dirty="0">
                <a:latin typeface="Constantia" panose="02030602050306030303" pitchFamily="18" charset="0"/>
              </a:rPr>
              <a:t>; fa </a:t>
            </a:r>
            <a:r>
              <a:rPr lang="en-US" sz="2200" b="1" dirty="0" err="1">
                <a:latin typeface="Constantia" panose="02030602050306030303" pitchFamily="18" charset="0"/>
              </a:rPr>
              <a:t>tsy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hanomezana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voninahitra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ilay</a:t>
            </a:r>
            <a:r>
              <a:rPr lang="en-US" sz="2200" b="1" dirty="0">
                <a:latin typeface="Constantia" panose="02030602050306030303" pitchFamily="18" charset="0"/>
              </a:rPr>
              <a:t> manana </a:t>
            </a:r>
            <a:r>
              <a:rPr lang="en-US" sz="2200" b="1" dirty="0" err="1">
                <a:latin typeface="Constantia" panose="02030602050306030303" pitchFamily="18" charset="0"/>
              </a:rPr>
              <a:t>azy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koa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hanandratana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olombelona</a:t>
            </a:r>
            <a:r>
              <a:rPr lang="en-US" sz="2200" b="1" dirty="0">
                <a:latin typeface="Constantia" panose="02030602050306030303" pitchFamily="18" charset="0"/>
              </a:rPr>
              <a:t>, fa </a:t>
            </a:r>
            <a:r>
              <a:rPr lang="en-US" sz="2200" b="1" dirty="0" err="1">
                <a:latin typeface="Constantia" panose="02030602050306030303" pitchFamily="18" charset="0"/>
              </a:rPr>
              <a:t>mba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hanandratana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Mpanavotra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an'izao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tontolo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izao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Natao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hampiasaina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hahasoa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olombelona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rehetra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hanehoana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fahamarinana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ireny</a:t>
            </a:r>
            <a:r>
              <a:rPr lang="en-US" sz="2200" b="1" dirty="0">
                <a:latin typeface="Constantia" panose="02030602050306030303" pitchFamily="18" charset="0"/>
              </a:rPr>
              <a:t>, fa </a:t>
            </a:r>
            <a:r>
              <a:rPr lang="en-US" sz="2200" b="1" dirty="0" err="1">
                <a:latin typeface="Constantia" panose="02030602050306030303" pitchFamily="18" charset="0"/>
              </a:rPr>
              <a:t>tsy</a:t>
            </a:r>
            <a:r>
              <a:rPr lang="en-US" sz="2200" b="1" dirty="0">
                <a:latin typeface="Constantia" panose="02030602050306030303" pitchFamily="18" charset="0"/>
              </a:rPr>
              <a:t> ho </a:t>
            </a:r>
            <a:r>
              <a:rPr lang="en-US" sz="2200" b="1" dirty="0" err="1">
                <a:latin typeface="Constantia" panose="02030602050306030303" pitchFamily="18" charset="0"/>
              </a:rPr>
              <a:t>vavolombelon'ny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lainga</a:t>
            </a:r>
            <a:r>
              <a:rPr lang="en" sz="22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615476" y="5830699"/>
            <a:ext cx="3481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</a:t>
            </a:r>
            <a:r>
              <a:rPr lang="en" sz="1600" b="1"/>
              <a:t>, 1 Jolay)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Miezaha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mitady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fitiavana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nefa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maniria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fatratra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zava-panahy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indrindra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haminany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Korintiana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696072" y="3359298"/>
            <a:ext cx="6027576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</a:t>
            </a:r>
            <a:r>
              <a:rPr lang="fr-FR" sz="2000" b="1" dirty="0">
                <a:highlight>
                  <a:srgbClr val="FC918D"/>
                </a:highlight>
              </a:rPr>
              <a:t>Ny </a:t>
            </a:r>
            <a:r>
              <a:rPr lang="fr-FR" sz="2000" b="1" dirty="0" err="1">
                <a:highlight>
                  <a:srgbClr val="FC918D"/>
                </a:highlight>
              </a:rPr>
              <a:t>fanomezam-pahasoavana</a:t>
            </a:r>
            <a:r>
              <a:rPr lang="en" sz="2000" b="1" dirty="0">
                <a:highlight>
                  <a:srgbClr val="FC918D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fr-FR" sz="2000" b="1" dirty="0" err="1"/>
              <a:t>Fanomezana</a:t>
            </a:r>
            <a:r>
              <a:rPr lang="fr-FR" sz="2000" b="1" dirty="0"/>
              <a:t> </a:t>
            </a:r>
            <a:r>
              <a:rPr lang="fr-FR" sz="2000" b="1" dirty="0" err="1"/>
              <a:t>maro</a:t>
            </a:r>
            <a:r>
              <a:rPr lang="fr-FR" sz="2000" b="1" dirty="0"/>
              <a:t>, </a:t>
            </a:r>
            <a:r>
              <a:rPr lang="fr-FR" sz="2000" b="1" dirty="0" err="1"/>
              <a:t>Mpanome</a:t>
            </a:r>
            <a:r>
              <a:rPr lang="fr-FR" sz="2000" b="1" dirty="0"/>
              <a:t> </a:t>
            </a:r>
            <a:r>
              <a:rPr lang="fr-FR" sz="2000" b="1" dirty="0" err="1"/>
              <a:t>iray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fr-FR" sz="2000" b="1" dirty="0" err="1"/>
              <a:t>Ratsam-batana</a:t>
            </a:r>
            <a:r>
              <a:rPr lang="fr-FR" sz="2000" b="1" dirty="0"/>
              <a:t> </a:t>
            </a:r>
            <a:r>
              <a:rPr lang="fr-FR" sz="2000" b="1" dirty="0" err="1"/>
              <a:t>maro</a:t>
            </a:r>
            <a:r>
              <a:rPr lang="fr-FR" sz="2000" b="1" dirty="0"/>
              <a:t>, </a:t>
            </a:r>
            <a:r>
              <a:rPr lang="fr-FR" sz="2000" b="1" dirty="0" err="1"/>
              <a:t>tena</a:t>
            </a:r>
            <a:r>
              <a:rPr lang="fr-FR" sz="2000" b="1" dirty="0"/>
              <a:t> </a:t>
            </a:r>
            <a:r>
              <a:rPr lang="fr-FR" sz="2000" b="1" dirty="0" err="1"/>
              <a:t>iray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fr-FR" sz="2000" b="1" dirty="0">
                <a:highlight>
                  <a:srgbClr val="FCBE62"/>
                </a:highlight>
              </a:rPr>
              <a:t>Ny </a:t>
            </a:r>
            <a:r>
              <a:rPr lang="fr-FR" sz="2000" b="1" dirty="0" err="1">
                <a:highlight>
                  <a:srgbClr val="FCBE62"/>
                </a:highlight>
              </a:rPr>
              <a:t>singa</a:t>
            </a:r>
            <a:r>
              <a:rPr lang="fr-FR" sz="2000" b="1" dirty="0">
                <a:highlight>
                  <a:srgbClr val="FCBE62"/>
                </a:highlight>
              </a:rPr>
              <a:t> </a:t>
            </a:r>
            <a:r>
              <a:rPr lang="fr-FR" sz="2000" b="1" dirty="0" err="1">
                <a:highlight>
                  <a:srgbClr val="FCBE62"/>
                </a:highlight>
              </a:rPr>
              <a:t>mampiray</a:t>
            </a:r>
            <a:r>
              <a:rPr lang="en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fahatanterahan'ny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</a:t>
            </a:r>
            <a:r>
              <a:rPr lang="fr-FR" sz="2000" b="1" dirty="0" err="1">
                <a:highlight>
                  <a:srgbClr val="8ABDEA"/>
                </a:highlight>
              </a:rPr>
              <a:t>Fanomezana</a:t>
            </a:r>
            <a:r>
              <a:rPr lang="fr-FR" sz="2000" b="1" dirty="0">
                <a:highlight>
                  <a:srgbClr val="8ABDEA"/>
                </a:highlight>
              </a:rPr>
              <a:t> </a:t>
            </a:r>
            <a:r>
              <a:rPr lang="fr-FR" sz="2000" b="1" dirty="0" err="1">
                <a:highlight>
                  <a:srgbClr val="8ABDEA"/>
                </a:highlight>
              </a:rPr>
              <a:t>manokana</a:t>
            </a:r>
            <a:r>
              <a:rPr lang="en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fanomezam-pahasoavan'ny</a:t>
            </a:r>
            <a:r>
              <a:rPr lang="fr-FR" sz="2000" b="1" dirty="0"/>
              <a:t> </a:t>
            </a:r>
            <a:r>
              <a:rPr lang="fr-FR" sz="2000" b="1" dirty="0" err="1"/>
              <a:t>fiteny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fanomezam-pahasoavan'ny</a:t>
            </a:r>
            <a:r>
              <a:rPr lang="fr-FR" sz="2000" b="1" dirty="0"/>
              <a:t> </a:t>
            </a:r>
            <a:r>
              <a:rPr lang="fr-FR" sz="2000" b="1" dirty="0" err="1"/>
              <a:t>faminaniana</a:t>
            </a:r>
            <a:r>
              <a:rPr lang="en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24684" y="0"/>
            <a:ext cx="69761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Hita</a:t>
            </a:r>
            <a:r>
              <a:rPr lang="fr-FR" sz="2000" b="1" dirty="0"/>
              <a:t> </a:t>
            </a:r>
            <a:r>
              <a:rPr lang="fr-FR" sz="2000" b="1" dirty="0" err="1"/>
              <a:t>mazava</a:t>
            </a:r>
            <a:r>
              <a:rPr lang="fr-FR" sz="2000" b="1" dirty="0"/>
              <a:t> </a:t>
            </a:r>
            <a:r>
              <a:rPr lang="fr-FR" sz="2000" b="1" dirty="0" err="1"/>
              <a:t>tokoa</a:t>
            </a:r>
            <a:r>
              <a:rPr lang="fr-FR" sz="2000" b="1" dirty="0"/>
              <a:t> fa </a:t>
            </a:r>
            <a:r>
              <a:rPr lang="fr-FR" sz="2000" b="1" dirty="0" err="1"/>
              <a:t>mizarazara</a:t>
            </a:r>
            <a:r>
              <a:rPr lang="fr-FR" sz="2000" b="1" dirty="0"/>
              <a:t> </a:t>
            </a:r>
            <a:r>
              <a:rPr lang="fr-FR" sz="2000" b="1" dirty="0" err="1"/>
              <a:t>momba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zavatra</a:t>
            </a:r>
            <a:r>
              <a:rPr lang="fr-FR" sz="2000" b="1" dirty="0"/>
              <a:t> </a:t>
            </a:r>
            <a:r>
              <a:rPr lang="fr-FR" sz="2000" b="1" dirty="0" err="1"/>
              <a:t>samy</a:t>
            </a:r>
            <a:r>
              <a:rPr lang="fr-FR" sz="2000" b="1" dirty="0"/>
              <a:t> </a:t>
            </a:r>
            <a:r>
              <a:rPr lang="fr-FR" sz="2000" b="1" dirty="0" err="1"/>
              <a:t>hafa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tao </a:t>
            </a:r>
            <a:r>
              <a:rPr lang="fr-FR" sz="2000" b="1" dirty="0" err="1"/>
              <a:t>Korinto</a:t>
            </a:r>
            <a:r>
              <a:rPr lang="fr-FR" sz="2000" b="1" dirty="0"/>
              <a:t>.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mitovy</a:t>
            </a:r>
            <a:r>
              <a:rPr lang="fr-FR" sz="2000" b="1" dirty="0"/>
              <a:t> </a:t>
            </a:r>
            <a:r>
              <a:rPr lang="fr-FR" sz="2000" b="1" dirty="0" err="1"/>
              <a:t>hevitra</a:t>
            </a:r>
            <a:r>
              <a:rPr lang="fr-FR" sz="2000" b="1" dirty="0"/>
              <a:t> </a:t>
            </a:r>
            <a:r>
              <a:rPr lang="fr-FR" sz="2000" b="1" dirty="0" err="1"/>
              <a:t>momba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mpitory</a:t>
            </a:r>
            <a:r>
              <a:rPr lang="fr-FR" sz="2000" b="1" dirty="0"/>
              <a:t> </a:t>
            </a:r>
            <a:r>
              <a:rPr lang="fr-FR" sz="2000" b="1" dirty="0" err="1"/>
              <a:t>teny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; </a:t>
            </a:r>
            <a:r>
              <a:rPr lang="fr-FR" sz="2000" b="1" dirty="0" err="1"/>
              <a:t>momba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fihinanana</a:t>
            </a:r>
            <a:r>
              <a:rPr lang="fr-FR" sz="2000" b="1" dirty="0"/>
              <a:t>; </a:t>
            </a:r>
            <a:r>
              <a:rPr lang="fr-FR" sz="2000" b="1" dirty="0" err="1"/>
              <a:t>momba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fanambadiana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fitoerana</a:t>
            </a:r>
            <a:r>
              <a:rPr lang="fr-FR" sz="2000" b="1" dirty="0"/>
              <a:t> ho </a:t>
            </a:r>
            <a:r>
              <a:rPr lang="fr-FR" sz="2000" b="1" dirty="0" err="1"/>
              <a:t>tokan-tena</a:t>
            </a:r>
            <a:r>
              <a:rPr lang="fr-FR" sz="2000" b="1" dirty="0"/>
              <a:t>;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momba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fanomezam-pahasoavana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tokony</a:t>
            </a:r>
            <a:r>
              <a:rPr lang="fr-FR" sz="2000" b="1" dirty="0"/>
              <a:t> </a:t>
            </a:r>
            <a:r>
              <a:rPr lang="fr-FR" sz="2000" b="1" dirty="0" err="1"/>
              <a:t>homem-boninahitra</a:t>
            </a:r>
            <a:r>
              <a:rPr lang="fr-FR" sz="2000" b="1" dirty="0"/>
              <a:t> </a:t>
            </a:r>
            <a:r>
              <a:rPr lang="fr-FR" sz="2000" b="1" dirty="0" err="1"/>
              <a:t>kokoa</a:t>
            </a:r>
            <a:r>
              <a:rPr lang="en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19541" y="167131"/>
            <a:ext cx="501053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3065" y="383674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6072" y="6431735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3065" y="6041690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6072" y="5128678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3065" y="4208768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24684" y="2833437"/>
            <a:ext cx="69761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Inona</a:t>
            </a:r>
            <a:r>
              <a:rPr lang="fr-FR" sz="2000" b="1" dirty="0">
                <a:solidFill>
                  <a:prstClr val="black"/>
                </a:solidFill>
              </a:rPr>
              <a:t> no </a:t>
            </a:r>
            <a:r>
              <a:rPr lang="fr-FR" sz="2000" b="1" dirty="0" err="1">
                <a:solidFill>
                  <a:prstClr val="black"/>
                </a:solidFill>
              </a:rPr>
              <a:t>fanomezam-pahasoavana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tsara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indrindra</a:t>
            </a:r>
            <a:r>
              <a:rPr lang="fr-FR" sz="2000" b="1" dirty="0">
                <a:solidFill>
                  <a:prstClr val="black"/>
                </a:solidFill>
              </a:rPr>
              <a:t>?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misy</a:t>
            </a:r>
            <a:r>
              <a:rPr lang="fr-FR" sz="2000" b="1" dirty="0">
                <a:solidFill>
                  <a:prstClr val="black"/>
                </a:solidFill>
              </a:rPr>
              <a:t>! </a:t>
            </a:r>
            <a:r>
              <a:rPr lang="fr-FR" sz="2000" b="1" dirty="0" err="1">
                <a:solidFill>
                  <a:prstClr val="black"/>
                </a:solidFill>
              </a:rPr>
              <a:t>Nahoana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6017" y="1869429"/>
            <a:ext cx="69948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Rehefa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avy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namaly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olana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voalohany</a:t>
            </a:r>
            <a:r>
              <a:rPr lang="fr-FR" sz="2000" b="1" dirty="0">
                <a:solidFill>
                  <a:prstClr val="black"/>
                </a:solidFill>
              </a:rPr>
              <a:t> i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, dia </a:t>
            </a:r>
            <a:r>
              <a:rPr lang="fr-FR" sz="2000" b="1" dirty="0" err="1">
                <a:solidFill>
                  <a:prstClr val="black"/>
                </a:solidFill>
              </a:rPr>
              <a:t>asehony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ahatonga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fanomezam-pahasoavana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toa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olana</a:t>
            </a:r>
            <a:r>
              <a:rPr lang="fr-FR" sz="2000" b="1" dirty="0">
                <a:solidFill>
                  <a:prstClr val="black"/>
                </a:solidFill>
              </a:rPr>
              <a:t> ho lasa </a:t>
            </a:r>
            <a:r>
              <a:rPr lang="fr-FR" sz="2000" b="1" dirty="0" err="1">
                <a:solidFill>
                  <a:prstClr val="black"/>
                </a:solidFill>
              </a:rPr>
              <a:t>fomba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mitondra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firaisana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12-14).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5" y="3558082"/>
            <a:ext cx="5473766" cy="31327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352346" y="-215936"/>
            <a:ext cx="595162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NY FANOMEZAM-PAHASOAVANA </a:t>
            </a:r>
            <a:endParaRPr lang="en" sz="6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FANOMEZANA MARO, MPANOME IRAY 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-116450" y="611960"/>
            <a:ext cx="100679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Zarazaraina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samy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hafa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fanomezam-pahasoavana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nefa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Fanahy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iray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ihany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2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b="1" dirty="0"/>
              <a:t>Iza no manome ny fanomezam-pahasoavana</a:t>
            </a:r>
            <a:r>
              <a:rPr lang="en" b="1" dirty="0"/>
              <a:t>? (1 </a:t>
            </a:r>
            <a:r>
              <a:rPr lang="fr-FR" b="1" dirty="0" err="1"/>
              <a:t>Kor</a:t>
            </a:r>
            <a:r>
              <a:rPr lang="fr-FR" b="1" dirty="0"/>
              <a:t>.</a:t>
            </a:r>
            <a:r>
              <a:rPr lang="en" b="1" dirty="0"/>
              <a:t>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470642"/>
              </p:ext>
            </p:extLst>
          </p:nvPr>
        </p:nvGraphicFramePr>
        <p:xfrm>
          <a:off x="114299" y="1599426"/>
          <a:ext cx="9563100" cy="143256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fr-FR" sz="2000" b="1" dirty="0" err="1"/>
                        <a:t>Kor</a:t>
                      </a:r>
                      <a:r>
                        <a:rPr lang="fr-FR" sz="2000" b="1" dirty="0"/>
                        <a:t>.</a:t>
                      </a:r>
                      <a:r>
                        <a:rPr lang="en" sz="2000" b="1" dirty="0"/>
                        <a:t>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l-PL" sz="2000" b="1" dirty="0"/>
                        <a:t>zarazaraina ho samy hafa ny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1" dirty="0" err="1"/>
                        <a:t>fanomezana</a:t>
                      </a:r>
                      <a:r>
                        <a:rPr lang="fr-FR" sz="1800" b="1" dirty="0"/>
                        <a:t> </a:t>
                      </a:r>
                      <a:endParaRPr lang="en" sz="18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2000" b="1" dirty="0" err="1"/>
                        <a:t>nefa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iray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ihany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ny</a:t>
                      </a:r>
                      <a:r>
                        <a:rPr lang="es-ES" sz="2000" b="1" dirty="0"/>
                        <a:t> 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Fanahy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fr-FR" sz="2000" b="1" dirty="0" err="1"/>
                        <a:t>Kor</a:t>
                      </a:r>
                      <a:r>
                        <a:rPr lang="fr-FR" sz="2000" b="1" dirty="0"/>
                        <a:t>.</a:t>
                      </a:r>
                      <a:r>
                        <a:rPr lang="en" sz="2000" b="1" dirty="0"/>
                        <a:t>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1700" b="1" baseline="0" dirty="0"/>
                        <a:t>fanompoana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Tompo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fr-FR" sz="2000" b="1" dirty="0" err="1"/>
                        <a:t>Kor</a:t>
                      </a:r>
                      <a:r>
                        <a:rPr lang="fr-FR" sz="2000" b="1" dirty="0"/>
                        <a:t>.</a:t>
                      </a:r>
                      <a:r>
                        <a:rPr lang="en" sz="2000" b="1" dirty="0"/>
                        <a:t>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dirty="0"/>
                        <a:t>asa</a:t>
                      </a:r>
                      <a:endParaRPr lang="en" sz="18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Andriamanitra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-1" y="3233068"/>
            <a:ext cx="92331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Mba</a:t>
            </a:r>
            <a:r>
              <a:rPr lang="fr-FR" b="1" dirty="0"/>
              <a:t> </a:t>
            </a:r>
            <a:r>
              <a:rPr lang="fr-FR" b="1" dirty="0" err="1"/>
              <a:t>ahatakarantsika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fifandraisana</a:t>
            </a:r>
            <a:r>
              <a:rPr lang="fr-FR" b="1" dirty="0"/>
              <a:t> </a:t>
            </a:r>
            <a:r>
              <a:rPr lang="fr-FR" b="1" dirty="0" err="1"/>
              <a:t>misy</a:t>
            </a:r>
            <a:r>
              <a:rPr lang="fr-FR" b="1" dirty="0"/>
              <a:t> </a:t>
            </a:r>
            <a:r>
              <a:rPr lang="fr-FR" b="1" dirty="0" err="1"/>
              <a:t>eo</a:t>
            </a:r>
            <a:r>
              <a:rPr lang="fr-FR" b="1" dirty="0"/>
              <a:t>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fanomezam-pahasoavana</a:t>
            </a:r>
            <a:r>
              <a:rPr lang="fr-FR" b="1" dirty="0"/>
              <a:t> </a:t>
            </a:r>
            <a:r>
              <a:rPr lang="fr-FR" b="1" dirty="0" err="1"/>
              <a:t>sy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Mpanome</a:t>
            </a:r>
            <a:r>
              <a:rPr lang="fr-FR" b="1" dirty="0"/>
              <a:t>, dia </a:t>
            </a:r>
            <a:r>
              <a:rPr lang="fr-FR" b="1" dirty="0" err="1"/>
              <a:t>mampiasa</a:t>
            </a:r>
            <a:r>
              <a:rPr lang="fr-FR" b="1" dirty="0"/>
              <a:t> </a:t>
            </a:r>
            <a:r>
              <a:rPr lang="fr-FR" b="1" dirty="0" err="1"/>
              <a:t>voambolana</a:t>
            </a:r>
            <a:r>
              <a:rPr lang="fr-FR" b="1" dirty="0"/>
              <a:t> </a:t>
            </a:r>
            <a:r>
              <a:rPr lang="fr-FR" b="1" dirty="0" err="1"/>
              <a:t>telo</a:t>
            </a:r>
            <a:r>
              <a:rPr lang="fr-FR" b="1" dirty="0"/>
              <a:t> i </a:t>
            </a:r>
            <a:r>
              <a:rPr lang="fr-FR" b="1" dirty="0" err="1"/>
              <a:t>Paoly</a:t>
            </a:r>
            <a:r>
              <a:rPr lang="fr-FR" b="1" dirty="0"/>
              <a:t> </a:t>
            </a:r>
            <a:r>
              <a:rPr lang="fr-FR" b="1" dirty="0" err="1"/>
              <a:t>hamaritana</a:t>
            </a:r>
            <a:r>
              <a:rPr lang="fr-FR" b="1" dirty="0"/>
              <a:t> </a:t>
            </a:r>
            <a:r>
              <a:rPr lang="fr-FR" b="1" dirty="0" err="1"/>
              <a:t>azy</a:t>
            </a:r>
            <a:r>
              <a:rPr lang="fr-FR" b="1" dirty="0"/>
              <a:t> </a:t>
            </a:r>
            <a:r>
              <a:rPr lang="fr-FR" b="1" dirty="0" err="1"/>
              <a:t>ireo</a:t>
            </a:r>
            <a:r>
              <a:rPr lang="fr-FR" b="1" dirty="0"/>
              <a:t>, </a:t>
            </a:r>
            <a:r>
              <a:rPr lang="fr-FR" b="1" dirty="0" err="1"/>
              <a:t>sy</a:t>
            </a:r>
            <a:r>
              <a:rPr lang="fr-FR" b="1" dirty="0"/>
              <a:t> </a:t>
            </a:r>
            <a:r>
              <a:rPr lang="fr-FR" b="1" dirty="0" err="1"/>
              <a:t>hampisongadinana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mahasamihafa</a:t>
            </a:r>
            <a:r>
              <a:rPr lang="fr-FR" b="1" dirty="0"/>
              <a:t> </a:t>
            </a:r>
            <a:r>
              <a:rPr lang="fr-FR" b="1" dirty="0" err="1"/>
              <a:t>azy</a:t>
            </a:r>
            <a:r>
              <a:rPr lang="fr-FR" b="1" dirty="0"/>
              <a:t>: </a:t>
            </a:r>
            <a:r>
              <a:rPr lang="fr-FR" b="1" dirty="0" err="1"/>
              <a:t>fanomezana</a:t>
            </a:r>
            <a:r>
              <a:rPr lang="fr-FR" b="1" dirty="0"/>
              <a:t>; </a:t>
            </a:r>
            <a:r>
              <a:rPr lang="fr-FR" b="1" dirty="0" err="1"/>
              <a:t>fanompoana</a:t>
            </a:r>
            <a:r>
              <a:rPr lang="fr-FR" b="1" dirty="0"/>
              <a:t>; </a:t>
            </a:r>
            <a:r>
              <a:rPr lang="fr-FR" b="1" dirty="0" err="1"/>
              <a:t>ary</a:t>
            </a:r>
            <a:r>
              <a:rPr lang="fr-FR" b="1" dirty="0"/>
              <a:t> asa</a:t>
            </a:r>
            <a:r>
              <a:rPr lang="en" b="1" dirty="0"/>
              <a:t>.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3508310" y="294158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Fanomezam-pahasoavana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Ny </a:t>
            </a:r>
            <a:r>
              <a:rPr lang="fr-FR" b="1" dirty="0" err="1">
                <a:solidFill>
                  <a:schemeClr val="accent4">
                    <a:lumMod val="50000"/>
                  </a:schemeClr>
                </a:solidFill>
              </a:rPr>
              <a:t>Mpanome</a:t>
            </a:r>
            <a:endParaRPr lang="en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3105" y="3354982"/>
            <a:ext cx="2813896" cy="161100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495158" y="4965991"/>
            <a:ext cx="55518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/>
              <a:t>Fa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nomen'Andriamanitra</a:t>
            </a:r>
            <a:r>
              <a:rPr lang="fr-FR" b="1" dirty="0"/>
              <a:t> </a:t>
            </a:r>
            <a:r>
              <a:rPr lang="fr-FR" b="1" dirty="0" err="1"/>
              <a:t>toy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fanomen'ireo</a:t>
            </a:r>
            <a:r>
              <a:rPr lang="fr-FR" b="1" dirty="0"/>
              <a:t> “</a:t>
            </a:r>
            <a:r>
              <a:rPr lang="fr-FR" b="1" dirty="0" err="1"/>
              <a:t>andriamanitra</a:t>
            </a:r>
            <a:r>
              <a:rPr lang="fr-FR" b="1" dirty="0"/>
              <a:t>” </a:t>
            </a:r>
            <a:r>
              <a:rPr lang="fr-FR" b="1" dirty="0" err="1"/>
              <a:t>Grika</a:t>
            </a:r>
            <a:r>
              <a:rPr lang="fr-FR" b="1" dirty="0"/>
              <a:t>-Romana </a:t>
            </a:r>
            <a:r>
              <a:rPr lang="fr-FR" b="1" dirty="0" err="1"/>
              <a:t>ireo</a:t>
            </a:r>
            <a:r>
              <a:rPr lang="fr-FR" b="1" dirty="0"/>
              <a:t> </a:t>
            </a:r>
            <a:r>
              <a:rPr lang="fr-FR" b="1" dirty="0" err="1"/>
              <a:t>fanomezana</a:t>
            </a:r>
            <a:r>
              <a:rPr lang="fr-FR" b="1" dirty="0"/>
              <a:t> </a:t>
            </a:r>
            <a:r>
              <a:rPr lang="fr-FR" b="1" dirty="0" err="1"/>
              <a:t>ireo</a:t>
            </a:r>
            <a:r>
              <a:rPr lang="fr-FR" b="1" dirty="0"/>
              <a:t> (1 </a:t>
            </a:r>
            <a:r>
              <a:rPr lang="fr-FR" b="1" dirty="0" err="1"/>
              <a:t>Kor</a:t>
            </a:r>
            <a:r>
              <a:rPr lang="fr-FR" b="1" dirty="0"/>
              <a:t>. 12:2).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misy</a:t>
            </a:r>
            <a:r>
              <a:rPr lang="fr-FR" b="1" dirty="0"/>
              <a:t> </a:t>
            </a:r>
            <a:r>
              <a:rPr lang="fr-FR" b="1" dirty="0" err="1"/>
              <a:t>firehadrehatana</a:t>
            </a:r>
            <a:r>
              <a:rPr lang="fr-FR" b="1" dirty="0"/>
              <a:t>, na </a:t>
            </a:r>
            <a:r>
              <a:rPr lang="fr-FR" b="1" dirty="0" err="1"/>
              <a:t>fifidianana</a:t>
            </a:r>
            <a:r>
              <a:rPr lang="fr-FR" b="1" dirty="0"/>
              <a:t> </a:t>
            </a:r>
            <a:r>
              <a:rPr lang="fr-FR" b="1" dirty="0" err="1"/>
              <a:t>araky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ambaratonga</a:t>
            </a:r>
            <a:r>
              <a:rPr lang="fr-FR" b="1" dirty="0"/>
              <a:t> </a:t>
            </a:r>
            <a:r>
              <a:rPr lang="fr-FR" b="1" dirty="0" err="1"/>
              <a:t>misy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mpandray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fanomezana</a:t>
            </a:r>
            <a:r>
              <a:rPr lang="fr-FR" b="1" dirty="0"/>
              <a:t> (</a:t>
            </a:r>
            <a:r>
              <a:rPr lang="fr-FR" b="1" dirty="0" err="1"/>
              <a:t>toy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, </a:t>
            </a:r>
            <a:r>
              <a:rPr lang="fr-FR" b="1" dirty="0" err="1"/>
              <a:t>vehivavy</a:t>
            </a:r>
            <a:r>
              <a:rPr lang="fr-FR" b="1" dirty="0"/>
              <a:t> </a:t>
            </a:r>
            <a:r>
              <a:rPr lang="fr-FR" b="1" dirty="0" err="1"/>
              <a:t>mpanompo</a:t>
            </a:r>
            <a:r>
              <a:rPr lang="fr-FR" b="1" dirty="0"/>
              <a:t> ao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tempoly</a:t>
            </a:r>
            <a:r>
              <a:rPr lang="fr-FR" b="1" dirty="0"/>
              <a:t> </a:t>
            </a:r>
            <a:r>
              <a:rPr lang="fr-FR" b="1" dirty="0" err="1"/>
              <a:t>ohatra</a:t>
            </a:r>
            <a:r>
              <a:rPr lang="en" b="1" dirty="0"/>
              <a:t>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9" y="5208291"/>
            <a:ext cx="2663516" cy="1524402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161" y="5089395"/>
            <a:ext cx="2944242" cy="16432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92331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 err="1">
                <a:solidFill>
                  <a:prstClr val="black"/>
                </a:solidFill>
              </a:rPr>
              <a:t>Nefa</a:t>
            </a:r>
            <a:r>
              <a:rPr lang="fr-FR" b="1" dirty="0">
                <a:solidFill>
                  <a:prstClr val="black"/>
                </a:solidFill>
              </a:rPr>
              <a:t>, </a:t>
            </a:r>
            <a:r>
              <a:rPr lang="fr-FR" b="1" dirty="0" err="1">
                <a:solidFill>
                  <a:prstClr val="black"/>
                </a:solidFill>
              </a:rPr>
              <a:t>iray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ihany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Mpanome</a:t>
            </a:r>
            <a:r>
              <a:rPr lang="fr-FR" b="1" dirty="0">
                <a:solidFill>
                  <a:prstClr val="black"/>
                </a:solidFill>
              </a:rPr>
              <a:t>: Ny </a:t>
            </a:r>
            <a:r>
              <a:rPr lang="fr-FR" b="1" dirty="0" err="1">
                <a:solidFill>
                  <a:prstClr val="black"/>
                </a:solidFill>
              </a:rPr>
              <a:t>Fanahy</a:t>
            </a:r>
            <a:r>
              <a:rPr lang="fr-FR" b="1" dirty="0">
                <a:solidFill>
                  <a:prstClr val="black"/>
                </a:solidFill>
              </a:rPr>
              <a:t> [</a:t>
            </a:r>
            <a:r>
              <a:rPr lang="fr-FR" b="1" dirty="0" err="1">
                <a:solidFill>
                  <a:prstClr val="black"/>
                </a:solidFill>
              </a:rPr>
              <a:t>Masina</a:t>
            </a:r>
            <a:r>
              <a:rPr lang="fr-FR" b="1" dirty="0">
                <a:solidFill>
                  <a:prstClr val="black"/>
                </a:solidFill>
              </a:rPr>
              <a:t>];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Tompo</a:t>
            </a:r>
            <a:r>
              <a:rPr lang="fr-FR" b="1" dirty="0">
                <a:solidFill>
                  <a:prstClr val="black"/>
                </a:solidFill>
              </a:rPr>
              <a:t> [</a:t>
            </a:r>
            <a:r>
              <a:rPr lang="fr-FR" b="1" dirty="0" err="1">
                <a:solidFill>
                  <a:prstClr val="black"/>
                </a:solidFill>
              </a:rPr>
              <a:t>Jesosy</a:t>
            </a:r>
            <a:r>
              <a:rPr lang="fr-FR" b="1" dirty="0">
                <a:solidFill>
                  <a:prstClr val="black"/>
                </a:solidFill>
              </a:rPr>
              <a:t>]; </a:t>
            </a:r>
            <a:r>
              <a:rPr lang="fr-FR" b="1" dirty="0" err="1">
                <a:solidFill>
                  <a:prstClr val="black"/>
                </a:solidFill>
              </a:rPr>
              <a:t>ary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Andriamanitra</a:t>
            </a:r>
            <a:r>
              <a:rPr lang="fr-FR" b="1" dirty="0">
                <a:solidFill>
                  <a:prstClr val="black"/>
                </a:solidFill>
              </a:rPr>
              <a:t> [Ray]. </a:t>
            </a:r>
            <a:r>
              <a:rPr lang="fr-FR" b="1" dirty="0" err="1">
                <a:solidFill>
                  <a:prstClr val="black"/>
                </a:solidFill>
              </a:rPr>
              <a:t>Izany</a:t>
            </a:r>
            <a:r>
              <a:rPr lang="fr-FR" b="1" dirty="0">
                <a:solidFill>
                  <a:prstClr val="black"/>
                </a:solidFill>
              </a:rPr>
              <a:t> dia </a:t>
            </a:r>
            <a:r>
              <a:rPr lang="fr-FR" b="1" dirty="0" err="1">
                <a:solidFill>
                  <a:prstClr val="black"/>
                </a:solidFill>
              </a:rPr>
              <a:t>mba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hilazana</a:t>
            </a:r>
            <a:r>
              <a:rPr lang="fr-FR" b="1" dirty="0">
                <a:solidFill>
                  <a:prstClr val="black"/>
                </a:solidFill>
              </a:rPr>
              <a:t>: </a:t>
            </a:r>
            <a:r>
              <a:rPr lang="fr-FR" b="1" dirty="0" err="1">
                <a:solidFill>
                  <a:prstClr val="black"/>
                </a:solidFill>
              </a:rPr>
              <a:t>miara-miasa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Andriamanitra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telo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Izay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Iray</a:t>
            </a:r>
            <a:r>
              <a:rPr lang="fr-FR" b="1" dirty="0">
                <a:solidFill>
                  <a:prstClr val="black"/>
                </a:solidFill>
              </a:rPr>
              <a:t> (</a:t>
            </a:r>
            <a:r>
              <a:rPr lang="fr-FR" b="1" dirty="0" err="1">
                <a:solidFill>
                  <a:prstClr val="black"/>
                </a:solidFill>
              </a:rPr>
              <a:t>Jaona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14:16).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Nahoana</a:t>
            </a:r>
            <a:r>
              <a:rPr lang="fr-FR" sz="2000" b="1" dirty="0"/>
              <a:t> </a:t>
            </a:r>
            <a:r>
              <a:rPr lang="fr-FR" sz="2000" b="1" dirty="0" err="1"/>
              <a:t>Andriamanitra</a:t>
            </a:r>
            <a:r>
              <a:rPr lang="fr-FR" sz="2000" b="1" dirty="0"/>
              <a:t> no </a:t>
            </a:r>
            <a:r>
              <a:rPr lang="fr-FR" sz="2000" b="1" dirty="0" err="1"/>
              <a:t>nanome</a:t>
            </a:r>
            <a:r>
              <a:rPr lang="fr-FR" sz="2000" b="1" dirty="0"/>
              <a:t> </a:t>
            </a:r>
            <a:r>
              <a:rPr lang="fr-FR" sz="2000" b="1" dirty="0" err="1"/>
              <a:t>fanomezam-pahasoavana</a:t>
            </a:r>
            <a:r>
              <a:rPr lang="fr-FR" sz="2000" b="1" dirty="0"/>
              <a:t> </a:t>
            </a:r>
            <a:r>
              <a:rPr lang="fr-FR" sz="2000" b="1" dirty="0" err="1"/>
              <a:t>samihafa</a:t>
            </a:r>
            <a:r>
              <a:rPr lang="fr-FR" sz="2000" b="1" dirty="0"/>
              <a:t> ho </a:t>
            </a:r>
            <a:r>
              <a:rPr lang="fr-FR" sz="2000" b="1" dirty="0" err="1"/>
              <a:t>an'olona</a:t>
            </a:r>
            <a:r>
              <a:rPr lang="fr-FR" sz="2000" b="1" dirty="0"/>
              <a:t> </a:t>
            </a:r>
            <a:r>
              <a:rPr lang="fr-FR" sz="2000" b="1" dirty="0" err="1"/>
              <a:t>samy</a:t>
            </a:r>
            <a:r>
              <a:rPr lang="fr-FR" sz="2000" b="1" dirty="0"/>
              <a:t> </a:t>
            </a:r>
            <a:r>
              <a:rPr lang="fr-FR" sz="2000" b="1" dirty="0" err="1"/>
              <a:t>hafa</a:t>
            </a:r>
            <a:r>
              <a:rPr lang="en" sz="2000" b="1" dirty="0"/>
              <a:t>? (1 </a:t>
            </a:r>
            <a:r>
              <a:rPr lang="fr-FR" sz="2000" b="1" dirty="0" err="1"/>
              <a:t>Kor</a:t>
            </a:r>
            <a:r>
              <a:rPr lang="fr-FR" sz="2000" b="1" dirty="0"/>
              <a:t>.</a:t>
            </a:r>
            <a:r>
              <a:rPr lang="en" sz="2000" b="1" dirty="0"/>
              <a:t>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2191479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FANOMEZANA MARO, MPANOME IRAY 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8" y="569268"/>
            <a:ext cx="1006792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Zarazaraina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samy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hafa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fanomezam-pahasoavana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nefa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Fanahy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iray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ihany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2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268371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628504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97234" y="4099531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Natao</a:t>
            </a:r>
            <a:r>
              <a:rPr lang="fr-FR" sz="2000" b="1" dirty="0">
                <a:solidFill>
                  <a:prstClr val="black"/>
                </a:solidFill>
              </a:rPr>
              <a:t> “</a:t>
            </a:r>
            <a:r>
              <a:rPr lang="fr-FR" sz="2000" b="1" dirty="0" err="1">
                <a:solidFill>
                  <a:prstClr val="black"/>
                </a:solidFill>
              </a:rPr>
              <a:t>hahasoa</a:t>
            </a:r>
            <a:r>
              <a:rPr lang="fr-FR" sz="2000" b="1" dirty="0">
                <a:solidFill>
                  <a:prstClr val="black"/>
                </a:solidFill>
              </a:rPr>
              <a:t>”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fiangonana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Fanomezam-pahasoavana</a:t>
            </a:r>
            <a:r>
              <a:rPr lang="fr-FR" sz="2000" b="1" dirty="0">
                <a:solidFill>
                  <a:prstClr val="black"/>
                </a:solidFill>
              </a:rPr>
              <a:t>. </a:t>
            </a:r>
            <a:r>
              <a:rPr lang="fr-FR" sz="2000" b="1" dirty="0" err="1">
                <a:solidFill>
                  <a:prstClr val="black"/>
                </a:solidFill>
              </a:rPr>
              <a:t>Andriamanitra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irery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ihany</a:t>
            </a:r>
            <a:r>
              <a:rPr lang="fr-FR" sz="2000" b="1" dirty="0">
                <a:solidFill>
                  <a:prstClr val="black"/>
                </a:solidFill>
              </a:rPr>
              <a:t> no </a:t>
            </a:r>
            <a:r>
              <a:rPr lang="fr-FR" sz="2000" b="1" dirty="0" err="1">
                <a:solidFill>
                  <a:prstClr val="black"/>
                </a:solidFill>
              </a:rPr>
              <a:t>mahalala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olona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afaka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mampiasa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fanomezana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manokana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iray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fanatrarana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tanjona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izany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fr-FR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RATSAM-BATANA MARO, TENA IRAY </a:t>
            </a:r>
            <a:endParaRPr lang="en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tahaka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tena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iray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ihany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anefa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maro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no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momba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tena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ireo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rehetra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momba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tena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ireo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maro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aza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tena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iray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ihany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tahaka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izany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koa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Kristy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fr-FR" sz="14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65777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Andriamanitra</a:t>
            </a:r>
            <a:r>
              <a:rPr lang="fr-FR" b="1" dirty="0"/>
              <a:t> dia </a:t>
            </a:r>
            <a:r>
              <a:rPr lang="fr-FR" b="1" dirty="0" err="1"/>
              <a:t>iray</a:t>
            </a:r>
            <a:r>
              <a:rPr lang="fr-FR" b="1" dirty="0"/>
              <a:t>, fa </a:t>
            </a:r>
            <a:r>
              <a:rPr lang="fr-FR" b="1" dirty="0" err="1"/>
              <a:t>samy</a:t>
            </a:r>
            <a:r>
              <a:rPr lang="fr-FR" b="1" dirty="0"/>
              <a:t> </a:t>
            </a:r>
            <a:r>
              <a:rPr lang="fr-FR" b="1" dirty="0" err="1"/>
              <a:t>manana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anjara</a:t>
            </a:r>
            <a:r>
              <a:rPr lang="fr-FR" b="1" dirty="0"/>
              <a:t> </a:t>
            </a:r>
            <a:r>
              <a:rPr lang="fr-FR" b="1" dirty="0" err="1"/>
              <a:t>asany</a:t>
            </a:r>
            <a:r>
              <a:rPr lang="fr-FR" b="1" dirty="0"/>
              <a:t> </a:t>
            </a:r>
            <a:r>
              <a:rPr lang="fr-FR" b="1" dirty="0" err="1"/>
              <a:t>ireo</a:t>
            </a:r>
            <a:r>
              <a:rPr lang="fr-FR" b="1" dirty="0"/>
              <a:t> Persona </a:t>
            </a:r>
            <a:r>
              <a:rPr lang="fr-FR" b="1" dirty="0" err="1"/>
              <a:t>telo</a:t>
            </a:r>
            <a:r>
              <a:rPr lang="fr-FR" b="1" dirty="0"/>
              <a:t> </a:t>
            </a:r>
            <a:r>
              <a:rPr lang="fr-FR" b="1" dirty="0" err="1"/>
              <a:t>amin'Andriamanitra</a:t>
            </a:r>
            <a:r>
              <a:rPr lang="fr-FR" b="1" dirty="0"/>
              <a:t> </a:t>
            </a:r>
            <a:r>
              <a:rPr lang="fr-FR" b="1" dirty="0" err="1"/>
              <a:t>telo</a:t>
            </a:r>
            <a:r>
              <a:rPr lang="fr-FR" b="1" dirty="0"/>
              <a:t> </a:t>
            </a:r>
            <a:r>
              <a:rPr lang="fr-FR" b="1" dirty="0" err="1"/>
              <a:t>izay</a:t>
            </a:r>
            <a:r>
              <a:rPr lang="fr-FR" b="1" dirty="0"/>
              <a:t> </a:t>
            </a:r>
            <a:r>
              <a:rPr lang="fr-FR" b="1" dirty="0" err="1"/>
              <a:t>iray</a:t>
            </a:r>
            <a:r>
              <a:rPr lang="fr-FR" b="1" dirty="0"/>
              <a:t>. Toy </a:t>
            </a:r>
            <a:r>
              <a:rPr lang="fr-FR" b="1" dirty="0" err="1"/>
              <a:t>izany</a:t>
            </a:r>
            <a:r>
              <a:rPr lang="fr-FR" b="1" dirty="0"/>
              <a:t> </a:t>
            </a:r>
            <a:r>
              <a:rPr lang="fr-FR" b="1" dirty="0" err="1"/>
              <a:t>koa</a:t>
            </a:r>
            <a:r>
              <a:rPr lang="fr-FR" b="1" dirty="0"/>
              <a:t>, </a:t>
            </a:r>
            <a:r>
              <a:rPr lang="fr-FR" b="1" dirty="0" err="1"/>
              <a:t>iray</a:t>
            </a:r>
            <a:r>
              <a:rPr lang="fr-FR" b="1" dirty="0"/>
              <a:t> </a:t>
            </a:r>
            <a:r>
              <a:rPr lang="fr-FR" b="1" dirty="0" err="1"/>
              <a:t>ihany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fiangonana</a:t>
            </a:r>
            <a:r>
              <a:rPr lang="fr-FR" b="1" dirty="0"/>
              <a:t>, fa </a:t>
            </a:r>
            <a:r>
              <a:rPr lang="fr-FR" b="1" dirty="0" err="1"/>
              <a:t>samy</a:t>
            </a:r>
            <a:r>
              <a:rPr lang="fr-FR" b="1" dirty="0"/>
              <a:t> </a:t>
            </a:r>
            <a:r>
              <a:rPr lang="fr-FR" b="1" dirty="0" err="1"/>
              <a:t>manana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anjara</a:t>
            </a:r>
            <a:r>
              <a:rPr lang="fr-FR" b="1" dirty="0"/>
              <a:t> </a:t>
            </a:r>
            <a:r>
              <a:rPr lang="fr-FR" b="1" dirty="0" err="1"/>
              <a:t>asany</a:t>
            </a:r>
            <a:r>
              <a:rPr lang="fr-FR" b="1" dirty="0"/>
              <a:t> </a:t>
            </a:r>
            <a:r>
              <a:rPr lang="fr-FR" b="1" dirty="0" err="1"/>
              <a:t>toy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tenan'i</a:t>
            </a:r>
            <a:r>
              <a:rPr lang="fr-FR" b="1" dirty="0"/>
              <a:t> </a:t>
            </a:r>
            <a:r>
              <a:rPr lang="fr-FR" b="1" dirty="0" err="1"/>
              <a:t>Kristy</a:t>
            </a:r>
            <a:r>
              <a:rPr lang="fr-FR" b="1" dirty="0"/>
              <a:t> </a:t>
            </a:r>
            <a:r>
              <a:rPr lang="fr-FR" b="1" dirty="0" err="1"/>
              <a:t>eto</a:t>
            </a:r>
            <a:r>
              <a:rPr lang="fr-FR" b="1" dirty="0"/>
              <a:t> an-</a:t>
            </a:r>
            <a:r>
              <a:rPr lang="fr-FR" b="1" dirty="0" err="1"/>
              <a:t>tany</a:t>
            </a:r>
            <a:r>
              <a:rPr lang="fr-FR" b="1" dirty="0"/>
              <a:t> </a:t>
            </a:r>
            <a:r>
              <a:rPr lang="fr-FR" b="1" dirty="0" err="1"/>
              <a:t>ireo</a:t>
            </a:r>
            <a:r>
              <a:rPr lang="fr-FR" b="1" dirty="0"/>
              <a:t> </a:t>
            </a:r>
            <a:r>
              <a:rPr lang="fr-FR" b="1" dirty="0" err="1"/>
              <a:t>mambra</a:t>
            </a:r>
            <a:r>
              <a:rPr lang="fr-FR" b="1" dirty="0"/>
              <a:t> ao </a:t>
            </a:r>
            <a:r>
              <a:rPr lang="fr-FR" b="1" dirty="0" err="1"/>
              <a:t>aminy</a:t>
            </a:r>
            <a:r>
              <a:rPr lang="fr-FR" b="1" dirty="0"/>
              <a:t> </a:t>
            </a:r>
            <a:r>
              <a:rPr lang="en" b="1" dirty="0"/>
              <a:t>(1 </a:t>
            </a:r>
            <a:r>
              <a:rPr lang="fr-FR" b="1" dirty="0" err="1"/>
              <a:t>Kor</a:t>
            </a:r>
            <a:r>
              <a:rPr lang="fr-FR" b="1" dirty="0"/>
              <a:t>.</a:t>
            </a:r>
            <a:r>
              <a:rPr lang="en" b="1" dirty="0"/>
              <a:t> 12:12-13).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689878"/>
            <a:ext cx="65777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Noho</a:t>
            </a:r>
            <a:r>
              <a:rPr lang="fr-FR" b="1" dirty="0"/>
              <a:t> </a:t>
            </a:r>
            <a:r>
              <a:rPr lang="fr-FR" b="1" dirty="0" err="1"/>
              <a:t>izany</a:t>
            </a:r>
            <a:r>
              <a:rPr lang="fr-FR" b="1" dirty="0"/>
              <a:t>, dia </a:t>
            </a:r>
            <a:r>
              <a:rPr lang="fr-FR" b="1" dirty="0" err="1"/>
              <a:t>ilaina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olona</a:t>
            </a:r>
            <a:r>
              <a:rPr lang="fr-FR" b="1" dirty="0"/>
              <a:t> </a:t>
            </a:r>
            <a:r>
              <a:rPr lang="fr-FR" b="1" dirty="0" err="1"/>
              <a:t>rehetra</a:t>
            </a:r>
            <a:r>
              <a:rPr lang="fr-FR" b="1" dirty="0"/>
              <a:t>; fa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misy</a:t>
            </a:r>
            <a:r>
              <a:rPr lang="fr-FR" b="1" dirty="0"/>
              <a:t> </a:t>
            </a:r>
            <a:r>
              <a:rPr lang="fr-FR" b="1" dirty="0" err="1"/>
              <a:t>ambony</a:t>
            </a:r>
            <a:r>
              <a:rPr lang="fr-FR" b="1" dirty="0"/>
              <a:t> </a:t>
            </a:r>
            <a:r>
              <a:rPr lang="fr-FR" b="1" dirty="0" err="1"/>
              <a:t>noho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hafa</a:t>
            </a:r>
            <a:r>
              <a:rPr lang="fr-FR" b="1" dirty="0"/>
              <a:t>; fa </a:t>
            </a:r>
            <a:r>
              <a:rPr lang="fr-FR" b="1" dirty="0" err="1"/>
              <a:t>samy</a:t>
            </a:r>
            <a:r>
              <a:rPr lang="fr-FR" b="1" dirty="0"/>
              <a:t> </a:t>
            </a:r>
            <a:r>
              <a:rPr lang="fr-FR" b="1" dirty="0" err="1"/>
              <a:t>mihevitra</a:t>
            </a:r>
            <a:r>
              <a:rPr lang="fr-FR" b="1" dirty="0"/>
              <a:t> </a:t>
            </a:r>
            <a:r>
              <a:rPr lang="fr-FR" b="1" dirty="0" err="1"/>
              <a:t>izay</a:t>
            </a:r>
            <a:r>
              <a:rPr lang="fr-FR" b="1" dirty="0"/>
              <a:t> </a:t>
            </a:r>
            <a:r>
              <a:rPr lang="fr-FR" b="1" dirty="0" err="1"/>
              <a:t>mahasoa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hafa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tsirairay</a:t>
            </a:r>
            <a:r>
              <a:rPr lang="fr-FR" b="1" dirty="0"/>
              <a:t>; </a:t>
            </a:r>
            <a:r>
              <a:rPr lang="fr-FR" b="1" dirty="0" err="1"/>
              <a:t>ary</a:t>
            </a:r>
            <a:r>
              <a:rPr lang="fr-FR" b="1" dirty="0"/>
              <a:t> </a:t>
            </a:r>
            <a:r>
              <a:rPr lang="fr-FR" b="1" dirty="0" err="1"/>
              <a:t>koa</a:t>
            </a:r>
            <a:r>
              <a:rPr lang="fr-FR" b="1" dirty="0"/>
              <a:t> </a:t>
            </a:r>
            <a:r>
              <a:rPr lang="fr-FR" b="1" dirty="0" err="1"/>
              <a:t>samy</a:t>
            </a:r>
            <a:r>
              <a:rPr lang="fr-FR" b="1" dirty="0"/>
              <a:t> </a:t>
            </a:r>
            <a:r>
              <a:rPr lang="fr-FR" b="1" dirty="0" err="1"/>
              <a:t>hiasa</a:t>
            </a:r>
            <a:r>
              <a:rPr lang="fr-FR" b="1" dirty="0"/>
              <a:t> ho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fampiraisana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fiangonana</a:t>
            </a:r>
            <a:r>
              <a:rPr lang="fr-FR" b="1" dirty="0"/>
              <a:t> </a:t>
            </a:r>
            <a:r>
              <a:rPr lang="en" b="1" dirty="0"/>
              <a:t>(1 </a:t>
            </a:r>
            <a:r>
              <a:rPr lang="fr-FR" b="1" dirty="0" err="1"/>
              <a:t>Kor</a:t>
            </a:r>
            <a:r>
              <a:rPr lang="fr-FR" b="1" dirty="0"/>
              <a:t>.</a:t>
            </a:r>
            <a:r>
              <a:rPr lang="en" b="1" dirty="0"/>
              <a:t> 12:15-27).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9" y="473176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6" y="2671183"/>
            <a:ext cx="665216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 err="1">
                <a:solidFill>
                  <a:prstClr val="black"/>
                </a:solidFill>
              </a:rPr>
              <a:t>Mampiasa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fanoharana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amin'ny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fiangonana</a:t>
            </a:r>
            <a:r>
              <a:rPr lang="fr-FR" b="1" dirty="0">
                <a:solidFill>
                  <a:prstClr val="black"/>
                </a:solidFill>
              </a:rPr>
              <a:t> ho </a:t>
            </a:r>
            <a:r>
              <a:rPr lang="fr-FR" b="1" dirty="0" err="1">
                <a:solidFill>
                  <a:prstClr val="black"/>
                </a:solidFill>
              </a:rPr>
              <a:t>toy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ratsam-batana</a:t>
            </a:r>
            <a:r>
              <a:rPr lang="fr-FR" b="1" dirty="0">
                <a:solidFill>
                  <a:prstClr val="black"/>
                </a:solidFill>
              </a:rPr>
              <a:t> i </a:t>
            </a:r>
            <a:r>
              <a:rPr lang="fr-FR" b="1" dirty="0" err="1">
                <a:solidFill>
                  <a:prstClr val="black"/>
                </a:solidFill>
              </a:rPr>
              <a:t>Paoly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hansongadinana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firaisana</a:t>
            </a:r>
            <a:r>
              <a:rPr lang="fr-FR" b="1" dirty="0">
                <a:solidFill>
                  <a:prstClr val="black"/>
                </a:solidFill>
              </a:rPr>
              <a:t> ao </a:t>
            </a:r>
            <a:r>
              <a:rPr lang="fr-FR" b="1" dirty="0" err="1">
                <a:solidFill>
                  <a:prstClr val="black"/>
                </a:solidFill>
              </a:rPr>
              <a:t>anaty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fahasamihafana</a:t>
            </a:r>
            <a:r>
              <a:rPr lang="fr-FR" b="1" dirty="0">
                <a:solidFill>
                  <a:prstClr val="black"/>
                </a:solidFill>
              </a:rPr>
              <a:t>. Ny maso no </a:t>
            </a:r>
            <a:r>
              <a:rPr lang="fr-FR" b="1" dirty="0" err="1">
                <a:solidFill>
                  <a:prstClr val="black"/>
                </a:solidFill>
              </a:rPr>
              <a:t>manana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“</a:t>
            </a:r>
            <a:r>
              <a:rPr lang="fr-FR" b="1" dirty="0" err="1">
                <a:solidFill>
                  <a:prstClr val="black"/>
                </a:solidFill>
              </a:rPr>
              <a:t>fanomezan</a:t>
            </a:r>
            <a:r>
              <a:rPr lang="fr-FR" b="1" dirty="0">
                <a:solidFill>
                  <a:prstClr val="black"/>
                </a:solidFill>
              </a:rPr>
              <a:t>'”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fahitana</a:t>
            </a:r>
            <a:r>
              <a:rPr lang="fr-FR" b="1" dirty="0">
                <a:solidFill>
                  <a:prstClr val="black"/>
                </a:solidFill>
              </a:rPr>
              <a:t>, fa </a:t>
            </a:r>
            <a:r>
              <a:rPr lang="fr-FR" b="1" dirty="0" err="1">
                <a:solidFill>
                  <a:prstClr val="black"/>
                </a:solidFill>
              </a:rPr>
              <a:t>tsy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sofina</a:t>
            </a:r>
            <a:r>
              <a:rPr lang="fr-FR" b="1" dirty="0">
                <a:solidFill>
                  <a:prstClr val="black"/>
                </a:solidFill>
              </a:rPr>
              <a:t>. </a:t>
            </a:r>
            <a:r>
              <a:rPr lang="fr-FR" b="1" dirty="0" err="1">
                <a:solidFill>
                  <a:prstClr val="black"/>
                </a:solidFill>
              </a:rPr>
              <a:t>Nefa</a:t>
            </a:r>
            <a:r>
              <a:rPr lang="fr-FR" b="1" dirty="0">
                <a:solidFill>
                  <a:prstClr val="black"/>
                </a:solidFill>
              </a:rPr>
              <a:t>, dia </a:t>
            </a:r>
            <a:r>
              <a:rPr lang="fr-FR" b="1" dirty="0" err="1">
                <a:solidFill>
                  <a:prstClr val="black"/>
                </a:solidFill>
              </a:rPr>
              <a:t>mifameno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roa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amin'ny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fiarahana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miasa</a:t>
            </a:r>
            <a:r>
              <a:rPr lang="fr-FR" b="1" dirty="0">
                <a:solidFill>
                  <a:prstClr val="black"/>
                </a:solidFill>
              </a:rPr>
              <a:t>. Toy </a:t>
            </a:r>
            <a:r>
              <a:rPr lang="fr-FR" b="1" dirty="0" err="1">
                <a:solidFill>
                  <a:prstClr val="black"/>
                </a:solidFill>
              </a:rPr>
              <a:t>izany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koa</a:t>
            </a:r>
            <a:r>
              <a:rPr lang="fr-FR" b="1" dirty="0">
                <a:solidFill>
                  <a:prstClr val="black"/>
                </a:solidFill>
              </a:rPr>
              <a:t>, ao </a:t>
            </a:r>
            <a:r>
              <a:rPr lang="fr-FR" b="1" dirty="0" err="1">
                <a:solidFill>
                  <a:prstClr val="black"/>
                </a:solidFill>
              </a:rPr>
              <a:t>am-piangonana</a:t>
            </a:r>
            <a:r>
              <a:rPr lang="fr-FR" b="1" dirty="0">
                <a:solidFill>
                  <a:prstClr val="black"/>
                </a:solidFill>
              </a:rPr>
              <a:t>,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olona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tsirairay</a:t>
            </a:r>
            <a:r>
              <a:rPr lang="fr-FR" b="1" dirty="0">
                <a:solidFill>
                  <a:prstClr val="black"/>
                </a:solidFill>
              </a:rPr>
              <a:t> dia </a:t>
            </a:r>
            <a:r>
              <a:rPr lang="fr-FR" b="1" dirty="0" err="1">
                <a:solidFill>
                  <a:prstClr val="black"/>
                </a:solidFill>
              </a:rPr>
              <a:t>samy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manana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anjara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asany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araka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fanomezana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noraisiny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kumimoji="0" lang="en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</a:t>
            </a:r>
            <a:r>
              <a:rPr kumimoji="0" lang="fr-FR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Korintiana</a:t>
            </a:r>
            <a:r>
              <a:rPr kumimoji="0" lang="en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12:28-30).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NY SINGA MAMPIRAY 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1973652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31720" y="-52643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NY FAHATANTERAHAN'NY FITIAVANA </a:t>
            </a:r>
            <a:endParaRPr lang="en" sz="36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0725" y="477268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Nefa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maniria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fatratra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fanomezam-pahasoavana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lehibe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indrindra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ary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indro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izay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lalana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tsara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indrindra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no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atoroko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anareo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fr-FR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475528" y="1415385"/>
            <a:ext cx="3877647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fanomezana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fitiavana</a:t>
            </a:r>
            <a:r>
              <a:rPr lang="fr-FR" sz="1900" b="1" dirty="0"/>
              <a:t>, fa “</a:t>
            </a:r>
            <a:r>
              <a:rPr lang="fr-FR" sz="1900" b="1" dirty="0" err="1"/>
              <a:t>làlana</a:t>
            </a:r>
            <a:r>
              <a:rPr lang="fr-FR" sz="1900" b="1" dirty="0"/>
              <a:t> </a:t>
            </a:r>
            <a:r>
              <a:rPr lang="fr-FR" sz="1900" b="1" dirty="0" err="1"/>
              <a:t>tsara</a:t>
            </a:r>
            <a:r>
              <a:rPr lang="fr-FR" sz="1900" b="1" dirty="0"/>
              <a:t> </a:t>
            </a:r>
            <a:r>
              <a:rPr lang="fr-FR" sz="1900" b="1" dirty="0" err="1"/>
              <a:t>indrindra</a:t>
            </a:r>
            <a:r>
              <a:rPr lang="fr-FR" sz="1900" b="1" dirty="0"/>
              <a:t>” (1 </a:t>
            </a:r>
            <a:r>
              <a:rPr lang="fr-FR" sz="1900" b="1" dirty="0" err="1"/>
              <a:t>Korintiana</a:t>
            </a:r>
            <a:r>
              <a:rPr lang="fr-FR" sz="1900" b="1" dirty="0"/>
              <a:t> 12:31). </a:t>
            </a:r>
            <a:r>
              <a:rPr lang="fr-FR" sz="1900" b="1" dirty="0" err="1"/>
              <a:t>Vokatry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Fanahy</a:t>
            </a:r>
            <a:r>
              <a:rPr lang="fr-FR" sz="1900" b="1" dirty="0"/>
              <a:t> </a:t>
            </a:r>
            <a:r>
              <a:rPr lang="fr-FR" sz="1900" b="1" dirty="0" err="1"/>
              <a:t>Masina</a:t>
            </a:r>
            <a:r>
              <a:rPr lang="fr-FR" sz="1900" b="1" dirty="0"/>
              <a:t> </a:t>
            </a:r>
            <a:r>
              <a:rPr lang="fr-FR" sz="1900" b="1" dirty="0" err="1"/>
              <a:t>eo</a:t>
            </a:r>
            <a:r>
              <a:rPr lang="fr-FR" sz="1900" b="1" dirty="0"/>
              <a:t> </a:t>
            </a:r>
            <a:r>
              <a:rPr lang="fr-FR" sz="1900" b="1" dirty="0" err="1"/>
              <a:t>amin'ny</a:t>
            </a:r>
            <a:r>
              <a:rPr lang="fr-FR" sz="1900" b="1" dirty="0"/>
              <a:t> </a:t>
            </a:r>
            <a:r>
              <a:rPr lang="fr-FR" sz="1900" b="1" dirty="0" err="1"/>
              <a:t>fiainan'ny</a:t>
            </a:r>
            <a:r>
              <a:rPr lang="fr-FR" sz="1900" b="1" dirty="0"/>
              <a:t> </a:t>
            </a:r>
            <a:r>
              <a:rPr lang="fr-FR" sz="1900" b="1" dirty="0" err="1"/>
              <a:t>mpino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fitiavana</a:t>
            </a:r>
            <a:r>
              <a:rPr lang="fr-FR" sz="1900" b="1" dirty="0"/>
              <a:t> (</a:t>
            </a:r>
            <a:r>
              <a:rPr lang="fr-FR" sz="1900" b="1" dirty="0" err="1"/>
              <a:t>Galatiana</a:t>
            </a:r>
            <a:r>
              <a:rPr lang="fr-FR" sz="1900" b="1" dirty="0"/>
              <a:t> 5:22). </a:t>
            </a:r>
            <a:r>
              <a:rPr lang="fr-FR" sz="1900" b="1" dirty="0" err="1"/>
              <a:t>Amin'ny</a:t>
            </a:r>
            <a:r>
              <a:rPr lang="fr-FR" sz="1900" b="1" dirty="0"/>
              <a:t> </a:t>
            </a:r>
            <a:r>
              <a:rPr lang="fr-FR" sz="1900" b="1" dirty="0" err="1"/>
              <a:t>fitiavana</a:t>
            </a:r>
            <a:r>
              <a:rPr lang="fr-FR" sz="1900" b="1" dirty="0"/>
              <a:t> </a:t>
            </a:r>
            <a:r>
              <a:rPr lang="fr-FR" sz="1900" b="1" dirty="0" err="1"/>
              <a:t>ihany</a:t>
            </a:r>
            <a:r>
              <a:rPr lang="fr-FR" sz="1900" b="1" dirty="0"/>
              <a:t> no </a:t>
            </a:r>
            <a:r>
              <a:rPr lang="fr-FR" sz="1900" b="1" dirty="0" err="1"/>
              <a:t>ahafahana</a:t>
            </a:r>
            <a:r>
              <a:rPr lang="fr-FR" sz="1900" b="1" dirty="0"/>
              <a:t> </a:t>
            </a:r>
            <a:r>
              <a:rPr lang="fr-FR" sz="1900" b="1" dirty="0" err="1"/>
              <a:t>mampiasa</a:t>
            </a:r>
            <a:r>
              <a:rPr lang="fr-FR" sz="1900" b="1" dirty="0"/>
              <a:t> </a:t>
            </a:r>
            <a:r>
              <a:rPr lang="fr-FR" sz="1900" b="1" dirty="0" err="1"/>
              <a:t>tsara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fanomezam-pahasoavana</a:t>
            </a:r>
            <a:r>
              <a:rPr lang="en" sz="19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242167" cy="40072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0" y="4085625"/>
            <a:ext cx="6465092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Raha</a:t>
            </a:r>
            <a:r>
              <a:rPr lang="fr-FR" sz="1900" b="1" dirty="0"/>
              <a:t>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misy</a:t>
            </a:r>
            <a:r>
              <a:rPr lang="fr-FR" sz="1900" b="1" dirty="0"/>
              <a:t> </a:t>
            </a:r>
            <a:r>
              <a:rPr lang="fr-FR" sz="1900" b="1" dirty="0" err="1"/>
              <a:t>fitiavana</a:t>
            </a:r>
            <a:r>
              <a:rPr lang="fr-FR" sz="1900" b="1" dirty="0"/>
              <a:t>, dia </a:t>
            </a:r>
            <a:r>
              <a:rPr lang="fr-FR" sz="1900" b="1" dirty="0" err="1"/>
              <a:t>toy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“</a:t>
            </a:r>
            <a:r>
              <a:rPr lang="fr-FR" sz="1900" b="1" dirty="0" err="1"/>
              <a:t>varahina</a:t>
            </a:r>
            <a:r>
              <a:rPr lang="fr-FR" sz="1900" b="1" dirty="0"/>
              <a:t> </a:t>
            </a:r>
            <a:r>
              <a:rPr lang="fr-FR" sz="1900" b="1" dirty="0" err="1"/>
              <a:t>maneno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kipantsona</a:t>
            </a:r>
            <a:r>
              <a:rPr lang="fr-FR" sz="1900" b="1" dirty="0"/>
              <a:t> </a:t>
            </a:r>
            <a:r>
              <a:rPr lang="fr-FR" sz="1900" b="1" dirty="0" err="1"/>
              <a:t>mikarantsana</a:t>
            </a:r>
            <a:r>
              <a:rPr lang="fr-FR" sz="1900" b="1" dirty="0"/>
              <a:t>”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fanomezam-pahasoavan'ny</a:t>
            </a:r>
            <a:r>
              <a:rPr lang="fr-FR" sz="1900" b="1" dirty="0"/>
              <a:t> </a:t>
            </a:r>
            <a:r>
              <a:rPr lang="fr-FR" sz="1900" b="1" dirty="0" err="1"/>
              <a:t>fiteny</a:t>
            </a:r>
            <a:r>
              <a:rPr lang="fr-FR" sz="1900" b="1" dirty="0"/>
              <a:t>. </a:t>
            </a:r>
            <a:r>
              <a:rPr lang="fr-FR" sz="1900" b="1" dirty="0" err="1"/>
              <a:t>Tsinotsinona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fanomezam-pahasoavan'ny</a:t>
            </a:r>
            <a:r>
              <a:rPr lang="fr-FR" sz="1900" b="1" dirty="0"/>
              <a:t> </a:t>
            </a:r>
            <a:r>
              <a:rPr lang="fr-FR" sz="1900" b="1" dirty="0" err="1"/>
              <a:t>faminaniana</a:t>
            </a:r>
            <a:r>
              <a:rPr lang="fr-FR" sz="1900" b="1" dirty="0"/>
              <a:t>,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teny</a:t>
            </a:r>
            <a:r>
              <a:rPr lang="fr-FR" sz="1900" b="1" dirty="0"/>
              <a:t> </a:t>
            </a:r>
            <a:r>
              <a:rPr lang="fr-FR" sz="1900" b="1" dirty="0" err="1"/>
              <a:t>fahalalana</a:t>
            </a:r>
            <a:r>
              <a:rPr lang="fr-FR" sz="1900" b="1" dirty="0"/>
              <a:t>, </a:t>
            </a:r>
            <a:r>
              <a:rPr lang="fr-FR" sz="1900" b="1" dirty="0" err="1"/>
              <a:t>ary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finoana</a:t>
            </a:r>
            <a:r>
              <a:rPr lang="fr-FR" sz="1900" b="1" dirty="0"/>
              <a:t>, </a:t>
            </a:r>
            <a:r>
              <a:rPr lang="fr-FR" sz="1900" b="1" dirty="0" err="1"/>
              <a:t>raha</a:t>
            </a:r>
            <a:r>
              <a:rPr lang="fr-FR" sz="1900" b="1" dirty="0"/>
              <a:t>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misy</a:t>
            </a:r>
            <a:r>
              <a:rPr lang="fr-FR" sz="1900" b="1" dirty="0"/>
              <a:t> </a:t>
            </a:r>
            <a:r>
              <a:rPr lang="fr-FR" sz="1900" b="1" dirty="0" err="1"/>
              <a:t>fitiavana</a:t>
            </a:r>
            <a:r>
              <a:rPr lang="fr-FR" sz="1900" b="1" dirty="0"/>
              <a:t>. </a:t>
            </a:r>
            <a:r>
              <a:rPr lang="fr-FR" sz="1900" b="1" dirty="0" err="1"/>
              <a:t>Zava-poana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fanomezam-pahasoavan'ny</a:t>
            </a:r>
            <a:r>
              <a:rPr lang="fr-FR" sz="1900" b="1" dirty="0"/>
              <a:t> </a:t>
            </a:r>
            <a:r>
              <a:rPr lang="fr-FR" sz="1900" b="1" dirty="0" err="1"/>
              <a:t>fahalalan-tanana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fanoloran-tena</a:t>
            </a:r>
            <a:r>
              <a:rPr lang="fr-FR" sz="1900" b="1" dirty="0"/>
              <a:t> ho </a:t>
            </a:r>
            <a:r>
              <a:rPr lang="fr-FR" sz="1900" b="1" dirty="0" err="1"/>
              <a:t>martiora</a:t>
            </a:r>
            <a:r>
              <a:rPr lang="fr-FR" sz="1900" b="1" dirty="0"/>
              <a:t>, </a:t>
            </a:r>
            <a:r>
              <a:rPr lang="fr-FR" sz="1900" b="1" dirty="0" err="1"/>
              <a:t>raha</a:t>
            </a:r>
            <a:r>
              <a:rPr lang="fr-FR" sz="1900" b="1" dirty="0"/>
              <a:t>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misy</a:t>
            </a:r>
            <a:r>
              <a:rPr lang="fr-FR" sz="1900" b="1" dirty="0"/>
              <a:t> </a:t>
            </a:r>
            <a:r>
              <a:rPr lang="fr-FR" sz="1900" b="1" dirty="0" err="1"/>
              <a:t>fitiavana</a:t>
            </a:r>
            <a:r>
              <a:rPr lang="fr-FR" sz="1900" b="1" dirty="0"/>
              <a:t> </a:t>
            </a:r>
            <a:r>
              <a:rPr lang="en" sz="1900" b="1" dirty="0"/>
              <a:t>(1 </a:t>
            </a:r>
            <a:r>
              <a:rPr lang="fr-FR" sz="1900" b="1" dirty="0" err="1"/>
              <a:t>Kor</a:t>
            </a:r>
            <a:r>
              <a:rPr lang="fr-FR" sz="1900" b="1" dirty="0"/>
              <a:t>.</a:t>
            </a:r>
            <a:r>
              <a:rPr lang="en" sz="1900" b="1" dirty="0"/>
              <a:t> 13:1-3).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9914" y="6171089"/>
            <a:ext cx="646509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 err="1">
                <a:solidFill>
                  <a:prstClr val="black"/>
                </a:solidFill>
              </a:rPr>
              <a:t>Manome</a:t>
            </a:r>
            <a:r>
              <a:rPr lang="fr-FR" sz="1900" b="1" dirty="0">
                <a:solidFill>
                  <a:prstClr val="black"/>
                </a:solidFill>
              </a:rPr>
              <a:t> tari-</a:t>
            </a:r>
            <a:r>
              <a:rPr lang="fr-FR" sz="1900" b="1" dirty="0" err="1">
                <a:solidFill>
                  <a:prstClr val="black"/>
                </a:solidFill>
              </a:rPr>
              <a:t>dalana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tsara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amin'ny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fampiasana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fanomezam-pahasoavana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1 </a:t>
            </a:r>
            <a:r>
              <a:rPr lang="fr-FR" sz="1900" b="1" dirty="0" err="1">
                <a:solidFill>
                  <a:prstClr val="black"/>
                </a:solidFill>
              </a:rPr>
              <a:t>Korintiana</a:t>
            </a:r>
            <a:r>
              <a:rPr lang="fr-FR" sz="1900" b="1" dirty="0">
                <a:solidFill>
                  <a:prstClr val="black"/>
                </a:solidFill>
              </a:rPr>
              <a:t> 13:4-7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2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1474</Words>
  <Application>Microsoft Office PowerPoint</Application>
  <PresentationFormat>Panorámica</PresentationFormat>
  <Paragraphs>110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Constantia</vt:lpstr>
      <vt:lpstr>Arial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120</cp:revision>
  <dcterms:created xsi:type="dcterms:W3CDTF">2026-07-08T13:31:31Z</dcterms:created>
  <dcterms:modified xsi:type="dcterms:W3CDTF">2026-08-06T14:10:41Z</dcterms:modified>
</cp:coreProperties>
</file>