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fr-FR" sz="2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ATAO HOE FITIAVANA </a:t>
          </a:r>
          <a:endParaRPr lang="en" sz="2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fahambonian'ny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lalana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tsara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indrindra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toetry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ataon'ny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TSY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ataon'ny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Fanoritsoritana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Jesosy</a:t>
          </a:r>
          <a:r>
            <a:rPr lang="fr-FR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faharetan'ny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tsara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indrindra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Mahari-po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Mifaly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fahamarinana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fr-FR" sz="1800" b="1" noProof="0" dirty="0" err="1"/>
            <a:t>maneho</a:t>
          </a:r>
          <a:r>
            <a:rPr lang="fr-FR" sz="1800" b="1" noProof="0" dirty="0"/>
            <a:t> </a:t>
          </a:r>
          <a:r>
            <a:rPr lang="fr-FR" sz="1800" b="1" noProof="0" dirty="0" err="1"/>
            <a:t>faharetana</a:t>
          </a:r>
          <a:r>
            <a:rPr lang="fr-FR" sz="1800" b="1" noProof="0" dirty="0"/>
            <a:t>, </a:t>
          </a:r>
          <a:r>
            <a:rPr lang="fr-FR" sz="1800" b="1" noProof="0" dirty="0" err="1"/>
            <a:t>miharitra</a:t>
          </a:r>
          <a:r>
            <a:rPr lang="fr-FR" sz="1800" b="1" noProof="0" dirty="0"/>
            <a:t>, </a:t>
          </a:r>
          <a:r>
            <a:rPr lang="fr-FR" sz="1800" b="1" noProof="0" dirty="0" err="1"/>
            <a:t>maharitra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/>
            <a:t>Maneho</a:t>
          </a:r>
          <a:r>
            <a:rPr lang="fr-FR" sz="1800" b="1" noProof="0" dirty="0"/>
            <a:t> </a:t>
          </a:r>
          <a:r>
            <a:rPr lang="fr-FR" sz="1800" b="1" noProof="0" dirty="0" err="1"/>
            <a:t>fandeferana</a:t>
          </a:r>
          <a:r>
            <a:rPr lang="fr-FR" sz="1800" b="1" noProof="0" dirty="0"/>
            <a:t> </a:t>
          </a:r>
          <a:r>
            <a:rPr lang="fr-FR" sz="1800" b="1" noProof="0" dirty="0" err="1"/>
            <a:t>amin'ny</a:t>
          </a:r>
          <a:r>
            <a:rPr lang="fr-FR" sz="1800" b="1" noProof="0" dirty="0"/>
            <a:t> </a:t>
          </a:r>
          <a:r>
            <a:rPr lang="fr-FR" sz="1800" b="1" noProof="0" dirty="0" err="1"/>
            <a:t>fahadisoan'ny</a:t>
          </a:r>
          <a:r>
            <a:rPr lang="fr-FR" sz="1800" b="1" noProof="0" dirty="0"/>
            <a:t> </a:t>
          </a:r>
          <a:r>
            <a:rPr lang="fr-FR" sz="1800" b="1" noProof="0" dirty="0" err="1"/>
            <a:t>hafa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pt-BR" sz="1800" b="1" noProof="0" dirty="0"/>
            <a:t>manao soa tsy misy tambiny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/>
            <a:t>Mamindra-fo</a:t>
          </a:r>
          <a:r>
            <a:rPr lang="fr-FR" sz="1800" b="1" noProof="0" dirty="0"/>
            <a:t> </a:t>
          </a:r>
          <a:r>
            <a:rPr lang="fr-FR" sz="1800" b="1" noProof="0" dirty="0" err="1"/>
            <a:t>sy</a:t>
          </a:r>
          <a:r>
            <a:rPr lang="fr-FR" sz="1800" b="1" noProof="0" dirty="0"/>
            <a:t> </a:t>
          </a:r>
          <a:r>
            <a:rPr lang="fr-FR" sz="1800" b="1" noProof="0" dirty="0" err="1"/>
            <a:t>mangoraka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fr-FR" sz="1800" b="1" noProof="0" dirty="0" err="1"/>
            <a:t>maneho</a:t>
          </a:r>
          <a:r>
            <a:rPr lang="fr-FR" sz="1800" b="1" noProof="0" dirty="0"/>
            <a:t> </a:t>
          </a:r>
          <a:r>
            <a:rPr lang="fr-FR" sz="1800" b="1" noProof="0" dirty="0" err="1"/>
            <a:t>fiaraha-miory</a:t>
          </a:r>
          <a:r>
            <a:rPr lang="fr-FR" sz="1800" b="1" noProof="0" dirty="0"/>
            <a:t>, </a:t>
          </a:r>
          <a:r>
            <a:rPr lang="fr-FR" sz="1800" b="1" noProof="0" dirty="0" err="1"/>
            <a:t>miaraka</a:t>
          </a:r>
          <a:r>
            <a:rPr lang="fr-FR" sz="1800" b="1" noProof="0" dirty="0"/>
            <a:t> </a:t>
          </a:r>
          <a:r>
            <a:rPr lang="fr-FR" sz="1800" b="1" noProof="0" dirty="0" err="1"/>
            <a:t>mifaly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/>
            <a:t>Miara-mifaly</a:t>
          </a:r>
          <a:r>
            <a:rPr lang="fr-FR" sz="1800" b="1" noProof="0" dirty="0"/>
            <a:t> </a:t>
          </a:r>
          <a:r>
            <a:rPr lang="fr-FR" sz="1800" b="1" noProof="0" dirty="0" err="1"/>
            <a:t>amin'ireo</a:t>
          </a:r>
          <a:r>
            <a:rPr lang="fr-FR" sz="1800" b="1" noProof="0" dirty="0"/>
            <a:t> </a:t>
          </a:r>
          <a:r>
            <a:rPr lang="fr-FR" sz="1800" b="1" noProof="0" dirty="0" err="1"/>
            <a:t>izay</a:t>
          </a:r>
          <a:r>
            <a:rPr lang="fr-FR" sz="1800" b="1" noProof="0" dirty="0"/>
            <a:t> </a:t>
          </a:r>
          <a:r>
            <a:rPr lang="fr-FR" sz="1800" b="1" noProof="0" dirty="0" err="1"/>
            <a:t>mihazona</a:t>
          </a:r>
          <a:r>
            <a:rPr lang="fr-FR" sz="1800" b="1" noProof="0" dirty="0"/>
            <a:t>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fahamarinana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Mandefitra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fr-FR" sz="1800" b="1" noProof="0" dirty="0" err="1"/>
            <a:t>mangina</a:t>
          </a:r>
          <a:r>
            <a:rPr lang="fr-FR" sz="1800" b="1" noProof="0" dirty="0"/>
            <a:t> (</a:t>
          </a:r>
          <a:r>
            <a:rPr lang="fr-FR" sz="1800" b="1" noProof="0" dirty="0" err="1"/>
            <a:t>maharitra</a:t>
          </a:r>
          <a:r>
            <a:rPr lang="fr-FR" sz="1800" b="1" noProof="0" dirty="0"/>
            <a:t> </a:t>
          </a:r>
          <a:r>
            <a:rPr lang="fr-FR" sz="1800" b="1" noProof="0" dirty="0" err="1"/>
            <a:t>am-pahanginana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600" b="1" noProof="0" dirty="0" err="1"/>
            <a:t>Manarona</a:t>
          </a:r>
          <a:r>
            <a:rPr lang="fr-FR" sz="1600" b="1" noProof="0" dirty="0"/>
            <a:t> </a:t>
          </a:r>
          <a:r>
            <a:rPr lang="fr-FR" sz="1600" b="1" noProof="0" dirty="0" err="1"/>
            <a:t>ny</a:t>
          </a:r>
          <a:r>
            <a:rPr lang="fr-FR" sz="1600" b="1" noProof="0" dirty="0"/>
            <a:t> </a:t>
          </a:r>
          <a:r>
            <a:rPr lang="fr-FR" sz="1600" b="1" noProof="0" dirty="0" err="1"/>
            <a:t>fahadisoan'ny</a:t>
          </a:r>
          <a:r>
            <a:rPr lang="fr-FR" sz="1600" b="1" noProof="0" dirty="0"/>
            <a:t> </a:t>
          </a:r>
          <a:r>
            <a:rPr lang="fr-FR" sz="1600" b="1" noProof="0" dirty="0" err="1"/>
            <a:t>hafa</a:t>
          </a:r>
          <a:r>
            <a:rPr lang="fr-FR" sz="1600" b="1" noProof="0" dirty="0"/>
            <a:t>, </a:t>
          </a:r>
          <a:r>
            <a:rPr lang="fr-FR" sz="1600" b="1" noProof="0" dirty="0" err="1"/>
            <a:t>tsy</a:t>
          </a:r>
          <a:r>
            <a:rPr lang="fr-FR" sz="1600" b="1" noProof="0" dirty="0"/>
            <a:t> </a:t>
          </a:r>
          <a:r>
            <a:rPr lang="fr-FR" sz="1600" b="1" noProof="0" dirty="0" err="1"/>
            <a:t>manambara</a:t>
          </a:r>
          <a:r>
            <a:rPr lang="fr-FR" sz="1600" b="1" noProof="0" dirty="0"/>
            <a:t> </a:t>
          </a:r>
          <a:r>
            <a:rPr lang="fr-FR" sz="1600" b="1" noProof="0" dirty="0" err="1"/>
            <a:t>izany</a:t>
          </a:r>
          <a:r>
            <a:rPr lang="fr-FR" sz="1600" b="1" noProof="0" dirty="0"/>
            <a:t> </a:t>
          </a:r>
          <a:r>
            <a:rPr lang="fr-FR" sz="1600" b="1" noProof="0" dirty="0" err="1"/>
            <a:t>am-pahibemaso</a:t>
          </a:r>
          <a:r>
            <a:rPr lang="fr-FR" sz="1600" b="1" noProof="0" dirty="0"/>
            <a:t> 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fr-FR" sz="1800" b="1" noProof="0" dirty="0" err="1"/>
            <a:t>manana</a:t>
          </a:r>
          <a:r>
            <a:rPr lang="fr-FR" sz="1800" b="1" noProof="0" dirty="0"/>
            <a:t> </a:t>
          </a:r>
          <a:r>
            <a:rPr lang="fr-FR" sz="1800" b="1" noProof="0" dirty="0" err="1"/>
            <a:t>finoana</a:t>
          </a:r>
          <a:r>
            <a:rPr lang="fr-FR" sz="1800" b="1" noProof="0" dirty="0"/>
            <a:t>, </a:t>
          </a:r>
          <a:r>
            <a:rPr lang="fr-FR" sz="1800" b="1" noProof="0" dirty="0" err="1"/>
            <a:t>maneho</a:t>
          </a:r>
          <a:r>
            <a:rPr lang="fr-FR" sz="1800" b="1" noProof="0" dirty="0"/>
            <a:t> </a:t>
          </a:r>
          <a:r>
            <a:rPr lang="fr-FR" sz="1800" b="1" noProof="0" dirty="0" err="1"/>
            <a:t>fahatokiana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700" b="1" baseline="0" noProof="0" dirty="0"/>
            <a:t>Tsy manameloka, fa manome tombony ny hafa manoloana ny fisalasalana</a:t>
          </a:r>
          <a:endParaRPr lang="en" sz="1700" b="1" baseline="0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Manantena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fr-FR" sz="1800" b="1" noProof="0" dirty="0" err="1"/>
            <a:t>miandry</a:t>
          </a:r>
          <a:r>
            <a:rPr lang="fr-FR" sz="1800" b="1" noProof="0" dirty="0"/>
            <a:t> na </a:t>
          </a:r>
          <a:r>
            <a:rPr lang="fr-FR" sz="1800" b="1" noProof="0" dirty="0" err="1"/>
            <a:t>matoky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v-SE" sz="1800" b="1" noProof="0" dirty="0"/>
            <a:t>Miandrandra zavatra tsara hitranga mandrakariva 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fr-FR" sz="1800" b="1" noProof="0" dirty="0" err="1"/>
            <a:t>mijoro</a:t>
          </a:r>
          <a:r>
            <a:rPr lang="fr-FR" sz="1800" b="1" noProof="0" dirty="0"/>
            <a:t>, </a:t>
          </a:r>
          <a:r>
            <a:rPr lang="fr-FR" sz="1800" b="1" noProof="0" dirty="0" err="1"/>
            <a:t>miaritra</a:t>
          </a:r>
          <a:r>
            <a:rPr lang="fr-FR" sz="1800" b="1" noProof="0" dirty="0"/>
            <a:t>, </a:t>
          </a:r>
          <a:r>
            <a:rPr lang="fr-FR" sz="1800" b="1" noProof="0" dirty="0" err="1"/>
            <a:t>manana</a:t>
          </a:r>
          <a:r>
            <a:rPr lang="fr-FR" sz="1800" b="1" noProof="0" dirty="0"/>
            <a:t> </a:t>
          </a:r>
          <a:r>
            <a:rPr lang="fr-FR" sz="1800" b="1" noProof="0" dirty="0" err="1"/>
            <a:t>herin-tsaina</a:t>
          </a:r>
          <a:r>
            <a:rPr lang="fr-FR" sz="1800" b="1" noProof="0" dirty="0"/>
            <a:t>, </a:t>
          </a:r>
          <a:r>
            <a:rPr lang="fr-FR" sz="1800" b="1" noProof="0" dirty="0" err="1"/>
            <a:t>maharitra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/>
            <a:t>Maharitra</a:t>
          </a:r>
          <a:r>
            <a:rPr lang="fr-FR" sz="1800" b="1" noProof="0" dirty="0"/>
            <a:t> </a:t>
          </a:r>
          <a:r>
            <a:rPr lang="fr-FR" sz="1800" b="1" noProof="0" dirty="0" err="1"/>
            <a:t>toe-javatra</a:t>
          </a:r>
          <a:r>
            <a:rPr lang="fr-FR" sz="1800" b="1" noProof="0" dirty="0"/>
            <a:t> </a:t>
          </a:r>
          <a:r>
            <a:rPr lang="fr-FR" sz="1800" b="1" noProof="0" dirty="0" err="1"/>
            <a:t>sarotra</a:t>
          </a:r>
          <a:r>
            <a:rPr lang="fr-FR" sz="1800" b="1" noProof="0" dirty="0"/>
            <a:t>, </a:t>
          </a:r>
          <a:r>
            <a:rPr lang="fr-FR" sz="1800" b="1" noProof="0" dirty="0" err="1"/>
            <a:t>fitsapana</a:t>
          </a:r>
          <a:r>
            <a:rPr lang="fr-FR" sz="1800" b="1" noProof="0" dirty="0"/>
            <a:t> </a:t>
          </a:r>
          <a:r>
            <a:rPr lang="fr-FR" sz="1800" b="1" noProof="0" dirty="0" err="1"/>
            <a:t>sy</a:t>
          </a:r>
          <a:r>
            <a:rPr lang="fr-FR" sz="1800" b="1" noProof="0" dirty="0"/>
            <a:t> </a:t>
          </a:r>
          <a:r>
            <a:rPr lang="fr-FR" sz="1800" b="1" noProof="0" dirty="0" err="1"/>
            <a:t>fanenjehana</a:t>
          </a:r>
          <a:r>
            <a:rPr lang="fr-FR" sz="1800" b="1" noProof="0" dirty="0"/>
            <a:t> 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56337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56337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56337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56337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56337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56337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56337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mialona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manana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firehetam</a:t>
          </a:r>
          <a:r>
            <a:rPr lang="fr-FR" sz="1700" b="1" baseline="0" noProof="0" dirty="0"/>
            <a:t>-po </a:t>
          </a:r>
          <a:endParaRPr lang="en" sz="1700" b="1" baseline="0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mialona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hafa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izay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manana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fanomezam-pahasoavana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hafa</a:t>
          </a:r>
          <a:endParaRPr lang="en" sz="1700" b="1" baseline="0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mirehareha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mihambo</a:t>
          </a:r>
          <a:r>
            <a:rPr lang="fr-FR" sz="1700" b="1" baseline="0" noProof="0" dirty="0"/>
            <a:t>, </a:t>
          </a:r>
          <a:r>
            <a:rPr lang="fr-FR" sz="1700" b="1" baseline="0" noProof="0" dirty="0" err="1"/>
            <a:t>miedinedina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mitady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doka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avy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amin'ny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hafa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mieboebo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midera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tena</a:t>
          </a:r>
          <a:r>
            <a:rPr lang="fr-FR" sz="1700" b="1" baseline="0" noProof="0" dirty="0"/>
            <a:t>, </a:t>
          </a:r>
          <a:r>
            <a:rPr lang="fr-FR" sz="1700" b="1" baseline="0" noProof="0" dirty="0" err="1"/>
            <a:t>mirehaka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noProof="0" dirty="0" err="1"/>
            <a:t>Tsy</a:t>
          </a:r>
          <a:r>
            <a:rPr lang="fr-FR" sz="1700" b="1" noProof="0" dirty="0"/>
            <a:t> </a:t>
          </a:r>
          <a:r>
            <a:rPr lang="fr-FR" sz="1700" b="1" noProof="0" dirty="0" err="1"/>
            <a:t>manana</a:t>
          </a:r>
          <a:r>
            <a:rPr lang="fr-FR" sz="1700" b="1" noProof="0" dirty="0"/>
            <a:t> </a:t>
          </a:r>
          <a:r>
            <a:rPr lang="fr-FR" sz="1700" b="1" noProof="0" dirty="0" err="1"/>
            <a:t>fijery</a:t>
          </a:r>
          <a:r>
            <a:rPr lang="fr-FR" sz="1700" b="1" noProof="0" dirty="0"/>
            <a:t> </a:t>
          </a:r>
          <a:r>
            <a:rPr lang="fr-FR" sz="1700" b="1" noProof="0" dirty="0" err="1"/>
            <a:t>miedinedina</a:t>
          </a:r>
          <a:r>
            <a:rPr lang="fr-FR" sz="1700" b="1" noProof="0" dirty="0"/>
            <a:t> </a:t>
          </a:r>
          <a:r>
            <a:rPr lang="fr-FR" sz="1700" b="1" noProof="0" dirty="0" err="1"/>
            <a:t>momba</a:t>
          </a:r>
          <a:r>
            <a:rPr lang="fr-FR" sz="1700" b="1" noProof="0" dirty="0"/>
            <a:t> </a:t>
          </a:r>
          <a:r>
            <a:rPr lang="fr-FR" sz="1700" b="1" noProof="0" dirty="0" err="1"/>
            <a:t>ny</a:t>
          </a:r>
          <a:r>
            <a:rPr lang="fr-FR" sz="1700" b="1" noProof="0" dirty="0"/>
            <a:t> </a:t>
          </a:r>
          <a:r>
            <a:rPr lang="fr-FR" sz="1700" b="1" noProof="0" dirty="0" err="1"/>
            <a:t>tena</a:t>
          </a:r>
          <a:r>
            <a:rPr lang="fr-FR" sz="1700" b="1" noProof="0" dirty="0"/>
            <a:t> 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manao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mahamendrika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700" b="1" baseline="0" noProof="0" dirty="0"/>
            <a:t>: </a:t>
          </a:r>
          <a:r>
            <a:rPr lang="nn-NO" sz="1700" b="1" baseline="0" noProof="0" dirty="0"/>
            <a:t>manana fitondran-tena tsy araka ny tokony ho izy </a:t>
          </a:r>
          <a:endParaRPr lang="en" sz="1700" b="1" baseline="0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manohitra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filamatry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fiaraha-monina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fitondran-tena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mitady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mikatsaka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Mahafoy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zony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mba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hahasoa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hafa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sosotra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mandranitra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fahatezerana</a:t>
          </a:r>
          <a:r>
            <a:rPr lang="fr-FR" sz="1700" b="1" baseline="0" noProof="0" dirty="0"/>
            <a:t>, </a:t>
          </a:r>
          <a:r>
            <a:rPr lang="fr-FR" sz="1700" b="1" baseline="0" noProof="0" dirty="0" err="1"/>
            <a:t>mamporisika</a:t>
          </a:r>
          <a:r>
            <a:rPr lang="fr-FR" sz="1700" b="1" baseline="0" noProof="0" dirty="0"/>
            <a:t> na </a:t>
          </a:r>
          <a:r>
            <a:rPr lang="fr-FR" sz="1700" b="1" baseline="0" noProof="0" dirty="0" err="1"/>
            <a:t>manao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izay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hahasosotra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mora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tezitra</a:t>
          </a:r>
          <a:r>
            <a:rPr lang="fr-FR" sz="1700" b="1" baseline="0" noProof="0" dirty="0"/>
            <a:t> na </a:t>
          </a:r>
          <a:r>
            <a:rPr lang="fr-FR" sz="1700" b="1" baseline="0" noProof="0" dirty="0" err="1"/>
            <a:t>saro</a:t>
          </a:r>
          <a:r>
            <a:rPr lang="fr-FR" sz="1700" b="1" baseline="0" noProof="0" dirty="0"/>
            <a:t>-po </a:t>
          </a:r>
          <a:endParaRPr lang="en" sz="1700" b="1" baseline="0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manao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otripo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700" b="1" baseline="0" noProof="0" dirty="0"/>
            <a:t>: </a:t>
          </a:r>
          <a:r>
            <a:rPr lang="fr-FR" sz="1700" b="1" baseline="0" noProof="0" dirty="0" err="1"/>
            <a:t>mitanisa</a:t>
          </a:r>
          <a:endParaRPr lang="en" sz="1700" b="1" baseline="0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Mamela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heloka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ary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mihevitra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intsony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ratsy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natao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tamin'ny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tena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mifaly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tsi-fahamarinana</a:t>
          </a:r>
          <a:endParaRPr lang="en" sz="1800" b="1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700" b="1" baseline="0" noProof="0" dirty="0"/>
            <a:t>: </a:t>
          </a:r>
          <a:r>
            <a:rPr lang="pt-BR" sz="1700" b="1" baseline="0" noProof="0" dirty="0"/>
            <a:t>faly, sambatra, na mahatsiaro-tena ho tsara </a:t>
          </a:r>
          <a:endParaRPr lang="en" sz="1700" b="1" baseline="0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700" b="1" baseline="0" noProof="0" dirty="0" err="1"/>
            <a:t>Tsy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mifaly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amin'ny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fahadisoana</a:t>
          </a:r>
          <a:r>
            <a:rPr lang="fr-FR" sz="1700" b="1" baseline="0" noProof="0" dirty="0"/>
            <a:t>, fa </a:t>
          </a:r>
          <a:r>
            <a:rPr lang="fr-FR" sz="1700" b="1" baseline="0" noProof="0" dirty="0" err="1"/>
            <a:t>mikatsaka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ny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hanitsiana</a:t>
          </a:r>
          <a:r>
            <a:rPr lang="fr-FR" sz="1700" b="1" baseline="0" noProof="0" dirty="0"/>
            <a:t> </a:t>
          </a:r>
          <a:r>
            <a:rPr lang="fr-FR" sz="1700" b="1" baseline="0" noProof="0" dirty="0" err="1"/>
            <a:t>izany</a:t>
          </a:r>
          <a:r>
            <a:rPr lang="fr-FR" sz="1700" b="1" baseline="0" noProof="0" dirty="0"/>
            <a:t> </a:t>
          </a:r>
          <a:endParaRPr lang="en" sz="1700" b="1" baseline="0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l-PL" sz="2000" b="1" noProof="0" dirty="0"/>
            <a:t>Niaritra kapoka, eso, sy fanarabiana</a:t>
          </a:r>
          <a:br>
            <a:rPr lang="es-ES" sz="2000" b="1" noProof="0" dirty="0"/>
          </a:br>
          <a:r>
            <a:rPr lang="pl-PL" sz="2000" b="1" noProof="0" dirty="0"/>
            <a:t>(Mat</a:t>
          </a:r>
          <a:r>
            <a:rPr lang="en" sz="2000" b="1" noProof="0" dirty="0"/>
            <a:t>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fr-F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/>
            <a:t>Niahy</a:t>
          </a:r>
          <a:r>
            <a:rPr lang="fr-FR" sz="2000" b="1" noProof="0" dirty="0"/>
            <a:t> </a:t>
          </a:r>
          <a:r>
            <a:rPr lang="fr-FR" sz="2000" b="1" noProof="0" dirty="0" err="1"/>
            <a:t>izay</a:t>
          </a:r>
          <a:r>
            <a:rPr lang="fr-FR" sz="2000" b="1" noProof="0" dirty="0"/>
            <a:t> </a:t>
          </a:r>
          <a:r>
            <a:rPr lang="fr-FR" sz="2000" b="1" noProof="0" dirty="0" err="1"/>
            <a:t>rehetra</a:t>
          </a:r>
          <a:r>
            <a:rPr lang="fr-FR" sz="2000" b="1" noProof="0" dirty="0"/>
            <a:t> </a:t>
          </a:r>
          <a:r>
            <a:rPr lang="fr-FR" sz="2000" b="1" noProof="0" dirty="0" err="1"/>
            <a:t>nijaly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Mahari-po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Miara-mifaly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fahamarinana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/>
            <a:t>Nampianatra</a:t>
          </a:r>
          <a:r>
            <a:rPr lang="fr-FR" sz="2000" b="1" noProof="0" dirty="0"/>
            <a:t> </a:t>
          </a:r>
          <a:r>
            <a:rPr lang="fr-FR" sz="2000" b="1" noProof="0" dirty="0" err="1"/>
            <a:t>ny</a:t>
          </a:r>
          <a:r>
            <a:rPr lang="fr-FR" sz="2000" b="1" noProof="0" dirty="0"/>
            <a:t> </a:t>
          </a:r>
          <a:r>
            <a:rPr lang="fr-FR" sz="2000" b="1" noProof="0" dirty="0" err="1"/>
            <a:t>fahamarinana</a:t>
          </a:r>
          <a:r>
            <a:rPr lang="fr-FR" sz="2000" b="1" noProof="0" dirty="0"/>
            <a:t> </a:t>
          </a:r>
          <a:r>
            <a:rPr lang="fr-FR" sz="2000" b="1" noProof="0" dirty="0" err="1"/>
            <a:t>mazava</a:t>
          </a:r>
          <a:r>
            <a:rPr lang="fr-FR" sz="2000" b="1" noProof="0" dirty="0"/>
            <a:t> </a:t>
          </a:r>
          <a:r>
            <a:rPr lang="fr-FR" sz="2000" b="1" noProof="0" dirty="0" err="1"/>
            <a:t>tsara</a:t>
          </a:r>
          <a:r>
            <a:rPr lang="fr-FR" sz="2000" b="1" noProof="0" dirty="0"/>
            <a:t> </a:t>
          </a:r>
          <a:r>
            <a:rPr lang="fr-FR" sz="2000" b="1" noProof="0" dirty="0" err="1"/>
            <a:t>sy</a:t>
          </a:r>
          <a:r>
            <a:rPr lang="fr-FR" sz="2000" b="1" noProof="0" dirty="0"/>
            <a:t> </a:t>
          </a:r>
          <a:r>
            <a:rPr lang="fr-FR" sz="2000" b="1" noProof="0" dirty="0" err="1"/>
            <a:t>tamim-paharesen-dahatra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Mandefitra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/>
            <a:t>Tsy</a:t>
          </a:r>
          <a:r>
            <a:rPr lang="fr-FR" sz="2000" b="1" noProof="0" dirty="0"/>
            <a:t> </a:t>
          </a:r>
          <a:r>
            <a:rPr lang="fr-FR" sz="2000" b="1" noProof="0" dirty="0" err="1"/>
            <a:t>nitsara</a:t>
          </a:r>
          <a:r>
            <a:rPr lang="fr-FR" sz="2000" b="1" noProof="0" dirty="0"/>
            <a:t> </a:t>
          </a:r>
          <a:r>
            <a:rPr lang="fr-FR" sz="2000" b="1" noProof="0" dirty="0" err="1"/>
            <a:t>ilay</a:t>
          </a:r>
          <a:r>
            <a:rPr lang="fr-FR" sz="2000" b="1" noProof="0" dirty="0"/>
            <a:t> </a:t>
          </a:r>
          <a:r>
            <a:rPr lang="fr-FR" sz="2000" b="1" noProof="0" dirty="0" err="1"/>
            <a:t>vehivavy</a:t>
          </a:r>
          <a:r>
            <a:rPr lang="fr-FR" sz="2000" b="1" noProof="0" dirty="0"/>
            <a:t> </a:t>
          </a:r>
          <a:r>
            <a:rPr lang="fr-FR" sz="2000" b="1" noProof="0" dirty="0" err="1"/>
            <a:t>mpanota</a:t>
          </a:r>
          <a:r>
            <a:rPr lang="fr-FR" sz="2000" b="1" noProof="0" dirty="0"/>
            <a:t> </a:t>
          </a:r>
          <a:r>
            <a:rPr lang="fr-FR" sz="2000" b="1" noProof="0" dirty="0" err="1"/>
            <a:t>Izy</a:t>
          </a:r>
          <a:r>
            <a:rPr lang="fr-FR" sz="2000" b="1" noProof="0" dirty="0"/>
            <a:t> fa </a:t>
          </a:r>
          <a:r>
            <a:rPr lang="fr-FR" sz="2000" b="1" noProof="0" dirty="0" err="1"/>
            <a:t>nanolotra</a:t>
          </a:r>
          <a:r>
            <a:rPr lang="fr-FR" sz="2000" b="1" noProof="0" dirty="0"/>
            <a:t> </a:t>
          </a:r>
          <a:r>
            <a:rPr lang="fr-FR" sz="2000" b="1" noProof="0" dirty="0" err="1"/>
            <a:t>famelan-keloka</a:t>
          </a:r>
          <a:r>
            <a:rPr lang="fr-FR" sz="2000" b="1" noProof="0" dirty="0"/>
            <a:t> </a:t>
          </a:r>
          <a:r>
            <a:rPr lang="fr-FR" sz="2000" b="1" noProof="0" dirty="0" err="1"/>
            <a:t>kosa</a:t>
          </a:r>
          <a:r>
            <a:rPr lang="fr-FR" sz="2000" b="1" noProof="0" dirty="0"/>
            <a:t> (</a:t>
          </a:r>
          <a:r>
            <a:rPr lang="fr-FR" sz="1800" b="1" noProof="0" dirty="0" err="1"/>
            <a:t>Jaona</a:t>
          </a:r>
          <a:r>
            <a:rPr lang="fr-FR" sz="1800" b="1" noProof="0" dirty="0"/>
            <a:t> </a:t>
          </a:r>
          <a:r>
            <a:rPr lang="en" sz="1800" b="1" noProof="0" dirty="0"/>
            <a:t>8:10-11)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/>
            <a:t>Nahatoky </a:t>
          </a:r>
          <a:r>
            <a:rPr lang="fr-FR" sz="2000" b="1" noProof="0" dirty="0" err="1"/>
            <a:t>ny</a:t>
          </a:r>
          <a:r>
            <a:rPr lang="fr-FR" sz="2000" b="1" noProof="0" dirty="0"/>
            <a:t> </a:t>
          </a:r>
          <a:r>
            <a:rPr lang="fr-FR" sz="2000" b="1" noProof="0" dirty="0" err="1"/>
            <a:t>fahatsoran'i</a:t>
          </a:r>
          <a:r>
            <a:rPr lang="fr-FR" sz="2000" b="1" noProof="0" dirty="0"/>
            <a:t> </a:t>
          </a:r>
          <a:r>
            <a:rPr lang="fr-FR" sz="2000" b="1" noProof="0" dirty="0" err="1"/>
            <a:t>Zakaiosy</a:t>
          </a:r>
          <a:r>
            <a:rPr lang="fr-FR" sz="2000" b="1" noProof="0" dirty="0"/>
            <a:t> </a:t>
          </a:r>
          <a:br>
            <a:rPr lang="fr-FR" sz="2000" b="1" noProof="0" dirty="0"/>
          </a:br>
          <a:r>
            <a:rPr lang="fr-FR" sz="2000" b="1" noProof="0" dirty="0"/>
            <a:t>(Lio</a:t>
          </a:r>
          <a:r>
            <a:rPr lang="en" sz="2000" b="1" noProof="0" dirty="0"/>
            <a:t>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Manantena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/>
            <a:t>Nanomena 12 lahy ho amin'ny iraka “tena sarotra”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/>
            <a:t>Niaritra</a:t>
          </a:r>
          <a:r>
            <a:rPr lang="fr-FR" sz="2000" b="1" noProof="0" dirty="0"/>
            <a:t> </a:t>
          </a:r>
          <a:r>
            <a:rPr lang="fr-FR" sz="2000" b="1" noProof="0" dirty="0" err="1"/>
            <a:t>hanoanana</a:t>
          </a:r>
          <a:r>
            <a:rPr lang="fr-FR" sz="2000" b="1" noProof="0" dirty="0"/>
            <a:t>, </a:t>
          </a:r>
          <a:r>
            <a:rPr lang="fr-FR" sz="2000" b="1" noProof="0" dirty="0" err="1"/>
            <a:t>fandavana</a:t>
          </a:r>
          <a:r>
            <a:rPr lang="fr-FR" sz="2000" b="1" noProof="0" dirty="0"/>
            <a:t>, </a:t>
          </a:r>
          <a:r>
            <a:rPr lang="fr-FR" sz="2000" b="1" noProof="0" dirty="0" err="1"/>
            <a:t>fijaliana</a:t>
          </a:r>
          <a:r>
            <a:rPr lang="fr-FR" sz="2000" b="1" noProof="0" dirty="0"/>
            <a:t>, </a:t>
          </a:r>
          <a:r>
            <a:rPr lang="fr-FR" sz="2000" b="1" noProof="0" dirty="0" err="1"/>
            <a:t>ary</a:t>
          </a:r>
          <a:r>
            <a:rPr lang="fr-FR" sz="2000" b="1" noProof="0" dirty="0"/>
            <a:t> </a:t>
          </a:r>
          <a:r>
            <a:rPr lang="fr-FR" sz="2000" b="1" noProof="0" dirty="0" err="1"/>
            <a:t>fanenjehana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2000" b="1" noProof="0" dirty="0" err="1">
              <a:solidFill>
                <a:schemeClr val="tx1"/>
              </a:solidFill>
            </a:rPr>
            <a:t>Tsy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mialona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nikatsaka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voninahitra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fa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niara-niosona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manetry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solidFill>
                <a:schemeClr val="tx1"/>
              </a:solidFill>
            </a:rPr>
            <a:t>Tsy</a:t>
          </a:r>
          <a:r>
            <a:rPr lang="fr-FR" sz="1800" b="1" noProof="0" dirty="0">
              <a:solidFill>
                <a:schemeClr val="tx1"/>
              </a:solidFill>
            </a:rPr>
            <a:t> </a:t>
          </a:r>
          <a:r>
            <a:rPr lang="fr-FR" sz="1800" b="1" noProof="0" dirty="0" err="1">
              <a:solidFill>
                <a:schemeClr val="tx1"/>
              </a:solidFill>
            </a:rPr>
            <a:t>mirehareha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dia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Mpanjakan'izao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ary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izao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aza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nirehareha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9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amin'izany</a:t>
          </a:r>
          <a:endParaRPr lang="en" sz="19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solidFill>
                <a:schemeClr val="tx1"/>
              </a:solidFill>
            </a:rPr>
            <a:t>Tsy</a:t>
          </a:r>
          <a:r>
            <a:rPr lang="fr-FR" sz="1800" b="1" noProof="0" dirty="0">
              <a:solidFill>
                <a:schemeClr val="tx1"/>
              </a:solidFill>
            </a:rPr>
            <a:t> </a:t>
          </a:r>
          <a:r>
            <a:rPr lang="fr-FR" sz="1800" b="1" noProof="0" dirty="0" err="1">
              <a:solidFill>
                <a:schemeClr val="tx1"/>
              </a:solidFill>
            </a:rPr>
            <a:t>mieboebo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Vonona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mandrakariva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hanao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asa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heverina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700" b="1" noProof="0" dirty="0" err="1">
              <a:solidFill>
                <a:schemeClr val="tx1"/>
              </a:solidFill>
            </a:rPr>
            <a:t>Tsy</a:t>
          </a:r>
          <a:r>
            <a:rPr lang="fr-FR" sz="1700" b="1" noProof="0" dirty="0">
              <a:solidFill>
                <a:schemeClr val="tx1"/>
              </a:solidFill>
            </a:rPr>
            <a:t> </a:t>
          </a:r>
          <a:r>
            <a:rPr lang="fr-FR" sz="1700" b="1" noProof="0" dirty="0" err="1">
              <a:solidFill>
                <a:schemeClr val="tx1"/>
              </a:solidFill>
            </a:rPr>
            <a:t>manao</a:t>
          </a:r>
          <a:r>
            <a:rPr lang="fr-FR" sz="1700" b="1" noProof="0" dirty="0">
              <a:solidFill>
                <a:schemeClr val="tx1"/>
              </a:solidFill>
            </a:rPr>
            <a:t> </a:t>
          </a:r>
          <a:r>
            <a:rPr lang="fr-FR" sz="1700" b="1" noProof="0" dirty="0" err="1">
              <a:solidFill>
                <a:schemeClr val="tx1"/>
              </a:solidFill>
            </a:rPr>
            <a:t>izay</a:t>
          </a:r>
          <a:r>
            <a:rPr lang="fr-FR" sz="1700" b="1" noProof="0" dirty="0">
              <a:solidFill>
                <a:schemeClr val="tx1"/>
              </a:solidFill>
            </a:rPr>
            <a:t> </a:t>
          </a:r>
          <a:r>
            <a:rPr lang="fr-FR" sz="1700" b="1" noProof="0" dirty="0" err="1">
              <a:solidFill>
                <a:schemeClr val="tx1"/>
              </a:solidFill>
            </a:rPr>
            <a:t>tsy</a:t>
          </a:r>
          <a:r>
            <a:rPr lang="fr-FR" sz="1700" b="1" noProof="0" dirty="0">
              <a:solidFill>
                <a:schemeClr val="tx1"/>
              </a:solidFill>
            </a:rPr>
            <a:t> </a:t>
          </a:r>
          <a:r>
            <a:rPr lang="fr-FR" sz="1700" b="1" noProof="0" dirty="0" err="1">
              <a:solidFill>
                <a:schemeClr val="tx1"/>
              </a:solidFill>
            </a:rPr>
            <a:t>mahamendrika</a:t>
          </a:r>
          <a:r>
            <a:rPr lang="fr-FR" sz="1700" b="1" noProof="0" dirty="0">
              <a:solidFill>
                <a:schemeClr val="tx1"/>
              </a:solidFill>
            </a:rPr>
            <a:t> </a:t>
          </a:r>
          <a:endParaRPr lang="en" sz="17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Nanaja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nahalala-fomba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olona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l-PL" sz="1800" b="1" noProof="0" dirty="0">
              <a:solidFill>
                <a:schemeClr val="tx1"/>
              </a:solidFill>
            </a:rPr>
            <a:t>Tsy nitady ny azy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Nanao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sitrapon'ny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Rainy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mandrakariva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(Jao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2000" b="1" noProof="0" dirty="0" err="1">
              <a:solidFill>
                <a:schemeClr val="tx1"/>
              </a:solidFill>
            </a:rPr>
            <a:t>Tsy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mora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sosotra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dia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nasiana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tahamaina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namaly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am-panajana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hatrany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Jaona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2000" b="1" noProof="0" dirty="0" err="1">
              <a:solidFill>
                <a:schemeClr val="tx1"/>
              </a:solidFill>
            </a:rPr>
            <a:t>Tsy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manao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otripo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Nangataka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famelan-keloka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an'ireo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nanombo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Azy (Lio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fr-FR" sz="1800" b="1" noProof="0" dirty="0" err="1">
              <a:solidFill>
                <a:schemeClr val="tx1"/>
              </a:solidFill>
            </a:rPr>
            <a:t>Tsy</a:t>
          </a:r>
          <a:r>
            <a:rPr lang="fr-FR" sz="1800" b="1" noProof="0" dirty="0">
              <a:solidFill>
                <a:schemeClr val="tx1"/>
              </a:solidFill>
            </a:rPr>
            <a:t> </a:t>
          </a:r>
          <a:r>
            <a:rPr lang="fr-FR" sz="1800" b="1" noProof="0" dirty="0" err="1">
              <a:solidFill>
                <a:schemeClr val="tx1"/>
              </a:solidFill>
            </a:rPr>
            <a:t>mifaly</a:t>
          </a:r>
          <a:r>
            <a:rPr lang="fr-FR" sz="1800" b="1" noProof="0" dirty="0">
              <a:solidFill>
                <a:schemeClr val="tx1"/>
              </a:solidFill>
            </a:rPr>
            <a:t> </a:t>
          </a:r>
          <a:r>
            <a:rPr lang="fr-FR" sz="1800" b="1" noProof="0" dirty="0" err="1">
              <a:solidFill>
                <a:schemeClr val="tx1"/>
              </a:solidFill>
            </a:rPr>
            <a:t>amin'ny</a:t>
          </a:r>
          <a:r>
            <a:rPr lang="fr-FR" sz="1800" b="1" noProof="0" dirty="0">
              <a:solidFill>
                <a:schemeClr val="tx1"/>
              </a:solidFill>
            </a:rPr>
            <a:t> </a:t>
          </a:r>
          <a:r>
            <a:rPr lang="fr-FR" sz="1800" b="1" noProof="0" dirty="0" err="1">
              <a:solidFill>
                <a:schemeClr val="tx1"/>
              </a:solidFill>
            </a:rPr>
            <a:t>tsi-fahamarinana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Niteny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Fariseo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marina (Mat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ATAO HOE FITIAVANA </a:t>
          </a:r>
          <a:endParaRPr lang="en" sz="2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fahambonian'ny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lalana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tsara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indrindra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toetry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ataon'ny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TSY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ataon'ny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Fanoritsoritana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Jesosy</a:t>
          </a:r>
          <a:r>
            <a:rPr lang="fr-FR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faharetan'ny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fitiavana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tsara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indrindra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98270" y="25222"/>
          <a:ext cx="1876222" cy="706229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Mahari-po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25222"/>
        <a:ext cx="1699665" cy="706229"/>
      </dsp:txXfrm>
    </dsp:sp>
    <dsp:sp modelId="{8C29971D-543E-4912-A7BA-D1B1CABD0639}">
      <dsp:nvSpPr>
        <dsp:cNvPr id="0" name=""/>
        <dsp:cNvSpPr/>
      </dsp:nvSpPr>
      <dsp:spPr>
        <a:xfrm>
          <a:off x="1744968" y="816"/>
          <a:ext cx="3457131" cy="755040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fr-FR" sz="1800" b="1" kern="1200" noProof="0" dirty="0" err="1"/>
            <a:t>maneho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faharetana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miharitra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maharitra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2122488" y="816"/>
        <a:ext cx="2702091" cy="755040"/>
      </dsp:txXfrm>
    </dsp:sp>
    <dsp:sp modelId="{40D4F7D0-54A8-4D14-B103-0CC97A2734FD}">
      <dsp:nvSpPr>
        <dsp:cNvPr id="0" name=""/>
        <dsp:cNvSpPr/>
      </dsp:nvSpPr>
      <dsp:spPr>
        <a:xfrm>
          <a:off x="4996940" y="816"/>
          <a:ext cx="3756429" cy="755040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/>
            <a:t>Maneho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fandeferana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amin'ny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fahadisoan'ny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hafa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5374460" y="816"/>
        <a:ext cx="3001389" cy="755040"/>
      </dsp:txXfrm>
    </dsp:sp>
    <dsp:sp modelId="{CE618F44-90D5-4D44-B8D1-DD7F6598D4AB}">
      <dsp:nvSpPr>
        <dsp:cNvPr id="0" name=""/>
        <dsp:cNvSpPr/>
      </dsp:nvSpPr>
      <dsp:spPr>
        <a:xfrm>
          <a:off x="98270" y="879134"/>
          <a:ext cx="1875163" cy="706229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879134"/>
        <a:ext cx="1698606" cy="706229"/>
      </dsp:txXfrm>
    </dsp:sp>
    <dsp:sp modelId="{CF70225C-C39F-493D-AA11-8279CBEBBE30}">
      <dsp:nvSpPr>
        <dsp:cNvPr id="0" name=""/>
        <dsp:cNvSpPr/>
      </dsp:nvSpPr>
      <dsp:spPr>
        <a:xfrm>
          <a:off x="1743909" y="854729"/>
          <a:ext cx="3457131" cy="755040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pt-BR" sz="1800" b="1" kern="1200" noProof="0" dirty="0"/>
            <a:t>manao soa tsy misy tambiny</a:t>
          </a:r>
          <a:endParaRPr lang="en" sz="1800" b="1" kern="1200" noProof="0" dirty="0"/>
        </a:p>
      </dsp:txBody>
      <dsp:txXfrm>
        <a:off x="2121429" y="854729"/>
        <a:ext cx="2702091" cy="755040"/>
      </dsp:txXfrm>
    </dsp:sp>
    <dsp:sp modelId="{4F61D132-B696-4905-ACD5-7C3C0A645750}">
      <dsp:nvSpPr>
        <dsp:cNvPr id="0" name=""/>
        <dsp:cNvSpPr/>
      </dsp:nvSpPr>
      <dsp:spPr>
        <a:xfrm>
          <a:off x="4995880" y="854729"/>
          <a:ext cx="3756429" cy="755040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/>
            <a:t>Mamindra-fo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sy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mangoraka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5373400" y="854729"/>
        <a:ext cx="3001389" cy="755040"/>
      </dsp:txXfrm>
    </dsp:sp>
    <dsp:sp modelId="{577B7115-C479-48EC-AEEC-9F7D76FF946F}">
      <dsp:nvSpPr>
        <dsp:cNvPr id="0" name=""/>
        <dsp:cNvSpPr/>
      </dsp:nvSpPr>
      <dsp:spPr>
        <a:xfrm>
          <a:off x="98270" y="1733047"/>
          <a:ext cx="1875163" cy="706229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Mifaly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fahamarinana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1733047"/>
        <a:ext cx="1698606" cy="706229"/>
      </dsp:txXfrm>
    </dsp:sp>
    <dsp:sp modelId="{12A85315-B00F-4F23-AAFB-944E556D9577}">
      <dsp:nvSpPr>
        <dsp:cNvPr id="0" name=""/>
        <dsp:cNvSpPr/>
      </dsp:nvSpPr>
      <dsp:spPr>
        <a:xfrm>
          <a:off x="1743909" y="1708641"/>
          <a:ext cx="3457131" cy="755040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fr-FR" sz="1800" b="1" kern="1200" noProof="0" dirty="0" err="1"/>
            <a:t>maneho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fiaraha-miory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miaraka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mifaly</a:t>
          </a:r>
          <a:endParaRPr lang="en" sz="1800" b="1" kern="1200" noProof="0" dirty="0"/>
        </a:p>
      </dsp:txBody>
      <dsp:txXfrm>
        <a:off x="2121429" y="1708641"/>
        <a:ext cx="2702091" cy="755040"/>
      </dsp:txXfrm>
    </dsp:sp>
    <dsp:sp modelId="{1C6C8F5A-EECC-4EB0-9B65-C94660664C60}">
      <dsp:nvSpPr>
        <dsp:cNvPr id="0" name=""/>
        <dsp:cNvSpPr/>
      </dsp:nvSpPr>
      <dsp:spPr>
        <a:xfrm>
          <a:off x="4995880" y="1708641"/>
          <a:ext cx="3756429" cy="755040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/>
            <a:t>Miara-mifaly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amin'ireo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izay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mihazona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fahamarinana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5373400" y="1708641"/>
        <a:ext cx="3001389" cy="755040"/>
      </dsp:txXfrm>
    </dsp:sp>
    <dsp:sp modelId="{5B7E96BD-0530-4BE2-934E-B0DCA36939DC}">
      <dsp:nvSpPr>
        <dsp:cNvPr id="0" name=""/>
        <dsp:cNvSpPr/>
      </dsp:nvSpPr>
      <dsp:spPr>
        <a:xfrm>
          <a:off x="98270" y="2586959"/>
          <a:ext cx="1876222" cy="706229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Mandefitra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2586959"/>
        <a:ext cx="1699665" cy="706229"/>
      </dsp:txXfrm>
    </dsp:sp>
    <dsp:sp modelId="{D4E6123E-56D7-4F45-B6D6-A46179382FF4}">
      <dsp:nvSpPr>
        <dsp:cNvPr id="0" name=""/>
        <dsp:cNvSpPr/>
      </dsp:nvSpPr>
      <dsp:spPr>
        <a:xfrm>
          <a:off x="1744968" y="2562554"/>
          <a:ext cx="3457131" cy="755040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fr-FR" sz="1800" b="1" kern="1200" noProof="0" dirty="0" err="1"/>
            <a:t>mangina</a:t>
          </a:r>
          <a:r>
            <a:rPr lang="fr-FR" sz="1800" b="1" kern="1200" noProof="0" dirty="0"/>
            <a:t> (</a:t>
          </a:r>
          <a:r>
            <a:rPr lang="fr-FR" sz="1800" b="1" kern="1200" noProof="0" dirty="0" err="1"/>
            <a:t>maharitra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am-pahanginana</a:t>
          </a:r>
          <a:r>
            <a:rPr lang="en" sz="1800" b="1" kern="1200" noProof="0" dirty="0"/>
            <a:t>)</a:t>
          </a:r>
        </a:p>
      </dsp:txBody>
      <dsp:txXfrm>
        <a:off x="2122488" y="2562554"/>
        <a:ext cx="2702091" cy="755040"/>
      </dsp:txXfrm>
    </dsp:sp>
    <dsp:sp modelId="{987A0890-83AD-43B8-B836-D8C528702A1E}">
      <dsp:nvSpPr>
        <dsp:cNvPr id="0" name=""/>
        <dsp:cNvSpPr/>
      </dsp:nvSpPr>
      <dsp:spPr>
        <a:xfrm>
          <a:off x="4996940" y="2562554"/>
          <a:ext cx="3756429" cy="755040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 err="1"/>
            <a:t>Manarona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ny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fahadisoan'ny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hafa</a:t>
          </a:r>
          <a:r>
            <a:rPr lang="fr-FR" sz="1600" b="1" kern="1200" noProof="0" dirty="0"/>
            <a:t>, </a:t>
          </a:r>
          <a:r>
            <a:rPr lang="fr-FR" sz="1600" b="1" kern="1200" noProof="0" dirty="0" err="1"/>
            <a:t>tsy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manambara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izany</a:t>
          </a:r>
          <a:r>
            <a:rPr lang="fr-FR" sz="1600" b="1" kern="1200" noProof="0" dirty="0"/>
            <a:t> </a:t>
          </a:r>
          <a:r>
            <a:rPr lang="fr-FR" sz="1600" b="1" kern="1200" noProof="0" dirty="0" err="1"/>
            <a:t>am-pahibemaso</a:t>
          </a:r>
          <a:r>
            <a:rPr lang="fr-FR" sz="1600" b="1" kern="1200" noProof="0" dirty="0"/>
            <a:t> </a:t>
          </a:r>
          <a:endParaRPr lang="en" sz="1600" b="1" kern="1200" noProof="0" dirty="0"/>
        </a:p>
      </dsp:txBody>
      <dsp:txXfrm>
        <a:off x="5374460" y="2562554"/>
        <a:ext cx="3001389" cy="755040"/>
      </dsp:txXfrm>
    </dsp:sp>
    <dsp:sp modelId="{CACD0D1C-06CB-470E-B72E-1B1598A6EBEB}">
      <dsp:nvSpPr>
        <dsp:cNvPr id="0" name=""/>
        <dsp:cNvSpPr/>
      </dsp:nvSpPr>
      <dsp:spPr>
        <a:xfrm>
          <a:off x="98270" y="3440872"/>
          <a:ext cx="1875163" cy="706229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3440872"/>
        <a:ext cx="1698606" cy="706229"/>
      </dsp:txXfrm>
    </dsp:sp>
    <dsp:sp modelId="{CD7774EB-2397-4ADA-BB9F-546C9CDDE317}">
      <dsp:nvSpPr>
        <dsp:cNvPr id="0" name=""/>
        <dsp:cNvSpPr/>
      </dsp:nvSpPr>
      <dsp:spPr>
        <a:xfrm>
          <a:off x="1743909" y="3416466"/>
          <a:ext cx="3457131" cy="755040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fr-FR" sz="1800" b="1" kern="1200" noProof="0" dirty="0" err="1"/>
            <a:t>manana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finoana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maneho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fahatokiana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2121429" y="3416466"/>
        <a:ext cx="2702091" cy="755040"/>
      </dsp:txXfrm>
    </dsp:sp>
    <dsp:sp modelId="{948DC63E-7FB3-42B5-BBDD-CC4EF01D148F}">
      <dsp:nvSpPr>
        <dsp:cNvPr id="0" name=""/>
        <dsp:cNvSpPr/>
      </dsp:nvSpPr>
      <dsp:spPr>
        <a:xfrm>
          <a:off x="4995880" y="3416466"/>
          <a:ext cx="3756429" cy="755040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1" kern="1200" baseline="0" noProof="0" dirty="0"/>
            <a:t>Tsy manameloka, fa manome tombony ny hafa manoloana ny fisalasalana</a:t>
          </a:r>
          <a:endParaRPr lang="en" sz="1700" b="1" kern="1200" baseline="0" noProof="0" dirty="0"/>
        </a:p>
      </dsp:txBody>
      <dsp:txXfrm>
        <a:off x="5373400" y="3416466"/>
        <a:ext cx="3001389" cy="755040"/>
      </dsp:txXfrm>
    </dsp:sp>
    <dsp:sp modelId="{0040C63A-60F4-43D7-A229-942C006E3C53}">
      <dsp:nvSpPr>
        <dsp:cNvPr id="0" name=""/>
        <dsp:cNvSpPr/>
      </dsp:nvSpPr>
      <dsp:spPr>
        <a:xfrm>
          <a:off x="98270" y="4294784"/>
          <a:ext cx="1875163" cy="706229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Manantena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4294784"/>
        <a:ext cx="1698606" cy="706229"/>
      </dsp:txXfrm>
    </dsp:sp>
    <dsp:sp modelId="{EB7CA949-9935-4BBA-AB94-40DC6254DDA3}">
      <dsp:nvSpPr>
        <dsp:cNvPr id="0" name=""/>
        <dsp:cNvSpPr/>
      </dsp:nvSpPr>
      <dsp:spPr>
        <a:xfrm>
          <a:off x="1743909" y="4270379"/>
          <a:ext cx="3457131" cy="755040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fr-FR" sz="1800" b="1" kern="1200" noProof="0" dirty="0" err="1"/>
            <a:t>miandry</a:t>
          </a:r>
          <a:r>
            <a:rPr lang="fr-FR" sz="1800" b="1" kern="1200" noProof="0" dirty="0"/>
            <a:t> na </a:t>
          </a:r>
          <a:r>
            <a:rPr lang="fr-FR" sz="1800" b="1" kern="1200" noProof="0" dirty="0" err="1"/>
            <a:t>matoky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2121429" y="4270379"/>
        <a:ext cx="2702091" cy="755040"/>
      </dsp:txXfrm>
    </dsp:sp>
    <dsp:sp modelId="{8E89ACE2-AB0D-45AB-860A-047197BCC5B4}">
      <dsp:nvSpPr>
        <dsp:cNvPr id="0" name=""/>
        <dsp:cNvSpPr/>
      </dsp:nvSpPr>
      <dsp:spPr>
        <a:xfrm>
          <a:off x="4995880" y="4270379"/>
          <a:ext cx="3756429" cy="755040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1" kern="1200" noProof="0" dirty="0"/>
            <a:t>Miandrandra zavatra tsara hitranga mandrakariva </a:t>
          </a:r>
          <a:endParaRPr lang="en" sz="1800" b="1" kern="1200" noProof="0" dirty="0"/>
        </a:p>
      </dsp:txBody>
      <dsp:txXfrm>
        <a:off x="5373400" y="4270379"/>
        <a:ext cx="3001389" cy="755040"/>
      </dsp:txXfrm>
    </dsp:sp>
    <dsp:sp modelId="{8D19A2EB-87AD-4905-8C07-DB6AC5196851}">
      <dsp:nvSpPr>
        <dsp:cNvPr id="0" name=""/>
        <dsp:cNvSpPr/>
      </dsp:nvSpPr>
      <dsp:spPr>
        <a:xfrm>
          <a:off x="98270" y="5148697"/>
          <a:ext cx="1876222" cy="706229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270" y="5148697"/>
        <a:ext cx="1699665" cy="706229"/>
      </dsp:txXfrm>
    </dsp:sp>
    <dsp:sp modelId="{FC3381FE-D14C-460A-9EB9-2E1A1F4CC382}">
      <dsp:nvSpPr>
        <dsp:cNvPr id="0" name=""/>
        <dsp:cNvSpPr/>
      </dsp:nvSpPr>
      <dsp:spPr>
        <a:xfrm>
          <a:off x="1744968" y="5124291"/>
          <a:ext cx="3457131" cy="755040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fr-FR" sz="1800" b="1" kern="1200" noProof="0" dirty="0" err="1"/>
            <a:t>mijoro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miaritra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manana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herin-tsaina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maharitra</a:t>
          </a:r>
          <a:endParaRPr lang="en" sz="1800" b="1" kern="1200" noProof="0" dirty="0"/>
        </a:p>
      </dsp:txBody>
      <dsp:txXfrm>
        <a:off x="2122488" y="5124291"/>
        <a:ext cx="2702091" cy="755040"/>
      </dsp:txXfrm>
    </dsp:sp>
    <dsp:sp modelId="{D4BDF29F-355C-45B0-ADBA-AA4C80FB3C20}">
      <dsp:nvSpPr>
        <dsp:cNvPr id="0" name=""/>
        <dsp:cNvSpPr/>
      </dsp:nvSpPr>
      <dsp:spPr>
        <a:xfrm>
          <a:off x="4996940" y="5124291"/>
          <a:ext cx="3756429" cy="755040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/>
            <a:t>Maharitra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toe-javatra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sarotra</a:t>
          </a:r>
          <a:r>
            <a:rPr lang="fr-FR" sz="1800" b="1" kern="1200" noProof="0" dirty="0"/>
            <a:t>, </a:t>
          </a:r>
          <a:r>
            <a:rPr lang="fr-FR" sz="1800" b="1" kern="1200" noProof="0" dirty="0" err="1"/>
            <a:t>fitsapana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sy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fanenjehana</a:t>
          </a:r>
          <a:r>
            <a:rPr lang="fr-FR" sz="1800" b="1" kern="1200" noProof="0" dirty="0"/>
            <a:t> </a:t>
          </a:r>
          <a:endParaRPr lang="en" sz="1800" b="1" kern="1200" noProof="0" dirty="0"/>
        </a:p>
      </dsp:txBody>
      <dsp:txXfrm>
        <a:off x="5374460" y="5124291"/>
        <a:ext cx="3001389" cy="755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mialona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manana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firehetam</a:t>
          </a:r>
          <a:r>
            <a:rPr lang="fr-FR" sz="1700" b="1" kern="1200" baseline="0" noProof="0" dirty="0"/>
            <a:t>-po </a:t>
          </a:r>
          <a:endParaRPr lang="en" sz="1700" b="1" kern="1200" baseline="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mialona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hafa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izay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manana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fanomezam-pahasoavana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hafa</a:t>
          </a:r>
          <a:endParaRPr lang="en" sz="1700" b="1" kern="1200" baseline="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mirehareha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mihambo</a:t>
          </a:r>
          <a:r>
            <a:rPr lang="fr-FR" sz="1700" b="1" kern="1200" baseline="0" noProof="0" dirty="0"/>
            <a:t>, </a:t>
          </a:r>
          <a:r>
            <a:rPr lang="fr-FR" sz="1700" b="1" kern="1200" baseline="0" noProof="0" dirty="0" err="1"/>
            <a:t>miedinedina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mitady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doka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avy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amin'ny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hafa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mieboebo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midera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tena</a:t>
          </a:r>
          <a:r>
            <a:rPr lang="fr-FR" sz="1700" b="1" kern="1200" baseline="0" noProof="0" dirty="0"/>
            <a:t>, </a:t>
          </a:r>
          <a:r>
            <a:rPr lang="fr-FR" sz="1700" b="1" kern="1200" baseline="0" noProof="0" dirty="0" err="1"/>
            <a:t>mirehaka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 err="1"/>
            <a:t>Tsy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manana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fijery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miedinedina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momba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ny</a:t>
          </a:r>
          <a:r>
            <a:rPr lang="fr-FR" sz="1700" b="1" kern="1200" noProof="0" dirty="0"/>
            <a:t> </a:t>
          </a:r>
          <a:r>
            <a:rPr lang="fr-FR" sz="1700" b="1" kern="1200" noProof="0" dirty="0" err="1"/>
            <a:t>tena</a:t>
          </a:r>
          <a:r>
            <a:rPr lang="fr-FR" sz="1700" b="1" kern="1200" noProof="0" dirty="0"/>
            <a:t> 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manao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mahamendrika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700" b="1" kern="1200" baseline="0" noProof="0" dirty="0"/>
            <a:t>: </a:t>
          </a:r>
          <a:r>
            <a:rPr lang="nn-NO" sz="1700" b="1" kern="1200" baseline="0" noProof="0" dirty="0"/>
            <a:t>manana fitondran-tena tsy araka ny tokony ho izy </a:t>
          </a:r>
          <a:endParaRPr lang="en" sz="1700" b="1" kern="1200" baseline="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manohitra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filamatry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fiaraha-monina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fitondran-tena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mitady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mikatsaka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Mahafoy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zony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mba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hahasoa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hafa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sosotra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mandranitra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fahatezerana</a:t>
          </a:r>
          <a:r>
            <a:rPr lang="fr-FR" sz="1700" b="1" kern="1200" baseline="0" noProof="0" dirty="0"/>
            <a:t>, </a:t>
          </a:r>
          <a:r>
            <a:rPr lang="fr-FR" sz="1700" b="1" kern="1200" baseline="0" noProof="0" dirty="0" err="1"/>
            <a:t>mamporisika</a:t>
          </a:r>
          <a:r>
            <a:rPr lang="fr-FR" sz="1700" b="1" kern="1200" baseline="0" noProof="0" dirty="0"/>
            <a:t> na </a:t>
          </a:r>
          <a:r>
            <a:rPr lang="fr-FR" sz="1700" b="1" kern="1200" baseline="0" noProof="0" dirty="0" err="1"/>
            <a:t>manao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izay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hahasosotra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mora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tezitra</a:t>
          </a:r>
          <a:r>
            <a:rPr lang="fr-FR" sz="1700" b="1" kern="1200" baseline="0" noProof="0" dirty="0"/>
            <a:t> na </a:t>
          </a:r>
          <a:r>
            <a:rPr lang="fr-FR" sz="1700" b="1" kern="1200" baseline="0" noProof="0" dirty="0" err="1"/>
            <a:t>saro</a:t>
          </a:r>
          <a:r>
            <a:rPr lang="fr-FR" sz="1700" b="1" kern="1200" baseline="0" noProof="0" dirty="0"/>
            <a:t>-po </a:t>
          </a:r>
          <a:endParaRPr lang="en" sz="1700" b="1" kern="1200" baseline="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manao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otripo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700" b="1" kern="1200" baseline="0" noProof="0" dirty="0"/>
            <a:t>: </a:t>
          </a:r>
          <a:r>
            <a:rPr lang="fr-FR" sz="1700" b="1" kern="1200" baseline="0" noProof="0" dirty="0" err="1"/>
            <a:t>mitanisa</a:t>
          </a:r>
          <a:endParaRPr lang="en" sz="1700" b="1" kern="1200" baseline="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Mamela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heloka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ary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mihevitra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intsony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ratsy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natao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tamin'ny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tena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mifaly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baseline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tsi-fahamarinana</a:t>
          </a:r>
          <a:endParaRPr lang="en" sz="1800" b="1" kern="1200" baseline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700" b="1" kern="1200" baseline="0" noProof="0" dirty="0"/>
            <a:t>: </a:t>
          </a:r>
          <a:r>
            <a:rPr lang="pt-BR" sz="1700" b="1" kern="1200" baseline="0" noProof="0" dirty="0"/>
            <a:t>faly, sambatra, na mahatsiaro-tena ho tsara </a:t>
          </a:r>
          <a:endParaRPr lang="en" sz="1700" b="1" kern="1200" baseline="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 noProof="0" dirty="0" err="1"/>
            <a:t>Tsy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mifaly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amin'ny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fahadisoana</a:t>
          </a:r>
          <a:r>
            <a:rPr lang="fr-FR" sz="1700" b="1" kern="1200" baseline="0" noProof="0" dirty="0"/>
            <a:t>, fa </a:t>
          </a:r>
          <a:r>
            <a:rPr lang="fr-FR" sz="1700" b="1" kern="1200" baseline="0" noProof="0" dirty="0" err="1"/>
            <a:t>mikatsaka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ny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hanitsiana</a:t>
          </a:r>
          <a:r>
            <a:rPr lang="fr-FR" sz="1700" b="1" kern="1200" baseline="0" noProof="0" dirty="0"/>
            <a:t> </a:t>
          </a:r>
          <a:r>
            <a:rPr lang="fr-FR" sz="1700" b="1" kern="1200" baseline="0" noProof="0" dirty="0" err="1"/>
            <a:t>izany</a:t>
          </a:r>
          <a:r>
            <a:rPr lang="fr-FR" sz="1700" b="1" kern="1200" baseline="0" noProof="0" dirty="0"/>
            <a:t> </a:t>
          </a:r>
          <a:endParaRPr lang="en" sz="1700" b="1" kern="1200" baseline="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2000" b="1" kern="1200" noProof="0" dirty="0"/>
            <a:t>Niaritra kapoka, eso, sy fanarabiana</a:t>
          </a:r>
          <a:br>
            <a:rPr lang="es-ES" sz="2000" b="1" kern="1200" noProof="0" dirty="0"/>
          </a:br>
          <a:r>
            <a:rPr lang="pl-PL" sz="2000" b="1" kern="1200" noProof="0" dirty="0"/>
            <a:t>(Mat</a:t>
          </a:r>
          <a:r>
            <a:rPr lang="en" sz="2000" b="1" kern="1200" noProof="0" dirty="0"/>
            <a:t>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Mahari-po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/>
            <a:t>Niahy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izay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rehetra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nijaly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/>
            <a:t>Nampianatra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ny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fahamarinana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mazava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tsara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sy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tamim-paharesen-dahatra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Miara-mifaly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fahamarinana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/>
            <a:t>Tsy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nitsara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ilay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vehivavy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mpanota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Izy</a:t>
          </a:r>
          <a:r>
            <a:rPr lang="fr-FR" sz="2000" b="1" kern="1200" noProof="0" dirty="0"/>
            <a:t> fa </a:t>
          </a:r>
          <a:r>
            <a:rPr lang="fr-FR" sz="2000" b="1" kern="1200" noProof="0" dirty="0" err="1"/>
            <a:t>nanolotra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famelan-keloka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kosa</a:t>
          </a:r>
          <a:r>
            <a:rPr lang="fr-FR" sz="2000" b="1" kern="1200" noProof="0" dirty="0"/>
            <a:t> (</a:t>
          </a:r>
          <a:r>
            <a:rPr lang="fr-FR" sz="1800" b="1" kern="1200" noProof="0" dirty="0" err="1"/>
            <a:t>Jaona</a:t>
          </a:r>
          <a:r>
            <a:rPr lang="fr-FR" sz="1800" b="1" kern="1200" noProof="0" dirty="0"/>
            <a:t> </a:t>
          </a:r>
          <a:r>
            <a:rPr lang="en" sz="1800" b="1" kern="1200" noProof="0" dirty="0"/>
            <a:t>8:10-11)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Mandefitra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/>
            <a:t>Nahatoky </a:t>
          </a:r>
          <a:r>
            <a:rPr lang="fr-FR" sz="2000" b="1" kern="1200" noProof="0" dirty="0" err="1"/>
            <a:t>ny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fahatsoran'i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Zakaiosy</a:t>
          </a:r>
          <a:r>
            <a:rPr lang="fr-FR" sz="2000" b="1" kern="1200" noProof="0" dirty="0"/>
            <a:t> </a:t>
          </a:r>
          <a:br>
            <a:rPr lang="fr-FR" sz="2000" b="1" kern="1200" noProof="0" dirty="0"/>
          </a:br>
          <a:r>
            <a:rPr lang="fr-FR" sz="2000" b="1" kern="1200" noProof="0" dirty="0"/>
            <a:t>(Lio</a:t>
          </a:r>
          <a:r>
            <a:rPr lang="en" sz="2000" b="1" kern="1200" noProof="0" dirty="0"/>
            <a:t>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Nanomena 12 lahy ho amin'ny iraka “tena sarotra”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Manantena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/>
            <a:t>Niaritra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hanoanana</a:t>
          </a:r>
          <a:r>
            <a:rPr lang="fr-FR" sz="2000" b="1" kern="1200" noProof="0" dirty="0"/>
            <a:t>, </a:t>
          </a:r>
          <a:r>
            <a:rPr lang="fr-FR" sz="2000" b="1" kern="1200" noProof="0" dirty="0" err="1"/>
            <a:t>fandavana</a:t>
          </a:r>
          <a:r>
            <a:rPr lang="fr-FR" sz="2000" b="1" kern="1200" noProof="0" dirty="0"/>
            <a:t>, </a:t>
          </a:r>
          <a:r>
            <a:rPr lang="fr-FR" sz="2000" b="1" kern="1200" noProof="0" dirty="0" err="1"/>
            <a:t>fijaliana</a:t>
          </a:r>
          <a:r>
            <a:rPr lang="fr-FR" sz="2000" b="1" kern="1200" noProof="0" dirty="0"/>
            <a:t>, </a:t>
          </a:r>
          <a:r>
            <a:rPr lang="fr-FR" sz="2000" b="1" kern="1200" noProof="0" dirty="0" err="1"/>
            <a:t>ary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fanenjehana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Maharitra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nikatsaka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voninahitra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fa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niara-niosona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manetry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tx1"/>
              </a:solidFill>
            </a:rPr>
            <a:t>Tsy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mialona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dia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Mpanjakan'izao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ary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izao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aza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nirehareha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19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19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amin'izany</a:t>
          </a:r>
          <a:endParaRPr lang="en" sz="19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solidFill>
                <a:schemeClr val="tx1"/>
              </a:solidFill>
            </a:rPr>
            <a:t>Tsy</a:t>
          </a:r>
          <a:r>
            <a:rPr lang="fr-FR" sz="1800" b="1" kern="1200" noProof="0" dirty="0">
              <a:solidFill>
                <a:schemeClr val="tx1"/>
              </a:solidFill>
            </a:rPr>
            <a:t> </a:t>
          </a:r>
          <a:r>
            <a:rPr lang="fr-FR" sz="1800" b="1" kern="1200" noProof="0" dirty="0" err="1">
              <a:solidFill>
                <a:schemeClr val="tx1"/>
              </a:solidFill>
            </a:rPr>
            <a:t>mirehareha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Vonona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mandrakariva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hanao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asa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heverina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solidFill>
                <a:schemeClr val="tx1"/>
              </a:solidFill>
            </a:rPr>
            <a:t>Tsy</a:t>
          </a:r>
          <a:r>
            <a:rPr lang="fr-FR" sz="1800" b="1" kern="1200" noProof="0" dirty="0">
              <a:solidFill>
                <a:schemeClr val="tx1"/>
              </a:solidFill>
            </a:rPr>
            <a:t> </a:t>
          </a:r>
          <a:r>
            <a:rPr lang="fr-FR" sz="1800" b="1" kern="1200" noProof="0" dirty="0" err="1">
              <a:solidFill>
                <a:schemeClr val="tx1"/>
              </a:solidFill>
            </a:rPr>
            <a:t>mieboebo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Nanaja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nahalala-fomba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tamin'ny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olona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 err="1">
              <a:solidFill>
                <a:schemeClr val="tx1"/>
              </a:solidFill>
            </a:rPr>
            <a:t>Tsy</a:t>
          </a:r>
          <a:r>
            <a:rPr lang="fr-FR" sz="1700" b="1" kern="1200" noProof="0" dirty="0">
              <a:solidFill>
                <a:schemeClr val="tx1"/>
              </a:solidFill>
            </a:rPr>
            <a:t> </a:t>
          </a:r>
          <a:r>
            <a:rPr lang="fr-FR" sz="1700" b="1" kern="1200" noProof="0" dirty="0" err="1">
              <a:solidFill>
                <a:schemeClr val="tx1"/>
              </a:solidFill>
            </a:rPr>
            <a:t>manao</a:t>
          </a:r>
          <a:r>
            <a:rPr lang="fr-FR" sz="1700" b="1" kern="1200" noProof="0" dirty="0">
              <a:solidFill>
                <a:schemeClr val="tx1"/>
              </a:solidFill>
            </a:rPr>
            <a:t> </a:t>
          </a:r>
          <a:r>
            <a:rPr lang="fr-FR" sz="1700" b="1" kern="1200" noProof="0" dirty="0" err="1">
              <a:solidFill>
                <a:schemeClr val="tx1"/>
              </a:solidFill>
            </a:rPr>
            <a:t>izay</a:t>
          </a:r>
          <a:r>
            <a:rPr lang="fr-FR" sz="1700" b="1" kern="1200" noProof="0" dirty="0">
              <a:solidFill>
                <a:schemeClr val="tx1"/>
              </a:solidFill>
            </a:rPr>
            <a:t> </a:t>
          </a:r>
          <a:r>
            <a:rPr lang="fr-FR" sz="1700" b="1" kern="1200" noProof="0" dirty="0" err="1">
              <a:solidFill>
                <a:schemeClr val="tx1"/>
              </a:solidFill>
            </a:rPr>
            <a:t>tsy</a:t>
          </a:r>
          <a:r>
            <a:rPr lang="fr-FR" sz="1700" b="1" kern="1200" noProof="0" dirty="0">
              <a:solidFill>
                <a:schemeClr val="tx1"/>
              </a:solidFill>
            </a:rPr>
            <a:t> </a:t>
          </a:r>
          <a:r>
            <a:rPr lang="fr-FR" sz="1700" b="1" kern="1200" noProof="0" dirty="0" err="1">
              <a:solidFill>
                <a:schemeClr val="tx1"/>
              </a:solidFill>
            </a:rPr>
            <a:t>mahamendrika</a:t>
          </a:r>
          <a:r>
            <a:rPr lang="fr-FR" sz="1700" b="1" kern="1200" noProof="0" dirty="0">
              <a:solidFill>
                <a:schemeClr val="tx1"/>
              </a:solidFill>
            </a:rPr>
            <a:t> </a:t>
          </a:r>
          <a:endParaRPr lang="en" sz="17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Nanao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sitrapon'ny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Rainy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mandrakariva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(Jao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noProof="0" dirty="0">
              <a:solidFill>
                <a:schemeClr val="tx1"/>
              </a:solidFill>
            </a:rPr>
            <a:t>Tsy nitady ny azy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dia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nasiana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tahamaina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namaly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am-panajana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hatrany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Jaona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tx1"/>
              </a:solidFill>
            </a:rPr>
            <a:t>Tsy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mora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sosotra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Nangataka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famelan-keloka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an'ireo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nanombo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Azy (Lio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tx1"/>
              </a:solidFill>
            </a:rPr>
            <a:t>Tsy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manao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otripo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Niteny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mafy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Fariseo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marina (Mat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 err="1">
              <a:solidFill>
                <a:schemeClr val="tx1"/>
              </a:solidFill>
            </a:rPr>
            <a:t>Tsy</a:t>
          </a:r>
          <a:r>
            <a:rPr lang="fr-FR" sz="1800" b="1" kern="1200" noProof="0" dirty="0">
              <a:solidFill>
                <a:schemeClr val="tx1"/>
              </a:solidFill>
            </a:rPr>
            <a:t> </a:t>
          </a:r>
          <a:r>
            <a:rPr lang="fr-FR" sz="1800" b="1" kern="1200" noProof="0" dirty="0" err="1">
              <a:solidFill>
                <a:schemeClr val="tx1"/>
              </a:solidFill>
            </a:rPr>
            <a:t>mifaly</a:t>
          </a:r>
          <a:r>
            <a:rPr lang="fr-FR" sz="1800" b="1" kern="1200" noProof="0" dirty="0">
              <a:solidFill>
                <a:schemeClr val="tx1"/>
              </a:solidFill>
            </a:rPr>
            <a:t> </a:t>
          </a:r>
          <a:r>
            <a:rPr lang="fr-FR" sz="1800" b="1" kern="1200" noProof="0" dirty="0" err="1">
              <a:solidFill>
                <a:schemeClr val="tx1"/>
              </a:solidFill>
            </a:rPr>
            <a:t>amin'ny</a:t>
          </a:r>
          <a:r>
            <a:rPr lang="fr-FR" sz="1800" b="1" kern="1200" noProof="0" dirty="0">
              <a:solidFill>
                <a:schemeClr val="tx1"/>
              </a:solidFill>
            </a:rPr>
            <a:t> </a:t>
          </a:r>
          <a:r>
            <a:rPr lang="fr-FR" sz="1800" b="1" kern="1200" noProof="0" dirty="0" err="1">
              <a:solidFill>
                <a:schemeClr val="tx1"/>
              </a:solidFill>
            </a:rPr>
            <a:t>tsi-fahamarinana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fr-FR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 ATAO HOE FITIAVANA 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211294" y="3887531"/>
            <a:ext cx="3453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</a:t>
            </a:r>
            <a:r>
              <a:rPr lang="fr-FR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fr-FR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hatao</a:t>
            </a:r>
            <a:r>
              <a:rPr lang="fr-FR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fr-FR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 </a:t>
            </a:r>
            <a:r>
              <a:rPr lang="fr-FR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Aogositra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2832429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fr-FR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FANORITSORITANA AN'I JESOSY 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Izao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didiko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dia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hifankatiavanareo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tahaka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nitiavako</a:t>
            </a:r>
            <a:r>
              <a:rPr lang="fr-F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anareo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(Jaona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242711" y="1553004"/>
            <a:ext cx="645234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NY FAHARETAN'NY FITIAVANA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NY TOETRA TSARA INDRINDRA 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570442"/>
            <a:ext cx="12191999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Ary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ankehitriny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dia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ireto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telo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ireto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mitoetra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finoana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fanantenana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fitiavana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fa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fitiavana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lehibe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amin'ireo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0" y="1432216"/>
            <a:ext cx="7943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Naseho</a:t>
            </a:r>
            <a:r>
              <a:rPr lang="fr-FR" sz="2000" b="1" dirty="0"/>
              <a:t> </a:t>
            </a:r>
            <a:r>
              <a:rPr lang="fr-FR" sz="2000" b="1" dirty="0" err="1"/>
              <a:t>tamin'ny</a:t>
            </a:r>
            <a:r>
              <a:rPr lang="fr-FR" sz="2000" b="1" dirty="0"/>
              <a:t> </a:t>
            </a:r>
            <a:r>
              <a:rPr lang="fr-FR" sz="2000" b="1" dirty="0" err="1"/>
              <a:t>Korintiana</a:t>
            </a:r>
            <a:r>
              <a:rPr lang="fr-FR" sz="2000" b="1" dirty="0"/>
              <a:t> </a:t>
            </a:r>
            <a:r>
              <a:rPr lang="fr-FR" sz="2000" b="1" dirty="0" err="1"/>
              <a:t>tamin'ny</a:t>
            </a:r>
            <a:r>
              <a:rPr lang="fr-FR" sz="2000" b="1" dirty="0"/>
              <a:t> </a:t>
            </a:r>
            <a:r>
              <a:rPr lang="fr-FR" sz="2000" b="1" dirty="0" err="1"/>
              <a:t>fitondrantenan'izy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ataon'ny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: </a:t>
            </a:r>
            <a:r>
              <a:rPr lang="fr-FR" sz="2000" b="1" dirty="0" err="1"/>
              <a:t>mialona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; </a:t>
            </a:r>
            <a:r>
              <a:rPr lang="fr-FR" sz="2000" b="1" dirty="0" err="1"/>
              <a:t>mirehareha</a:t>
            </a:r>
            <a:r>
              <a:rPr lang="fr-FR" sz="2000" b="1" dirty="0"/>
              <a:t>; </a:t>
            </a:r>
            <a:r>
              <a:rPr lang="fr-FR" sz="2000" b="1" dirty="0" err="1"/>
              <a:t>mieboebo</a:t>
            </a:r>
            <a:r>
              <a:rPr lang="fr-FR" sz="2000" b="1" dirty="0"/>
              <a:t>; </a:t>
            </a:r>
            <a:r>
              <a:rPr lang="fr-FR" sz="2000" b="1" dirty="0" err="1"/>
              <a:t>manao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mahamendrika</a:t>
            </a:r>
            <a:r>
              <a:rPr lang="fr-FR" sz="2000" b="1" dirty="0"/>
              <a:t>; </a:t>
            </a:r>
            <a:r>
              <a:rPr lang="fr-FR" sz="2000" b="1" dirty="0" err="1"/>
              <a:t>tia</a:t>
            </a:r>
            <a:r>
              <a:rPr lang="fr-FR" sz="2000" b="1" dirty="0"/>
              <a:t> </a:t>
            </a:r>
            <a:r>
              <a:rPr lang="fr-FR" sz="2000" b="1" dirty="0" err="1"/>
              <a:t>tena</a:t>
            </a:r>
            <a:r>
              <a:rPr lang="fr-FR" sz="2000" b="1" dirty="0"/>
              <a:t>; </a:t>
            </a:r>
            <a:r>
              <a:rPr lang="fr-FR" sz="2000" b="1" dirty="0" err="1"/>
              <a:t>mora</a:t>
            </a:r>
            <a:r>
              <a:rPr lang="fr-FR" sz="2000" b="1" dirty="0"/>
              <a:t> </a:t>
            </a:r>
            <a:r>
              <a:rPr lang="fr-FR" sz="2000" b="1" dirty="0" err="1"/>
              <a:t>sosotra</a:t>
            </a:r>
            <a:r>
              <a:rPr lang="fr-FR" sz="2000" b="1" dirty="0"/>
              <a:t>; </a:t>
            </a:r>
            <a:r>
              <a:rPr lang="fr-FR" sz="2000" b="1" dirty="0" err="1"/>
              <a:t>manao</a:t>
            </a:r>
            <a:r>
              <a:rPr lang="fr-FR" sz="2000" b="1" dirty="0"/>
              <a:t> </a:t>
            </a:r>
            <a:r>
              <a:rPr lang="fr-FR" sz="2000" b="1" dirty="0" err="1"/>
              <a:t>otripo</a:t>
            </a:r>
            <a:r>
              <a:rPr lang="fr-FR" sz="2000" b="1" dirty="0"/>
              <a:t>;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mandefitra</a:t>
            </a:r>
            <a:r>
              <a:rPr lang="fr-FR" sz="2000" b="1" dirty="0"/>
              <a:t> </a:t>
            </a:r>
            <a:r>
              <a:rPr lang="fr-FR" sz="2000" b="1" dirty="0" err="1"/>
              <a:t>fahotana</a:t>
            </a:r>
            <a:r>
              <a:rPr lang="en" sz="2000" b="1" noProof="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78" r="9578"/>
          <a:stretch>
            <a:fillRect/>
          </a:stretch>
        </p:blipFill>
        <p:spPr>
          <a:xfrm>
            <a:off x="8048624" y="1601298"/>
            <a:ext cx="4057075" cy="28698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1" y="4584399"/>
            <a:ext cx="557201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miverina</a:t>
            </a:r>
            <a:r>
              <a:rPr lang="fr-FR" sz="2000" b="1" dirty="0"/>
              <a:t> i </a:t>
            </a:r>
            <a:r>
              <a:rPr lang="fr-FR" sz="2000" b="1" dirty="0" err="1"/>
              <a:t>Jesosy</a:t>
            </a:r>
            <a:r>
              <a:rPr lang="fr-FR" sz="2000" b="1" dirty="0"/>
              <a:t>, dia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intsony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ota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hisitraka</a:t>
            </a:r>
            <a:r>
              <a:rPr lang="fr-FR" sz="2000" b="1" dirty="0"/>
              <a:t> </a:t>
            </a:r>
            <a:r>
              <a:rPr lang="fr-FR" sz="2000" b="1" dirty="0" err="1"/>
              <a:t>fiainana</a:t>
            </a:r>
            <a:r>
              <a:rPr lang="fr-FR" sz="2000" b="1" dirty="0"/>
              <a:t> </a:t>
            </a:r>
            <a:r>
              <a:rPr lang="fr-FR" sz="2000" b="1" dirty="0" err="1"/>
              <a:t>mandrakizay</a:t>
            </a:r>
            <a:r>
              <a:rPr lang="fr-FR" sz="2000" b="1" dirty="0"/>
              <a:t> </a:t>
            </a:r>
            <a:r>
              <a:rPr lang="fr-FR" sz="2000" b="1" dirty="0" err="1"/>
              <a:t>miaraka</a:t>
            </a:r>
            <a:r>
              <a:rPr lang="fr-FR" sz="2000" b="1" dirty="0"/>
              <a:t> </a:t>
            </a:r>
            <a:r>
              <a:rPr lang="fr-FR" sz="2000" b="1" dirty="0" err="1"/>
              <a:t>Aminy</a:t>
            </a:r>
            <a:r>
              <a:rPr lang="fr-FR" sz="2000" b="1" dirty="0"/>
              <a:t> </a:t>
            </a:r>
            <a:r>
              <a:rPr lang="fr-FR" sz="2000" b="1" dirty="0" err="1"/>
              <a:t>isika</a:t>
            </a:r>
            <a:r>
              <a:rPr lang="fr-FR" sz="2000" b="1" dirty="0"/>
              <a:t>. </a:t>
            </a:r>
            <a:r>
              <a:rPr lang="fr-FR" sz="2000" b="1" dirty="0" err="1"/>
              <a:t>Amin'izay</a:t>
            </a:r>
            <a:r>
              <a:rPr lang="fr-FR" sz="2000" b="1" dirty="0"/>
              <a:t>,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faminaniana</a:t>
            </a:r>
            <a:r>
              <a:rPr lang="fr-FR" sz="2000" b="1" dirty="0"/>
              <a:t>,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fiteny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fanomezam-pahasoavana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dia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ilaina</a:t>
            </a:r>
            <a:r>
              <a:rPr lang="fr-FR" sz="2000" b="1" dirty="0"/>
              <a:t> </a:t>
            </a:r>
            <a:r>
              <a:rPr lang="fr-FR" sz="2000" b="1" dirty="0" err="1"/>
              <a:t>intsony</a:t>
            </a:r>
            <a:r>
              <a:rPr lang="fr-FR" sz="2000" b="1" dirty="0"/>
              <a:t>. </a:t>
            </a:r>
            <a:r>
              <a:rPr lang="fr-FR" sz="2000" b="1" dirty="0" err="1"/>
              <a:t>Kanefa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dia </a:t>
            </a:r>
            <a:r>
              <a:rPr lang="fr-FR" sz="2000" b="1" dirty="0" err="1"/>
              <a:t>haharitra</a:t>
            </a:r>
            <a:r>
              <a:rPr lang="fr-FR" sz="2000" b="1" dirty="0"/>
              <a:t> </a:t>
            </a:r>
            <a:r>
              <a:rPr lang="fr-FR" sz="2000" b="1" dirty="0" err="1"/>
              <a:t>mandrakizay</a:t>
            </a:r>
            <a:r>
              <a:rPr lang="fr-FR" sz="2000" b="1" dirty="0"/>
              <a:t> </a:t>
            </a:r>
            <a:r>
              <a:rPr lang="en" sz="2000" b="1" noProof="0" dirty="0"/>
              <a:t>(1 </a:t>
            </a:r>
            <a:r>
              <a:rPr lang="fr-FR" sz="2000" b="1" noProof="0" dirty="0" err="1"/>
              <a:t>Korintiana</a:t>
            </a:r>
            <a:r>
              <a:rPr lang="en" sz="2000" b="1" noProof="0" dirty="0"/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5136" y="4471194"/>
            <a:ext cx="3938698" cy="2254224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200" y="4653531"/>
            <a:ext cx="1540593" cy="2054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-36145" y="2791142"/>
            <a:ext cx="797999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Toa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,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maintsy</a:t>
            </a:r>
            <a:r>
              <a:rPr lang="fr-FR" sz="2000" b="1" dirty="0"/>
              <a:t> miala </a:t>
            </a:r>
            <a:r>
              <a:rPr lang="fr-FR" sz="2000" b="1" dirty="0" err="1"/>
              <a:t>amin'ireo</a:t>
            </a:r>
            <a:r>
              <a:rPr lang="fr-FR" sz="2000" b="1" dirty="0"/>
              <a:t> </a:t>
            </a:r>
            <a:r>
              <a:rPr lang="fr-FR" sz="2000" b="1" dirty="0" err="1"/>
              <a:t>fahadisoana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isika</a:t>
            </a:r>
            <a:r>
              <a:rPr lang="fr-FR" sz="2000" b="1" dirty="0"/>
              <a:t>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mampitombo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toetra</a:t>
            </a:r>
            <a:r>
              <a:rPr lang="fr-FR" sz="2000" b="1" dirty="0"/>
              <a:t> </a:t>
            </a:r>
            <a:r>
              <a:rPr lang="fr-FR" sz="2000" b="1" dirty="0" err="1"/>
              <a:t>tsaran'ny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, </a:t>
            </a:r>
            <a:r>
              <a:rPr lang="fr-FR" sz="2000" b="1" dirty="0" err="1"/>
              <a:t>araka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ampianarin'i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, </a:t>
            </a: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hahatonga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fampiasana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fanomezam-pahasoavana</a:t>
            </a:r>
            <a:r>
              <a:rPr lang="fr-FR" sz="2000" b="1" dirty="0"/>
              <a:t> ho </a:t>
            </a:r>
            <a:r>
              <a:rPr lang="fr-FR" sz="2000" b="1" dirty="0" err="1"/>
              <a:t>araka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ho </a:t>
            </a:r>
            <a:r>
              <a:rPr lang="fr-FR" sz="2000" b="1" dirty="0" err="1"/>
              <a:t>izy</a:t>
            </a:r>
            <a:r>
              <a:rPr lang="fr-FR" sz="2000" b="1" dirty="0"/>
              <a:t>. </a:t>
            </a:r>
            <a:r>
              <a:rPr lang="fr-FR" sz="2000" b="1" dirty="0" err="1"/>
              <a:t>Manasa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</a:t>
            </a:r>
            <a:r>
              <a:rPr lang="fr-FR" sz="2000" b="1" dirty="0" err="1"/>
              <a:t>koa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hitoetra</a:t>
            </a:r>
            <a:r>
              <a:rPr lang="fr-FR" sz="2000" b="1" dirty="0"/>
              <a:t> </a:t>
            </a:r>
            <a:r>
              <a:rPr lang="fr-FR" sz="2000" b="1" dirty="0" err="1"/>
              <a:t>amin'ireto</a:t>
            </a:r>
            <a:r>
              <a:rPr lang="fr-FR" sz="2000" b="1" dirty="0"/>
              <a:t> </a:t>
            </a:r>
            <a:r>
              <a:rPr lang="fr-FR" sz="2000" b="1" dirty="0" err="1"/>
              <a:t>toetra</a:t>
            </a:r>
            <a:r>
              <a:rPr lang="fr-FR" sz="2000" b="1" dirty="0"/>
              <a:t> </a:t>
            </a:r>
            <a:r>
              <a:rPr lang="fr-FR" sz="2000" b="1" dirty="0" err="1"/>
              <a:t>tsara</a:t>
            </a:r>
            <a:r>
              <a:rPr lang="fr-FR" sz="2000" b="1" dirty="0"/>
              <a:t> </a:t>
            </a:r>
            <a:r>
              <a:rPr lang="fr-FR" sz="2000" b="1" dirty="0" err="1"/>
              <a:t>roa</a:t>
            </a:r>
            <a:r>
              <a:rPr lang="fr-FR" sz="2000" b="1" dirty="0"/>
              <a:t> </a:t>
            </a:r>
            <a:r>
              <a:rPr lang="fr-FR" sz="2000" b="1" dirty="0" err="1"/>
              <a:t>ireto</a:t>
            </a:r>
            <a:r>
              <a:rPr lang="fr-FR" sz="2000" b="1" dirty="0"/>
              <a:t>: </a:t>
            </a:r>
            <a:r>
              <a:rPr lang="fr-FR" sz="2000" b="1" dirty="0" err="1"/>
              <a:t>finoana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fanantenana</a:t>
            </a:r>
            <a:r>
              <a:rPr lang="en" sz="20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355053" y="537065"/>
            <a:ext cx="892565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fr-FR" sz="2800" b="1" dirty="0" err="1">
                <a:latin typeface="Constantia" panose="02030602050306030303" pitchFamily="18" charset="0"/>
              </a:rPr>
              <a:t>Andriamanitra</a:t>
            </a:r>
            <a:r>
              <a:rPr lang="fr-FR" sz="2800" b="1" dirty="0">
                <a:latin typeface="Constantia" panose="02030602050306030303" pitchFamily="18" charset="0"/>
              </a:rPr>
              <a:t> dia </a:t>
            </a:r>
            <a:r>
              <a:rPr lang="fr-FR" sz="2800" b="1" dirty="0" err="1">
                <a:latin typeface="Constantia" panose="02030602050306030303" pitchFamily="18" charset="0"/>
              </a:rPr>
              <a:t>fitiavana</a:t>
            </a:r>
            <a:r>
              <a:rPr lang="fr-FR" sz="2800" b="1" dirty="0">
                <a:latin typeface="Constantia" panose="02030602050306030303" pitchFamily="18" charset="0"/>
              </a:rPr>
              <a:t>. </a:t>
            </a:r>
            <a:r>
              <a:rPr lang="fr-FR" sz="2800" b="1" dirty="0" err="1">
                <a:latin typeface="Constantia" panose="02030602050306030303" pitchFamily="18" charset="0"/>
              </a:rPr>
              <a:t>Toetra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mampiavaka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mpino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tsirairay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fitiavana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avy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amin'Andriamanitra</a:t>
            </a:r>
            <a:r>
              <a:rPr lang="fr-FR" sz="2800" b="1" dirty="0">
                <a:latin typeface="Constantia" panose="02030602050306030303" pitchFamily="18" charset="0"/>
              </a:rPr>
              <a:t> Ray </a:t>
            </a:r>
            <a:r>
              <a:rPr lang="fr-FR" sz="2800" b="1" dirty="0" err="1">
                <a:latin typeface="Constantia" panose="02030602050306030303" pitchFamily="18" charset="0"/>
              </a:rPr>
              <a:t>sy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Zanaka</a:t>
            </a:r>
            <a:r>
              <a:rPr lang="fr-FR" sz="2800" b="1" dirty="0">
                <a:latin typeface="Constantia" panose="02030602050306030303" pitchFamily="18" charset="0"/>
              </a:rPr>
              <a:t>. Ny </a:t>
            </a:r>
            <a:r>
              <a:rPr lang="fr-FR" sz="2800" b="1" dirty="0" err="1">
                <a:latin typeface="Constantia" panose="02030602050306030303" pitchFamily="18" charset="0"/>
              </a:rPr>
              <a:t>tenin'Andriamanitra</a:t>
            </a:r>
            <a:r>
              <a:rPr lang="fr-FR" sz="2800" b="1" dirty="0">
                <a:latin typeface="Constantia" panose="02030602050306030303" pitchFamily="18" charset="0"/>
              </a:rPr>
              <a:t> no </a:t>
            </a:r>
            <a:r>
              <a:rPr lang="fr-FR" sz="2800" b="1" dirty="0" err="1">
                <a:latin typeface="Constantia" panose="02030602050306030303" pitchFamily="18" charset="0"/>
              </a:rPr>
              <a:t>fantsona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ikorianan'ny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fitiavan'Andriamanitra</a:t>
            </a:r>
            <a:r>
              <a:rPr lang="fr-FR" sz="2800" b="1" dirty="0">
                <a:latin typeface="Constantia" panose="02030602050306030303" pitchFamily="18" charset="0"/>
              </a:rPr>
              <a:t> ho </a:t>
            </a:r>
            <a:r>
              <a:rPr lang="fr-FR" sz="2800" b="1" dirty="0" err="1">
                <a:latin typeface="Constantia" panose="02030602050306030303" pitchFamily="18" charset="0"/>
              </a:rPr>
              <a:t>amin'ny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olona</a:t>
            </a:r>
            <a:r>
              <a:rPr lang="fr-FR" sz="2800" b="1" dirty="0">
                <a:latin typeface="Constantia" panose="02030602050306030303" pitchFamily="18" charset="0"/>
              </a:rPr>
              <a:t>. Ny </a:t>
            </a:r>
            <a:r>
              <a:rPr lang="fr-FR" sz="2800" b="1" dirty="0" err="1">
                <a:latin typeface="Constantia" panose="02030602050306030303" pitchFamily="18" charset="0"/>
              </a:rPr>
              <a:t>fahamarinan'Andriamanitra</a:t>
            </a:r>
            <a:r>
              <a:rPr lang="fr-FR" sz="2800" b="1" dirty="0">
                <a:latin typeface="Constantia" panose="02030602050306030303" pitchFamily="18" charset="0"/>
              </a:rPr>
              <a:t> no </a:t>
            </a:r>
            <a:r>
              <a:rPr lang="fr-FR" sz="2800" b="1" dirty="0" err="1">
                <a:latin typeface="Constantia" panose="02030602050306030303" pitchFamily="18" charset="0"/>
              </a:rPr>
              <a:t>fitaovana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ahafahana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manatratra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fisainana</a:t>
            </a:r>
            <a:r>
              <a:rPr lang="fr-FR" sz="2800" b="1" dirty="0">
                <a:latin typeface="Constantia" panose="02030602050306030303" pitchFamily="18" charset="0"/>
              </a:rPr>
              <a:t>. </a:t>
            </a:r>
            <a:r>
              <a:rPr lang="fr-FR" sz="2800" b="1" dirty="0" err="1">
                <a:latin typeface="Constantia" panose="02030602050306030303" pitchFamily="18" charset="0"/>
              </a:rPr>
              <a:t>Omena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olombelona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manaiky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hiara-miasa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amin'Andriamanitra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Fanahy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Masina</a:t>
            </a:r>
            <a:r>
              <a:rPr lang="fr-FR" sz="2800" b="1" dirty="0">
                <a:latin typeface="Constantia" panose="02030602050306030303" pitchFamily="18" charset="0"/>
              </a:rPr>
              <a:t>. </a:t>
            </a:r>
            <a:r>
              <a:rPr lang="fr-FR" sz="2800" b="1" dirty="0" err="1">
                <a:latin typeface="Constantia" panose="02030602050306030303" pitchFamily="18" charset="0"/>
              </a:rPr>
              <a:t>Manova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fisainana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sy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toetra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izany</a:t>
            </a:r>
            <a:r>
              <a:rPr lang="fr-FR" sz="2800" b="1" dirty="0">
                <a:latin typeface="Constantia" panose="02030602050306030303" pitchFamily="18" charset="0"/>
              </a:rPr>
              <a:t>, </a:t>
            </a:r>
            <a:r>
              <a:rPr lang="fr-FR" sz="2800" b="1" dirty="0" err="1">
                <a:latin typeface="Constantia" panose="02030602050306030303" pitchFamily="18" charset="0"/>
              </a:rPr>
              <a:t>mahatonga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olona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hahay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hiaritra</a:t>
            </a:r>
            <a:r>
              <a:rPr lang="fr-FR" sz="2800" b="1" dirty="0">
                <a:latin typeface="Constantia" panose="02030602050306030303" pitchFamily="18" charset="0"/>
              </a:rPr>
              <a:t>, </a:t>
            </a:r>
            <a:r>
              <a:rPr lang="fr-FR" sz="2800" b="1" dirty="0" err="1">
                <a:latin typeface="Constantia" panose="02030602050306030303" pitchFamily="18" charset="0"/>
              </a:rPr>
              <a:t>toy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mahita</a:t>
            </a:r>
            <a:r>
              <a:rPr lang="fr-FR" sz="2800" b="1" dirty="0">
                <a:latin typeface="Constantia" panose="02030602050306030303" pitchFamily="18" charset="0"/>
              </a:rPr>
              <a:t> Azy </a:t>
            </a:r>
            <a:r>
              <a:rPr lang="fr-FR" sz="2800" b="1" dirty="0" err="1">
                <a:latin typeface="Constantia" panose="02030602050306030303" pitchFamily="18" charset="0"/>
              </a:rPr>
              <a:t>Izay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tsy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hita</a:t>
            </a:r>
            <a:r>
              <a:rPr lang="fr-FR" sz="2800" b="1" dirty="0">
                <a:latin typeface="Constantia" panose="02030602050306030303" pitchFamily="18" charset="0"/>
              </a:rPr>
              <a:t>. </a:t>
            </a:r>
            <a:r>
              <a:rPr lang="fr-FR" sz="2800" b="1" dirty="0" err="1">
                <a:latin typeface="Constantia" panose="02030602050306030303" pitchFamily="18" charset="0"/>
              </a:rPr>
              <a:t>Tsy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tanteraka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fitiavana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raha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tsy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inoana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fahamarinana</a:t>
            </a:r>
            <a:r>
              <a:rPr lang="fr-FR" sz="2800" b="1" dirty="0">
                <a:latin typeface="Constantia" panose="02030602050306030303" pitchFamily="18" charset="0"/>
              </a:rPr>
              <a:t>, </a:t>
            </a:r>
            <a:r>
              <a:rPr lang="fr-FR" sz="2800" b="1" dirty="0" err="1">
                <a:latin typeface="Constantia" panose="02030602050306030303" pitchFamily="18" charset="0"/>
              </a:rPr>
              <a:t>ary</a:t>
            </a:r>
            <a:r>
              <a:rPr lang="fr-FR" sz="2800" b="1" dirty="0">
                <a:latin typeface="Constantia" panose="02030602050306030303" pitchFamily="18" charset="0"/>
              </a:rPr>
              <a:t> raisina </a:t>
            </a:r>
            <a:r>
              <a:rPr lang="fr-FR" sz="2800" b="1" dirty="0" err="1">
                <a:latin typeface="Constantia" panose="02030602050306030303" pitchFamily="18" charset="0"/>
              </a:rPr>
              <a:t>ny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Fanahy</a:t>
            </a:r>
            <a:r>
              <a:rPr lang="fr-FR" sz="2800" b="1" dirty="0">
                <a:latin typeface="Constantia" panose="02030602050306030303" pitchFamily="18" charset="0"/>
              </a:rPr>
              <a:t> </a:t>
            </a:r>
            <a:r>
              <a:rPr lang="fr-FR" sz="2800" b="1" dirty="0" err="1">
                <a:latin typeface="Constantia" panose="02030602050306030303" pitchFamily="18" charset="0"/>
              </a:rPr>
              <a:t>Masina</a:t>
            </a:r>
            <a:r>
              <a:rPr lang="en" sz="28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346486" y="5982381"/>
            <a:ext cx="3851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</a:t>
            </a:r>
            <a:r>
              <a:rPr lang="sv-SE" sz="1600" b="1"/>
              <a:t>Ny fiahian'Ilay Raintsika, 9 Oktobra</a:t>
            </a:r>
            <a:r>
              <a:rPr lang="en" sz="1600" b="1" noProof="0"/>
              <a:t>)</a:t>
            </a:r>
            <a:endParaRPr lang="en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Ary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ankehitriny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dia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ireto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telo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ireto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mitoetra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finoana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fanantenana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fitiavana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fa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fitiavana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lehibe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amin'ireo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257174" y="288206"/>
            <a:ext cx="7743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Fantatra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hoe</a:t>
            </a:r>
            <a:r>
              <a:rPr lang="fr-FR" sz="2000" b="1" dirty="0"/>
              <a:t> “</a:t>
            </a:r>
            <a:r>
              <a:rPr lang="fr-FR" sz="2000" b="1" dirty="0" err="1"/>
              <a:t>tokon'ny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” </a:t>
            </a:r>
            <a:r>
              <a:rPr lang="fr-FR" sz="2000" b="1" dirty="0" err="1"/>
              <a:t>ny</a:t>
            </a:r>
            <a:r>
              <a:rPr lang="fr-FR" sz="2000" b="1" dirty="0"/>
              <a:t> 1 </a:t>
            </a:r>
            <a:r>
              <a:rPr lang="fr-FR" sz="2000" b="1" dirty="0" err="1"/>
              <a:t>Korintiana</a:t>
            </a:r>
            <a:r>
              <a:rPr lang="fr-FR" sz="2000" b="1" dirty="0"/>
              <a:t> 13.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famaritana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olombelona</a:t>
            </a:r>
            <a:r>
              <a:rPr lang="fr-FR" sz="2000" b="1" dirty="0"/>
              <a:t> </a:t>
            </a:r>
            <a:r>
              <a:rPr lang="fr-FR" sz="2000" b="1" dirty="0" err="1"/>
              <a:t>mpifankatia</a:t>
            </a:r>
            <a:r>
              <a:rPr lang="fr-FR" sz="2000" b="1" dirty="0"/>
              <a:t>, fa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lalina</a:t>
            </a:r>
            <a:r>
              <a:rPr lang="fr-FR" sz="2000" b="1" dirty="0"/>
              <a:t> </a:t>
            </a:r>
            <a:r>
              <a:rPr lang="fr-FR" sz="2000" b="1" dirty="0" err="1"/>
              <a:t>kokoa</a:t>
            </a:r>
            <a:r>
              <a:rPr lang="fr-FR" sz="2000" b="1" dirty="0"/>
              <a:t>: dia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fitiavan’Andriamanitra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649008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257174" y="2304142"/>
            <a:ext cx="77438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fitiavana</a:t>
            </a:r>
            <a:r>
              <a:rPr lang="fr-FR" sz="2000" b="1" dirty="0"/>
              <a:t> no </a:t>
            </a:r>
            <a:r>
              <a:rPr lang="fr-FR" sz="2000" b="1" dirty="0" err="1"/>
              <a:t>hery</a:t>
            </a:r>
            <a:r>
              <a:rPr lang="fr-FR" sz="2000" b="1" dirty="0"/>
              <a:t> </a:t>
            </a:r>
            <a:r>
              <a:rPr lang="fr-FR" sz="2000" b="1" dirty="0" err="1"/>
              <a:t>manosika</a:t>
            </a:r>
            <a:r>
              <a:rPr lang="fr-FR" sz="2000" b="1" dirty="0"/>
              <a:t> </a:t>
            </a:r>
            <a:r>
              <a:rPr lang="fr-FR" sz="2000" b="1" dirty="0" err="1"/>
              <a:t>amin'izay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</a:t>
            </a:r>
            <a:r>
              <a:rPr lang="fr-FR" sz="2000" b="1" dirty="0" err="1"/>
              <a:t>ataontsika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antony</a:t>
            </a:r>
            <a:r>
              <a:rPr lang="fr-FR" sz="2000" b="1" dirty="0"/>
              <a:t> </a:t>
            </a:r>
            <a:r>
              <a:rPr lang="fr-FR" sz="2000" b="1" dirty="0" err="1"/>
              <a:t>anaovantsika</a:t>
            </a:r>
            <a:r>
              <a:rPr lang="fr-FR" sz="2000" b="1" dirty="0"/>
              <a:t> </a:t>
            </a:r>
            <a:r>
              <a:rPr lang="fr-FR" sz="2000" b="1" dirty="0" err="1"/>
              <a:t>zavatra</a:t>
            </a:r>
            <a:r>
              <a:rPr lang="fr-FR" sz="2000" b="1" dirty="0"/>
              <a:t> </a:t>
            </a:r>
            <a:r>
              <a:rPr lang="fr-FR" sz="2000" b="1" dirty="0" err="1"/>
              <a:t>mahasoa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olona</a:t>
            </a:r>
            <a:r>
              <a:rPr lang="fr-FR" sz="2000" b="1" dirty="0"/>
              <a:t> </a:t>
            </a:r>
            <a:r>
              <a:rPr lang="fr-FR" sz="2000" b="1" dirty="0" err="1"/>
              <a:t>mifanerasera</a:t>
            </a:r>
            <a:r>
              <a:rPr lang="fr-FR" sz="2000" b="1" dirty="0"/>
              <a:t> </a:t>
            </a:r>
            <a:r>
              <a:rPr lang="fr-FR" sz="2000" b="1" dirty="0" err="1"/>
              <a:t>amintsika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257175" y="1303869"/>
            <a:ext cx="77438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Azavain'i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tena</a:t>
            </a:r>
            <a:r>
              <a:rPr lang="fr-FR" sz="2000" b="1" dirty="0"/>
              <a:t> </a:t>
            </a:r>
            <a:r>
              <a:rPr lang="fr-FR" sz="2000" b="1" dirty="0" err="1"/>
              <a:t>kanto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hanehoantsika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fiainantsika</a:t>
            </a:r>
            <a:r>
              <a:rPr lang="fr-FR" sz="2000" b="1" dirty="0"/>
              <a:t> </a:t>
            </a:r>
            <a:r>
              <a:rPr lang="fr-FR" sz="2000" b="1" dirty="0" err="1"/>
              <a:t>ilay</a:t>
            </a:r>
            <a:r>
              <a:rPr lang="fr-FR" sz="2000" b="1" dirty="0"/>
              <a:t> </a:t>
            </a:r>
            <a:r>
              <a:rPr lang="fr-FR" sz="2000" b="1" dirty="0" err="1"/>
              <a:t>fitiavan’Andriamanitra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narotsaka</a:t>
            </a:r>
            <a:r>
              <a:rPr lang="fr-FR" sz="2000" b="1" dirty="0"/>
              <a:t> tao </a:t>
            </a:r>
            <a:r>
              <a:rPr lang="fr-FR" sz="2000" b="1" dirty="0" err="1"/>
              <a:t>am-pontsika</a:t>
            </a:r>
            <a:r>
              <a:rPr lang="fr-FR" sz="2000" b="1" dirty="0"/>
              <a:t> </a:t>
            </a:r>
            <a:r>
              <a:rPr lang="en" sz="2000" b="1" noProof="0" dirty="0"/>
              <a:t>(Rom.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54419" y="866126"/>
            <a:ext cx="5683046" cy="41549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NY FAHAMBONIAN'NY FITIAVANA 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-77447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/>
                <a:solidFill>
                  <a:schemeClr val="accent3"/>
                </a:solidFill>
              </a:rPr>
              <a:t>NY LALANA TSARA INDRINDRA 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53742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Nefa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maniria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fatratra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fanomezam-pahasoavana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lehibe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indrindra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indro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lalana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tsara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indrindra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atoroko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anareo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Karazam-pitiavana</a:t>
            </a:r>
            <a:r>
              <a:rPr lang="fr-FR" sz="2000" b="1" dirty="0"/>
              <a:t> </a:t>
            </a:r>
            <a:r>
              <a:rPr lang="fr-FR" sz="2000" b="1" dirty="0" err="1"/>
              <a:t>toy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ahoana</a:t>
            </a:r>
            <a:r>
              <a:rPr lang="fr-FR" sz="2000" b="1" dirty="0"/>
              <a:t> no </a:t>
            </a:r>
            <a:r>
              <a:rPr lang="fr-FR" sz="2000" b="1" dirty="0" err="1"/>
              <a:t>asehon'i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ao </a:t>
            </a:r>
            <a:r>
              <a:rPr lang="fr-FR" sz="2000" b="1" dirty="0" err="1"/>
              <a:t>amin'ny</a:t>
            </a:r>
            <a:r>
              <a:rPr lang="fr-FR" sz="2000" b="1" dirty="0"/>
              <a:t> 1 </a:t>
            </a:r>
            <a:r>
              <a:rPr lang="fr-FR" sz="2000" b="1" dirty="0" err="1"/>
              <a:t>Korintiana</a:t>
            </a:r>
            <a:r>
              <a:rPr lang="fr-FR" sz="2000" b="1" dirty="0"/>
              <a:t> 13,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nahoana</a:t>
            </a:r>
            <a:r>
              <a:rPr lang="fr-FR" sz="2000" b="1" dirty="0"/>
              <a:t> no </a:t>
            </a:r>
            <a:r>
              <a:rPr lang="fr-FR" sz="2000" b="1" dirty="0" err="1"/>
              <a:t>mihoatra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fanomezam-pahasoavana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? (1 </a:t>
            </a:r>
            <a:r>
              <a:rPr lang="fr-FR" sz="2000" b="1" dirty="0" err="1"/>
              <a:t>Kor</a:t>
            </a:r>
            <a:r>
              <a:rPr lang="en" sz="2000" b="1" noProof="0" dirty="0"/>
              <a:t>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87" y="3762779"/>
            <a:ext cx="3250171" cy="1818549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296340" y="3702558"/>
            <a:ext cx="48189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fanomezam-pahasoavnaa</a:t>
            </a:r>
            <a:r>
              <a:rPr lang="fr-FR" sz="2000" b="1" dirty="0"/>
              <a:t> </a:t>
            </a:r>
            <a:r>
              <a:rPr lang="fr-FR" sz="2000" b="1" dirty="0" err="1"/>
              <a:t>mahasoa</a:t>
            </a:r>
            <a:r>
              <a:rPr lang="fr-FR" sz="2000" b="1" dirty="0"/>
              <a:t> </a:t>
            </a:r>
            <a:r>
              <a:rPr lang="fr-FR" sz="2000" b="1" dirty="0" err="1"/>
              <a:t>raha</a:t>
            </a:r>
            <a:r>
              <a:rPr lang="fr-FR" sz="2000" b="1" dirty="0"/>
              <a:t> </a:t>
            </a:r>
            <a:r>
              <a:rPr lang="fr-FR" sz="2000" b="1" dirty="0" err="1"/>
              <a:t>toa</a:t>
            </a:r>
            <a:r>
              <a:rPr lang="fr-FR" sz="2000" b="1" dirty="0"/>
              <a:t> ka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toy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manosika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. </a:t>
            </a:r>
            <a:r>
              <a:rPr lang="fr-FR" sz="2000" b="1" dirty="0" err="1"/>
              <a:t>Raha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marina,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ataontsika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fisainantsika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dia </a:t>
            </a:r>
            <a:r>
              <a:rPr lang="fr-FR" sz="2000" b="1" dirty="0" err="1"/>
              <a:t>tokony</a:t>
            </a:r>
            <a:r>
              <a:rPr lang="fr-FR" sz="2000" b="1" dirty="0"/>
              <a:t> ho </a:t>
            </a:r>
            <a:r>
              <a:rPr lang="fr-FR" sz="2000" b="1" dirty="0" err="1"/>
              <a:t>safononiky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i="1" dirty="0" err="1"/>
              <a:t>fitiavana</a:t>
            </a:r>
            <a:r>
              <a:rPr lang="fr-FR" sz="2000" b="1" i="1" dirty="0"/>
              <a:t> agape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324885" y="5562123"/>
            <a:ext cx="88671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Mampitandrina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i </a:t>
            </a:r>
            <a:r>
              <a:rPr lang="fr-FR" sz="2000" b="1" dirty="0" err="1"/>
              <a:t>Jesosy</a:t>
            </a:r>
            <a:r>
              <a:rPr lang="fr-FR" sz="2000" b="1" dirty="0"/>
              <a:t>, fa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faharatsiana</a:t>
            </a:r>
            <a:r>
              <a:rPr lang="fr-FR" sz="2000" b="1" dirty="0"/>
              <a:t>, dia </a:t>
            </a:r>
            <a:r>
              <a:rPr lang="fr-FR" sz="2000" b="1" dirty="0" err="1"/>
              <a:t>hihamangatsiaka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(</a:t>
            </a:r>
            <a:r>
              <a:rPr lang="fr-FR" sz="2000" b="1" dirty="0" err="1"/>
              <a:t>Matio</a:t>
            </a:r>
            <a:r>
              <a:rPr lang="fr-FR" sz="2000" b="1" dirty="0"/>
              <a:t> 24:12). </a:t>
            </a:r>
            <a:r>
              <a:rPr lang="fr-FR" sz="2000" b="1" dirty="0" err="1"/>
              <a:t>Nefa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havelantsika</a:t>
            </a:r>
            <a:r>
              <a:rPr lang="fr-FR" sz="2000" b="1" dirty="0"/>
              <a:t> </a:t>
            </a:r>
            <a:r>
              <a:rPr lang="fr-FR" sz="2000" b="1" dirty="0" err="1"/>
              <a:t>hitranga</a:t>
            </a:r>
            <a:r>
              <a:rPr lang="fr-FR" sz="2000" b="1" dirty="0"/>
              <a:t> </a:t>
            </a:r>
            <a:r>
              <a:rPr lang="fr-FR" sz="2000" b="1" dirty="0" err="1"/>
              <a:t>amintsika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, ao an-</a:t>
            </a:r>
            <a:r>
              <a:rPr lang="fr-FR" sz="2000" b="1" dirty="0" err="1"/>
              <a:t>tokantranontsika</a:t>
            </a:r>
            <a:r>
              <a:rPr lang="fr-FR" sz="2000" b="1" dirty="0"/>
              <a:t> ao, na ao </a:t>
            </a:r>
            <a:r>
              <a:rPr lang="fr-FR" sz="2000" b="1" dirty="0" err="1"/>
              <a:t>am-piangonantsika</a:t>
            </a:r>
            <a:r>
              <a:rPr lang="fr-FR" sz="2000" b="1" dirty="0"/>
              <a:t> ao</a:t>
            </a:r>
            <a:r>
              <a:rPr lang="en" sz="2000" b="1" noProof="0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33461" y="2150768"/>
            <a:ext cx="78589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Maro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</a:t>
            </a:r>
            <a:r>
              <a:rPr lang="fr-FR" sz="2000" b="1" dirty="0" err="1"/>
              <a:t>azo</a:t>
            </a:r>
            <a:r>
              <a:rPr lang="fr-FR" sz="2000" b="1" dirty="0"/>
              <a:t> </a:t>
            </a:r>
            <a:r>
              <a:rPr lang="fr-FR" sz="2000" b="1" dirty="0" err="1"/>
              <a:t>hamaritana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</a:t>
            </a:r>
            <a:r>
              <a:rPr lang="fr-FR" sz="2000" b="1" dirty="0" err="1"/>
              <a:t>Grika</a:t>
            </a:r>
            <a:r>
              <a:rPr lang="fr-FR" sz="2000" b="1" dirty="0"/>
              <a:t>. </a:t>
            </a:r>
            <a:r>
              <a:rPr lang="fr-FR" sz="2000" b="1" i="1" dirty="0"/>
              <a:t>Agape</a:t>
            </a:r>
            <a:r>
              <a:rPr lang="fr-FR" sz="2000" b="1" dirty="0"/>
              <a:t> (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tia</a:t>
            </a:r>
            <a:r>
              <a:rPr lang="fr-FR" sz="2000" b="1" dirty="0"/>
              <a:t> </a:t>
            </a:r>
            <a:r>
              <a:rPr lang="fr-FR" sz="2000" b="1" dirty="0" err="1"/>
              <a:t>tena</a:t>
            </a:r>
            <a:r>
              <a:rPr lang="fr-FR" sz="2000" b="1" dirty="0"/>
              <a:t>,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fepetra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mitady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, fa </a:t>
            </a:r>
            <a:r>
              <a:rPr lang="fr-FR" sz="2000" b="1" dirty="0" err="1"/>
              <a:t>mikatsaka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mahasoa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olo-tiany</a:t>
            </a:r>
            <a:r>
              <a:rPr lang="fr-FR" sz="2000" b="1" dirty="0"/>
              <a:t>) no </a:t>
            </a:r>
            <a:r>
              <a:rPr lang="fr-FR" sz="2000" b="1" dirty="0" err="1"/>
              <a:t>finidin'i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,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mitovy</a:t>
            </a:r>
            <a:r>
              <a:rPr lang="fr-FR" sz="2000" b="1" dirty="0"/>
              <a:t> </a:t>
            </a:r>
            <a:r>
              <a:rPr lang="fr-FR" sz="2000" b="1" dirty="0" err="1"/>
              <a:t>amin'ilay</a:t>
            </a:r>
            <a:r>
              <a:rPr lang="fr-FR" sz="2000" b="1" dirty="0"/>
              <a:t> </a:t>
            </a:r>
            <a:r>
              <a:rPr lang="fr-FR" sz="2000" b="1" dirty="0" err="1"/>
              <a:t>ampiasain'i</a:t>
            </a:r>
            <a:r>
              <a:rPr lang="fr-FR" sz="2000" b="1" dirty="0"/>
              <a:t> </a:t>
            </a:r>
            <a:r>
              <a:rPr lang="fr-FR" sz="2000" b="1" dirty="0" err="1"/>
              <a:t>Jaona</a:t>
            </a:r>
            <a:r>
              <a:rPr lang="fr-FR" sz="2000" b="1" dirty="0"/>
              <a:t> </a:t>
            </a: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niteny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hoe</a:t>
            </a:r>
            <a:r>
              <a:rPr lang="fr-FR" sz="2000" b="1" dirty="0"/>
              <a:t>: “</a:t>
            </a:r>
            <a:r>
              <a:rPr lang="fr-FR" sz="2000" b="1" dirty="0" err="1"/>
              <a:t>Andriamanitra</a:t>
            </a:r>
            <a:r>
              <a:rPr lang="fr-FR" sz="2000" b="1" dirty="0"/>
              <a:t> dia </a:t>
            </a:r>
            <a:r>
              <a:rPr lang="fr-FR" sz="2000" b="1" dirty="0" err="1"/>
              <a:t>fitiavana</a:t>
            </a:r>
            <a:r>
              <a:rPr lang="fr-FR" sz="2000" b="1" dirty="0"/>
              <a:t>” (1 </a:t>
            </a:r>
            <a:r>
              <a:rPr lang="fr-FR" sz="2000" b="1" dirty="0" err="1"/>
              <a:t>Jaona</a:t>
            </a:r>
            <a:r>
              <a:rPr lang="fr-FR" sz="2000" b="1" dirty="0"/>
              <a:t> </a:t>
            </a:r>
            <a:r>
              <a:rPr lang="en" sz="2000" b="1" noProof="0" dirty="0"/>
              <a:t>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624292" y="2242228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fr-FR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NY TOETRY NY FITIAVANA 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0" y="-139959"/>
            <a:ext cx="36957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spc="-15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NY ATAON'NY FITIAVANA </a:t>
            </a:r>
            <a:endParaRPr lang="en" sz="3600" b="1" spc="-150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3340359" y="-38885"/>
            <a:ext cx="8851641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Ny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fitiavana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mahari-po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sady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mora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fanahy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fa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miara-mifaly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fahamarinana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kosa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mandefitra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zavatra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mino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zavatra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manantena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zavatra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maharitra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zavatra</a:t>
            </a:r>
            <a:r>
              <a:rPr lang="fr-F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rehetra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endParaRPr lang="en" sz="14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0025" y="1334719"/>
            <a:ext cx="2877799" cy="514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2664326"/>
              </p:ext>
            </p:extLst>
          </p:nvPr>
        </p:nvGraphicFramePr>
        <p:xfrm>
          <a:off x="117987" y="977851"/>
          <a:ext cx="8851641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CuadroTexto 4">
            <a:extLst>
              <a:ext uri="{FF2B5EF4-FFF2-40B4-BE49-F238E27FC236}">
                <a16:creationId xmlns:a16="http://schemas.microsoft.com/office/drawing/2014/main" id="{DF003A52-698D-47F0-B78A-D0B9D660C2EE}"/>
              </a:ext>
            </a:extLst>
          </p:cNvPr>
          <p:cNvSpPr txBox="1"/>
          <p:nvPr/>
        </p:nvSpPr>
        <p:spPr>
          <a:xfrm>
            <a:off x="9060025" y="875703"/>
            <a:ext cx="3131975" cy="3077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13:4-7)</a:t>
            </a:r>
          </a:p>
        </p:txBody>
      </p:sp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58896" y="-81128"/>
            <a:ext cx="3581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NY TSY ATAON'NY FITIAVANA </a:t>
            </a:r>
            <a:endParaRPr lang="en" sz="32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93683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fitiavana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mialona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mirehareha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mieboebo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manao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mahamendrika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mitady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azy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mora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sosotra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manao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otri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-po,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mifaly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fr-F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tsi-fahamarinana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2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431594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0715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fr-FR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FANORITSORITANA AN'I JESOSY 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Izao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no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didiko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dia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mba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hifankatiavanareo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tahaka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nitiavako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anareo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(Jaona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0471192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1206</Words>
  <Application>Microsoft Office PowerPoint</Application>
  <PresentationFormat>Panorámica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Comic Sans MS</vt:lpstr>
      <vt:lpstr>Constantia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157</cp:revision>
  <dcterms:created xsi:type="dcterms:W3CDTF">2026-07-11T14:17:46Z</dcterms:created>
  <dcterms:modified xsi:type="dcterms:W3CDTF">2026-08-13T16:21:14Z</dcterms:modified>
</cp:coreProperties>
</file>