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4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0" qsCatId="simple" csTypeId="urn:microsoft.com/office/officeart/2005/8/colors/colorful2#4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Fampiononana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avy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amin'Andriamanitra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 sz="1600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 sz="1600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Manafaka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antsika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tahotra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 sz="1600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 sz="1600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Mampatsiahy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antsika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ireo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fotoana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nanampiany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antsika</a:t>
          </a:r>
          <a:r>
            <a: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 sz="1600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 sz="1600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fr-FR" sz="1800" b="1" dirty="0" err="1">
              <a:solidFill>
                <a:schemeClr val="tx1"/>
              </a:solidFill>
              <a:effectLst/>
            </a:rPr>
            <a:t>Manampy</a:t>
          </a:r>
          <a:r>
            <a:rPr lang="fr-FR" sz="1800" b="1" dirty="0">
              <a:solidFill>
                <a:schemeClr val="tx1"/>
              </a:solidFill>
              <a:effectLst/>
            </a:rPr>
            <a:t> </a:t>
          </a:r>
          <a:r>
            <a:rPr lang="fr-FR" sz="1800" b="1" dirty="0" err="1">
              <a:solidFill>
                <a:schemeClr val="tx1"/>
              </a:solidFill>
              <a:effectLst/>
            </a:rPr>
            <a:t>antsika</a:t>
          </a:r>
          <a:r>
            <a:rPr lang="fr-FR" sz="1800" b="1" dirty="0">
              <a:solidFill>
                <a:schemeClr val="tx1"/>
              </a:solidFill>
              <a:effectLst/>
            </a:rPr>
            <a:t> </a:t>
          </a:r>
          <a:r>
            <a:rPr lang="fr-FR" sz="1800" b="1" dirty="0" err="1">
              <a:solidFill>
                <a:schemeClr val="tx1"/>
              </a:solidFill>
              <a:effectLst/>
            </a:rPr>
            <a:t>haharitra</a:t>
          </a:r>
          <a:r>
            <a:rPr lang="fr-FR" sz="1800" b="1" dirty="0">
              <a:solidFill>
                <a:schemeClr val="tx1"/>
              </a:solidFill>
              <a:effectLst/>
            </a:rPr>
            <a:t> </a:t>
          </a:r>
          <a:r>
            <a:rPr lang="fr-FR" sz="1800" b="1" dirty="0" err="1">
              <a:solidFill>
                <a:schemeClr val="tx1"/>
              </a:solidFill>
              <a:effectLst/>
            </a:rPr>
            <a:t>fahoriana</a:t>
          </a:r>
          <a:r>
            <a:rPr lang="fr-FR" sz="1800" b="1" dirty="0">
              <a:solidFill>
                <a:schemeClr val="tx1"/>
              </a:solidFill>
              <a:effectLst/>
            </a:rPr>
            <a:t> </a:t>
          </a:r>
          <a:endParaRPr lang="es-ES" sz="18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 sz="1600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 sz="1600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fr-FR" sz="1800" b="1" dirty="0" err="1">
              <a:solidFill>
                <a:schemeClr val="tx1"/>
              </a:solidFill>
              <a:effectLst/>
            </a:rPr>
            <a:t>Mitarika</a:t>
          </a:r>
          <a:r>
            <a:rPr lang="fr-FR" sz="1800" b="1" dirty="0">
              <a:solidFill>
                <a:schemeClr val="tx1"/>
              </a:solidFill>
              <a:effectLst/>
            </a:rPr>
            <a:t> </a:t>
          </a:r>
          <a:r>
            <a:rPr lang="fr-FR" sz="1800" b="1" dirty="0" err="1">
              <a:solidFill>
                <a:schemeClr val="tx1"/>
              </a:solidFill>
              <a:effectLst/>
            </a:rPr>
            <a:t>antsika</a:t>
          </a:r>
          <a:r>
            <a:rPr lang="fr-FR" sz="1800" b="1" dirty="0">
              <a:solidFill>
                <a:schemeClr val="tx1"/>
              </a:solidFill>
              <a:effectLst/>
            </a:rPr>
            <a:t> ho </a:t>
          </a:r>
          <a:r>
            <a:rPr lang="fr-FR" sz="1800" b="1" dirty="0" err="1">
              <a:solidFill>
                <a:schemeClr val="tx1"/>
              </a:solidFill>
              <a:effectLst/>
            </a:rPr>
            <a:t>amin'ny</a:t>
          </a:r>
          <a:r>
            <a:rPr lang="fr-FR" sz="1800" b="1" dirty="0">
              <a:solidFill>
                <a:schemeClr val="tx1"/>
              </a:solidFill>
              <a:effectLst/>
            </a:rPr>
            <a:t> </a:t>
          </a:r>
          <a:r>
            <a:rPr lang="fr-FR" sz="1800" b="1" dirty="0" err="1">
              <a:solidFill>
                <a:schemeClr val="tx1"/>
              </a:solidFill>
              <a:effectLst/>
            </a:rPr>
            <a:t>fahamatorana</a:t>
          </a:r>
          <a:r>
            <a:rPr lang="fr-FR" sz="1800" b="1" dirty="0">
              <a:solidFill>
                <a:schemeClr val="tx1"/>
              </a:solidFill>
              <a:effectLst/>
            </a:rPr>
            <a:t> ara-</a:t>
          </a:r>
          <a:r>
            <a:rPr lang="fr-FR" sz="1800" b="1" dirty="0" err="1">
              <a:solidFill>
                <a:schemeClr val="tx1"/>
              </a:solidFill>
              <a:effectLst/>
            </a:rPr>
            <a:t>panahy</a:t>
          </a:r>
          <a:r>
            <a:rPr lang="fr-FR" sz="1800" b="1" dirty="0">
              <a:solidFill>
                <a:schemeClr val="tx1"/>
              </a:solidFill>
              <a:effectLst/>
            </a:rPr>
            <a:t> </a:t>
          </a:r>
          <a:endParaRPr lang="es-ES" sz="18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 sz="1600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 sz="1600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fr-FR" sz="1800" b="1" dirty="0" err="1">
              <a:solidFill>
                <a:schemeClr val="tx1"/>
              </a:solidFill>
              <a:effectLst/>
            </a:rPr>
            <a:t>Mamporisika</a:t>
          </a:r>
          <a:r>
            <a:rPr lang="fr-FR" sz="1800" b="1" dirty="0">
              <a:solidFill>
                <a:schemeClr val="tx1"/>
              </a:solidFill>
              <a:effectLst/>
            </a:rPr>
            <a:t> </a:t>
          </a:r>
          <a:r>
            <a:rPr lang="fr-FR" sz="1800" b="1" dirty="0" err="1">
              <a:solidFill>
                <a:schemeClr val="tx1"/>
              </a:solidFill>
              <a:effectLst/>
            </a:rPr>
            <a:t>antsika</a:t>
          </a:r>
          <a:r>
            <a:rPr lang="fr-FR" sz="1800" b="1" dirty="0">
              <a:solidFill>
                <a:schemeClr val="tx1"/>
              </a:solidFill>
              <a:effectLst/>
            </a:rPr>
            <a:t> </a:t>
          </a:r>
          <a:r>
            <a:rPr lang="fr-FR" sz="1800" b="1" dirty="0" err="1">
              <a:solidFill>
                <a:schemeClr val="tx1"/>
              </a:solidFill>
              <a:effectLst/>
            </a:rPr>
            <a:t>hanelanelana</a:t>
          </a:r>
          <a:r>
            <a:rPr lang="fr-FR" sz="1800" b="1" dirty="0">
              <a:solidFill>
                <a:schemeClr val="tx1"/>
              </a:solidFill>
              <a:effectLst/>
            </a:rPr>
            <a:t> ho </a:t>
          </a:r>
          <a:r>
            <a:rPr lang="fr-FR" sz="1800" b="1" dirty="0" err="1">
              <a:solidFill>
                <a:schemeClr val="tx1"/>
              </a:solidFill>
              <a:effectLst/>
            </a:rPr>
            <a:t>an'ny</a:t>
          </a:r>
          <a:r>
            <a:rPr lang="fr-FR" sz="1800" b="1" dirty="0">
              <a:solidFill>
                <a:schemeClr val="tx1"/>
              </a:solidFill>
              <a:effectLst/>
            </a:rPr>
            <a:t> </a:t>
          </a:r>
          <a:r>
            <a:rPr lang="fr-FR" sz="1800" b="1" dirty="0" err="1">
              <a:solidFill>
                <a:schemeClr val="tx1"/>
              </a:solidFill>
              <a:effectLst/>
            </a:rPr>
            <a:t>hafa</a:t>
          </a:r>
          <a:r>
            <a:rPr lang="fr-FR" sz="1800" b="1" dirty="0">
              <a:solidFill>
                <a:schemeClr val="tx1"/>
              </a:solidFill>
              <a:effectLst/>
            </a:rPr>
            <a:t> </a:t>
          </a:r>
          <a:endParaRPr lang="es-ES" sz="18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 sz="1600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 sz="1600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fr-FR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Mifampionona</a:t>
          </a:r>
          <a:r>
            <a:rPr lang="fr-F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isika</a:t>
          </a:r>
          <a:r>
            <a:rPr lang="fr-F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rehefa</a:t>
          </a:r>
          <a:r>
            <a:rPr lang="fr-F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nandray</a:t>
          </a:r>
          <a:r>
            <a:rPr lang="fr-F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fampiononana</a:t>
          </a:r>
          <a:r>
            <a:rPr lang="fr-F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avy</a:t>
          </a:r>
          <a:r>
            <a:rPr lang="fr-F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amin'Andriamanitra</a:t>
          </a:r>
          <a:r>
            <a:rPr lang="fr-F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 sz="1600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 sz="1600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ScaleY="123929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11" qsCatId="simple" csTypeId="urn:microsoft.com/office/officeart/2005/8/colors/colorful1#7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Efesosy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Jodia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12" qsCatId="simple" csTypeId="urn:microsoft.com/office/officeart/2005/8/colors/colorful1#8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/>
            <a:t>Efesosy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Jodia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65887" y="1396"/>
          <a:ext cx="4340212" cy="662262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Fampiononana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avy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amin'Andriamanitra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5284" y="20793"/>
        <a:ext cx="4301418" cy="623468"/>
      </dsp:txXfrm>
    </dsp:sp>
    <dsp:sp modelId="{702B2A40-EF80-4F27-BB52-24C74085D3DA}">
      <dsp:nvSpPr>
        <dsp:cNvPr id="0" name=""/>
        <dsp:cNvSpPr/>
      </dsp:nvSpPr>
      <dsp:spPr>
        <a:xfrm>
          <a:off x="0" y="782865"/>
          <a:ext cx="662262" cy="662262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878168" y="782865"/>
          <a:ext cx="3593818" cy="662262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Manafaka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antsika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tahotra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0503" y="815200"/>
        <a:ext cx="3529148" cy="597592"/>
      </dsp:txXfrm>
    </dsp:sp>
    <dsp:sp modelId="{7DA5F745-1C74-4E02-BD4F-1919BAD9203F}">
      <dsp:nvSpPr>
        <dsp:cNvPr id="0" name=""/>
        <dsp:cNvSpPr/>
      </dsp:nvSpPr>
      <dsp:spPr>
        <a:xfrm>
          <a:off x="0" y="1524598"/>
          <a:ext cx="662262" cy="662262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878168" y="1524598"/>
          <a:ext cx="3593818" cy="662262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Mampatsiahy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antsika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ireo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fotoana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nanampiany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antsika</a:t>
          </a:r>
          <a:r>
            <a:rPr lang="fr-F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0503" y="1556933"/>
        <a:ext cx="3529148" cy="597592"/>
      </dsp:txXfrm>
    </dsp:sp>
    <dsp:sp modelId="{BF34FDA3-FEDE-4654-B83A-BB6765AA32CA}">
      <dsp:nvSpPr>
        <dsp:cNvPr id="0" name=""/>
        <dsp:cNvSpPr/>
      </dsp:nvSpPr>
      <dsp:spPr>
        <a:xfrm>
          <a:off x="0" y="2266332"/>
          <a:ext cx="662262" cy="662262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878168" y="2266332"/>
          <a:ext cx="3593818" cy="662262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solidFill>
                <a:schemeClr val="tx1"/>
              </a:solidFill>
              <a:effectLst/>
            </a:rPr>
            <a:t>Manampy</a:t>
          </a:r>
          <a:r>
            <a:rPr lang="fr-FR" sz="1800" b="1" kern="1200" dirty="0">
              <a:solidFill>
                <a:schemeClr val="tx1"/>
              </a:solidFill>
              <a:effectLst/>
            </a:rPr>
            <a:t> </a:t>
          </a:r>
          <a:r>
            <a:rPr lang="fr-FR" sz="1800" b="1" kern="1200" dirty="0" err="1">
              <a:solidFill>
                <a:schemeClr val="tx1"/>
              </a:solidFill>
              <a:effectLst/>
            </a:rPr>
            <a:t>antsika</a:t>
          </a:r>
          <a:r>
            <a:rPr lang="fr-FR" sz="1800" b="1" kern="1200" dirty="0">
              <a:solidFill>
                <a:schemeClr val="tx1"/>
              </a:solidFill>
              <a:effectLst/>
            </a:rPr>
            <a:t> </a:t>
          </a:r>
          <a:r>
            <a:rPr lang="fr-FR" sz="1800" b="1" kern="1200" dirty="0" err="1">
              <a:solidFill>
                <a:schemeClr val="tx1"/>
              </a:solidFill>
              <a:effectLst/>
            </a:rPr>
            <a:t>haharitra</a:t>
          </a:r>
          <a:r>
            <a:rPr lang="fr-FR" sz="1800" b="1" kern="1200" dirty="0">
              <a:solidFill>
                <a:schemeClr val="tx1"/>
              </a:solidFill>
              <a:effectLst/>
            </a:rPr>
            <a:t> </a:t>
          </a:r>
          <a:r>
            <a:rPr lang="fr-FR" sz="1800" b="1" kern="1200" dirty="0" err="1">
              <a:solidFill>
                <a:schemeClr val="tx1"/>
              </a:solidFill>
              <a:effectLst/>
            </a:rPr>
            <a:t>fahoriana</a:t>
          </a:r>
          <a:r>
            <a:rPr lang="fr-FR" sz="1800" b="1" kern="1200" dirty="0">
              <a:solidFill>
                <a:schemeClr val="tx1"/>
              </a:solidFill>
              <a:effectLst/>
            </a:rPr>
            <a:t> </a:t>
          </a:r>
          <a:endParaRPr lang="es-ES" sz="1800" kern="1200" dirty="0">
            <a:solidFill>
              <a:schemeClr val="tx1"/>
            </a:solidFill>
            <a:effectLst/>
          </a:endParaRPr>
        </a:p>
      </dsp:txBody>
      <dsp:txXfrm>
        <a:off x="910503" y="2298667"/>
        <a:ext cx="3529148" cy="597592"/>
      </dsp:txXfrm>
    </dsp:sp>
    <dsp:sp modelId="{EEC8F494-8BFB-4FF6-9CAA-4EE35282B786}">
      <dsp:nvSpPr>
        <dsp:cNvPr id="0" name=""/>
        <dsp:cNvSpPr/>
      </dsp:nvSpPr>
      <dsp:spPr>
        <a:xfrm>
          <a:off x="0" y="3008066"/>
          <a:ext cx="662262" cy="662262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878168" y="3008066"/>
          <a:ext cx="3593818" cy="662262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solidFill>
                <a:schemeClr val="tx1"/>
              </a:solidFill>
              <a:effectLst/>
            </a:rPr>
            <a:t>Mitarika</a:t>
          </a:r>
          <a:r>
            <a:rPr lang="fr-FR" sz="1800" b="1" kern="1200" dirty="0">
              <a:solidFill>
                <a:schemeClr val="tx1"/>
              </a:solidFill>
              <a:effectLst/>
            </a:rPr>
            <a:t> </a:t>
          </a:r>
          <a:r>
            <a:rPr lang="fr-FR" sz="1800" b="1" kern="1200" dirty="0" err="1">
              <a:solidFill>
                <a:schemeClr val="tx1"/>
              </a:solidFill>
              <a:effectLst/>
            </a:rPr>
            <a:t>antsika</a:t>
          </a:r>
          <a:r>
            <a:rPr lang="fr-FR" sz="1800" b="1" kern="1200" dirty="0">
              <a:solidFill>
                <a:schemeClr val="tx1"/>
              </a:solidFill>
              <a:effectLst/>
            </a:rPr>
            <a:t> ho </a:t>
          </a:r>
          <a:r>
            <a:rPr lang="fr-FR" sz="1800" b="1" kern="1200" dirty="0" err="1">
              <a:solidFill>
                <a:schemeClr val="tx1"/>
              </a:solidFill>
              <a:effectLst/>
            </a:rPr>
            <a:t>amin'ny</a:t>
          </a:r>
          <a:r>
            <a:rPr lang="fr-FR" sz="1800" b="1" kern="1200" dirty="0">
              <a:solidFill>
                <a:schemeClr val="tx1"/>
              </a:solidFill>
              <a:effectLst/>
            </a:rPr>
            <a:t> </a:t>
          </a:r>
          <a:r>
            <a:rPr lang="fr-FR" sz="1800" b="1" kern="1200" dirty="0" err="1">
              <a:solidFill>
                <a:schemeClr val="tx1"/>
              </a:solidFill>
              <a:effectLst/>
            </a:rPr>
            <a:t>fahamatorana</a:t>
          </a:r>
          <a:r>
            <a:rPr lang="fr-FR" sz="1800" b="1" kern="1200" dirty="0">
              <a:solidFill>
                <a:schemeClr val="tx1"/>
              </a:solidFill>
              <a:effectLst/>
            </a:rPr>
            <a:t> ara-</a:t>
          </a:r>
          <a:r>
            <a:rPr lang="fr-FR" sz="1800" b="1" kern="1200" dirty="0" err="1">
              <a:solidFill>
                <a:schemeClr val="tx1"/>
              </a:solidFill>
              <a:effectLst/>
            </a:rPr>
            <a:t>panahy</a:t>
          </a:r>
          <a:r>
            <a:rPr lang="fr-FR" sz="1800" b="1" kern="1200" dirty="0">
              <a:solidFill>
                <a:schemeClr val="tx1"/>
              </a:solidFill>
              <a:effectLst/>
            </a:rPr>
            <a:t> </a:t>
          </a:r>
          <a:endParaRPr lang="es-ES" sz="1800" kern="1200" dirty="0">
            <a:solidFill>
              <a:schemeClr val="tx1"/>
            </a:solidFill>
            <a:effectLst/>
          </a:endParaRPr>
        </a:p>
      </dsp:txBody>
      <dsp:txXfrm>
        <a:off x="910503" y="3040401"/>
        <a:ext cx="3529148" cy="597592"/>
      </dsp:txXfrm>
    </dsp:sp>
    <dsp:sp modelId="{F0178A28-587B-4566-9F4C-42ACCB71AADD}">
      <dsp:nvSpPr>
        <dsp:cNvPr id="0" name=""/>
        <dsp:cNvSpPr/>
      </dsp:nvSpPr>
      <dsp:spPr>
        <a:xfrm>
          <a:off x="0" y="3749799"/>
          <a:ext cx="662262" cy="662262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878168" y="3749799"/>
          <a:ext cx="3593818" cy="662262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solidFill>
                <a:schemeClr val="tx1"/>
              </a:solidFill>
              <a:effectLst/>
            </a:rPr>
            <a:t>Mamporisika</a:t>
          </a:r>
          <a:r>
            <a:rPr lang="fr-FR" sz="1800" b="1" kern="1200" dirty="0">
              <a:solidFill>
                <a:schemeClr val="tx1"/>
              </a:solidFill>
              <a:effectLst/>
            </a:rPr>
            <a:t> </a:t>
          </a:r>
          <a:r>
            <a:rPr lang="fr-FR" sz="1800" b="1" kern="1200" dirty="0" err="1">
              <a:solidFill>
                <a:schemeClr val="tx1"/>
              </a:solidFill>
              <a:effectLst/>
            </a:rPr>
            <a:t>antsika</a:t>
          </a:r>
          <a:r>
            <a:rPr lang="fr-FR" sz="1800" b="1" kern="1200" dirty="0">
              <a:solidFill>
                <a:schemeClr val="tx1"/>
              </a:solidFill>
              <a:effectLst/>
            </a:rPr>
            <a:t> </a:t>
          </a:r>
          <a:r>
            <a:rPr lang="fr-FR" sz="1800" b="1" kern="1200" dirty="0" err="1">
              <a:solidFill>
                <a:schemeClr val="tx1"/>
              </a:solidFill>
              <a:effectLst/>
            </a:rPr>
            <a:t>hanelanelana</a:t>
          </a:r>
          <a:r>
            <a:rPr lang="fr-FR" sz="1800" b="1" kern="1200" dirty="0">
              <a:solidFill>
                <a:schemeClr val="tx1"/>
              </a:solidFill>
              <a:effectLst/>
            </a:rPr>
            <a:t> ho </a:t>
          </a:r>
          <a:r>
            <a:rPr lang="fr-FR" sz="1800" b="1" kern="1200" dirty="0" err="1">
              <a:solidFill>
                <a:schemeClr val="tx1"/>
              </a:solidFill>
              <a:effectLst/>
            </a:rPr>
            <a:t>an'ny</a:t>
          </a:r>
          <a:r>
            <a:rPr lang="fr-FR" sz="1800" b="1" kern="1200" dirty="0">
              <a:solidFill>
                <a:schemeClr val="tx1"/>
              </a:solidFill>
              <a:effectLst/>
            </a:rPr>
            <a:t> </a:t>
          </a:r>
          <a:r>
            <a:rPr lang="fr-FR" sz="1800" b="1" kern="1200" dirty="0" err="1">
              <a:solidFill>
                <a:schemeClr val="tx1"/>
              </a:solidFill>
              <a:effectLst/>
            </a:rPr>
            <a:t>hafa</a:t>
          </a:r>
          <a:r>
            <a:rPr lang="fr-FR" sz="1800" b="1" kern="1200" dirty="0">
              <a:solidFill>
                <a:schemeClr val="tx1"/>
              </a:solidFill>
              <a:effectLst/>
            </a:rPr>
            <a:t> </a:t>
          </a:r>
          <a:endParaRPr lang="es-ES" sz="1800" kern="1200" dirty="0">
            <a:solidFill>
              <a:schemeClr val="tx1"/>
            </a:solidFill>
            <a:effectLst/>
          </a:endParaRPr>
        </a:p>
      </dsp:txBody>
      <dsp:txXfrm>
        <a:off x="910503" y="3782134"/>
        <a:ext cx="3529148" cy="597592"/>
      </dsp:txXfrm>
    </dsp:sp>
    <dsp:sp modelId="{4870131D-BA17-429B-A251-A4FABFD6260C}">
      <dsp:nvSpPr>
        <dsp:cNvPr id="0" name=""/>
        <dsp:cNvSpPr/>
      </dsp:nvSpPr>
      <dsp:spPr>
        <a:xfrm>
          <a:off x="0" y="4570769"/>
          <a:ext cx="662262" cy="662262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878168" y="4491533"/>
          <a:ext cx="3593818" cy="82073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Mifampionona</a:t>
          </a:r>
          <a:r>
            <a:rPr lang="fr-F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isika</a:t>
          </a:r>
          <a:r>
            <a:rPr lang="fr-F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rehefa</a:t>
          </a:r>
          <a:r>
            <a:rPr lang="fr-F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nandray</a:t>
          </a:r>
          <a:r>
            <a:rPr lang="fr-F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fampiononana</a:t>
          </a:r>
          <a:r>
            <a:rPr lang="fr-F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avy</a:t>
          </a:r>
          <a:r>
            <a:rPr lang="fr-F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amin'Andriamanitra</a:t>
          </a:r>
          <a:r>
            <a:rPr lang="fr-F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8240" y="4531605"/>
        <a:ext cx="3513674" cy="7405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Efesosy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Makedonia</a:t>
          </a: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Jodia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Efesosy</a:t>
          </a:r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Makedonia</a:t>
          </a: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Jodia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0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1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1892826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fr-FR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FANOMPOANA ASESIKY NY FITIAVANA </a:t>
            </a:r>
            <a:endParaRPr lang="en" sz="3900" b="1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8738298" y="6419850"/>
            <a:ext cx="34537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600" b="1" dirty="0" err="1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Lesona</a:t>
            </a:r>
            <a:r>
              <a:rPr lang="fr-FR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 </a:t>
            </a:r>
            <a:r>
              <a:rPr lang="fr-FR" sz="1600" b="1" dirty="0" err="1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hatao</a:t>
            </a:r>
            <a:r>
              <a:rPr lang="fr-FR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600" b="1" dirty="0" err="1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ny</a:t>
            </a:r>
            <a:r>
              <a:rPr lang="fr-FR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29 </a:t>
            </a:r>
            <a:r>
              <a:rPr lang="fr-FR" sz="1600" b="1" dirty="0" err="1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Aogositra</a:t>
            </a:r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“Fa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tamin'ny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haben'ny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fahoriana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alahelon'ny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foko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no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nanoratako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taminareo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tamin'ny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ranomaso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be,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tsy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hampalahelovana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anareo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fa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mba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hahafantaranareo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fitiavana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izay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itiavako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anareo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indrindra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Korintiana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2:4)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6216822" y="3730656"/>
            <a:ext cx="59569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it-IT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Fampiononana avy amin'Andriamanitra ao anaty fahoriana </a:t>
            </a:r>
            <a:endParaRPr lang="en" sz="2000" b="1" dirty="0">
              <a:solidFill>
                <a:schemeClr val="bg1"/>
              </a:solidFill>
              <a:highlight>
                <a:srgbClr val="C51F23"/>
              </a:highlight>
            </a:endParaRPr>
          </a:p>
          <a:p>
            <a:pPr>
              <a:spcBef>
                <a:spcPts val="12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Fahamasinana</a:t>
            </a:r>
            <a:r>
              <a:rPr lang="fr-FR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sy</a:t>
            </a:r>
            <a:r>
              <a:rPr lang="fr-FR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fahatsorana</a:t>
            </a:r>
            <a:r>
              <a:rPr lang="fr-FR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amin'ny</a:t>
            </a:r>
            <a:r>
              <a:rPr lang="fr-FR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fanompoana</a:t>
            </a:r>
            <a:r>
              <a:rPr lang="fr-FR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endParaRPr lang="en" sz="2000" b="1" dirty="0">
              <a:solidFill>
                <a:schemeClr val="bg1"/>
              </a:solidFill>
              <a:highlight>
                <a:srgbClr val="6E20B5"/>
              </a:highlight>
            </a:endParaRPr>
          </a:p>
          <a:p>
            <a:pPr>
              <a:spcBef>
                <a:spcPts val="12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highlight>
                  <a:srgbClr val="0975A4"/>
                </a:highlight>
              </a:rPr>
              <a:t>Mitondran-tena</a:t>
            </a:r>
            <a:r>
              <a:rPr lang="fr-FR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highlight>
                  <a:srgbClr val="0975A4"/>
                </a:highlight>
              </a:rPr>
              <a:t>am-pahendrena</a:t>
            </a:r>
            <a:r>
              <a:rPr lang="fr-FR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</a:t>
            </a:r>
            <a:endParaRPr lang="en" sz="2000" b="1" dirty="0">
              <a:solidFill>
                <a:schemeClr val="bg1"/>
              </a:solidFill>
              <a:highlight>
                <a:srgbClr val="0975A4"/>
              </a:highlight>
            </a:endParaRPr>
          </a:p>
          <a:p>
            <a:pPr>
              <a:spcBef>
                <a:spcPts val="12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Famelan-keloka</a:t>
            </a:r>
            <a:r>
              <a:rPr lang="fr-FR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sy</a:t>
            </a:r>
            <a:r>
              <a:rPr lang="fr-FR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famerenana</a:t>
            </a:r>
            <a:r>
              <a:rPr lang="fr-FR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amin'ny</a:t>
            </a:r>
            <a:r>
              <a:rPr lang="fr-FR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laoniny</a:t>
            </a:r>
            <a:r>
              <a:rPr lang="fr-FR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indray</a:t>
            </a:r>
            <a:r>
              <a:rPr lang="fr-FR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endParaRPr lang="en" sz="2000" b="1" dirty="0">
              <a:solidFill>
                <a:schemeClr val="bg1"/>
              </a:solidFill>
              <a:highlight>
                <a:srgbClr val="099E3D"/>
              </a:highlight>
            </a:endParaRPr>
          </a:p>
          <a:p>
            <a:pPr>
              <a:spcBef>
                <a:spcPts val="12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r>
              <a:rPr lang="fr-FR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Ny </a:t>
            </a:r>
            <a:r>
              <a:rPr lang="fr-FR" sz="2000" b="1" dirty="0" err="1">
                <a:solidFill>
                  <a:schemeClr val="bg1"/>
                </a:solidFill>
                <a:highlight>
                  <a:srgbClr val="CB7B2B"/>
                </a:highlight>
              </a:rPr>
              <a:t>hanitr'i</a:t>
            </a:r>
            <a:r>
              <a:rPr lang="fr-FR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highlight>
                  <a:srgbClr val="CB7B2B"/>
                </a:highlight>
              </a:rPr>
              <a:t>Kristy</a:t>
            </a:r>
            <a:r>
              <a:rPr lang="fr-FR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endParaRPr lang="en" sz="2000" b="1" dirty="0">
              <a:solidFill>
                <a:schemeClr val="bg1"/>
              </a:solidFill>
              <a:highlight>
                <a:srgbClr val="CB7B2B"/>
              </a:highligh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110546" y="0"/>
            <a:ext cx="70693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err="1"/>
              <a:t>Raha</a:t>
            </a:r>
            <a:r>
              <a:rPr lang="fr-FR" b="1" dirty="0"/>
              <a:t> </a:t>
            </a:r>
            <a:r>
              <a:rPr lang="fr-FR" b="1" dirty="0" err="1"/>
              <a:t>hiroso</a:t>
            </a:r>
            <a:r>
              <a:rPr lang="fr-FR" b="1" dirty="0"/>
              <a:t> </a:t>
            </a:r>
            <a:r>
              <a:rPr lang="fr-FR" b="1" dirty="0" err="1"/>
              <a:t>amin'ny</a:t>
            </a:r>
            <a:r>
              <a:rPr lang="fr-FR" b="1" dirty="0"/>
              <a:t> </a:t>
            </a:r>
            <a:r>
              <a:rPr lang="fr-FR" b="1" dirty="0" err="1"/>
              <a:t>fandinihana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epistily</a:t>
            </a:r>
            <a:r>
              <a:rPr lang="fr-FR" b="1" dirty="0"/>
              <a:t> </a:t>
            </a:r>
            <a:r>
              <a:rPr lang="fr-FR" b="1" dirty="0" err="1"/>
              <a:t>faharoa</a:t>
            </a:r>
            <a:r>
              <a:rPr lang="fr-FR" b="1" dirty="0"/>
              <a:t> </a:t>
            </a:r>
            <a:r>
              <a:rPr lang="fr-FR" b="1" dirty="0" err="1"/>
              <a:t>nosoratan'i</a:t>
            </a:r>
            <a:r>
              <a:rPr lang="fr-FR" b="1" dirty="0"/>
              <a:t> </a:t>
            </a:r>
            <a:r>
              <a:rPr lang="fr-FR" b="1" dirty="0" err="1"/>
              <a:t>Paoly</a:t>
            </a:r>
            <a:r>
              <a:rPr lang="fr-FR" b="1" dirty="0"/>
              <a:t> ho </a:t>
            </a:r>
            <a:r>
              <a:rPr lang="fr-FR" b="1" dirty="0" err="1"/>
              <a:t>an'ny</a:t>
            </a:r>
            <a:r>
              <a:rPr lang="fr-FR" b="1" dirty="0"/>
              <a:t> </a:t>
            </a:r>
            <a:r>
              <a:rPr lang="fr-FR" b="1" dirty="0" err="1"/>
              <a:t>Korintiana</a:t>
            </a:r>
            <a:r>
              <a:rPr lang="fr-FR" b="1" dirty="0"/>
              <a:t> </a:t>
            </a:r>
            <a:r>
              <a:rPr lang="fr-FR" b="1" dirty="0" err="1"/>
              <a:t>isika</a:t>
            </a:r>
            <a:r>
              <a:rPr lang="fr-FR" b="1" dirty="0"/>
              <a:t>, dia </a:t>
            </a:r>
            <a:r>
              <a:rPr lang="fr-FR" b="1" dirty="0" err="1"/>
              <a:t>hitantsika</a:t>
            </a:r>
            <a:r>
              <a:rPr lang="fr-FR" b="1" dirty="0"/>
              <a:t> fa </a:t>
            </a:r>
            <a:r>
              <a:rPr lang="fr-FR" b="1" dirty="0" err="1"/>
              <a:t>tena</a:t>
            </a:r>
            <a:r>
              <a:rPr lang="fr-FR" b="1" dirty="0"/>
              <a:t> </a:t>
            </a:r>
            <a:r>
              <a:rPr lang="fr-FR" b="1" dirty="0" err="1"/>
              <a:t>mihevitra</a:t>
            </a:r>
            <a:r>
              <a:rPr lang="fr-FR" b="1" dirty="0"/>
              <a:t> </a:t>
            </a:r>
            <a:r>
              <a:rPr lang="fr-FR" b="1" dirty="0" err="1"/>
              <a:t>tokoa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amin'izay</a:t>
            </a:r>
            <a:r>
              <a:rPr lang="fr-FR" b="1" dirty="0"/>
              <a:t> </a:t>
            </a:r>
            <a:r>
              <a:rPr lang="fr-FR" b="1" dirty="0" err="1"/>
              <a:t>mahasoa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fiangonana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apotoly</a:t>
            </a:r>
            <a:r>
              <a:rPr lang="en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358"/>
          <a:stretch>
            <a:fillRect/>
          </a:stretch>
        </p:blipFill>
        <p:spPr>
          <a:xfrm>
            <a:off x="10179893" y="145614"/>
            <a:ext cx="1866900" cy="3473485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5207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5509" y="6393171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1210" y="568412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821" y="5236037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7315" y="450186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6911" y="374246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207" y="3967381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110545" y="2119466"/>
            <a:ext cx="696651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b="1" dirty="0" err="1">
                <a:solidFill>
                  <a:prstClr val="black"/>
                </a:solidFill>
              </a:rPr>
              <a:t>Nanomana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fiangonana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hiatrika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izany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olana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izany</a:t>
            </a:r>
            <a:r>
              <a:rPr lang="fr-FR" b="1" dirty="0">
                <a:solidFill>
                  <a:prstClr val="black"/>
                </a:solidFill>
              </a:rPr>
              <a:t> i </a:t>
            </a:r>
            <a:r>
              <a:rPr lang="fr-FR" b="1" dirty="0" err="1">
                <a:solidFill>
                  <a:prstClr val="black"/>
                </a:solidFill>
              </a:rPr>
              <a:t>Paoly</a:t>
            </a:r>
            <a:r>
              <a:rPr lang="fr-FR" b="1" dirty="0">
                <a:solidFill>
                  <a:prstClr val="black"/>
                </a:solidFill>
              </a:rPr>
              <a:t>, dia </a:t>
            </a:r>
            <a:r>
              <a:rPr lang="fr-FR" b="1" dirty="0" err="1">
                <a:solidFill>
                  <a:prstClr val="black"/>
                </a:solidFill>
              </a:rPr>
              <a:t>olana</a:t>
            </a:r>
            <a:r>
              <a:rPr lang="fr-FR" b="1" dirty="0">
                <a:solidFill>
                  <a:prstClr val="black"/>
                </a:solidFill>
              </a:rPr>
              <a:t> ao </a:t>
            </a:r>
            <a:r>
              <a:rPr lang="fr-FR" b="1" dirty="0" err="1">
                <a:solidFill>
                  <a:prstClr val="black"/>
                </a:solidFill>
              </a:rPr>
              <a:t>anatiny</a:t>
            </a:r>
            <a:r>
              <a:rPr lang="fr-FR" b="1" dirty="0">
                <a:solidFill>
                  <a:prstClr val="black"/>
                </a:solidFill>
              </a:rPr>
              <a:t> na </a:t>
            </a:r>
            <a:r>
              <a:rPr lang="fr-FR" b="1" dirty="0" err="1">
                <a:solidFill>
                  <a:prstClr val="black"/>
                </a:solidFill>
              </a:rPr>
              <a:t>avy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ivelany</a:t>
            </a:r>
            <a:r>
              <a:rPr lang="fr-FR" b="1" dirty="0">
                <a:solidFill>
                  <a:prstClr val="black"/>
                </a:solidFill>
              </a:rPr>
              <a:t>, </a:t>
            </a:r>
            <a:r>
              <a:rPr lang="fr-FR" b="1" dirty="0" err="1">
                <a:solidFill>
                  <a:prstClr val="black"/>
                </a:solidFill>
              </a:rPr>
              <a:t>ary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nampianatra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azy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ireo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mba</a:t>
            </a:r>
            <a:r>
              <a:rPr lang="fr-FR" b="1" dirty="0">
                <a:solidFill>
                  <a:prstClr val="black"/>
                </a:solidFill>
              </a:rPr>
              <a:t> ho </a:t>
            </a:r>
            <a:r>
              <a:rPr lang="fr-FR" b="1" dirty="0" err="1">
                <a:solidFill>
                  <a:prstClr val="black"/>
                </a:solidFill>
              </a:rPr>
              <a:t>iray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ihany</a:t>
            </a:r>
            <a:r>
              <a:rPr lang="fr-FR" b="1" dirty="0">
                <a:solidFill>
                  <a:prstClr val="black"/>
                </a:solidFill>
              </a:rPr>
              <a:t> ao </a:t>
            </a:r>
            <a:r>
              <a:rPr lang="fr-FR" b="1" dirty="0" err="1">
                <a:solidFill>
                  <a:prstClr val="black"/>
                </a:solidFill>
              </a:rPr>
              <a:t>anaty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tena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tsy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misy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fitiavan-tena</a:t>
            </a:r>
            <a:r>
              <a:rPr lang="fr-FR" b="1" dirty="0">
                <a:solidFill>
                  <a:prstClr val="black"/>
                </a:solidFill>
              </a:rPr>
              <a:t>. Avy </a:t>
            </a:r>
            <a:r>
              <a:rPr lang="fr-FR" b="1" dirty="0" err="1">
                <a:solidFill>
                  <a:prstClr val="black"/>
                </a:solidFill>
              </a:rPr>
              <a:t>amin'io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anatra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io</a:t>
            </a:r>
            <a:r>
              <a:rPr lang="fr-FR" b="1" dirty="0">
                <a:solidFill>
                  <a:prstClr val="black"/>
                </a:solidFill>
              </a:rPr>
              <a:t> no </a:t>
            </a:r>
            <a:r>
              <a:rPr lang="fr-FR" b="1" dirty="0" err="1">
                <a:solidFill>
                  <a:prstClr val="black"/>
                </a:solidFill>
              </a:rPr>
              <a:t>ianarantsika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ankehitra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mba</a:t>
            </a:r>
            <a:r>
              <a:rPr lang="fr-FR" b="1" dirty="0">
                <a:solidFill>
                  <a:prstClr val="black"/>
                </a:solidFill>
              </a:rPr>
              <a:t> ho “</a:t>
            </a:r>
            <a:r>
              <a:rPr lang="fr-FR" b="1" dirty="0" err="1">
                <a:solidFill>
                  <a:prstClr val="black"/>
                </a:solidFill>
              </a:rPr>
              <a:t>hanitra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avy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amin'ny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fiainana</a:t>
            </a:r>
            <a:r>
              <a:rPr lang="fr-FR" b="1" dirty="0">
                <a:solidFill>
                  <a:prstClr val="black"/>
                </a:solidFill>
              </a:rPr>
              <a:t> ho </a:t>
            </a:r>
            <a:r>
              <a:rPr lang="fr-FR" b="1" dirty="0" err="1">
                <a:solidFill>
                  <a:prstClr val="black"/>
                </a:solidFill>
              </a:rPr>
              <a:t>amin'ny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fiainana</a:t>
            </a:r>
            <a:r>
              <a:rPr lang="fr-FR" b="1" dirty="0">
                <a:solidFill>
                  <a:prstClr val="black"/>
                </a:solidFill>
              </a:rPr>
              <a:t>”. (2 </a:t>
            </a:r>
            <a:r>
              <a:rPr lang="fr-FR" b="1" dirty="0" err="1">
                <a:solidFill>
                  <a:prstClr val="black"/>
                </a:solidFill>
              </a:rPr>
              <a:t>Kor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2:16).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105678" y="889733"/>
            <a:ext cx="70608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b="1" dirty="0">
                <a:solidFill>
                  <a:prstClr val="black"/>
                </a:solidFill>
              </a:rPr>
              <a:t>Na dia </a:t>
            </a:r>
            <a:r>
              <a:rPr lang="fr-FR" b="1" dirty="0" err="1">
                <a:solidFill>
                  <a:prstClr val="black"/>
                </a:solidFill>
              </a:rPr>
              <a:t>tsy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mora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aza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manaraka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lalan'Andriamanitra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eto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amin'ity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izao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tontolo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izao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feno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fahotana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ity</a:t>
            </a:r>
            <a:r>
              <a:rPr lang="fr-FR" b="1" dirty="0">
                <a:solidFill>
                  <a:prstClr val="black"/>
                </a:solidFill>
              </a:rPr>
              <a:t>, dia </a:t>
            </a:r>
            <a:r>
              <a:rPr lang="fr-FR" b="1" dirty="0" err="1">
                <a:solidFill>
                  <a:prstClr val="black"/>
                </a:solidFill>
              </a:rPr>
              <a:t>miteraka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olana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lehibe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fanambarana</a:t>
            </a:r>
            <a:r>
              <a:rPr lang="fr-FR" b="1" dirty="0">
                <a:solidFill>
                  <a:prstClr val="black"/>
                </a:solidFill>
              </a:rPr>
              <a:t> fa </a:t>
            </a:r>
            <a:r>
              <a:rPr lang="fr-FR" b="1" dirty="0" err="1">
                <a:solidFill>
                  <a:prstClr val="black"/>
                </a:solidFill>
              </a:rPr>
              <a:t>Kristiana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olona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iray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tamin'ny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taonjato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voalohany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-6504"/>
            <a:ext cx="12192000" cy="61555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it-IT" sz="3400" b="1" spc="-3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FAMPIONONANA AVY AMIN'ANDRIAMANITRA AO ANATY FAHORIANA </a:t>
            </a:r>
            <a:endParaRPr lang="en" sz="3400" b="1" spc="-30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1" y="579871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isaorana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anie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Andriamanitra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Izay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mitondra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anay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mandrakariva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amin'i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Kristy toy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fanaon'izay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avy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nandresy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ka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ampisehoany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hanitry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fahalalana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Azy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eny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tontolo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eny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izahay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fr-FR" sz="14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1:</a:t>
            </a:r>
            <a:r>
              <a:rPr lang="en" sz="11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77002" y="1317754"/>
            <a:ext cx="74307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/>
              <a:t>Ny </a:t>
            </a:r>
            <a:r>
              <a:rPr lang="fr-FR" sz="2000" b="1" dirty="0" err="1"/>
              <a:t>Korintiana</a:t>
            </a:r>
            <a:r>
              <a:rPr lang="fr-FR" sz="2000" b="1" dirty="0"/>
              <a:t> </a:t>
            </a:r>
            <a:r>
              <a:rPr lang="fr-FR" sz="2000" b="1" dirty="0" err="1"/>
              <a:t>faharoa</a:t>
            </a:r>
            <a:r>
              <a:rPr lang="fr-FR" sz="2000" b="1" dirty="0"/>
              <a:t> no </a:t>
            </a:r>
            <a:r>
              <a:rPr lang="fr-FR" sz="2000" b="1" dirty="0" err="1"/>
              <a:t>epistily</a:t>
            </a:r>
            <a:r>
              <a:rPr lang="fr-FR" sz="2000" b="1" dirty="0"/>
              <a:t>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hiresahan'i</a:t>
            </a:r>
            <a:r>
              <a:rPr lang="fr-FR" sz="2000" b="1" dirty="0"/>
              <a:t> </a:t>
            </a:r>
            <a:r>
              <a:rPr lang="fr-FR" sz="2000" b="1" dirty="0" err="1"/>
              <a:t>Paoly</a:t>
            </a:r>
            <a:r>
              <a:rPr lang="fr-FR" sz="2000" b="1" dirty="0"/>
              <a:t> </a:t>
            </a:r>
            <a:r>
              <a:rPr lang="fr-FR" sz="2000" b="1" dirty="0" err="1"/>
              <a:t>betsaka</a:t>
            </a:r>
            <a:r>
              <a:rPr lang="fr-FR" sz="2000" b="1" dirty="0"/>
              <a:t> </a:t>
            </a:r>
            <a:r>
              <a:rPr lang="fr-FR" sz="2000" b="1" dirty="0" err="1"/>
              <a:t>indrindra</a:t>
            </a:r>
            <a:r>
              <a:rPr lang="fr-FR" sz="2000" b="1" dirty="0"/>
              <a:t> </a:t>
            </a:r>
            <a:r>
              <a:rPr lang="fr-FR" sz="2000" b="1" dirty="0" err="1"/>
              <a:t>mahakasika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fampiononana</a:t>
            </a:r>
            <a:r>
              <a:rPr lang="fr-FR" sz="2000" b="1" dirty="0"/>
              <a:t>. </a:t>
            </a:r>
            <a:r>
              <a:rPr lang="fr-FR" sz="2000" b="1" dirty="0" err="1"/>
              <a:t>Nandalo</a:t>
            </a:r>
            <a:r>
              <a:rPr lang="fr-FR" sz="2000" b="1" dirty="0"/>
              <a:t> </a:t>
            </a:r>
            <a:r>
              <a:rPr lang="fr-FR" sz="2000" b="1" dirty="0" err="1"/>
              <a:t>toe-javatra</a:t>
            </a:r>
            <a:r>
              <a:rPr lang="fr-FR" sz="2000" b="1" dirty="0"/>
              <a:t> </a:t>
            </a:r>
            <a:r>
              <a:rPr lang="fr-FR" sz="2000" b="1" dirty="0" err="1"/>
              <a:t>sarotra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, </a:t>
            </a:r>
            <a:r>
              <a:rPr lang="fr-FR" sz="2000" b="1" dirty="0" err="1"/>
              <a:t>ary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taratasy</a:t>
            </a:r>
            <a:r>
              <a:rPr lang="fr-FR" sz="2000" b="1" dirty="0"/>
              <a:t> </a:t>
            </a:r>
            <a:r>
              <a:rPr lang="fr-FR" sz="2000" b="1" dirty="0" err="1"/>
              <a:t>voalohany</a:t>
            </a:r>
            <a:r>
              <a:rPr lang="fr-FR" sz="2000" b="1" dirty="0"/>
              <a:t> </a:t>
            </a:r>
            <a:r>
              <a:rPr lang="fr-FR" sz="2000" b="1" dirty="0" err="1"/>
              <a:t>nosoratan'i</a:t>
            </a:r>
            <a:r>
              <a:rPr lang="fr-FR" sz="2000" b="1" dirty="0"/>
              <a:t> </a:t>
            </a:r>
            <a:r>
              <a:rPr lang="fr-FR" sz="2000" b="1" dirty="0" err="1"/>
              <a:t>Paoly</a:t>
            </a:r>
            <a:r>
              <a:rPr lang="fr-FR" sz="2000" b="1" dirty="0"/>
              <a:t> dia </a:t>
            </a:r>
            <a:r>
              <a:rPr lang="fr-FR" sz="2000" b="1" dirty="0" err="1"/>
              <a:t>nahatonga</a:t>
            </a:r>
            <a:r>
              <a:rPr lang="fr-FR" sz="2000" b="1" dirty="0"/>
              <a:t> </a:t>
            </a:r>
            <a:r>
              <a:rPr lang="fr-FR" sz="2000" b="1" dirty="0" err="1"/>
              <a:t>azy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ho </a:t>
            </a:r>
            <a:r>
              <a:rPr lang="fr-FR" sz="2000" b="1" dirty="0" err="1"/>
              <a:t>latsaka</a:t>
            </a:r>
            <a:r>
              <a:rPr lang="fr-FR" sz="2000" b="1" dirty="0"/>
              <a:t> </a:t>
            </a:r>
            <a:r>
              <a:rPr lang="fr-FR" sz="2000" b="1" dirty="0" err="1"/>
              <a:t>tanaty</a:t>
            </a:r>
            <a:r>
              <a:rPr lang="fr-FR" sz="2000" b="1" dirty="0"/>
              <a:t> </a:t>
            </a:r>
            <a:r>
              <a:rPr lang="fr-FR" sz="2000" b="1" dirty="0" err="1"/>
              <a:t>alahelo</a:t>
            </a:r>
            <a:r>
              <a:rPr lang="en" sz="2000" b="1" dirty="0"/>
              <a:t>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6012443"/>
              </p:ext>
            </p:extLst>
          </p:nvPr>
        </p:nvGraphicFramePr>
        <p:xfrm>
          <a:off x="7643011" y="1462521"/>
          <a:ext cx="4471987" cy="5313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002" y="3859731"/>
            <a:ext cx="3904361" cy="2513077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033350" y="3687901"/>
            <a:ext cx="373423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/>
              <a:t>Na </a:t>
            </a:r>
            <a:r>
              <a:rPr lang="fr-FR" sz="2000" b="1" dirty="0" err="1"/>
              <a:t>izy</a:t>
            </a:r>
            <a:r>
              <a:rPr lang="fr-FR" sz="2000" b="1" dirty="0"/>
              <a:t> </a:t>
            </a:r>
            <a:r>
              <a:rPr lang="fr-FR" sz="2000" b="1" dirty="0" err="1"/>
              <a:t>tenany</a:t>
            </a:r>
            <a:r>
              <a:rPr lang="fr-FR" sz="2000" b="1" dirty="0"/>
              <a:t> </a:t>
            </a:r>
            <a:r>
              <a:rPr lang="fr-FR" sz="2000" b="1" dirty="0" err="1"/>
              <a:t>aza</a:t>
            </a:r>
            <a:r>
              <a:rPr lang="fr-FR" sz="2000" b="1" dirty="0"/>
              <a:t> dia </a:t>
            </a:r>
            <a:r>
              <a:rPr lang="fr-FR" sz="2000" b="1" dirty="0" err="1"/>
              <a:t>mba</a:t>
            </a:r>
            <a:r>
              <a:rPr lang="fr-FR" sz="2000" b="1" dirty="0"/>
              <a:t> </a:t>
            </a:r>
            <a:r>
              <a:rPr lang="fr-FR" sz="2000" b="1" dirty="0" err="1"/>
              <a:t>nandalo</a:t>
            </a:r>
            <a:r>
              <a:rPr lang="fr-FR" sz="2000" b="1" dirty="0"/>
              <a:t> </a:t>
            </a:r>
            <a:r>
              <a:rPr lang="fr-FR" sz="2000" b="1" dirty="0" err="1"/>
              <a:t>fotoan-tsarotra</a:t>
            </a:r>
            <a:r>
              <a:rPr lang="fr-FR" sz="2000" b="1" dirty="0"/>
              <a:t> </a:t>
            </a:r>
            <a:r>
              <a:rPr lang="fr-FR" sz="2000" b="1" dirty="0" err="1"/>
              <a:t>koa</a:t>
            </a:r>
            <a:r>
              <a:rPr lang="fr-FR" sz="2000" b="1" dirty="0"/>
              <a:t> </a:t>
            </a:r>
            <a:r>
              <a:rPr lang="fr-FR" sz="2000" b="1" dirty="0" err="1"/>
              <a:t>rehefa</a:t>
            </a:r>
            <a:r>
              <a:rPr lang="fr-FR" sz="2000" b="1" dirty="0"/>
              <a:t> </a:t>
            </a:r>
            <a:r>
              <a:rPr lang="fr-FR" sz="2000" b="1" dirty="0" err="1"/>
              <a:t>notandindomin-doza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ainy</a:t>
            </a:r>
            <a:r>
              <a:rPr lang="fr-FR" sz="2000" b="1" dirty="0"/>
              <a:t> ka </a:t>
            </a:r>
            <a:r>
              <a:rPr lang="fr-FR" sz="2000" b="1" dirty="0" err="1"/>
              <a:t>niteraka</a:t>
            </a:r>
            <a:r>
              <a:rPr lang="fr-FR" sz="2000" b="1" dirty="0"/>
              <a:t> </a:t>
            </a:r>
            <a:r>
              <a:rPr lang="fr-FR" sz="2000" b="1" dirty="0" err="1"/>
              <a:t>fahakiviana</a:t>
            </a:r>
            <a:r>
              <a:rPr lang="fr-FR" sz="2000" b="1" dirty="0"/>
              <a:t> ho </a:t>
            </a:r>
            <a:r>
              <a:rPr lang="fr-FR" sz="2000" b="1" dirty="0" err="1"/>
              <a:t>azy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 (2 </a:t>
            </a:r>
            <a:r>
              <a:rPr lang="fr-FR" sz="2000" b="1" dirty="0" err="1"/>
              <a:t>Kor</a:t>
            </a:r>
            <a:r>
              <a:rPr lang="fr-FR" sz="2000" b="1" dirty="0"/>
              <a:t>. 1:8-10). </a:t>
            </a:r>
            <a:r>
              <a:rPr lang="fr-FR" sz="2000" b="1" dirty="0" err="1"/>
              <a:t>Saingy</a:t>
            </a:r>
            <a:r>
              <a:rPr lang="fr-FR" sz="2000" b="1" dirty="0"/>
              <a:t> </a:t>
            </a:r>
            <a:r>
              <a:rPr lang="fr-FR" sz="2000" b="1" dirty="0" err="1"/>
              <a:t>Andriamanitra</a:t>
            </a:r>
            <a:r>
              <a:rPr lang="fr-FR" sz="2000" b="1" dirty="0"/>
              <a:t> no </a:t>
            </a:r>
            <a:r>
              <a:rPr lang="fr-FR" sz="2000" b="1" dirty="0" err="1"/>
              <a:t>nampionona</a:t>
            </a:r>
            <a:r>
              <a:rPr lang="fr-FR" sz="2000" b="1" dirty="0"/>
              <a:t> </a:t>
            </a:r>
            <a:r>
              <a:rPr lang="fr-FR" sz="2000" b="1" dirty="0" err="1"/>
              <a:t>azy</a:t>
            </a:r>
            <a:r>
              <a:rPr lang="fr-FR" sz="2000" b="1" dirty="0"/>
              <a:t>, </a:t>
            </a:r>
            <a:r>
              <a:rPr lang="fr-FR" sz="2000" b="1" dirty="0" err="1"/>
              <a:t>koa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 no </a:t>
            </a:r>
            <a:r>
              <a:rPr lang="fr-FR" sz="2000" b="1" dirty="0" err="1"/>
              <a:t>hizarany</a:t>
            </a:r>
            <a:r>
              <a:rPr lang="fr-FR" sz="2000" b="1" dirty="0"/>
              <a:t> </a:t>
            </a:r>
            <a:r>
              <a:rPr lang="fr-FR" sz="2000" b="1" dirty="0" err="1"/>
              <a:t>fampiononana</a:t>
            </a:r>
            <a:r>
              <a:rPr lang="fr-FR" sz="2000" b="1" dirty="0"/>
              <a:t> </a:t>
            </a:r>
            <a:r>
              <a:rPr lang="fr-FR" sz="2000" b="1" dirty="0" err="1"/>
              <a:t>koa</a:t>
            </a:r>
            <a:r>
              <a:rPr lang="fr-FR" sz="2000" b="1" dirty="0"/>
              <a:t> ho </a:t>
            </a:r>
            <a:r>
              <a:rPr lang="fr-FR" sz="2000" b="1" dirty="0" err="1"/>
              <a:t>an'ny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 (2 </a:t>
            </a:r>
            <a:r>
              <a:rPr lang="fr-FR" sz="2000" b="1" dirty="0" err="1"/>
              <a:t>Kor</a:t>
            </a:r>
            <a:r>
              <a:rPr lang="en" sz="2000" b="1" dirty="0"/>
              <a:t>. 1:6).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77002" y="2615183"/>
            <a:ext cx="74307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Saingy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alahelo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izay</a:t>
            </a:r>
            <a:r>
              <a:rPr lang="fr-FR" sz="2000" b="1" dirty="0">
                <a:solidFill>
                  <a:prstClr val="black"/>
                </a:solidFill>
              </a:rPr>
              <a:t> “</a:t>
            </a:r>
            <a:r>
              <a:rPr lang="fr-FR" sz="2000" b="1" dirty="0" err="1">
                <a:solidFill>
                  <a:prstClr val="black"/>
                </a:solidFill>
              </a:rPr>
              <a:t>araka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an'Andriamanitra</a:t>
            </a:r>
            <a:r>
              <a:rPr lang="fr-FR" sz="2000" b="1" dirty="0">
                <a:solidFill>
                  <a:prstClr val="black"/>
                </a:solidFill>
              </a:rPr>
              <a:t>” </a:t>
            </a:r>
            <a:r>
              <a:rPr lang="fr-FR" sz="2000" b="1" dirty="0" err="1">
                <a:solidFill>
                  <a:prstClr val="black"/>
                </a:solidFill>
              </a:rPr>
              <a:t>io</a:t>
            </a:r>
            <a:r>
              <a:rPr lang="fr-FR" sz="2000" b="1" dirty="0">
                <a:solidFill>
                  <a:prstClr val="black"/>
                </a:solidFill>
              </a:rPr>
              <a:t>, dia </a:t>
            </a:r>
            <a:r>
              <a:rPr lang="fr-FR" sz="2000" b="1" dirty="0" err="1">
                <a:solidFill>
                  <a:prstClr val="black"/>
                </a:solidFill>
              </a:rPr>
              <a:t>nitondra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fibebahana</a:t>
            </a:r>
            <a:r>
              <a:rPr lang="fr-FR" sz="2000" b="1" dirty="0">
                <a:solidFill>
                  <a:prstClr val="black"/>
                </a:solidFill>
              </a:rPr>
              <a:t> (2 </a:t>
            </a:r>
            <a:r>
              <a:rPr lang="fr-FR" sz="2000" b="1" dirty="0" err="1">
                <a:solidFill>
                  <a:prstClr val="black"/>
                </a:solidFill>
              </a:rPr>
              <a:t>Kor</a:t>
            </a:r>
            <a:r>
              <a:rPr lang="fr-FR" sz="2000" b="1" dirty="0">
                <a:solidFill>
                  <a:prstClr val="black"/>
                </a:solidFill>
              </a:rPr>
              <a:t>. 7:10). </a:t>
            </a:r>
            <a:r>
              <a:rPr lang="fr-FR" sz="2000" b="1" dirty="0" err="1">
                <a:solidFill>
                  <a:prstClr val="black"/>
                </a:solidFill>
              </a:rPr>
              <a:t>Koa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tian'i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Paoly</a:t>
            </a:r>
            <a:r>
              <a:rPr lang="fr-FR" sz="2000" b="1" dirty="0">
                <a:solidFill>
                  <a:prstClr val="black"/>
                </a:solidFill>
              </a:rPr>
              <a:t> ho </a:t>
            </a:r>
            <a:r>
              <a:rPr lang="fr-FR" sz="2000" b="1" dirty="0" err="1">
                <a:solidFill>
                  <a:prstClr val="black"/>
                </a:solidFill>
              </a:rPr>
              <a:t>rakotr'alahelo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ireo</a:t>
            </a:r>
            <a:r>
              <a:rPr lang="fr-FR" sz="2000" b="1" dirty="0">
                <a:solidFill>
                  <a:prstClr val="black"/>
                </a:solidFill>
              </a:rPr>
              <a:t>, fa </a:t>
            </a:r>
            <a:r>
              <a:rPr lang="fr-FR" sz="2000" b="1" dirty="0" err="1">
                <a:solidFill>
                  <a:prstClr val="black"/>
                </a:solidFill>
              </a:rPr>
              <a:t>kosa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handray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fampiononana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-72051"/>
            <a:ext cx="12192000" cy="61555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3400" b="1" dirty="0">
                <a:ln/>
                <a:solidFill>
                  <a:schemeClr val="accent3"/>
                </a:solidFill>
              </a:rPr>
              <a:t>FAHAMASINANA SY FAHATSORANA AMIN'NY FANOMPOANA </a:t>
            </a:r>
            <a:endParaRPr lang="en" sz="3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441982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Izao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manko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ireharehanay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fieritreretanay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vavolombelona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manambara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fa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fomba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nitondranay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tena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teto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amin'izao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tontolo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izao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indrindra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teo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aminareo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tamin'ny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fahatsorana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hitsimpo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nomen'Andriamanitra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satria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fahasoavan'Andriamanitra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nitarika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anay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fa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fahendren'olombelona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fr-FR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1:12)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6646" y="1578737"/>
            <a:ext cx="730905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900" b="1" dirty="0" err="1"/>
              <a:t>Nisy</a:t>
            </a:r>
            <a:r>
              <a:rPr lang="fr-FR" sz="1900" b="1" dirty="0"/>
              <a:t> </a:t>
            </a:r>
            <a:r>
              <a:rPr lang="fr-FR" sz="1900" b="1" dirty="0" err="1"/>
              <a:t>olona</a:t>
            </a:r>
            <a:r>
              <a:rPr lang="fr-FR" sz="1900" b="1" dirty="0"/>
              <a:t> </a:t>
            </a:r>
            <a:r>
              <a:rPr lang="fr-FR" sz="1900" b="1" dirty="0" err="1"/>
              <a:t>sasany</a:t>
            </a:r>
            <a:r>
              <a:rPr lang="fr-FR" sz="1900" b="1" dirty="0"/>
              <a:t> </a:t>
            </a:r>
            <a:r>
              <a:rPr lang="fr-FR" sz="1900" b="1" dirty="0" err="1"/>
              <a:t>nanao</a:t>
            </a:r>
            <a:r>
              <a:rPr lang="fr-FR" sz="1900" b="1" dirty="0"/>
              <a:t> </a:t>
            </a:r>
            <a:r>
              <a:rPr lang="fr-FR" sz="1900" b="1" dirty="0" err="1"/>
              <a:t>tsinotsinona</a:t>
            </a:r>
            <a:r>
              <a:rPr lang="fr-FR" sz="1900" b="1" dirty="0"/>
              <a:t> </a:t>
            </a:r>
            <a:r>
              <a:rPr lang="fr-FR" sz="1900" b="1" dirty="0" err="1"/>
              <a:t>an'i</a:t>
            </a:r>
            <a:r>
              <a:rPr lang="fr-FR" sz="1900" b="1" dirty="0"/>
              <a:t> </a:t>
            </a:r>
            <a:r>
              <a:rPr lang="fr-FR" sz="1900" b="1" dirty="0" err="1"/>
              <a:t>Paoly</a:t>
            </a:r>
            <a:r>
              <a:rPr lang="fr-FR" sz="1900" b="1" dirty="0"/>
              <a:t>, ka </a:t>
            </a:r>
            <a:r>
              <a:rPr lang="fr-FR" sz="1900" b="1" dirty="0" err="1"/>
              <a:t>nilaza</a:t>
            </a:r>
            <a:r>
              <a:rPr lang="fr-FR" sz="1900" b="1" dirty="0"/>
              <a:t> </a:t>
            </a:r>
            <a:r>
              <a:rPr lang="fr-FR" sz="1900" b="1" dirty="0" err="1"/>
              <a:t>azy</a:t>
            </a:r>
            <a:r>
              <a:rPr lang="fr-FR" sz="1900" b="1" dirty="0"/>
              <a:t> ho </a:t>
            </a:r>
            <a:r>
              <a:rPr lang="fr-FR" sz="1900" b="1" dirty="0" err="1"/>
              <a:t>malemy</a:t>
            </a:r>
            <a:r>
              <a:rPr lang="fr-FR" sz="1900" b="1" dirty="0"/>
              <a:t> </a:t>
            </a:r>
            <a:r>
              <a:rPr lang="fr-FR" sz="1900" b="1" dirty="0" err="1"/>
              <a:t>sy</a:t>
            </a:r>
            <a:r>
              <a:rPr lang="fr-FR" sz="1900" b="1" dirty="0"/>
              <a:t> </a:t>
            </a:r>
            <a:r>
              <a:rPr lang="fr-FR" sz="1900" b="1" dirty="0" err="1"/>
              <a:t>tsy</a:t>
            </a:r>
            <a:r>
              <a:rPr lang="fr-FR" sz="1900" b="1" dirty="0"/>
              <a:t> </a:t>
            </a:r>
            <a:r>
              <a:rPr lang="fr-FR" sz="1900" b="1" dirty="0" err="1"/>
              <a:t>mahatapaka</a:t>
            </a:r>
            <a:r>
              <a:rPr lang="fr-FR" sz="1900" b="1" dirty="0"/>
              <a:t> </a:t>
            </a:r>
            <a:r>
              <a:rPr lang="fr-FR" sz="1900" b="1" dirty="0" err="1"/>
              <a:t>hevitra</a:t>
            </a:r>
            <a:r>
              <a:rPr lang="fr-FR" sz="1900" b="1" dirty="0"/>
              <a:t> (2 </a:t>
            </a:r>
            <a:r>
              <a:rPr lang="fr-FR" sz="1900" b="1" dirty="0" err="1"/>
              <a:t>Kor</a:t>
            </a:r>
            <a:r>
              <a:rPr lang="fr-FR" sz="1900" b="1" dirty="0"/>
              <a:t>. 10:10). </a:t>
            </a:r>
            <a:r>
              <a:rPr lang="fr-FR" sz="1900" b="1" dirty="0" err="1"/>
              <a:t>Noho</a:t>
            </a:r>
            <a:r>
              <a:rPr lang="fr-FR" sz="1900" b="1" dirty="0"/>
              <a:t> </a:t>
            </a:r>
            <a:r>
              <a:rPr lang="fr-FR" sz="1900" b="1" dirty="0" err="1"/>
              <a:t>izany</a:t>
            </a:r>
            <a:r>
              <a:rPr lang="fr-FR" sz="1900" b="1" dirty="0"/>
              <a:t> </a:t>
            </a:r>
            <a:r>
              <a:rPr lang="fr-FR" sz="1900" b="1" dirty="0" err="1"/>
              <a:t>antony</a:t>
            </a:r>
            <a:r>
              <a:rPr lang="fr-FR" sz="1900" b="1" dirty="0"/>
              <a:t> </a:t>
            </a:r>
            <a:r>
              <a:rPr lang="fr-FR" sz="1900" b="1" dirty="0" err="1"/>
              <a:t>izany</a:t>
            </a:r>
            <a:r>
              <a:rPr lang="fr-FR" sz="1900" b="1" dirty="0"/>
              <a:t>, </a:t>
            </a:r>
            <a:r>
              <a:rPr lang="fr-FR" sz="1900" b="1" dirty="0" err="1"/>
              <a:t>sy</a:t>
            </a:r>
            <a:r>
              <a:rPr lang="fr-FR" sz="1900" b="1" dirty="0"/>
              <a:t> </a:t>
            </a:r>
            <a:r>
              <a:rPr lang="fr-FR" sz="1900" b="1" dirty="0" err="1"/>
              <a:t>mba</a:t>
            </a:r>
            <a:r>
              <a:rPr lang="fr-FR" sz="1900" b="1" dirty="0"/>
              <a:t> ho raisina </a:t>
            </a:r>
            <a:r>
              <a:rPr lang="fr-FR" sz="1900" b="1" dirty="0" err="1"/>
              <a:t>sy</a:t>
            </a:r>
            <a:r>
              <a:rPr lang="fr-FR" sz="1900" b="1" dirty="0"/>
              <a:t> </a:t>
            </a:r>
            <a:r>
              <a:rPr lang="fr-FR" sz="1900" b="1" dirty="0" err="1"/>
              <a:t>ekena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toroheviny</a:t>
            </a:r>
            <a:r>
              <a:rPr lang="fr-FR" sz="1900" b="1" dirty="0"/>
              <a:t>, dia </a:t>
            </a:r>
            <a:r>
              <a:rPr lang="fr-FR" sz="1900" b="1" dirty="0" err="1"/>
              <a:t>nilainy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niaro</a:t>
            </a:r>
            <a:r>
              <a:rPr lang="fr-FR" sz="1900" b="1" dirty="0"/>
              <a:t> </a:t>
            </a:r>
            <a:r>
              <a:rPr lang="fr-FR" sz="1900" b="1" dirty="0" err="1"/>
              <a:t>tena</a:t>
            </a:r>
            <a:r>
              <a:rPr lang="fr-FR" sz="1900" b="1" dirty="0"/>
              <a:t> </a:t>
            </a:r>
            <a:r>
              <a:rPr lang="fr-FR" sz="1900" b="1" dirty="0" err="1"/>
              <a:t>manoloana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fiampangana</a:t>
            </a:r>
            <a:r>
              <a:rPr lang="fr-FR" sz="1900" b="1" dirty="0"/>
              <a:t> </a:t>
            </a:r>
            <a:r>
              <a:rPr lang="fr-FR" sz="1900" b="1" dirty="0" err="1"/>
              <a:t>toy</a:t>
            </a:r>
            <a:r>
              <a:rPr lang="fr-FR" sz="1900" b="1" dirty="0"/>
              <a:t> </a:t>
            </a:r>
            <a:r>
              <a:rPr lang="fr-FR" sz="1900" b="1" dirty="0" err="1"/>
              <a:t>izany</a:t>
            </a:r>
            <a:r>
              <a:rPr lang="en" sz="1900" b="1"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3916216"/>
            <a:ext cx="2277702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900" b="1" dirty="0" err="1"/>
              <a:t>Afaka</a:t>
            </a:r>
            <a:r>
              <a:rPr lang="fr-FR" sz="1900" b="1" dirty="0"/>
              <a:t> </a:t>
            </a:r>
            <a:r>
              <a:rPr lang="fr-FR" sz="1900" b="1" dirty="0" err="1"/>
              <a:t>milaza</a:t>
            </a:r>
            <a:r>
              <a:rPr lang="fr-FR" sz="1900" b="1" dirty="0"/>
              <a:t> </a:t>
            </a:r>
            <a:r>
              <a:rPr lang="fr-FR" sz="1900" b="1" dirty="0" err="1"/>
              <a:t>am-pahatokiana</a:t>
            </a:r>
            <a:r>
              <a:rPr lang="fr-FR" sz="1900" b="1" dirty="0"/>
              <a:t> </a:t>
            </a:r>
            <a:r>
              <a:rPr lang="fr-FR" sz="1900" b="1" dirty="0" err="1"/>
              <a:t>izy</a:t>
            </a:r>
            <a:r>
              <a:rPr lang="fr-FR" sz="1900" b="1" dirty="0"/>
              <a:t> </a:t>
            </a:r>
            <a:r>
              <a:rPr lang="fr-FR" sz="1900" b="1" dirty="0" err="1"/>
              <a:t>sy</a:t>
            </a:r>
            <a:r>
              <a:rPr lang="fr-FR" sz="1900" b="1" dirty="0"/>
              <a:t> </a:t>
            </a:r>
            <a:r>
              <a:rPr lang="fr-FR" sz="1900" b="1" dirty="0" err="1"/>
              <a:t>ireo</a:t>
            </a:r>
            <a:r>
              <a:rPr lang="fr-FR" sz="1900" b="1" dirty="0"/>
              <a:t> </a:t>
            </a:r>
            <a:r>
              <a:rPr lang="fr-FR" sz="1900" b="1" dirty="0" err="1"/>
              <a:t>mpiara-miasa</a:t>
            </a:r>
            <a:r>
              <a:rPr lang="fr-FR" sz="1900" b="1" dirty="0"/>
              <a:t> </a:t>
            </a:r>
            <a:r>
              <a:rPr lang="fr-FR" sz="1900" b="1" dirty="0" err="1"/>
              <a:t>aminy</a:t>
            </a:r>
            <a:r>
              <a:rPr lang="fr-FR" sz="1900" b="1" dirty="0"/>
              <a:t>, fa </a:t>
            </a:r>
            <a:r>
              <a:rPr lang="fr-FR" sz="1900" b="1" dirty="0" err="1"/>
              <a:t>masina</a:t>
            </a:r>
            <a:r>
              <a:rPr lang="fr-FR" sz="1900" b="1" dirty="0"/>
              <a:t> </a:t>
            </a:r>
            <a:r>
              <a:rPr lang="fr-FR" sz="1900" b="1" dirty="0" err="1"/>
              <a:t>sy</a:t>
            </a:r>
            <a:r>
              <a:rPr lang="fr-FR" sz="1900" b="1" dirty="0"/>
              <a:t> </a:t>
            </a:r>
            <a:r>
              <a:rPr lang="fr-FR" sz="1900" b="1" dirty="0" err="1"/>
              <a:t>tsotra</a:t>
            </a:r>
            <a:r>
              <a:rPr lang="fr-FR" sz="1900" b="1" dirty="0"/>
              <a:t> [</a:t>
            </a:r>
            <a:r>
              <a:rPr lang="fr-FR" sz="1900" b="1" dirty="0" err="1"/>
              <a:t>madio</a:t>
            </a:r>
            <a:r>
              <a:rPr lang="fr-FR" sz="1900" b="1" dirty="0"/>
              <a:t>]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fitondrantenany</a:t>
            </a:r>
            <a:r>
              <a:rPr lang="fr-FR" sz="1900" b="1" dirty="0"/>
              <a:t>, na tao </a:t>
            </a:r>
            <a:r>
              <a:rPr lang="fr-FR" sz="1900" b="1" dirty="0" err="1"/>
              <a:t>anaty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fiangonana</a:t>
            </a:r>
            <a:r>
              <a:rPr lang="fr-FR" sz="1900" b="1" dirty="0"/>
              <a:t> na </a:t>
            </a:r>
            <a:r>
              <a:rPr lang="fr-FR" sz="1900" b="1" dirty="0" err="1"/>
              <a:t>teny</a:t>
            </a:r>
            <a:r>
              <a:rPr lang="fr-FR" sz="1900" b="1" dirty="0"/>
              <a:t> </a:t>
            </a:r>
            <a:r>
              <a:rPr lang="fr-FR" sz="1900" b="1" dirty="0" err="1"/>
              <a:t>ivelany</a:t>
            </a:r>
            <a:r>
              <a:rPr lang="en" sz="1900" b="1" dirty="0"/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4238038"/>
            <a:ext cx="475881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900" b="1" dirty="0" err="1"/>
              <a:t>Noho</a:t>
            </a:r>
            <a:r>
              <a:rPr lang="fr-FR" sz="1900" b="1" dirty="0"/>
              <a:t> </a:t>
            </a:r>
            <a:r>
              <a:rPr lang="fr-FR" sz="1900" b="1" dirty="0" err="1"/>
              <a:t>izany</a:t>
            </a:r>
            <a:r>
              <a:rPr lang="fr-FR" sz="1900" b="1" dirty="0"/>
              <a:t> </a:t>
            </a:r>
            <a:r>
              <a:rPr lang="fr-FR" sz="1900" b="1" dirty="0" err="1"/>
              <a:t>antony</a:t>
            </a:r>
            <a:r>
              <a:rPr lang="fr-FR" sz="1900" b="1" dirty="0"/>
              <a:t> </a:t>
            </a:r>
            <a:r>
              <a:rPr lang="fr-FR" sz="1900" b="1" dirty="0" err="1"/>
              <a:t>izany</a:t>
            </a:r>
            <a:r>
              <a:rPr lang="fr-FR" sz="1900" b="1" dirty="0"/>
              <a:t>, dia </a:t>
            </a:r>
            <a:r>
              <a:rPr lang="fr-FR" sz="1900" b="1" dirty="0" err="1"/>
              <a:t>tsy</a:t>
            </a:r>
            <a:r>
              <a:rPr lang="fr-FR" sz="1900" b="1" dirty="0"/>
              <a:t> </a:t>
            </a:r>
            <a:r>
              <a:rPr lang="fr-FR" sz="1900" b="1" dirty="0" err="1"/>
              <a:t>mifono</a:t>
            </a:r>
            <a:r>
              <a:rPr lang="fr-FR" sz="1900" b="1" dirty="0"/>
              <a:t> </a:t>
            </a:r>
            <a:r>
              <a:rPr lang="fr-FR" sz="1900" b="1" dirty="0" err="1"/>
              <a:t>hevitra</a:t>
            </a:r>
            <a:r>
              <a:rPr lang="fr-FR" sz="1900" b="1" dirty="0"/>
              <a:t> </a:t>
            </a:r>
            <a:r>
              <a:rPr lang="fr-FR" sz="1900" b="1" dirty="0" err="1"/>
              <a:t>ambadika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soratr'i</a:t>
            </a:r>
            <a:r>
              <a:rPr lang="fr-FR" sz="1900" b="1" dirty="0"/>
              <a:t> </a:t>
            </a:r>
            <a:r>
              <a:rPr lang="fr-FR" sz="1900" b="1" dirty="0" err="1"/>
              <a:t>Paoly</a:t>
            </a:r>
            <a:r>
              <a:rPr lang="fr-FR" sz="1900" b="1" dirty="0"/>
              <a:t>. </a:t>
            </a:r>
            <a:r>
              <a:rPr lang="fr-FR" sz="1900" b="1" dirty="0" err="1"/>
              <a:t>Nanantena</a:t>
            </a:r>
            <a:r>
              <a:rPr lang="fr-FR" sz="1900" b="1" dirty="0"/>
              <a:t> </a:t>
            </a:r>
            <a:r>
              <a:rPr lang="fr-FR" sz="1900" b="1" dirty="0" err="1"/>
              <a:t>izy</a:t>
            </a:r>
            <a:r>
              <a:rPr lang="fr-FR" sz="1900" b="1" dirty="0"/>
              <a:t> fa ho </a:t>
            </a:r>
            <a:r>
              <a:rPr lang="fr-FR" sz="1900" b="1" dirty="0" err="1"/>
              <a:t>vakiana</a:t>
            </a:r>
            <a:r>
              <a:rPr lang="fr-FR" sz="1900" b="1" dirty="0"/>
              <a:t> </a:t>
            </a:r>
            <a:r>
              <a:rPr lang="fr-FR" sz="1900" b="1" dirty="0" err="1"/>
              <a:t>ary</a:t>
            </a:r>
            <a:r>
              <a:rPr lang="fr-FR" sz="1900" b="1" dirty="0"/>
              <a:t> ho </a:t>
            </a:r>
            <a:r>
              <a:rPr lang="fr-FR" sz="1900" b="1" dirty="0" err="1"/>
              <a:t>azo</a:t>
            </a:r>
            <a:r>
              <a:rPr lang="fr-FR" sz="1900" b="1" dirty="0"/>
              <a:t> </a:t>
            </a:r>
            <a:r>
              <a:rPr lang="fr-FR" sz="1900" b="1" dirty="0" err="1"/>
              <a:t>ireo</a:t>
            </a:r>
            <a:r>
              <a:rPr lang="fr-FR" sz="1900" b="1" dirty="0"/>
              <a:t> </a:t>
            </a:r>
            <a:r>
              <a:rPr lang="fr-FR" sz="1900" b="1" dirty="0" err="1"/>
              <a:t>taratasy</a:t>
            </a:r>
            <a:r>
              <a:rPr lang="fr-FR" sz="1900" b="1" dirty="0"/>
              <a:t> </a:t>
            </a:r>
            <a:r>
              <a:rPr lang="fr-FR" sz="1900" b="1" dirty="0" err="1"/>
              <a:t>ireo</a:t>
            </a:r>
            <a:r>
              <a:rPr lang="fr-FR" sz="1900" b="1" dirty="0"/>
              <a:t>, ao </a:t>
            </a:r>
            <a:r>
              <a:rPr lang="fr-FR" sz="1900" b="1" dirty="0" err="1"/>
              <a:t>anatin'ny</a:t>
            </a:r>
            <a:r>
              <a:rPr lang="fr-FR" sz="1900" b="1" dirty="0"/>
              <a:t> </a:t>
            </a:r>
            <a:r>
              <a:rPr lang="fr-FR" sz="1900" b="1" dirty="0" err="1"/>
              <a:t>tontolon-kevitry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fahamasinana</a:t>
            </a:r>
            <a:r>
              <a:rPr lang="fr-FR" sz="1900" b="1" dirty="0"/>
              <a:t> </a:t>
            </a:r>
            <a:r>
              <a:rPr lang="fr-FR" sz="1900" b="1" dirty="0" err="1"/>
              <a:t>sy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fahatsoram</a:t>
            </a:r>
            <a:r>
              <a:rPr lang="fr-FR" sz="1900" b="1" dirty="0"/>
              <a:t>-po – </a:t>
            </a:r>
            <a:r>
              <a:rPr lang="fr-FR" sz="1900" b="1" dirty="0" err="1"/>
              <a:t>izany</a:t>
            </a:r>
            <a:r>
              <a:rPr lang="fr-FR" sz="1900" b="1" dirty="0"/>
              <a:t> </a:t>
            </a:r>
            <a:r>
              <a:rPr lang="fr-FR" sz="1900" b="1" dirty="0" err="1"/>
              <a:t>hoe</a:t>
            </a:r>
            <a:r>
              <a:rPr lang="fr-FR" sz="1900" b="1" dirty="0"/>
              <a:t>: </a:t>
            </a:r>
            <a:r>
              <a:rPr lang="fr-FR" sz="1900" b="1" dirty="0" err="1"/>
              <a:t>nosoratana</a:t>
            </a:r>
            <a:r>
              <a:rPr lang="fr-FR" sz="1900" b="1" dirty="0"/>
              <a:t> </a:t>
            </a:r>
            <a:r>
              <a:rPr lang="fr-FR" sz="1900" b="1" dirty="0" err="1"/>
              <a:t>tamim-pitiavana</a:t>
            </a:r>
            <a:r>
              <a:rPr lang="fr-FR" sz="1900" b="1" dirty="0"/>
              <a:t> ho </a:t>
            </a:r>
            <a:r>
              <a:rPr lang="fr-FR" sz="1900" b="1" dirty="0" err="1"/>
              <a:t>azy</a:t>
            </a:r>
            <a:r>
              <a:rPr lang="fr-FR" sz="1900" b="1" dirty="0"/>
              <a:t> </a:t>
            </a:r>
            <a:r>
              <a:rPr lang="fr-FR" sz="1900" b="1" dirty="0" err="1"/>
              <a:t>ireo</a:t>
            </a:r>
            <a:r>
              <a:rPr lang="fr-FR" sz="1900" b="1" dirty="0"/>
              <a:t> </a:t>
            </a:r>
            <a:r>
              <a:rPr lang="fr-FR" sz="1900" b="1" dirty="0" err="1"/>
              <a:t>sy</a:t>
            </a:r>
            <a:r>
              <a:rPr lang="fr-FR" sz="1900" b="1" dirty="0"/>
              <a:t> ho </a:t>
            </a:r>
            <a:r>
              <a:rPr lang="fr-FR" sz="1900" b="1" dirty="0" err="1"/>
              <a:t>fikatsaka</a:t>
            </a:r>
            <a:r>
              <a:rPr lang="fr-FR" sz="1900" b="1" dirty="0"/>
              <a:t> </a:t>
            </a:r>
            <a:r>
              <a:rPr lang="fr-FR" sz="1900" b="1" dirty="0" err="1"/>
              <a:t>izay</a:t>
            </a:r>
            <a:r>
              <a:rPr lang="fr-FR" sz="1900" b="1" dirty="0"/>
              <a:t> </a:t>
            </a:r>
            <a:r>
              <a:rPr lang="fr-FR" sz="1900" b="1" dirty="0" err="1"/>
              <a:t>mahasoa</a:t>
            </a:r>
            <a:r>
              <a:rPr lang="fr-FR" sz="1900" b="1" dirty="0"/>
              <a:t> </a:t>
            </a:r>
            <a:r>
              <a:rPr lang="fr-FR" sz="1900" b="1" dirty="0" err="1"/>
              <a:t>azy</a:t>
            </a:r>
            <a:r>
              <a:rPr lang="fr-FR" sz="1900" b="1" dirty="0"/>
              <a:t> </a:t>
            </a:r>
            <a:r>
              <a:rPr lang="fr-FR" sz="1900" b="1" dirty="0" err="1"/>
              <a:t>ireo</a:t>
            </a:r>
            <a:r>
              <a:rPr lang="fr-FR" sz="1900" b="1" dirty="0"/>
              <a:t> (2 </a:t>
            </a:r>
            <a:r>
              <a:rPr lang="fr-FR" sz="1900" b="1" dirty="0" err="1"/>
              <a:t>Kor</a:t>
            </a:r>
            <a:r>
              <a:rPr lang="en" sz="1900" b="1" dirty="0"/>
              <a:t>. 1:13-14).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6646" y="2772061"/>
            <a:ext cx="730905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1900" b="1" dirty="0" err="1">
                <a:solidFill>
                  <a:prstClr val="black"/>
                </a:solidFill>
              </a:rPr>
              <a:t>Amin'ny</a:t>
            </a:r>
            <a:r>
              <a:rPr lang="fr-FR" sz="1900" b="1" dirty="0">
                <a:solidFill>
                  <a:prstClr val="black"/>
                </a:solidFill>
              </a:rPr>
              <a:t> maha-</a:t>
            </a:r>
            <a:r>
              <a:rPr lang="fr-FR" sz="1900" b="1" dirty="0" err="1">
                <a:solidFill>
                  <a:prstClr val="black"/>
                </a:solidFill>
              </a:rPr>
              <a:t>olombelona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azy</a:t>
            </a:r>
            <a:r>
              <a:rPr lang="fr-FR" sz="1900" b="1" dirty="0">
                <a:solidFill>
                  <a:prstClr val="black"/>
                </a:solidFill>
              </a:rPr>
              <a:t>, dia </a:t>
            </a:r>
            <a:r>
              <a:rPr lang="fr-FR" sz="1900" b="1" dirty="0" err="1">
                <a:solidFill>
                  <a:prstClr val="black"/>
                </a:solidFill>
              </a:rPr>
              <a:t>nihevitra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tenany</a:t>
            </a:r>
            <a:r>
              <a:rPr lang="fr-FR" sz="1900" b="1" dirty="0">
                <a:solidFill>
                  <a:prstClr val="black"/>
                </a:solidFill>
              </a:rPr>
              <a:t> ho </a:t>
            </a:r>
            <a:r>
              <a:rPr lang="fr-FR" sz="1900" b="1" dirty="0" err="1">
                <a:solidFill>
                  <a:prstClr val="black"/>
                </a:solidFill>
              </a:rPr>
              <a:t>tsinotsinona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izy</a:t>
            </a:r>
            <a:r>
              <a:rPr lang="fr-FR" sz="1900" b="1" dirty="0">
                <a:solidFill>
                  <a:prstClr val="black"/>
                </a:solidFill>
              </a:rPr>
              <a:t> (</a:t>
            </a:r>
            <a:r>
              <a:rPr lang="fr-FR" sz="1900" b="1" dirty="0" err="1">
                <a:solidFill>
                  <a:prstClr val="black"/>
                </a:solidFill>
              </a:rPr>
              <a:t>Efes</a:t>
            </a:r>
            <a:r>
              <a:rPr lang="fr-FR" sz="1900" b="1" dirty="0">
                <a:solidFill>
                  <a:prstClr val="black"/>
                </a:solidFill>
              </a:rPr>
              <a:t>. 3:8). </a:t>
            </a:r>
            <a:r>
              <a:rPr lang="fr-FR" sz="1900" b="1" dirty="0" err="1">
                <a:solidFill>
                  <a:prstClr val="black"/>
                </a:solidFill>
              </a:rPr>
              <a:t>Nefa</a:t>
            </a:r>
            <a:r>
              <a:rPr lang="fr-FR" sz="1900" b="1" dirty="0">
                <a:solidFill>
                  <a:prstClr val="black"/>
                </a:solidFill>
              </a:rPr>
              <a:t>, </a:t>
            </a:r>
            <a:r>
              <a:rPr lang="fr-FR" sz="1900" b="1" dirty="0" err="1">
                <a:solidFill>
                  <a:prstClr val="black"/>
                </a:solidFill>
              </a:rPr>
              <a:t>noho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fahasoavan'Andriamanitra</a:t>
            </a:r>
            <a:r>
              <a:rPr lang="fr-FR" sz="1900" b="1" dirty="0">
                <a:solidFill>
                  <a:prstClr val="black"/>
                </a:solidFill>
              </a:rPr>
              <a:t>, dia </a:t>
            </a:r>
            <a:r>
              <a:rPr lang="fr-FR" sz="1900" b="1" dirty="0" err="1">
                <a:solidFill>
                  <a:prstClr val="black"/>
                </a:solidFill>
              </a:rPr>
              <a:t>afaka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mirehereha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izy</a:t>
            </a:r>
            <a:r>
              <a:rPr lang="fr-FR" sz="1900" b="1" dirty="0">
                <a:solidFill>
                  <a:prstClr val="black"/>
                </a:solidFill>
              </a:rPr>
              <a:t> fa </a:t>
            </a:r>
            <a:r>
              <a:rPr lang="fr-FR" sz="1900" b="1" dirty="0" err="1">
                <a:solidFill>
                  <a:prstClr val="black"/>
                </a:solidFill>
              </a:rPr>
              <a:t>madio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feon'ny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fieritreretany</a:t>
            </a:r>
            <a:r>
              <a:rPr lang="fr-FR" sz="1900" b="1" dirty="0">
                <a:solidFill>
                  <a:prstClr val="black"/>
                </a:solidFill>
              </a:rPr>
              <a:t> (2 </a:t>
            </a:r>
            <a:r>
              <a:rPr lang="fr-FR" sz="1900" b="1" dirty="0" err="1">
                <a:solidFill>
                  <a:prstClr val="black"/>
                </a:solidFill>
              </a:rPr>
              <a:t>Kor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1:12).</a:t>
            </a: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MITONDRAN-TENA AM-PAHENDRENA </a:t>
            </a:r>
            <a:endParaRPr lang="en" sz="3200" b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1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208627" y="584775"/>
            <a:ext cx="6839873" cy="1200329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Ary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izaho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miantso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an'Andriamanitra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ho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vavolombelona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amin'ny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fanahiko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fa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fialàko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nenina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aminareo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ihany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mbola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nankanesako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taty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Korinto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fr-FR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6372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v-SE" sz="2000" b="1" dirty="0"/>
              <a:t>Nambaran'i Paoly ny Korintiana ao amin'ny taratasiny voalohany ny drafitry ny diany (1 Kor</a:t>
            </a:r>
            <a:r>
              <a:rPr lang="en" sz="2000" b="1" dirty="0"/>
              <a:t>. 16:5-11):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2810304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3073039"/>
            <a:ext cx="11991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Nampandre</a:t>
            </a:r>
            <a:r>
              <a:rPr lang="fr-FR" sz="2000" b="1" dirty="0"/>
              <a:t> </a:t>
            </a:r>
            <a:r>
              <a:rPr lang="fr-FR" sz="2000" b="1" dirty="0" err="1"/>
              <a:t>azy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</a:t>
            </a:r>
            <a:r>
              <a:rPr lang="fr-FR" sz="2000" b="1" dirty="0" err="1"/>
              <a:t>izy</a:t>
            </a:r>
            <a:r>
              <a:rPr lang="fr-FR" sz="2000" b="1" dirty="0"/>
              <a:t>, </a:t>
            </a:r>
            <a:r>
              <a:rPr lang="fr-FR" sz="2000" b="1" dirty="0" err="1"/>
              <a:t>tamin'ny</a:t>
            </a:r>
            <a:r>
              <a:rPr lang="fr-FR" sz="2000" b="1" dirty="0"/>
              <a:t> </a:t>
            </a:r>
            <a:r>
              <a:rPr lang="fr-FR" sz="2000" b="1" dirty="0" err="1"/>
              <a:t>taratasiny</a:t>
            </a:r>
            <a:r>
              <a:rPr lang="fr-FR" sz="2000" b="1" dirty="0"/>
              <a:t> </a:t>
            </a:r>
            <a:r>
              <a:rPr lang="fr-FR" sz="2000" b="1" dirty="0" err="1"/>
              <a:t>taty</a:t>
            </a:r>
            <a:r>
              <a:rPr lang="fr-FR" sz="2000" b="1" dirty="0"/>
              <a:t> </a:t>
            </a:r>
            <a:r>
              <a:rPr lang="fr-FR" sz="2000" b="1" dirty="0" err="1"/>
              <a:t>aoriana</a:t>
            </a:r>
            <a:r>
              <a:rPr lang="fr-FR" sz="2000" b="1" dirty="0"/>
              <a:t> (2 </a:t>
            </a:r>
            <a:r>
              <a:rPr lang="fr-FR" sz="2000" b="1" dirty="0" err="1"/>
              <a:t>Kor</a:t>
            </a:r>
            <a:r>
              <a:rPr lang="fr-FR" sz="2000" b="1" dirty="0"/>
              <a:t>. 7:8) fa </a:t>
            </a:r>
            <a:r>
              <a:rPr lang="fr-FR" sz="2000" b="1" dirty="0" err="1"/>
              <a:t>hitsidika</a:t>
            </a:r>
            <a:r>
              <a:rPr lang="fr-FR" sz="2000" b="1" dirty="0"/>
              <a:t> </a:t>
            </a:r>
            <a:r>
              <a:rPr lang="fr-FR" sz="2000" b="1" dirty="0" err="1"/>
              <a:t>azy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in-</a:t>
            </a:r>
            <a:r>
              <a:rPr lang="fr-FR" sz="2000" b="1" dirty="0" err="1"/>
              <a:t>droa</a:t>
            </a:r>
            <a:r>
              <a:rPr lang="fr-FR" sz="2000" b="1" dirty="0"/>
              <a:t> (2 </a:t>
            </a:r>
            <a:r>
              <a:rPr lang="fr-FR" sz="2000" b="1" dirty="0" err="1"/>
              <a:t>Kor</a:t>
            </a:r>
            <a:r>
              <a:rPr lang="en" sz="2000" b="1" dirty="0"/>
              <a:t>. 1:15-16):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8051101"/>
              </p:ext>
            </p:extLst>
          </p:nvPr>
        </p:nvGraphicFramePr>
        <p:xfrm>
          <a:off x="1549668" y="3534577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4011289"/>
            <a:ext cx="66770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/>
              <a:t>Na </a:t>
            </a:r>
            <a:r>
              <a:rPr lang="fr-FR" sz="2000" b="1" dirty="0" err="1"/>
              <a:t>izany</a:t>
            </a:r>
            <a:r>
              <a:rPr lang="fr-FR" sz="2000" b="1" dirty="0"/>
              <a:t> </a:t>
            </a:r>
            <a:r>
              <a:rPr lang="fr-FR" sz="2000" b="1" dirty="0" err="1"/>
              <a:t>aza</a:t>
            </a:r>
            <a:r>
              <a:rPr lang="fr-FR" sz="2000" b="1" dirty="0"/>
              <a:t>, dia </a:t>
            </a:r>
            <a:r>
              <a:rPr lang="fr-FR" sz="2000" b="1" dirty="0" err="1"/>
              <a:t>nanova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diany</a:t>
            </a:r>
            <a:r>
              <a:rPr lang="fr-FR" sz="2000" b="1" dirty="0"/>
              <a:t> </a:t>
            </a:r>
            <a:r>
              <a:rPr lang="fr-FR" sz="2000" b="1" dirty="0" err="1"/>
              <a:t>izy</a:t>
            </a:r>
            <a:r>
              <a:rPr lang="fr-FR" sz="2000" b="1" dirty="0"/>
              <a:t> ka </a:t>
            </a:r>
            <a:r>
              <a:rPr lang="fr-FR" sz="2000" b="1" dirty="0" err="1"/>
              <a:t>nanapa-kevitra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hanao</a:t>
            </a:r>
            <a:r>
              <a:rPr lang="fr-FR" sz="2000" b="1" dirty="0"/>
              <a:t> </a:t>
            </a:r>
            <a:r>
              <a:rPr lang="fr-FR" sz="2000" b="1" dirty="0" err="1"/>
              <a:t>io</a:t>
            </a:r>
            <a:r>
              <a:rPr lang="fr-FR" sz="2000" b="1" dirty="0"/>
              <a:t> </a:t>
            </a:r>
            <a:r>
              <a:rPr lang="fr-FR" sz="2000" b="1" dirty="0" err="1"/>
              <a:t>fitsidihana</a:t>
            </a:r>
            <a:r>
              <a:rPr lang="fr-FR" sz="2000" b="1" dirty="0"/>
              <a:t> </a:t>
            </a:r>
            <a:r>
              <a:rPr lang="fr-FR" sz="2000" b="1" dirty="0" err="1"/>
              <a:t>voalohany</a:t>
            </a:r>
            <a:r>
              <a:rPr lang="fr-FR" sz="2000" b="1" dirty="0"/>
              <a:t> </a:t>
            </a:r>
            <a:r>
              <a:rPr lang="fr-FR" sz="2000" b="1" dirty="0" err="1"/>
              <a:t>io</a:t>
            </a:r>
            <a:r>
              <a:rPr lang="fr-FR" sz="2000" b="1" dirty="0"/>
              <a:t> (2 </a:t>
            </a:r>
            <a:r>
              <a:rPr lang="fr-FR" sz="2000" b="1" dirty="0" err="1"/>
              <a:t>Kor</a:t>
            </a:r>
            <a:r>
              <a:rPr lang="fr-FR" sz="2000" b="1" dirty="0"/>
              <a:t>. 1:23). Io </a:t>
            </a:r>
            <a:r>
              <a:rPr lang="fr-FR" sz="2000" b="1" dirty="0" err="1"/>
              <a:t>fiovana</a:t>
            </a:r>
            <a:r>
              <a:rPr lang="fr-FR" sz="2000" b="1" dirty="0"/>
              <a:t> </a:t>
            </a:r>
            <a:r>
              <a:rPr lang="fr-FR" sz="2000" b="1" dirty="0" err="1"/>
              <a:t>io</a:t>
            </a:r>
            <a:r>
              <a:rPr lang="fr-FR" sz="2000" b="1" dirty="0"/>
              <a:t> no </a:t>
            </a:r>
            <a:r>
              <a:rPr lang="fr-FR" sz="2000" b="1" dirty="0" err="1"/>
              <a:t>nahatonga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sasany</a:t>
            </a:r>
            <a:r>
              <a:rPr lang="fr-FR" sz="2000" b="1" dirty="0"/>
              <a:t> </a:t>
            </a:r>
            <a:r>
              <a:rPr lang="fr-FR" sz="2000" b="1" dirty="0" err="1"/>
              <a:t>hitsikera</a:t>
            </a:r>
            <a:r>
              <a:rPr lang="fr-FR" sz="2000" b="1" dirty="0"/>
              <a:t> </a:t>
            </a:r>
            <a:r>
              <a:rPr lang="fr-FR" sz="2000" b="1" dirty="0" err="1"/>
              <a:t>azy</a:t>
            </a:r>
            <a:r>
              <a:rPr lang="fr-FR" sz="2000" b="1" dirty="0"/>
              <a:t> ho </a:t>
            </a:r>
            <a:r>
              <a:rPr lang="fr-FR" sz="2000" b="1" dirty="0" err="1"/>
              <a:t>toy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olona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matotra</a:t>
            </a:r>
            <a:r>
              <a:rPr lang="fr-FR" sz="2000" b="1" dirty="0"/>
              <a:t> </a:t>
            </a:r>
            <a:r>
              <a:rPr lang="fr-FR" sz="2000" b="1" dirty="0" err="1"/>
              <a:t>sy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mahatapakevitra</a:t>
            </a:r>
            <a:r>
              <a:rPr lang="fr-FR" sz="2000" b="1" dirty="0"/>
              <a:t>. </a:t>
            </a:r>
            <a:r>
              <a:rPr lang="fr-FR" sz="2000" b="1" dirty="0" err="1"/>
              <a:t>Nahoana</a:t>
            </a:r>
            <a:r>
              <a:rPr lang="fr-FR" sz="2000" b="1" dirty="0"/>
              <a:t> </a:t>
            </a:r>
            <a:r>
              <a:rPr lang="fr-FR" sz="2000" b="1" dirty="0" err="1"/>
              <a:t>izy</a:t>
            </a:r>
            <a:r>
              <a:rPr lang="fr-FR" sz="2000" b="1" dirty="0"/>
              <a:t> no </a:t>
            </a:r>
            <a:r>
              <a:rPr lang="fr-FR" sz="2000" b="1" dirty="0" err="1"/>
              <a:t>niova</a:t>
            </a:r>
            <a:r>
              <a:rPr lang="fr-FR" sz="2000" b="1" dirty="0"/>
              <a:t> </a:t>
            </a:r>
            <a:r>
              <a:rPr lang="fr-FR" sz="2000" b="1" dirty="0" err="1"/>
              <a:t>hevitra</a:t>
            </a:r>
            <a:r>
              <a:rPr lang="en" sz="2000" b="1" dirty="0"/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560842"/>
            <a:ext cx="70494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Toa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nilaina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fahatongavan'i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Paoly</a:t>
            </a:r>
            <a:r>
              <a:rPr lang="fr-FR" sz="2000" b="1" dirty="0">
                <a:solidFill>
                  <a:prstClr val="black"/>
                </a:solidFill>
              </a:rPr>
              <a:t> tao </a:t>
            </a:r>
            <a:r>
              <a:rPr lang="fr-FR" sz="2000" b="1" dirty="0" err="1">
                <a:solidFill>
                  <a:prstClr val="black"/>
                </a:solidFill>
              </a:rPr>
              <a:t>Korinto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noho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olana</a:t>
            </a:r>
            <a:r>
              <a:rPr lang="fr-FR" sz="2000" b="1" dirty="0">
                <a:solidFill>
                  <a:prstClr val="black"/>
                </a:solidFill>
              </a:rPr>
              <a:t> tao. </a:t>
            </a:r>
            <a:r>
              <a:rPr lang="fr-FR" sz="2000" b="1" dirty="0" err="1">
                <a:solidFill>
                  <a:prstClr val="black"/>
                </a:solidFill>
              </a:rPr>
              <a:t>Kanefa</a:t>
            </a:r>
            <a:r>
              <a:rPr lang="fr-FR" sz="2000" b="1" dirty="0">
                <a:solidFill>
                  <a:prstClr val="black"/>
                </a:solidFill>
              </a:rPr>
              <a:t>, ho </a:t>
            </a:r>
            <a:r>
              <a:rPr lang="fr-FR" sz="2000" b="1" dirty="0" err="1">
                <a:solidFill>
                  <a:prstClr val="black"/>
                </a:solidFill>
              </a:rPr>
              <a:t>nisetra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fanoherana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hitarika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fifandirana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tiany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sorohana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izy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satria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tiany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loatra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ireo</a:t>
            </a:r>
            <a:r>
              <a:rPr lang="fr-FR" sz="2000" b="1" dirty="0">
                <a:solidFill>
                  <a:prstClr val="black"/>
                </a:solidFill>
              </a:rPr>
              <a:t>. (2 </a:t>
            </a:r>
            <a:r>
              <a:rPr lang="fr-FR" sz="2000" b="1" dirty="0" err="1">
                <a:solidFill>
                  <a:prstClr val="black"/>
                </a:solidFill>
              </a:rPr>
              <a:t>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2:1-4).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61555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3400" b="1" spc="-150" dirty="0">
                <a:ln/>
                <a:solidFill>
                  <a:schemeClr val="bg2">
                    <a:lumMod val="75000"/>
                  </a:schemeClr>
                </a:solidFill>
              </a:rPr>
              <a:t>FAMELAN-KELOKA SY FAMERENANA AMIN'NY LAONINY INDRAY </a:t>
            </a:r>
            <a:endParaRPr lang="en" sz="3400" b="1" spc="-150" dirty="0">
              <a:ln/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izay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avelanareo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heloka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mba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avelako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heloka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ary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izaho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anefa,raha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nisy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heloka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navelako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noho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aminareo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namelako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azy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teo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imason'i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Kristy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fr-FR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86747" y="1277273"/>
            <a:ext cx="63694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Raha</a:t>
            </a:r>
            <a:r>
              <a:rPr lang="fr-FR" sz="2000" b="1" dirty="0"/>
              <a:t> </a:t>
            </a:r>
            <a:r>
              <a:rPr lang="fr-FR" sz="2000" b="1" dirty="0" err="1"/>
              <a:t>teny</a:t>
            </a:r>
            <a:r>
              <a:rPr lang="fr-FR" sz="2000" b="1" dirty="0"/>
              <a:t> an-</a:t>
            </a:r>
            <a:r>
              <a:rPr lang="fr-FR" sz="2000" b="1" dirty="0" err="1"/>
              <a:t>dalana</a:t>
            </a:r>
            <a:r>
              <a:rPr lang="fr-FR" sz="2000" b="1" dirty="0"/>
              <a:t> ho </a:t>
            </a:r>
            <a:r>
              <a:rPr lang="fr-FR" sz="2000" b="1" dirty="0" err="1"/>
              <a:t>any</a:t>
            </a:r>
            <a:r>
              <a:rPr lang="fr-FR" sz="2000" b="1" dirty="0"/>
              <a:t> </a:t>
            </a:r>
            <a:r>
              <a:rPr lang="fr-FR" sz="2000" b="1" dirty="0" err="1"/>
              <a:t>Troasy</a:t>
            </a:r>
            <a:r>
              <a:rPr lang="fr-FR" sz="2000" b="1" dirty="0"/>
              <a:t> i </a:t>
            </a:r>
            <a:r>
              <a:rPr lang="fr-FR" sz="2000" b="1" dirty="0" err="1"/>
              <a:t>Paoly</a:t>
            </a:r>
            <a:r>
              <a:rPr lang="fr-FR" sz="2000" b="1" dirty="0"/>
              <a:t>, </a:t>
            </a:r>
            <a:r>
              <a:rPr lang="fr-FR" sz="2000" b="1" dirty="0" err="1"/>
              <a:t>Titosy</a:t>
            </a:r>
            <a:r>
              <a:rPr lang="fr-FR" sz="2000" b="1" dirty="0"/>
              <a:t> </a:t>
            </a:r>
            <a:r>
              <a:rPr lang="fr-FR" sz="2000" b="1" dirty="0" err="1"/>
              <a:t>kosa</a:t>
            </a:r>
            <a:r>
              <a:rPr lang="fr-FR" sz="2000" b="1" dirty="0"/>
              <a:t> </a:t>
            </a:r>
            <a:r>
              <a:rPr lang="fr-FR" sz="2000" b="1" dirty="0" err="1"/>
              <a:t>nankany</a:t>
            </a:r>
            <a:r>
              <a:rPr lang="fr-FR" sz="2000" b="1" dirty="0"/>
              <a:t> </a:t>
            </a:r>
            <a:r>
              <a:rPr lang="fr-FR" sz="2000" b="1" dirty="0" err="1"/>
              <a:t>Korinto</a:t>
            </a:r>
            <a:r>
              <a:rPr lang="fr-FR" sz="2000" b="1" dirty="0"/>
              <a:t>. Avy tao </a:t>
            </a:r>
            <a:r>
              <a:rPr lang="fr-FR" sz="2000" b="1" dirty="0" err="1"/>
              <a:t>Troasy</a:t>
            </a:r>
            <a:r>
              <a:rPr lang="fr-FR" sz="2000" b="1" dirty="0"/>
              <a:t>, dia </a:t>
            </a:r>
            <a:r>
              <a:rPr lang="fr-FR" sz="2000" b="1" dirty="0" err="1"/>
              <a:t>nandeha</a:t>
            </a:r>
            <a:r>
              <a:rPr lang="fr-FR" sz="2000" b="1" dirty="0"/>
              <a:t> </a:t>
            </a:r>
            <a:r>
              <a:rPr lang="fr-FR" sz="2000" b="1" dirty="0" err="1"/>
              <a:t>tany</a:t>
            </a:r>
            <a:r>
              <a:rPr lang="fr-FR" sz="2000" b="1" dirty="0"/>
              <a:t> </a:t>
            </a:r>
            <a:r>
              <a:rPr lang="fr-FR" sz="2000" b="1" dirty="0" err="1"/>
              <a:t>Makedonia</a:t>
            </a:r>
            <a:r>
              <a:rPr lang="fr-FR" sz="2000" b="1" dirty="0"/>
              <a:t> i </a:t>
            </a:r>
            <a:r>
              <a:rPr lang="fr-FR" sz="2000" b="1" dirty="0" err="1"/>
              <a:t>Paoly</a:t>
            </a:r>
            <a:r>
              <a:rPr lang="fr-FR" sz="2000" b="1" dirty="0"/>
              <a:t>. </a:t>
            </a:r>
            <a:r>
              <a:rPr lang="fr-FR" sz="2000" b="1" dirty="0" err="1"/>
              <a:t>Saingy</a:t>
            </a:r>
            <a:r>
              <a:rPr lang="fr-FR" sz="2000" b="1" dirty="0"/>
              <a:t> </a:t>
            </a:r>
            <a:r>
              <a:rPr lang="fr-FR" sz="2000" b="1" dirty="0" err="1"/>
              <a:t>nitebiteby</a:t>
            </a:r>
            <a:r>
              <a:rPr lang="fr-FR" sz="2000" b="1" dirty="0"/>
              <a:t> </a:t>
            </a:r>
            <a:r>
              <a:rPr lang="fr-FR" sz="2000" b="1" dirty="0" err="1"/>
              <a:t>fatratra</a:t>
            </a:r>
            <a:r>
              <a:rPr lang="fr-FR" sz="2000" b="1" dirty="0"/>
              <a:t> </a:t>
            </a:r>
            <a:r>
              <a:rPr lang="fr-FR" sz="2000" b="1" dirty="0" err="1"/>
              <a:t>izy</a:t>
            </a:r>
            <a:r>
              <a:rPr lang="fr-FR" sz="2000" b="1" dirty="0"/>
              <a:t> </a:t>
            </a:r>
            <a:r>
              <a:rPr lang="fr-FR" sz="2000" b="1" dirty="0" err="1"/>
              <a:t>noho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nahitany</a:t>
            </a:r>
            <a:r>
              <a:rPr lang="fr-FR" sz="2000" b="1" dirty="0"/>
              <a:t> </a:t>
            </a:r>
            <a:r>
              <a:rPr lang="fr-FR" sz="2000" b="1" dirty="0" err="1"/>
              <a:t>an'i</a:t>
            </a:r>
            <a:r>
              <a:rPr lang="fr-FR" sz="2000" b="1" dirty="0"/>
              <a:t> </a:t>
            </a:r>
            <a:r>
              <a:rPr lang="fr-FR" sz="2000" b="1" dirty="0" err="1"/>
              <a:t>Titosy</a:t>
            </a:r>
            <a:r>
              <a:rPr lang="fr-FR" sz="2000" b="1" dirty="0"/>
              <a:t> tao </a:t>
            </a:r>
            <a:r>
              <a:rPr lang="fr-FR" sz="2000" b="1" dirty="0" err="1"/>
              <a:t>Troasy</a:t>
            </a:r>
            <a:r>
              <a:rPr lang="fr-FR" sz="2000" b="1" dirty="0"/>
              <a:t>,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tokony</a:t>
            </a:r>
            <a:r>
              <a:rPr lang="fr-FR" sz="2000" b="1" dirty="0"/>
              <a:t> </a:t>
            </a:r>
            <a:r>
              <a:rPr lang="fr-FR" sz="2000" b="1" dirty="0" err="1"/>
              <a:t>hanome</a:t>
            </a:r>
            <a:r>
              <a:rPr lang="fr-FR" sz="2000" b="1" dirty="0"/>
              <a:t> </a:t>
            </a:r>
            <a:r>
              <a:rPr lang="fr-FR" sz="2000" b="1" dirty="0" err="1"/>
              <a:t>azy</a:t>
            </a:r>
            <a:r>
              <a:rPr lang="fr-FR" sz="2000" b="1" dirty="0"/>
              <a:t> </a:t>
            </a:r>
            <a:r>
              <a:rPr lang="fr-FR" sz="2000" b="1" dirty="0" err="1"/>
              <a:t>vaovao</a:t>
            </a:r>
            <a:r>
              <a:rPr lang="fr-FR" sz="2000" b="1" dirty="0"/>
              <a:t> </a:t>
            </a:r>
            <a:r>
              <a:rPr lang="fr-FR" sz="2000" b="1" dirty="0" err="1"/>
              <a:t>momba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 tao </a:t>
            </a:r>
            <a:r>
              <a:rPr lang="fr-FR" sz="2000" b="1" dirty="0" err="1"/>
              <a:t>Korinto</a:t>
            </a:r>
            <a:r>
              <a:rPr lang="fr-FR" sz="2000" b="1" dirty="0"/>
              <a:t> (2 </a:t>
            </a:r>
            <a:r>
              <a:rPr lang="fr-FR" sz="2000" b="1" dirty="0" err="1"/>
              <a:t>Kor</a:t>
            </a:r>
            <a:r>
              <a:rPr lang="en" sz="2000" b="1" dirty="0"/>
              <a:t>. 2:12-13).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707483"/>
            <a:ext cx="6096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err="1"/>
              <a:t>Iray</a:t>
            </a:r>
            <a:r>
              <a:rPr lang="fr-FR" b="1" dirty="0"/>
              <a:t> </a:t>
            </a:r>
            <a:r>
              <a:rPr lang="fr-FR" b="1" dirty="0" err="1"/>
              <a:t>amin'ireo</a:t>
            </a:r>
            <a:r>
              <a:rPr lang="fr-FR" b="1" dirty="0"/>
              <a:t> </a:t>
            </a:r>
            <a:r>
              <a:rPr lang="fr-FR" b="1" dirty="0" err="1"/>
              <a:t>olana</a:t>
            </a:r>
            <a:r>
              <a:rPr lang="fr-FR" b="1" dirty="0"/>
              <a:t> </a:t>
            </a:r>
            <a:r>
              <a:rPr lang="fr-FR" b="1" dirty="0" err="1"/>
              <a:t>hovana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mahakasika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fitsipi-pifehezana</a:t>
            </a:r>
            <a:r>
              <a:rPr lang="fr-FR" b="1" dirty="0"/>
              <a:t> </a:t>
            </a:r>
            <a:r>
              <a:rPr lang="fr-FR" b="1" dirty="0" err="1"/>
              <a:t>eo</a:t>
            </a:r>
            <a:r>
              <a:rPr lang="fr-FR" b="1" dirty="0"/>
              <a:t> </a:t>
            </a:r>
            <a:r>
              <a:rPr lang="fr-FR" b="1" dirty="0" err="1"/>
              <a:t>anivoan'ny</a:t>
            </a:r>
            <a:r>
              <a:rPr lang="fr-FR" b="1" dirty="0"/>
              <a:t> </a:t>
            </a:r>
            <a:r>
              <a:rPr lang="fr-FR" b="1" dirty="0" err="1"/>
              <a:t>fiangonana</a:t>
            </a:r>
            <a:r>
              <a:rPr lang="fr-FR" b="1" dirty="0"/>
              <a:t>. </a:t>
            </a:r>
            <a:r>
              <a:rPr lang="fr-FR" b="1" dirty="0" err="1"/>
              <a:t>Noho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fankatoavana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apostoly</a:t>
            </a:r>
            <a:r>
              <a:rPr lang="fr-FR" b="1" dirty="0"/>
              <a:t>, dia </a:t>
            </a:r>
            <a:r>
              <a:rPr lang="fr-FR" b="1" dirty="0" err="1"/>
              <a:t>nanarina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mpandika</a:t>
            </a:r>
            <a:r>
              <a:rPr lang="fr-FR" b="1" dirty="0"/>
              <a:t> </a:t>
            </a:r>
            <a:r>
              <a:rPr lang="fr-FR" b="1" dirty="0" err="1"/>
              <a:t>lalàna</a:t>
            </a:r>
            <a:r>
              <a:rPr lang="fr-FR" b="1" dirty="0"/>
              <a:t>, </a:t>
            </a:r>
            <a:r>
              <a:rPr lang="fr-FR" b="1" dirty="0" err="1"/>
              <a:t>ary</a:t>
            </a:r>
            <a:r>
              <a:rPr lang="fr-FR" b="1" dirty="0"/>
              <a:t> </a:t>
            </a:r>
            <a:r>
              <a:rPr lang="fr-FR" b="1" dirty="0" err="1"/>
              <a:t>izy</a:t>
            </a:r>
            <a:r>
              <a:rPr lang="fr-FR" b="1" dirty="0"/>
              <a:t> </a:t>
            </a:r>
            <a:r>
              <a:rPr lang="fr-FR" b="1" dirty="0" err="1"/>
              <a:t>kosa</a:t>
            </a:r>
            <a:r>
              <a:rPr lang="fr-FR" b="1" dirty="0"/>
              <a:t> </a:t>
            </a:r>
            <a:r>
              <a:rPr lang="fr-FR" b="1" dirty="0" err="1"/>
              <a:t>nandray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fananarana</a:t>
            </a:r>
            <a:r>
              <a:rPr lang="fr-FR" b="1" dirty="0"/>
              <a:t>. </a:t>
            </a:r>
            <a:r>
              <a:rPr lang="fr-FR" b="1" dirty="0" err="1"/>
              <a:t>Izao</a:t>
            </a:r>
            <a:r>
              <a:rPr lang="fr-FR" b="1" dirty="0"/>
              <a:t> i </a:t>
            </a:r>
            <a:r>
              <a:rPr lang="fr-FR" b="1" dirty="0" err="1"/>
              <a:t>Paoly</a:t>
            </a:r>
            <a:r>
              <a:rPr lang="fr-FR" b="1" dirty="0"/>
              <a:t> dia </a:t>
            </a:r>
            <a:r>
              <a:rPr lang="fr-FR" b="1" dirty="0" err="1"/>
              <a:t>mangataka</a:t>
            </a:r>
            <a:r>
              <a:rPr lang="fr-FR" b="1" dirty="0"/>
              <a:t> </a:t>
            </a:r>
            <a:r>
              <a:rPr lang="fr-FR" b="1" dirty="0" err="1"/>
              <a:t>amin'izy</a:t>
            </a:r>
            <a:r>
              <a:rPr lang="fr-FR" b="1" dirty="0"/>
              <a:t> </a:t>
            </a:r>
            <a:r>
              <a:rPr lang="fr-FR" b="1" dirty="0" err="1"/>
              <a:t>ireo</a:t>
            </a:r>
            <a:r>
              <a:rPr lang="fr-FR" b="1" dirty="0"/>
              <a:t> </a:t>
            </a:r>
            <a:r>
              <a:rPr lang="fr-FR" b="1" dirty="0" err="1"/>
              <a:t>mba</a:t>
            </a:r>
            <a:r>
              <a:rPr lang="fr-FR" b="1" dirty="0"/>
              <a:t> </a:t>
            </a:r>
            <a:r>
              <a:rPr lang="fr-FR" b="1" dirty="0" err="1"/>
              <a:t>hiroso</a:t>
            </a:r>
            <a:r>
              <a:rPr lang="fr-FR" b="1" dirty="0"/>
              <a:t> </a:t>
            </a:r>
            <a:r>
              <a:rPr lang="fr-FR" b="1" dirty="0" err="1"/>
              <a:t>amin'ny</a:t>
            </a:r>
            <a:r>
              <a:rPr lang="fr-FR" b="1" dirty="0"/>
              <a:t> </a:t>
            </a:r>
            <a:r>
              <a:rPr lang="fr-FR" b="1" dirty="0" err="1"/>
              <a:t>dingana</a:t>
            </a:r>
            <a:r>
              <a:rPr lang="fr-FR" b="1" dirty="0"/>
              <a:t> </a:t>
            </a:r>
            <a:r>
              <a:rPr lang="fr-FR" b="1" dirty="0" err="1"/>
              <a:t>manaraka</a:t>
            </a:r>
            <a:r>
              <a:rPr lang="fr-FR" b="1" dirty="0"/>
              <a:t>: </a:t>
            </a:r>
            <a:r>
              <a:rPr lang="fr-FR" b="1" dirty="0" err="1"/>
              <a:t>famelan-keloka</a:t>
            </a:r>
            <a:r>
              <a:rPr lang="fr-FR" b="1" dirty="0"/>
              <a:t> </a:t>
            </a:r>
            <a:r>
              <a:rPr lang="fr-FR" b="1" dirty="0" err="1"/>
              <a:t>sy</a:t>
            </a:r>
            <a:r>
              <a:rPr lang="fr-FR" b="1" dirty="0"/>
              <a:t> </a:t>
            </a:r>
            <a:r>
              <a:rPr lang="fr-FR" b="1" dirty="0" err="1"/>
              <a:t>famerenana</a:t>
            </a:r>
            <a:r>
              <a:rPr lang="fr-FR" b="1" dirty="0"/>
              <a:t> </a:t>
            </a:r>
            <a:r>
              <a:rPr lang="fr-FR" b="1" dirty="0" err="1"/>
              <a:t>amin'ny</a:t>
            </a:r>
            <a:r>
              <a:rPr lang="fr-FR" b="1" dirty="0"/>
              <a:t> </a:t>
            </a:r>
            <a:r>
              <a:rPr lang="fr-FR" b="1" dirty="0" err="1"/>
              <a:t>laoniny</a:t>
            </a:r>
            <a:r>
              <a:rPr lang="fr-FR" b="1" dirty="0"/>
              <a:t> </a:t>
            </a:r>
            <a:r>
              <a:rPr lang="fr-FR" b="1" dirty="0" err="1"/>
              <a:t>indray</a:t>
            </a:r>
            <a:r>
              <a:rPr lang="fr-FR" b="1" dirty="0"/>
              <a:t> (2 </a:t>
            </a:r>
            <a:r>
              <a:rPr lang="fr-FR" b="1" dirty="0" err="1"/>
              <a:t>Kor</a:t>
            </a:r>
            <a:r>
              <a:rPr lang="en" b="1" dirty="0"/>
              <a:t>. 2:5-11).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5" y="4468192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45640" y="3117100"/>
            <a:ext cx="63476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Nihaona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tany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Makedonia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ihany</a:t>
            </a:r>
            <a:r>
              <a:rPr lang="fr-FR" sz="2000" b="1" dirty="0">
                <a:solidFill>
                  <a:prstClr val="black"/>
                </a:solidFill>
              </a:rPr>
              <a:t> i </a:t>
            </a:r>
            <a:r>
              <a:rPr lang="fr-FR" sz="2000" b="1" dirty="0" err="1">
                <a:solidFill>
                  <a:prstClr val="black"/>
                </a:solidFill>
              </a:rPr>
              <a:t>Titosy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Paoly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taty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aoriana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kely</a:t>
            </a:r>
            <a:r>
              <a:rPr lang="fr-FR" sz="2000" b="1" dirty="0">
                <a:solidFill>
                  <a:prstClr val="black"/>
                </a:solidFill>
              </a:rPr>
              <a:t>. </a:t>
            </a:r>
            <a:r>
              <a:rPr lang="fr-FR" sz="2000" b="1" dirty="0" err="1">
                <a:solidFill>
                  <a:prstClr val="black"/>
                </a:solidFill>
              </a:rPr>
              <a:t>Nolazainy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azy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fomba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tsara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nandraisan'ny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fiangonana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fananaran'ilay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apostoly</a:t>
            </a:r>
            <a:r>
              <a:rPr lang="fr-FR" sz="2000" b="1" dirty="0">
                <a:solidFill>
                  <a:prstClr val="black"/>
                </a:solidFill>
              </a:rPr>
              <a:t> (2 </a:t>
            </a:r>
            <a:r>
              <a:rPr lang="fr-FR" sz="2000" b="1" dirty="0" err="1">
                <a:solidFill>
                  <a:prstClr val="black"/>
                </a:solidFill>
              </a:rPr>
              <a:t>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7:5-9, 13-16).</a:t>
            </a: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NY HANITR'I KRISTY </a:t>
            </a:r>
            <a:endParaRPr lang="en" sz="4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hanitr'i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Kristy ho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an'Andriamanitra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izahay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amin'izay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hovonjena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sy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izay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ho very</a:t>
            </a:r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            </a:t>
            </a:r>
          </a:p>
          <a:p>
            <a:pPr algn="ctr"/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fr-FR" sz="14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4860758" y="1315230"/>
            <a:ext cx="7342349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900" b="1" dirty="0" err="1"/>
              <a:t>Raha</a:t>
            </a:r>
            <a:r>
              <a:rPr lang="fr-FR" sz="1900" b="1" dirty="0"/>
              <a:t> </a:t>
            </a:r>
            <a:r>
              <a:rPr lang="fr-FR" sz="1900" b="1" dirty="0" err="1"/>
              <a:t>nanao</a:t>
            </a:r>
            <a:r>
              <a:rPr lang="fr-FR" sz="1900" b="1" dirty="0"/>
              <a:t> </a:t>
            </a:r>
            <a:r>
              <a:rPr lang="fr-FR" sz="1900" b="1" dirty="0" err="1"/>
              <a:t>fanambarana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amin'ny</a:t>
            </a:r>
            <a:r>
              <a:rPr lang="fr-FR" sz="1900" b="1" dirty="0"/>
              <a:t> </a:t>
            </a:r>
            <a:r>
              <a:rPr lang="fr-FR" sz="1900" b="1" dirty="0" err="1"/>
              <a:t>fomba</a:t>
            </a:r>
            <a:r>
              <a:rPr lang="fr-FR" sz="1900" b="1" dirty="0"/>
              <a:t> “</a:t>
            </a:r>
            <a:r>
              <a:rPr lang="fr-FR" sz="1900" b="1" dirty="0" err="1"/>
              <a:t>namohan'Andriamanitra</a:t>
            </a:r>
            <a:r>
              <a:rPr lang="fr-FR" sz="1900" b="1" dirty="0"/>
              <a:t> </a:t>
            </a:r>
            <a:r>
              <a:rPr lang="fr-FR" sz="1900" b="1" dirty="0" err="1"/>
              <a:t>varavarana</a:t>
            </a:r>
            <a:r>
              <a:rPr lang="fr-FR" sz="1900" b="1" dirty="0"/>
              <a:t>” ho </a:t>
            </a:r>
            <a:r>
              <a:rPr lang="fr-FR" sz="1900" b="1" dirty="0" err="1"/>
              <a:t>an'ny</a:t>
            </a:r>
            <a:r>
              <a:rPr lang="fr-FR" sz="1900" b="1" dirty="0"/>
              <a:t> </a:t>
            </a:r>
            <a:r>
              <a:rPr lang="fr-FR" sz="1900" b="1" dirty="0" err="1"/>
              <a:t>filazantsara</a:t>
            </a:r>
            <a:r>
              <a:rPr lang="fr-FR" sz="1900" b="1" dirty="0"/>
              <a:t> </a:t>
            </a:r>
            <a:r>
              <a:rPr lang="fr-FR" sz="1900" b="1" dirty="0" err="1"/>
              <a:t>izay</a:t>
            </a:r>
            <a:r>
              <a:rPr lang="fr-FR" sz="1900" b="1" dirty="0"/>
              <a:t> </a:t>
            </a:r>
            <a:r>
              <a:rPr lang="fr-FR" sz="1900" b="1" dirty="0" err="1"/>
              <a:t>notoriana</a:t>
            </a:r>
            <a:r>
              <a:rPr lang="fr-FR" sz="1900" b="1" dirty="0"/>
              <a:t> </a:t>
            </a:r>
            <a:r>
              <a:rPr lang="fr-FR" sz="1900" b="1" dirty="0" err="1"/>
              <a:t>tamim-pahombiazana</a:t>
            </a:r>
            <a:r>
              <a:rPr lang="fr-FR" sz="1900" b="1" dirty="0"/>
              <a:t> tao </a:t>
            </a:r>
            <a:r>
              <a:rPr lang="fr-FR" sz="1900" b="1" dirty="0" err="1"/>
              <a:t>Troasy</a:t>
            </a:r>
            <a:r>
              <a:rPr lang="fr-FR" sz="1900" b="1" dirty="0"/>
              <a:t> i </a:t>
            </a:r>
            <a:r>
              <a:rPr lang="fr-FR" sz="1900" b="1" dirty="0" err="1"/>
              <a:t>Paoly</a:t>
            </a:r>
            <a:r>
              <a:rPr lang="fr-FR" sz="1900" b="1" dirty="0"/>
              <a:t>, dia </a:t>
            </a:r>
            <a:r>
              <a:rPr lang="fr-FR" sz="1900" b="1" dirty="0" err="1"/>
              <a:t>nirehareha</a:t>
            </a:r>
            <a:r>
              <a:rPr lang="fr-FR" sz="1900" b="1" dirty="0"/>
              <a:t> </a:t>
            </a:r>
            <a:r>
              <a:rPr lang="fr-FR" sz="1900" b="1" dirty="0" err="1"/>
              <a:t>tamin'ny</a:t>
            </a:r>
            <a:r>
              <a:rPr lang="fr-FR" sz="1900" b="1" dirty="0"/>
              <a:t> </a:t>
            </a:r>
            <a:r>
              <a:rPr lang="fr-FR" sz="1900" b="1" dirty="0" err="1"/>
              <a:t>hiakam-piderana</a:t>
            </a:r>
            <a:r>
              <a:rPr lang="fr-FR" sz="1900" b="1" dirty="0"/>
              <a:t> </a:t>
            </a:r>
            <a:r>
              <a:rPr lang="fr-FR" sz="1900" b="1" dirty="0" err="1"/>
              <a:t>sy</a:t>
            </a:r>
            <a:r>
              <a:rPr lang="fr-FR" sz="1900" b="1" dirty="0"/>
              <a:t> </a:t>
            </a:r>
            <a:r>
              <a:rPr lang="fr-FR" sz="1900" b="1" dirty="0" err="1"/>
              <a:t>fandresena</a:t>
            </a:r>
            <a:r>
              <a:rPr lang="fr-FR" sz="1900" b="1" dirty="0"/>
              <a:t>: “Fa </a:t>
            </a:r>
            <a:r>
              <a:rPr lang="fr-FR" sz="1900" b="1" dirty="0" err="1"/>
              <a:t>isaorana</a:t>
            </a:r>
            <a:r>
              <a:rPr lang="fr-FR" sz="1900" b="1" dirty="0"/>
              <a:t> </a:t>
            </a:r>
            <a:r>
              <a:rPr lang="fr-FR" sz="1900" b="1" dirty="0" err="1"/>
              <a:t>anie</a:t>
            </a:r>
            <a:r>
              <a:rPr lang="fr-FR" sz="1900" b="1" dirty="0"/>
              <a:t> </a:t>
            </a:r>
            <a:r>
              <a:rPr lang="fr-FR" sz="1900" b="1" dirty="0" err="1"/>
              <a:t>Andriamanitra</a:t>
            </a:r>
            <a:r>
              <a:rPr lang="fr-FR" sz="1900" b="1" dirty="0"/>
              <a:t>, </a:t>
            </a:r>
            <a:r>
              <a:rPr lang="fr-FR" sz="1900" b="1" dirty="0" err="1"/>
              <a:t>Izay</a:t>
            </a:r>
            <a:r>
              <a:rPr lang="fr-FR" sz="1900" b="1" dirty="0"/>
              <a:t> </a:t>
            </a:r>
            <a:r>
              <a:rPr lang="fr-FR" sz="1900" b="1" dirty="0" err="1"/>
              <a:t>mitondra</a:t>
            </a:r>
            <a:r>
              <a:rPr lang="fr-FR" sz="1900" b="1" dirty="0"/>
              <a:t> </a:t>
            </a:r>
            <a:r>
              <a:rPr lang="fr-FR" sz="1900" b="1" dirty="0" err="1"/>
              <a:t>anay</a:t>
            </a:r>
            <a:r>
              <a:rPr lang="fr-FR" sz="1900" b="1" dirty="0"/>
              <a:t> </a:t>
            </a:r>
            <a:r>
              <a:rPr lang="fr-FR" sz="1900" b="1" dirty="0" err="1"/>
              <a:t>mandrakariva</a:t>
            </a:r>
            <a:r>
              <a:rPr lang="fr-FR" sz="1900" b="1" dirty="0"/>
              <a:t> ao </a:t>
            </a:r>
            <a:r>
              <a:rPr lang="fr-FR" sz="1900" b="1" dirty="0" err="1"/>
              <a:t>amin'i</a:t>
            </a:r>
            <a:r>
              <a:rPr lang="fr-FR" sz="1900" b="1" dirty="0"/>
              <a:t> </a:t>
            </a:r>
            <a:r>
              <a:rPr lang="fr-FR" sz="1900" b="1" dirty="0" err="1"/>
              <a:t>Kristy</a:t>
            </a:r>
            <a:r>
              <a:rPr lang="fr-FR" sz="1900" b="1" dirty="0"/>
              <a:t> </a:t>
            </a:r>
            <a:r>
              <a:rPr lang="fr-FR" sz="1900" b="1" dirty="0" err="1"/>
              <a:t>toy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fanaon'izay</a:t>
            </a:r>
            <a:r>
              <a:rPr lang="fr-FR" sz="1900" b="1" dirty="0"/>
              <a:t> </a:t>
            </a:r>
            <a:r>
              <a:rPr lang="fr-FR" sz="1900" b="1" dirty="0" err="1"/>
              <a:t>avy</a:t>
            </a:r>
            <a:r>
              <a:rPr lang="fr-FR" sz="1900" b="1" dirty="0"/>
              <a:t> </a:t>
            </a:r>
            <a:r>
              <a:rPr lang="fr-FR" sz="1900" b="1" dirty="0" err="1"/>
              <a:t>nandresy</a:t>
            </a:r>
            <a:r>
              <a:rPr lang="fr-FR" sz="1900" b="1" dirty="0"/>
              <a:t>, ka dia </a:t>
            </a:r>
            <a:r>
              <a:rPr lang="fr-FR" sz="1900" b="1" dirty="0" err="1"/>
              <a:t>ampisehoany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hanitry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fahalalana</a:t>
            </a:r>
            <a:r>
              <a:rPr lang="fr-FR" sz="1900" b="1" dirty="0"/>
              <a:t> Azy </a:t>
            </a:r>
            <a:r>
              <a:rPr lang="fr-FR" sz="1900" b="1" dirty="0" err="1"/>
              <a:t>eny</a:t>
            </a:r>
            <a:r>
              <a:rPr lang="fr-FR" sz="1900" b="1" dirty="0"/>
              <a:t> </a:t>
            </a:r>
            <a:r>
              <a:rPr lang="fr-FR" sz="1900" b="1" dirty="0" err="1"/>
              <a:t>tontolo</a:t>
            </a:r>
            <a:r>
              <a:rPr lang="fr-FR" sz="1900" b="1" dirty="0"/>
              <a:t> </a:t>
            </a:r>
            <a:r>
              <a:rPr lang="fr-FR" sz="1900" b="1" dirty="0" err="1"/>
              <a:t>eny</a:t>
            </a:r>
            <a:r>
              <a:rPr lang="fr-FR" sz="1900" b="1" dirty="0"/>
              <a:t> </a:t>
            </a:r>
            <a:r>
              <a:rPr lang="fr-FR" sz="1900" b="1" dirty="0" err="1"/>
              <a:t>izahay</a:t>
            </a:r>
            <a:r>
              <a:rPr lang="fr-FR" sz="1900" b="1" dirty="0"/>
              <a:t>” (2 </a:t>
            </a:r>
            <a:r>
              <a:rPr lang="fr-FR" sz="1900" b="1" dirty="0" err="1"/>
              <a:t>Kor</a:t>
            </a:r>
            <a:r>
              <a:rPr lang="en" sz="1900" b="1" dirty="0"/>
              <a:t>. 2:14).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3164" y="3796678"/>
            <a:ext cx="5021309" cy="29128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10637" y="3468717"/>
            <a:ext cx="6948021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900" b="1" dirty="0" err="1"/>
              <a:t>Toa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fielin'ny</a:t>
            </a:r>
            <a:r>
              <a:rPr lang="fr-FR" sz="1900" b="1" dirty="0"/>
              <a:t> fofo-</a:t>
            </a:r>
            <a:r>
              <a:rPr lang="fr-FR" sz="1900" b="1" dirty="0" err="1"/>
              <a:t>manitra</a:t>
            </a:r>
            <a:r>
              <a:rPr lang="fr-FR" sz="1900" b="1" dirty="0"/>
              <a:t> </a:t>
            </a:r>
            <a:r>
              <a:rPr lang="fr-FR" sz="1900" b="1" dirty="0" err="1"/>
              <a:t>iray</a:t>
            </a:r>
            <a:r>
              <a:rPr lang="fr-FR" sz="1900" b="1" dirty="0"/>
              <a:t>, dia </a:t>
            </a:r>
            <a:r>
              <a:rPr lang="fr-FR" sz="1900" b="1" dirty="0" err="1"/>
              <a:t>mahatratra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fanahy</a:t>
            </a:r>
            <a:r>
              <a:rPr lang="fr-FR" sz="1900" b="1" dirty="0"/>
              <a:t> </a:t>
            </a:r>
            <a:r>
              <a:rPr lang="fr-FR" sz="1900" b="1" dirty="0" err="1"/>
              <a:t>rehetra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fahalalana</a:t>
            </a:r>
            <a:r>
              <a:rPr lang="fr-FR" sz="1900" b="1" dirty="0"/>
              <a:t> </a:t>
            </a:r>
            <a:r>
              <a:rPr lang="fr-FR" sz="1900" b="1" dirty="0" err="1"/>
              <a:t>an'i</a:t>
            </a:r>
            <a:r>
              <a:rPr lang="fr-FR" sz="1900" b="1" dirty="0"/>
              <a:t> </a:t>
            </a:r>
            <a:r>
              <a:rPr lang="fr-FR" sz="1900" b="1" dirty="0" err="1"/>
              <a:t>Kristy</a:t>
            </a:r>
            <a:r>
              <a:rPr lang="fr-FR" sz="1900" b="1" dirty="0"/>
              <a:t>. Ho </a:t>
            </a:r>
            <a:r>
              <a:rPr lang="fr-FR" sz="1900" b="1" dirty="0" err="1"/>
              <a:t>an'ny</a:t>
            </a:r>
            <a:r>
              <a:rPr lang="fr-FR" sz="1900" b="1" dirty="0"/>
              <a:t> </a:t>
            </a:r>
            <a:r>
              <a:rPr lang="fr-FR" sz="1900" b="1" dirty="0" err="1"/>
              <a:t>Korintiana</a:t>
            </a:r>
            <a:r>
              <a:rPr lang="fr-FR" sz="1900" b="1" dirty="0"/>
              <a:t>, </a:t>
            </a:r>
            <a:r>
              <a:rPr lang="fr-FR" sz="1900" b="1" dirty="0" err="1"/>
              <a:t>sy</a:t>
            </a:r>
            <a:r>
              <a:rPr lang="fr-FR" sz="1900" b="1" dirty="0"/>
              <a:t> ho </a:t>
            </a:r>
            <a:r>
              <a:rPr lang="fr-FR" sz="1900" b="1" dirty="0" err="1"/>
              <a:t>antsika</a:t>
            </a:r>
            <a:r>
              <a:rPr lang="fr-FR" sz="1900" b="1" dirty="0"/>
              <a:t> </a:t>
            </a:r>
            <a:r>
              <a:rPr lang="fr-FR" sz="1900" b="1" dirty="0" err="1"/>
              <a:t>koa</a:t>
            </a:r>
            <a:r>
              <a:rPr lang="fr-FR" sz="1900" b="1" dirty="0"/>
              <a:t>, dia </a:t>
            </a:r>
            <a:r>
              <a:rPr lang="fr-FR" sz="1900" b="1" dirty="0" err="1"/>
              <a:t>fiainana</a:t>
            </a:r>
            <a:r>
              <a:rPr lang="fr-FR" sz="1900" b="1" dirty="0"/>
              <a:t> </a:t>
            </a:r>
            <a:r>
              <a:rPr lang="fr-FR" sz="1900" b="1" dirty="0" err="1"/>
              <a:t>mandrakizay</a:t>
            </a:r>
            <a:r>
              <a:rPr lang="fr-FR" sz="1900" b="1" dirty="0"/>
              <a:t> </a:t>
            </a:r>
            <a:r>
              <a:rPr lang="fr-FR" sz="1900" b="1" dirty="0" err="1"/>
              <a:t>io</a:t>
            </a:r>
            <a:r>
              <a:rPr lang="fr-FR" sz="1900" b="1" dirty="0"/>
              <a:t> </a:t>
            </a:r>
            <a:r>
              <a:rPr lang="fr-FR" sz="1900" b="1" dirty="0" err="1"/>
              <a:t>hanitra</a:t>
            </a:r>
            <a:r>
              <a:rPr lang="fr-FR" sz="1900" b="1" dirty="0"/>
              <a:t> </a:t>
            </a:r>
            <a:r>
              <a:rPr lang="fr-FR" sz="1900" b="1" dirty="0" err="1"/>
              <a:t>io</a:t>
            </a:r>
            <a:r>
              <a:rPr lang="fr-FR" sz="1900" b="1" dirty="0"/>
              <a:t>. </a:t>
            </a:r>
            <a:r>
              <a:rPr lang="fr-FR" sz="1900" b="1" dirty="0" err="1"/>
              <a:t>Saingy</a:t>
            </a:r>
            <a:r>
              <a:rPr lang="fr-FR" sz="1900" b="1" dirty="0"/>
              <a:t>, ho </a:t>
            </a:r>
            <a:r>
              <a:rPr lang="fr-FR" sz="1900" b="1" dirty="0" err="1"/>
              <a:t>an'izay</a:t>
            </a:r>
            <a:r>
              <a:rPr lang="fr-FR" sz="1900" b="1" dirty="0"/>
              <a:t> manda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antso</a:t>
            </a:r>
            <a:r>
              <a:rPr lang="fr-FR" sz="1900" b="1" dirty="0"/>
              <a:t> </a:t>
            </a:r>
            <a:r>
              <a:rPr lang="fr-FR" sz="1900" b="1" dirty="0" err="1"/>
              <a:t>kosa</a:t>
            </a:r>
            <a:r>
              <a:rPr lang="fr-FR" sz="1900" b="1" dirty="0"/>
              <a:t>, dia </a:t>
            </a:r>
            <a:r>
              <a:rPr lang="fr-FR" sz="1900" b="1" dirty="0" err="1"/>
              <a:t>hanitry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fahafatesana</a:t>
            </a:r>
            <a:r>
              <a:rPr lang="fr-FR" sz="1900" b="1" dirty="0"/>
              <a:t> (2 </a:t>
            </a:r>
            <a:r>
              <a:rPr lang="fr-FR" sz="1900" b="1" dirty="0" err="1"/>
              <a:t>Kor</a:t>
            </a:r>
            <a:r>
              <a:rPr lang="en" sz="1900" b="1" dirty="0"/>
              <a:t>. 2:15-16).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088682" y="4853257"/>
            <a:ext cx="4710263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900" b="1" dirty="0" err="1"/>
              <a:t>Mifantokana</a:t>
            </a:r>
            <a:r>
              <a:rPr lang="fr-FR" sz="1900" b="1" dirty="0"/>
              <a:t> </a:t>
            </a:r>
            <a:r>
              <a:rPr lang="fr-FR" sz="1900" b="1" dirty="0" err="1"/>
              <a:t>amin'ny</a:t>
            </a:r>
            <a:r>
              <a:rPr lang="fr-FR" sz="1900" b="1" dirty="0"/>
              <a:t> </a:t>
            </a:r>
            <a:r>
              <a:rPr lang="fr-FR" sz="1900" b="1" dirty="0" err="1"/>
              <a:t>andraikitra</a:t>
            </a:r>
            <a:r>
              <a:rPr lang="fr-FR" sz="1900" b="1" dirty="0"/>
              <a:t> </a:t>
            </a:r>
            <a:r>
              <a:rPr lang="fr-FR" sz="1900" b="1" dirty="0" err="1"/>
              <a:t>aterak'izany</a:t>
            </a:r>
            <a:r>
              <a:rPr lang="fr-FR" sz="1900" b="1" dirty="0"/>
              <a:t>, dia </a:t>
            </a:r>
            <a:r>
              <a:rPr lang="fr-FR" sz="1900" b="1" dirty="0" err="1"/>
              <a:t>manazava</a:t>
            </a:r>
            <a:r>
              <a:rPr lang="fr-FR" sz="1900" b="1" dirty="0"/>
              <a:t> i </a:t>
            </a:r>
            <a:r>
              <a:rPr lang="fr-FR" sz="1900" b="1" dirty="0" err="1"/>
              <a:t>Paoly</a:t>
            </a:r>
            <a:r>
              <a:rPr lang="fr-FR" sz="1900" b="1" dirty="0"/>
              <a:t> fa </a:t>
            </a:r>
            <a:r>
              <a:rPr lang="fr-FR" sz="1900" b="1" dirty="0" err="1"/>
              <a:t>tsy</a:t>
            </a:r>
            <a:r>
              <a:rPr lang="fr-FR" sz="1900" b="1" dirty="0"/>
              <a:t> </a:t>
            </a:r>
            <a:r>
              <a:rPr lang="fr-FR" sz="1900" b="1" dirty="0" err="1"/>
              <a:t>maintsy</a:t>
            </a:r>
            <a:r>
              <a:rPr lang="fr-FR" sz="1900" b="1" dirty="0"/>
              <a:t> </a:t>
            </a:r>
            <a:r>
              <a:rPr lang="fr-FR" sz="1900" b="1" dirty="0" err="1"/>
              <a:t>atolotra</a:t>
            </a:r>
            <a:r>
              <a:rPr lang="fr-FR" sz="1900" b="1" dirty="0"/>
              <a:t> </a:t>
            </a:r>
            <a:r>
              <a:rPr lang="fr-FR" sz="1900" b="1" dirty="0" err="1"/>
              <a:t>amin'ny</a:t>
            </a:r>
            <a:r>
              <a:rPr lang="fr-FR" sz="1900" b="1" dirty="0"/>
              <a:t> </a:t>
            </a:r>
            <a:r>
              <a:rPr lang="fr-FR" sz="1900" b="1" dirty="0" err="1"/>
              <a:t>fahadiovam</a:t>
            </a:r>
            <a:r>
              <a:rPr lang="fr-FR" sz="1900" b="1" dirty="0"/>
              <a:t>-po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hafatra</a:t>
            </a:r>
            <a:r>
              <a:rPr lang="fr-FR" sz="1900" b="1" dirty="0"/>
              <a:t>, </a:t>
            </a:r>
            <a:r>
              <a:rPr lang="fr-FR" sz="1900" b="1" dirty="0" err="1"/>
              <a:t>tsy</a:t>
            </a:r>
            <a:r>
              <a:rPr lang="fr-FR" sz="1900" b="1" dirty="0"/>
              <a:t> </a:t>
            </a:r>
            <a:r>
              <a:rPr lang="fr-FR" sz="1900" b="1" dirty="0" err="1"/>
              <a:t>amin'ny</a:t>
            </a:r>
            <a:r>
              <a:rPr lang="fr-FR" sz="1900" b="1" dirty="0"/>
              <a:t> </a:t>
            </a:r>
            <a:r>
              <a:rPr lang="fr-FR" sz="1900" b="1" dirty="0" err="1"/>
              <a:t>fikatsahana</a:t>
            </a:r>
            <a:r>
              <a:rPr lang="fr-FR" sz="1900" b="1" dirty="0"/>
              <a:t> </a:t>
            </a:r>
            <a:r>
              <a:rPr lang="fr-FR" sz="1900" b="1" dirty="0" err="1"/>
              <a:t>tombontsoa</a:t>
            </a:r>
            <a:r>
              <a:rPr lang="fr-FR" sz="1900" b="1" dirty="0"/>
              <a:t> ho </a:t>
            </a:r>
            <a:r>
              <a:rPr lang="fr-FR" sz="1900" b="1" dirty="0" err="1"/>
              <a:t>an'ny</a:t>
            </a:r>
            <a:r>
              <a:rPr lang="fr-FR" sz="1900" b="1" dirty="0"/>
              <a:t> </a:t>
            </a:r>
            <a:r>
              <a:rPr lang="fr-FR" sz="1900" b="1" dirty="0" err="1"/>
              <a:t>tena</a:t>
            </a:r>
            <a:r>
              <a:rPr lang="fr-FR" sz="1900" b="1" dirty="0"/>
              <a:t>, fa ho </a:t>
            </a:r>
            <a:r>
              <a:rPr lang="fr-FR" sz="1900" b="1" dirty="0" err="1"/>
              <a:t>famonjena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mpihaino</a:t>
            </a:r>
            <a:r>
              <a:rPr lang="fr-FR" sz="1900" b="1" dirty="0"/>
              <a:t> (2 </a:t>
            </a:r>
            <a:r>
              <a:rPr lang="fr-FR" sz="1900" b="1" dirty="0" err="1"/>
              <a:t>Kor</a:t>
            </a:r>
            <a:r>
              <a:rPr lang="en" sz="1900" b="1" dirty="0"/>
              <a:t>. 2:17).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902" y="853320"/>
            <a:ext cx="4656977" cy="2389027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27" y="5038410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137734" y="735292"/>
            <a:ext cx="10715320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“</a:t>
            </a:r>
            <a:r>
              <a:rPr lang="en-US" sz="2800" b="1" dirty="0" err="1">
                <a:latin typeface="Constantia" panose="02030602050306030303" pitchFamily="18" charset="0"/>
              </a:rPr>
              <a:t>Nitondra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vaovao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mahafaly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tokoa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momba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ny</a:t>
            </a:r>
            <a:r>
              <a:rPr lang="en-US" sz="2800" b="1" dirty="0">
                <a:latin typeface="Constantia" panose="02030602050306030303" pitchFamily="18" charset="0"/>
              </a:rPr>
              <a:t> Kristiana </a:t>
            </a:r>
            <a:r>
              <a:rPr lang="en-US" sz="2800" b="1" dirty="0" err="1">
                <a:latin typeface="Constantia" panose="02030602050306030303" pitchFamily="18" charset="0"/>
              </a:rPr>
              <a:t>tany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Korinto</a:t>
            </a:r>
            <a:r>
              <a:rPr lang="en-US" sz="2800" b="1" dirty="0">
                <a:latin typeface="Constantia" panose="02030602050306030303" pitchFamily="18" charset="0"/>
              </a:rPr>
              <a:t> io </a:t>
            </a:r>
            <a:r>
              <a:rPr lang="en-US" sz="2800" b="1" dirty="0" err="1">
                <a:latin typeface="Constantia" panose="02030602050306030303" pitchFamily="18" charset="0"/>
              </a:rPr>
              <a:t>mpanompon'Andriamanitra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mahatoky</a:t>
            </a:r>
            <a:r>
              <a:rPr lang="en-US" sz="2800" b="1" dirty="0">
                <a:latin typeface="Constantia" panose="02030602050306030303" pitchFamily="18" charset="0"/>
              </a:rPr>
              <a:t> io, </a:t>
            </a:r>
            <a:r>
              <a:rPr lang="en-US" sz="2800" b="1" dirty="0" err="1">
                <a:latin typeface="Constantia" panose="02030602050306030303" pitchFamily="18" charset="0"/>
              </a:rPr>
              <a:t>satria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tena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niova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tanteraka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fitondrantenan'ireo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Maro</a:t>
            </a:r>
            <a:r>
              <a:rPr lang="en-US" sz="2800" b="1" dirty="0">
                <a:latin typeface="Constantia" panose="02030602050306030303" pitchFamily="18" charset="0"/>
              </a:rPr>
              <a:t> no </a:t>
            </a:r>
            <a:r>
              <a:rPr lang="en-US" sz="2800" b="1" dirty="0" err="1">
                <a:latin typeface="Constantia" panose="02030602050306030303" pitchFamily="18" charset="0"/>
              </a:rPr>
              <a:t>nanaraka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torohevitra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voarakitra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tao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amin'ny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epistily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nalefan'i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Paoly</a:t>
            </a:r>
            <a:r>
              <a:rPr lang="en-US" sz="2800" b="1" dirty="0">
                <a:latin typeface="Constantia" panose="02030602050306030303" pitchFamily="18" charset="0"/>
              </a:rPr>
              <a:t>, ka </a:t>
            </a:r>
            <a:r>
              <a:rPr lang="en-US" sz="2800" b="1" dirty="0" err="1">
                <a:latin typeface="Constantia" panose="02030602050306030303" pitchFamily="18" charset="0"/>
              </a:rPr>
              <a:t>nibebaka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tamin'ny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fahotany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Tsy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fahafaham</a:t>
            </a:r>
            <a:r>
              <a:rPr lang="en-US" sz="2800" b="1" dirty="0">
                <a:latin typeface="Constantia" panose="02030602050306030303" pitchFamily="18" charset="0"/>
              </a:rPr>
              <a:t>-baraka ho </a:t>
            </a:r>
            <a:r>
              <a:rPr lang="en-US" sz="2800" b="1" dirty="0" err="1">
                <a:latin typeface="Constantia" panose="02030602050306030303" pitchFamily="18" charset="0"/>
              </a:rPr>
              <a:t>an'ny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finoana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kristiana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intsony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fiainany</a:t>
            </a:r>
            <a:r>
              <a:rPr lang="en-US" sz="2800" b="1" dirty="0">
                <a:latin typeface="Constantia" panose="02030602050306030303" pitchFamily="18" charset="0"/>
              </a:rPr>
              <a:t>, fa </a:t>
            </a:r>
            <a:r>
              <a:rPr lang="en-US" sz="2800" b="1" dirty="0" err="1">
                <a:latin typeface="Constantia" panose="02030602050306030303" pitchFamily="18" charset="0"/>
              </a:rPr>
              <a:t>nanjary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nijoro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kosa</a:t>
            </a:r>
            <a:r>
              <a:rPr lang="en-US" sz="2800" b="1" dirty="0">
                <a:latin typeface="Constantia" panose="02030602050306030303" pitchFamily="18" charset="0"/>
              </a:rPr>
              <a:t> ho </a:t>
            </a:r>
            <a:r>
              <a:rPr lang="en-US" sz="2800" b="1" dirty="0" err="1">
                <a:latin typeface="Constantia" panose="02030602050306030303" pitchFamily="18" charset="0"/>
              </a:rPr>
              <a:t>vavolombelon'ny</a:t>
            </a:r>
            <a:r>
              <a:rPr lang="en-US" sz="2800" b="1" dirty="0">
                <a:latin typeface="Constantia" panose="02030602050306030303" pitchFamily="18" charset="0"/>
              </a:rPr>
              <a:t> toe-</a:t>
            </a:r>
            <a:r>
              <a:rPr lang="en-US" sz="2800" b="1" dirty="0" err="1">
                <a:latin typeface="Constantia" panose="02030602050306030303" pitchFamily="18" charset="0"/>
              </a:rPr>
              <a:t>panahy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masina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izay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nivelomany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isan'andro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izy</a:t>
            </a:r>
            <a:r>
              <a:rPr lang="en-US" sz="28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800" b="1" dirty="0">
                <a:latin typeface="Constantia" panose="02030602050306030303" pitchFamily="18" charset="0"/>
              </a:rPr>
              <a:t>Io </a:t>
            </a:r>
            <a:r>
              <a:rPr lang="en-US" sz="2800" b="1" dirty="0" err="1">
                <a:latin typeface="Constantia" panose="02030602050306030303" pitchFamily="18" charset="0"/>
              </a:rPr>
              <a:t>fibebahana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vokatry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asan'ny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fahasoavan'Andriamanitra</a:t>
            </a:r>
            <a:r>
              <a:rPr lang="en-US" sz="2800" b="1" dirty="0">
                <a:latin typeface="Constantia" panose="02030602050306030303" pitchFamily="18" charset="0"/>
              </a:rPr>
              <a:t> io no </a:t>
            </a:r>
            <a:r>
              <a:rPr lang="en-US" sz="2800" b="1" dirty="0" err="1">
                <a:latin typeface="Constantia" panose="02030602050306030303" pitchFamily="18" charset="0"/>
              </a:rPr>
              <a:t>mitaona</a:t>
            </a:r>
            <a:r>
              <a:rPr lang="en-US" sz="2800" b="1" dirty="0">
                <a:latin typeface="Constantia" panose="02030602050306030303" pitchFamily="18" charset="0"/>
              </a:rPr>
              <a:t> ho </a:t>
            </a:r>
            <a:r>
              <a:rPr lang="en-US" sz="2800" b="1" dirty="0" err="1">
                <a:latin typeface="Constantia" panose="02030602050306030303" pitchFamily="18" charset="0"/>
              </a:rPr>
              <a:t>amin'ny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fiaiken-keloka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sy</a:t>
            </a:r>
            <a:r>
              <a:rPr lang="en-US" sz="2800" b="1" dirty="0">
                <a:latin typeface="Constantia" panose="02030602050306030303" pitchFamily="18" charset="0"/>
              </a:rPr>
              <a:t> ho </a:t>
            </a:r>
            <a:r>
              <a:rPr lang="en-US" sz="2800" b="1" dirty="0" err="1">
                <a:latin typeface="Constantia" panose="02030602050306030303" pitchFamily="18" charset="0"/>
              </a:rPr>
              <a:t>amin'ny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fahafoizana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izany</a:t>
            </a:r>
            <a:r>
              <a:rPr lang="en-US" sz="2800" b="1" dirty="0">
                <a:latin typeface="Constantia" panose="02030602050306030303" pitchFamily="18" charset="0"/>
              </a:rPr>
              <a:t>. Toy </a:t>
            </a:r>
            <a:r>
              <a:rPr lang="en-US" sz="2800" b="1" dirty="0" err="1">
                <a:latin typeface="Constantia" panose="02030602050306030303" pitchFamily="18" charset="0"/>
              </a:rPr>
              <a:t>izany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vokatra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nambaran'i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Paoly</a:t>
            </a:r>
            <a:r>
              <a:rPr lang="en-US" sz="2800" b="1" dirty="0">
                <a:latin typeface="Constantia" panose="02030602050306030303" pitchFamily="18" charset="0"/>
              </a:rPr>
              <a:t> fa </a:t>
            </a:r>
            <a:r>
              <a:rPr lang="en-US" sz="2800" b="1" dirty="0" err="1">
                <a:latin typeface="Constantia" panose="02030602050306030303" pitchFamily="18" charset="0"/>
              </a:rPr>
              <a:t>hitany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tamin'ireo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mpino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tany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Korinto</a:t>
            </a:r>
            <a:r>
              <a:rPr lang="en" sz="2800" b="1" dirty="0"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474771" y="5905938"/>
            <a:ext cx="34902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fr-FR" sz="1600" b="1" dirty="0" err="1"/>
              <a:t>Vavolombelona</a:t>
            </a:r>
            <a:r>
              <a:rPr lang="fr-FR" sz="1600" b="1" dirty="0"/>
              <a:t> </a:t>
            </a:r>
            <a:r>
              <a:rPr lang="fr-FR" sz="1600" b="1" dirty="0" err="1"/>
              <a:t>Mahery</a:t>
            </a:r>
            <a:r>
              <a:rPr lang="fr-FR" sz="1600" b="1" dirty="0"/>
              <a:t>, p. </a:t>
            </a:r>
            <a:r>
              <a:rPr lang="fr-FR" sz="1600" b="1"/>
              <a:t>284</a:t>
            </a:r>
            <a:r>
              <a:rPr lang="en" sz="1600" b="1"/>
              <a:t>)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1241</Words>
  <Application>Microsoft Office PowerPoint</Application>
  <PresentationFormat>Panorámica</PresentationFormat>
  <Paragraphs>60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Constantia</vt:lpstr>
      <vt:lpstr>Arial</vt:lpstr>
      <vt:lpstr>Aptos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93</cp:revision>
  <dcterms:created xsi:type="dcterms:W3CDTF">2026-07-22T06:08:40Z</dcterms:created>
  <dcterms:modified xsi:type="dcterms:W3CDTF">2026-08-27T16:59:48Z</dcterms:modified>
</cp:coreProperties>
</file>