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9" r:id="rId4"/>
    <p:sldId id="258" r:id="rId5"/>
    <p:sldId id="259" r:id="rId6"/>
    <p:sldId id="275" r:id="rId7"/>
    <p:sldId id="277" r:id="rId8"/>
    <p:sldId id="273" r:id="rId9"/>
    <p:sldId id="263" r:id="rId10"/>
    <p:sldId id="278" r:id="rId11"/>
    <p:sldId id="274" r:id="rId12"/>
    <p:sldId id="270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#1" qsCatId="3D" csTypeId="urn:microsoft.com/office/officeart/2005/8/colors/accent2_1#1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pt-BR" sz="2000" b="1" dirty="0">
              <a:solidFill>
                <a:srgbClr val="745E00"/>
              </a:solidFill>
            </a:rPr>
            <a:t>Na dia nanan-karena aza Izy, dia tonga </a:t>
          </a:r>
          <a:r>
            <a:rPr lang="pt-BR" sz="2000" b="1" dirty="0" err="1">
              <a:solidFill>
                <a:srgbClr val="745E00"/>
              </a:solidFill>
            </a:rPr>
            <a:t>malahelo</a:t>
          </a:r>
          <a:r>
            <a:rPr lang="pt-BR" sz="2000" b="1" dirty="0">
              <a:solidFill>
                <a:srgbClr val="745E00"/>
              </a:solidFill>
            </a:rPr>
            <a:t> </a:t>
          </a:r>
          <a:br>
            <a:rPr lang="pt-BR" sz="2000" b="1" dirty="0">
              <a:solidFill>
                <a:srgbClr val="745E00"/>
              </a:solidFill>
            </a:rPr>
          </a:br>
          <a:r>
            <a:rPr lang="en" sz="2000" b="1" dirty="0">
              <a:solidFill>
                <a:srgbClr val="745E00"/>
              </a:solidFill>
            </a:rPr>
            <a:t>(2 </a:t>
          </a:r>
          <a:r>
            <a:rPr lang="fr-FR" sz="2000" b="1" dirty="0" err="1">
              <a:solidFill>
                <a:srgbClr val="745E00"/>
              </a:solidFill>
            </a:rPr>
            <a:t>Korintiana</a:t>
          </a:r>
          <a:r>
            <a:rPr lang="en" sz="2000" b="1" dirty="0">
              <a:solidFill>
                <a:srgbClr val="745E00"/>
              </a:solidFill>
            </a:rPr>
            <a:t> 8:9)</a:t>
          </a:r>
          <a:endParaRPr lang="es-ES" sz="2000" dirty="0">
            <a:solidFill>
              <a:srgbClr val="745E00"/>
            </a:solidFill>
          </a:endParaRP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fr-FR" sz="2000" b="1" dirty="0" err="1">
              <a:solidFill>
                <a:srgbClr val="208438"/>
              </a:solidFill>
            </a:rPr>
            <a:t>Nandao</a:t>
          </a:r>
          <a:r>
            <a:rPr lang="fr-FR" sz="2000" b="1" dirty="0">
              <a:solidFill>
                <a:srgbClr val="208438"/>
              </a:solidFill>
            </a:rPr>
            <a:t> </a:t>
          </a:r>
          <a:r>
            <a:rPr lang="fr-FR" sz="2000" b="1" dirty="0" err="1">
              <a:solidFill>
                <a:srgbClr val="208438"/>
              </a:solidFill>
            </a:rPr>
            <a:t>ny</a:t>
          </a:r>
          <a:r>
            <a:rPr lang="fr-FR" sz="2000" b="1" dirty="0">
              <a:solidFill>
                <a:srgbClr val="208438"/>
              </a:solidFill>
            </a:rPr>
            <a:t> </a:t>
          </a:r>
          <a:r>
            <a:rPr lang="fr-FR" sz="2000" b="1" dirty="0" err="1">
              <a:solidFill>
                <a:srgbClr val="208438"/>
              </a:solidFill>
            </a:rPr>
            <a:t>Lanitra</a:t>
          </a:r>
          <a:r>
            <a:rPr lang="fr-FR" sz="2000" b="1" dirty="0">
              <a:solidFill>
                <a:srgbClr val="208438"/>
              </a:solidFill>
            </a:rPr>
            <a:t> </a:t>
          </a:r>
          <a:r>
            <a:rPr lang="fr-FR" sz="2000" b="1" dirty="0" err="1">
              <a:solidFill>
                <a:srgbClr val="208438"/>
              </a:solidFill>
            </a:rPr>
            <a:t>Izy</a:t>
          </a:r>
          <a:r>
            <a:rPr lang="fr-FR" sz="2000" b="1" dirty="0">
              <a:solidFill>
                <a:srgbClr val="208438"/>
              </a:solidFill>
            </a:rPr>
            <a:t> </a:t>
          </a:r>
          <a:r>
            <a:rPr lang="fr-FR" sz="2000" b="1" dirty="0" err="1">
              <a:solidFill>
                <a:srgbClr val="208438"/>
              </a:solidFill>
            </a:rPr>
            <a:t>mba</a:t>
          </a:r>
          <a:r>
            <a:rPr lang="fr-FR" sz="2000" b="1" dirty="0">
              <a:solidFill>
                <a:srgbClr val="208438"/>
              </a:solidFill>
            </a:rPr>
            <a:t> </a:t>
          </a:r>
          <a:r>
            <a:rPr lang="fr-FR" sz="2000" b="1" dirty="0" err="1">
              <a:solidFill>
                <a:srgbClr val="208438"/>
              </a:solidFill>
            </a:rPr>
            <a:t>honina</a:t>
          </a:r>
          <a:r>
            <a:rPr lang="fr-FR" sz="2000" b="1" dirty="0">
              <a:solidFill>
                <a:srgbClr val="208438"/>
              </a:solidFill>
            </a:rPr>
            <a:t> </a:t>
          </a:r>
          <a:r>
            <a:rPr lang="fr-FR" sz="2000" b="1" dirty="0" err="1">
              <a:solidFill>
                <a:srgbClr val="208438"/>
              </a:solidFill>
            </a:rPr>
            <a:t>ety</a:t>
          </a:r>
          <a:r>
            <a:rPr lang="fr-FR" sz="2000" b="1" dirty="0">
              <a:solidFill>
                <a:srgbClr val="208438"/>
              </a:solidFill>
            </a:rPr>
            <a:t> an-</a:t>
          </a:r>
          <a:r>
            <a:rPr lang="fr-FR" sz="2000" b="1" dirty="0" err="1">
              <a:solidFill>
                <a:srgbClr val="208438"/>
              </a:solidFill>
            </a:rPr>
            <a:t>tany</a:t>
          </a:r>
          <a:r>
            <a:rPr lang="fr-FR" sz="2000" b="1" dirty="0">
              <a:solidFill>
                <a:srgbClr val="208438"/>
              </a:solidFill>
            </a:rPr>
            <a:t> </a:t>
          </a:r>
          <a:endParaRPr lang="es-ES" sz="2000" dirty="0">
            <a:solidFill>
              <a:srgbClr val="208438"/>
            </a:solidFill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fr-FR" sz="2000" b="1" dirty="0" err="1">
              <a:solidFill>
                <a:schemeClr val="tx2">
                  <a:lumMod val="75000"/>
                </a:schemeClr>
              </a:solidFill>
            </a:rPr>
            <a:t>Nijanona</a:t>
          </a:r>
          <a:r>
            <a:rPr lang="fr-FR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fr-FR" sz="2000" b="1" dirty="0" err="1">
              <a:solidFill>
                <a:schemeClr val="tx2">
                  <a:lumMod val="75000"/>
                </a:schemeClr>
              </a:solidFill>
            </a:rPr>
            <a:t>tsy</a:t>
          </a:r>
          <a:r>
            <a:rPr lang="fr-FR" sz="2000" b="1" dirty="0">
              <a:solidFill>
                <a:schemeClr val="tx2">
                  <a:lumMod val="75000"/>
                </a:schemeClr>
              </a:solidFill>
            </a:rPr>
            <a:t> ho </a:t>
          </a:r>
          <a:r>
            <a:rPr lang="fr-FR" sz="2000" b="1" dirty="0" err="1">
              <a:solidFill>
                <a:schemeClr val="tx2">
                  <a:lumMod val="75000"/>
                </a:schemeClr>
              </a:solidFill>
            </a:rPr>
            <a:t>Mpanampaka</a:t>
          </a:r>
          <a:r>
            <a:rPr lang="fr-FR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fr-FR" sz="2000" b="1" dirty="0" err="1">
              <a:solidFill>
                <a:schemeClr val="tx2">
                  <a:lumMod val="75000"/>
                </a:schemeClr>
              </a:solidFill>
            </a:rPr>
            <a:t>an'izao</a:t>
          </a:r>
          <a:r>
            <a:rPr lang="fr-FR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fr-FR" sz="2000" b="1" dirty="0" err="1">
              <a:solidFill>
                <a:schemeClr val="tx2">
                  <a:lumMod val="75000"/>
                </a:schemeClr>
              </a:solidFill>
            </a:rPr>
            <a:t>rehetra</a:t>
          </a:r>
          <a:r>
            <a:rPr lang="fr-FR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fr-FR" sz="2000" b="1" dirty="0" err="1">
              <a:solidFill>
                <a:schemeClr val="tx2">
                  <a:lumMod val="75000"/>
                </a:schemeClr>
              </a:solidFill>
            </a:rPr>
            <a:t>ary</a:t>
          </a:r>
          <a:r>
            <a:rPr lang="fr-FR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fr-FR" sz="2000" b="1" dirty="0" err="1">
              <a:solidFill>
                <a:schemeClr val="tx2">
                  <a:lumMod val="75000"/>
                </a:schemeClr>
              </a:solidFill>
            </a:rPr>
            <a:t>izao</a:t>
          </a:r>
          <a:r>
            <a:rPr lang="fr-FR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fr-FR" sz="2000" b="1" dirty="0" err="1">
              <a:solidFill>
                <a:schemeClr val="tx2">
                  <a:lumMod val="75000"/>
                </a:schemeClr>
              </a:solidFill>
            </a:rPr>
            <a:t>Izy</a:t>
          </a:r>
          <a:r>
            <a:rPr lang="fr-FR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fr-FR" sz="2000" b="1" dirty="0" err="1">
              <a:solidFill>
                <a:schemeClr val="tx2">
                  <a:lumMod val="75000"/>
                </a:schemeClr>
              </a:solidFill>
            </a:rPr>
            <a:t>mba</a:t>
          </a:r>
          <a:r>
            <a:rPr lang="fr-FR" sz="2000" b="1" dirty="0">
              <a:solidFill>
                <a:schemeClr val="tx2">
                  <a:lumMod val="75000"/>
                </a:schemeClr>
              </a:solidFill>
            </a:rPr>
            <a:t> ho </a:t>
          </a:r>
          <a:r>
            <a:rPr lang="fr-FR" sz="2000" b="1" dirty="0" err="1">
              <a:solidFill>
                <a:schemeClr val="tx2">
                  <a:lumMod val="75000"/>
                </a:schemeClr>
              </a:solidFill>
            </a:rPr>
            <a:t>mpandrafitra</a:t>
          </a:r>
          <a:r>
            <a:rPr lang="fr-FR" sz="2000" b="1" dirty="0">
              <a:solidFill>
                <a:schemeClr val="tx2">
                  <a:lumMod val="75000"/>
                </a:schemeClr>
              </a:solidFill>
            </a:rPr>
            <a:t> </a:t>
          </a:r>
          <a:endParaRPr lang="es-ES" sz="2000" dirty="0">
            <a:solidFill>
              <a:schemeClr val="tx2">
                <a:lumMod val="75000"/>
              </a:schemeClr>
            </a:solidFill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fr-FR" sz="2000" b="1" dirty="0" err="1">
              <a:solidFill>
                <a:srgbClr val="1C97A8"/>
              </a:solidFill>
            </a:rPr>
            <a:t>Nandao</a:t>
          </a:r>
          <a:r>
            <a:rPr lang="fr-FR" sz="2000" b="1" dirty="0">
              <a:solidFill>
                <a:srgbClr val="1C97A8"/>
              </a:solidFill>
            </a:rPr>
            <a:t> </a:t>
          </a:r>
          <a:r>
            <a:rPr lang="fr-FR" sz="2000" b="1" dirty="0" err="1">
              <a:solidFill>
                <a:srgbClr val="1C97A8"/>
              </a:solidFill>
            </a:rPr>
            <a:t>toerana</a:t>
          </a:r>
          <a:r>
            <a:rPr lang="fr-FR" sz="2000" b="1" dirty="0">
              <a:solidFill>
                <a:srgbClr val="1C97A8"/>
              </a:solidFill>
            </a:rPr>
            <a:t> </a:t>
          </a:r>
          <a:r>
            <a:rPr lang="fr-FR" sz="2000" b="1" dirty="0" err="1">
              <a:solidFill>
                <a:srgbClr val="1C97A8"/>
              </a:solidFill>
            </a:rPr>
            <a:t>azo</a:t>
          </a:r>
          <a:r>
            <a:rPr lang="fr-FR" sz="2000" b="1" dirty="0">
              <a:solidFill>
                <a:srgbClr val="1C97A8"/>
              </a:solidFill>
            </a:rPr>
            <a:t> </a:t>
          </a:r>
          <a:r>
            <a:rPr lang="fr-FR" sz="2000" b="1" dirty="0" err="1">
              <a:solidFill>
                <a:srgbClr val="1C97A8"/>
              </a:solidFill>
            </a:rPr>
            <a:t>antoka</a:t>
          </a:r>
          <a:r>
            <a:rPr lang="fr-FR" sz="2000" b="1" dirty="0">
              <a:solidFill>
                <a:srgbClr val="1C97A8"/>
              </a:solidFill>
            </a:rPr>
            <a:t> </a:t>
          </a:r>
          <a:r>
            <a:rPr lang="fr-FR" sz="2000" b="1" dirty="0" err="1">
              <a:solidFill>
                <a:srgbClr val="1C97A8"/>
              </a:solidFill>
            </a:rPr>
            <a:t>Izy</a:t>
          </a:r>
          <a:r>
            <a:rPr lang="fr-FR" sz="2000" b="1" dirty="0">
              <a:solidFill>
                <a:srgbClr val="1C97A8"/>
              </a:solidFill>
            </a:rPr>
            <a:t> </a:t>
          </a:r>
          <a:r>
            <a:rPr lang="fr-FR" sz="2000" b="1" dirty="0" err="1">
              <a:solidFill>
                <a:srgbClr val="1C97A8"/>
              </a:solidFill>
            </a:rPr>
            <a:t>mba</a:t>
          </a:r>
          <a:r>
            <a:rPr lang="fr-FR" sz="2000" b="1" dirty="0">
              <a:solidFill>
                <a:srgbClr val="1C97A8"/>
              </a:solidFill>
            </a:rPr>
            <a:t> </a:t>
          </a:r>
          <a:r>
            <a:rPr lang="fr-FR" sz="2000" b="1" dirty="0" err="1">
              <a:solidFill>
                <a:srgbClr val="1C97A8"/>
              </a:solidFill>
            </a:rPr>
            <a:t>honina</a:t>
          </a:r>
          <a:r>
            <a:rPr lang="fr-FR" sz="2000" b="1" dirty="0">
              <a:solidFill>
                <a:srgbClr val="1C97A8"/>
              </a:solidFill>
            </a:rPr>
            <a:t> </a:t>
          </a:r>
          <a:r>
            <a:rPr lang="fr-FR" sz="2000" b="1" dirty="0" err="1">
              <a:solidFill>
                <a:srgbClr val="1C97A8"/>
              </a:solidFill>
            </a:rPr>
            <a:t>ety</a:t>
          </a:r>
          <a:r>
            <a:rPr lang="fr-FR" sz="2000" b="1" dirty="0">
              <a:solidFill>
                <a:srgbClr val="1C97A8"/>
              </a:solidFill>
            </a:rPr>
            <a:t> </a:t>
          </a:r>
          <a:r>
            <a:rPr lang="fr-FR" sz="2000" b="1" dirty="0" err="1">
              <a:solidFill>
                <a:srgbClr val="1C97A8"/>
              </a:solidFill>
            </a:rPr>
            <a:t>amin'ny</a:t>
          </a:r>
          <a:r>
            <a:rPr lang="fr-FR" sz="2000" b="1" dirty="0">
              <a:solidFill>
                <a:srgbClr val="1C97A8"/>
              </a:solidFill>
            </a:rPr>
            <a:t> </a:t>
          </a:r>
          <a:r>
            <a:rPr lang="fr-FR" sz="2000" b="1" dirty="0" err="1">
              <a:solidFill>
                <a:srgbClr val="1C97A8"/>
              </a:solidFill>
            </a:rPr>
            <a:t>tanin'ny</a:t>
          </a:r>
          <a:r>
            <a:rPr lang="fr-FR" sz="2000" b="1" dirty="0">
              <a:solidFill>
                <a:srgbClr val="1C97A8"/>
              </a:solidFill>
            </a:rPr>
            <a:t> </a:t>
          </a:r>
          <a:r>
            <a:rPr lang="fr-FR" sz="2000" b="1" dirty="0" err="1">
              <a:solidFill>
                <a:srgbClr val="1C97A8"/>
              </a:solidFill>
            </a:rPr>
            <a:t>fahavalo</a:t>
          </a:r>
          <a:r>
            <a:rPr lang="fr-FR" sz="2000" b="1" dirty="0">
              <a:solidFill>
                <a:srgbClr val="1C97A8"/>
              </a:solidFill>
            </a:rPr>
            <a:t> </a:t>
          </a:r>
          <a:endParaRPr lang="es-ES" sz="2000" dirty="0">
            <a:solidFill>
              <a:srgbClr val="1C97A8"/>
            </a:solidFill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fr-FR" sz="2000" b="1" dirty="0" err="1">
              <a:solidFill>
                <a:schemeClr val="accent5">
                  <a:lumMod val="75000"/>
                </a:schemeClr>
              </a:solidFill>
            </a:rPr>
            <a:t>Natakalony</a:t>
          </a:r>
          <a:r>
            <a:rPr lang="fr-FR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fr-FR" sz="2000" b="1" dirty="0" err="1">
              <a:solidFill>
                <a:schemeClr val="accent5">
                  <a:lumMod val="75000"/>
                </a:schemeClr>
              </a:solidFill>
            </a:rPr>
            <a:t>satroka-tsilo</a:t>
          </a:r>
          <a:r>
            <a:rPr lang="fr-FR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fr-FR" sz="2000" b="1" dirty="0" err="1">
              <a:solidFill>
                <a:schemeClr val="accent5">
                  <a:lumMod val="75000"/>
                </a:schemeClr>
              </a:solidFill>
            </a:rPr>
            <a:t>ny</a:t>
          </a:r>
          <a:r>
            <a:rPr lang="fr-FR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fr-FR" sz="2000" b="1" dirty="0" err="1">
              <a:solidFill>
                <a:schemeClr val="accent5">
                  <a:lumMod val="75000"/>
                </a:schemeClr>
              </a:solidFill>
            </a:rPr>
            <a:t>satrom-boninahitry</a:t>
          </a:r>
          <a:r>
            <a:rPr lang="fr-FR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fr-FR" sz="2000" b="1" dirty="0" err="1">
              <a:solidFill>
                <a:schemeClr val="accent5">
                  <a:lumMod val="75000"/>
                </a:schemeClr>
              </a:solidFill>
            </a:rPr>
            <a:t>ny</a:t>
          </a:r>
          <a:r>
            <a:rPr lang="fr-FR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fr-FR" sz="2000" b="1" dirty="0" err="1">
              <a:solidFill>
                <a:schemeClr val="accent5">
                  <a:lumMod val="75000"/>
                </a:schemeClr>
              </a:solidFill>
            </a:rPr>
            <a:t>fiandrianany</a:t>
          </a:r>
          <a:r>
            <a:rPr lang="fr-FR" sz="2000" b="1" dirty="0">
              <a:solidFill>
                <a:schemeClr val="accent5">
                  <a:lumMod val="75000"/>
                </a:schemeClr>
              </a:solidFill>
            </a:rPr>
            <a:t> </a:t>
          </a:r>
          <a:endParaRPr lang="es-ES" sz="2000" dirty="0">
            <a:solidFill>
              <a:schemeClr val="accent5">
                <a:lumMod val="75000"/>
              </a:schemeClr>
            </a:solidFill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#2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7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Fankasitrahana</a:t>
          </a:r>
          <a:r>
            <a:rPr lang="fr-FR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7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7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fahasoavan'Andriamanitra</a:t>
          </a:r>
          <a:r>
            <a:rPr lang="fr-FR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</a:t>
          </a:r>
          <a:r>
            <a:rPr lang="fr-FR" sz="17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</a:t>
          </a:r>
          <a:r>
            <a:rPr lang="en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9:15)</a:t>
          </a:r>
          <a:endParaRPr lang="es-ES" sz="17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600" b="1" dirty="0" err="1"/>
            <a:t>Nomen'i</a:t>
          </a:r>
          <a:r>
            <a:rPr lang="fr-FR" sz="1600" b="1" dirty="0"/>
            <a:t> </a:t>
          </a:r>
          <a:r>
            <a:rPr lang="fr-FR" sz="1600" b="1" dirty="0" err="1"/>
            <a:t>Jesosy</a:t>
          </a:r>
          <a:r>
            <a:rPr lang="fr-FR" sz="1600" b="1" dirty="0"/>
            <a:t> ho </a:t>
          </a:r>
          <a:r>
            <a:rPr lang="fr-FR" sz="1600" b="1" dirty="0" err="1"/>
            <a:t>antsika</a:t>
          </a:r>
          <a:r>
            <a:rPr lang="fr-FR" sz="1600" b="1" dirty="0"/>
            <a:t> </a:t>
          </a:r>
          <a:r>
            <a:rPr lang="fr-FR" sz="1600" b="1" dirty="0" err="1"/>
            <a:t>ny</a:t>
          </a:r>
          <a:r>
            <a:rPr lang="fr-FR" sz="1600" b="1" dirty="0"/>
            <a:t> </a:t>
          </a:r>
          <a:r>
            <a:rPr lang="fr-FR" sz="1600" b="1" dirty="0" err="1"/>
            <a:t>zavatra</a:t>
          </a:r>
          <a:r>
            <a:rPr lang="fr-FR" sz="1600" b="1" dirty="0"/>
            <a:t> </a:t>
          </a:r>
          <a:r>
            <a:rPr lang="fr-FR" sz="1600" b="1" dirty="0" err="1"/>
            <a:t>rehetra</a:t>
          </a:r>
          <a:r>
            <a:rPr lang="fr-FR" sz="1600" b="1" dirty="0"/>
            <a:t>. Ny </a:t>
          </a:r>
          <a:r>
            <a:rPr lang="fr-FR" sz="1600" b="1" dirty="0" err="1"/>
            <a:t>fankasitrahantsika</a:t>
          </a:r>
          <a:r>
            <a:rPr lang="fr-FR" sz="1600" b="1" dirty="0"/>
            <a:t> dia </a:t>
          </a:r>
          <a:r>
            <a:rPr lang="fr-FR" sz="1600" b="1" dirty="0" err="1"/>
            <a:t>miseho</a:t>
          </a:r>
          <a:r>
            <a:rPr lang="fr-FR" sz="1600" b="1" dirty="0"/>
            <a:t> </a:t>
          </a:r>
          <a:r>
            <a:rPr lang="fr-FR" sz="1600" b="1" dirty="0" err="1"/>
            <a:t>amin'ny</a:t>
          </a:r>
          <a:r>
            <a:rPr lang="fr-FR" sz="1600" b="1" dirty="0"/>
            <a:t> </a:t>
          </a:r>
          <a:r>
            <a:rPr lang="fr-FR" sz="1600" b="1" dirty="0" err="1"/>
            <a:t>faniriantsika</a:t>
          </a:r>
          <a:r>
            <a:rPr lang="fr-FR" sz="1600" b="1" dirty="0"/>
            <a:t> </a:t>
          </a:r>
          <a:r>
            <a:rPr lang="fr-FR" sz="1600" b="1" dirty="0" err="1"/>
            <a:t>hanolo-tena</a:t>
          </a:r>
          <a:r>
            <a:rPr lang="fr-FR" sz="1600" b="1" dirty="0"/>
            <a:t> </a:t>
          </a:r>
          <a:r>
            <a:rPr lang="fr-FR" sz="1600" b="1" dirty="0" err="1"/>
            <a:t>tanteraka</a:t>
          </a:r>
          <a:r>
            <a:rPr lang="fr-FR" sz="1600" b="1" dirty="0"/>
            <a:t> ho Azy</a:t>
          </a:r>
          <a:r>
            <a:rPr lang="en" sz="1600" b="1" dirty="0"/>
            <a:t>.</a:t>
          </a:r>
          <a:endParaRPr lang="es-ES" sz="1600" dirty="0"/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Faniriana</a:t>
          </a: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hizara</a:t>
          </a: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fitahian'Andriamanitra</a:t>
          </a:r>
          <a:b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Kor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9:11a)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dirty="0" err="1"/>
            <a:t>Manome</a:t>
          </a:r>
          <a:r>
            <a:rPr lang="fr-FR" sz="1800" b="1" dirty="0"/>
            <a:t> ho </a:t>
          </a:r>
          <a:r>
            <a:rPr lang="fr-FR" sz="1800" b="1" dirty="0" err="1"/>
            <a:t>an'ny</a:t>
          </a:r>
          <a:r>
            <a:rPr lang="fr-FR" sz="1800" b="1" dirty="0"/>
            <a:t> </a:t>
          </a:r>
          <a:r>
            <a:rPr lang="fr-FR" sz="1800" b="1" dirty="0" err="1"/>
            <a:t>hafa</a:t>
          </a:r>
          <a:r>
            <a:rPr lang="fr-FR" sz="1800" b="1" dirty="0"/>
            <a:t> </a:t>
          </a:r>
          <a:r>
            <a:rPr lang="fr-FR" sz="1800" b="1" dirty="0" err="1"/>
            <a:t>isika</a:t>
          </a:r>
          <a:r>
            <a:rPr lang="fr-FR" sz="1800" b="1" dirty="0"/>
            <a:t> </a:t>
          </a:r>
          <a:r>
            <a:rPr lang="fr-FR" sz="1800" b="1" dirty="0" err="1"/>
            <a:t>satria</a:t>
          </a:r>
          <a:r>
            <a:rPr lang="fr-FR" sz="1800" b="1" dirty="0"/>
            <a:t> </a:t>
          </a:r>
          <a:r>
            <a:rPr lang="fr-FR" sz="1800" b="1" dirty="0" err="1"/>
            <a:t>isika</a:t>
          </a:r>
          <a:r>
            <a:rPr lang="fr-FR" sz="1800" b="1" dirty="0"/>
            <a:t> </a:t>
          </a:r>
          <a:r>
            <a:rPr lang="fr-FR" sz="1800" b="1" dirty="0" err="1"/>
            <a:t>aloha</a:t>
          </a:r>
          <a:r>
            <a:rPr lang="fr-FR" sz="1800" b="1" dirty="0"/>
            <a:t> no </a:t>
          </a:r>
          <a:r>
            <a:rPr lang="fr-FR" sz="1800" b="1" dirty="0" err="1"/>
            <a:t>nandray</a:t>
          </a:r>
          <a:r>
            <a:rPr lang="fr-FR" sz="1800" b="1" dirty="0"/>
            <a:t> </a:t>
          </a:r>
          <a:r>
            <a:rPr lang="fr-FR" sz="1800" b="1" dirty="0" err="1"/>
            <a:t>avy</a:t>
          </a:r>
          <a:r>
            <a:rPr lang="fr-FR" sz="1800" b="1" dirty="0"/>
            <a:t> </a:t>
          </a:r>
          <a:r>
            <a:rPr lang="fr-FR" sz="1800" b="1" dirty="0" err="1"/>
            <a:t>tamin'Andriamanitra</a:t>
          </a:r>
          <a:endParaRPr lang="es-ES" sz="1800" dirty="0"/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Fitiavana</a:t>
          </a: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marina</a:t>
          </a:r>
          <a:br>
            <a: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</a:t>
          </a:r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Korintiana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8:24)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dirty="0"/>
            <a:t>Ny </a:t>
          </a:r>
          <a:r>
            <a:rPr lang="fr-FR" sz="1800" b="1" dirty="0" err="1"/>
            <a:t>fahalalahan-tanana</a:t>
          </a:r>
          <a:r>
            <a:rPr lang="fr-FR" sz="1800" b="1" dirty="0"/>
            <a:t> no </a:t>
          </a:r>
          <a:r>
            <a:rPr lang="fr-FR" sz="1800" b="1" dirty="0" err="1"/>
            <a:t>porofo</a:t>
          </a:r>
          <a:r>
            <a:rPr lang="fr-FR" sz="1800" b="1" dirty="0"/>
            <a:t> fa </a:t>
          </a:r>
          <a:r>
            <a:rPr lang="fr-FR" sz="1800" b="1" dirty="0" err="1"/>
            <a:t>mitoetra</a:t>
          </a:r>
          <a:r>
            <a:rPr lang="fr-FR" sz="1800" b="1" dirty="0"/>
            <a:t> </a:t>
          </a:r>
          <a:r>
            <a:rPr lang="fr-FR" sz="1800" b="1" dirty="0" err="1"/>
            <a:t>am-pontsika</a:t>
          </a:r>
          <a:r>
            <a:rPr lang="fr-FR" sz="1800" b="1" dirty="0"/>
            <a:t> </a:t>
          </a:r>
          <a:r>
            <a:rPr lang="fr-FR" sz="1800" b="1" dirty="0" err="1"/>
            <a:t>ny</a:t>
          </a:r>
          <a:r>
            <a:rPr lang="fr-FR" sz="1800" b="1" dirty="0"/>
            <a:t> </a:t>
          </a:r>
          <a:r>
            <a:rPr lang="fr-FR" sz="1800" b="1" dirty="0" err="1"/>
            <a:t>fitiavana</a:t>
          </a:r>
          <a:endParaRPr lang="es-ES" sz="1800" dirty="0"/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81167" custScaleY="116952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75215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78735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Nitalaho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ny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hananana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tombotsoa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hanampiana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ny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hafa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(2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Kor</a:t>
          </a: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. 8:4)</a:t>
          </a: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Nanolotra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mihoatra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noho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izay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zakany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, tao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anatin'ny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fahantrany</a:t>
          </a:r>
          <a:b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(2 Kor</a:t>
          </a: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. 8:2-3)</a:t>
          </a: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Nandray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fahasoavan'i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Jesosy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(2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Kor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. 8:9)</a:t>
          </a:r>
          <a:endParaRPr lang="es-ES" sz="18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/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Nanolon-tena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ho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an'i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Jesosy</a:t>
          </a:r>
          <a:b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(2 Kor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. 8:5)</a:t>
          </a:r>
          <a:endParaRPr lang="es-ES" sz="18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#2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fr-FR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tamim-pifaliana</a:t>
          </a:r>
          <a:br>
            <a:rPr lang="fr-FR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fr-F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Kor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8:2a)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fr-FR" sz="1800" b="1" dirty="0" err="1"/>
            <a:t>Nahatsiaro</a:t>
          </a:r>
          <a:r>
            <a:rPr lang="fr-FR" sz="1800" b="1" dirty="0"/>
            <a:t> </a:t>
          </a:r>
          <a:r>
            <a:rPr lang="fr-FR" sz="1800" b="1" dirty="0" err="1"/>
            <a:t>sambatra</a:t>
          </a:r>
          <a:r>
            <a:rPr lang="fr-FR" sz="1800" b="1" dirty="0"/>
            <a:t> </a:t>
          </a:r>
          <a:r>
            <a:rPr lang="fr-FR" sz="1800" b="1" dirty="0" err="1"/>
            <a:t>izy</a:t>
          </a:r>
          <a:r>
            <a:rPr lang="fr-FR" sz="1800" b="1" dirty="0"/>
            <a:t> </a:t>
          </a:r>
          <a:r>
            <a:rPr lang="fr-FR" sz="1800" b="1" dirty="0" err="1"/>
            <a:t>ireo</a:t>
          </a:r>
          <a:r>
            <a:rPr lang="fr-FR" sz="1800" b="1" dirty="0"/>
            <a:t> </a:t>
          </a:r>
          <a:r>
            <a:rPr lang="fr-FR" sz="1800" b="1" dirty="0" err="1"/>
            <a:t>satria</a:t>
          </a:r>
          <a:r>
            <a:rPr lang="fr-FR" sz="1800" b="1" dirty="0"/>
            <a:t> </a:t>
          </a:r>
          <a:r>
            <a:rPr lang="fr-FR" sz="1800" b="1" dirty="0" err="1"/>
            <a:t>afaka</a:t>
          </a:r>
          <a:r>
            <a:rPr lang="fr-FR" sz="1800" b="1" dirty="0"/>
            <a:t> </a:t>
          </a:r>
          <a:r>
            <a:rPr lang="fr-FR" sz="1800" b="1" dirty="0" err="1"/>
            <a:t>nanome</a:t>
          </a:r>
          <a:r>
            <a:rPr lang="fr-FR" sz="1800" b="1" dirty="0"/>
            <a:t> </a:t>
          </a:r>
          <a:endParaRPr lang="es-ES" sz="1800" dirty="0"/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fr-FR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tamim-pahalalahan-tanana</a:t>
          </a:r>
          <a:r>
            <a:rPr lang="fr-F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(2 </a:t>
          </a:r>
          <a:r>
            <a:rPr lang="fr-FR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Kor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8:2b)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fr-FR" sz="1800" b="1" dirty="0" err="1"/>
            <a:t>Tsy</a:t>
          </a:r>
          <a:r>
            <a:rPr lang="fr-FR" sz="1800" b="1" dirty="0"/>
            <a:t> </a:t>
          </a:r>
          <a:r>
            <a:rPr lang="fr-FR" sz="1800" b="1" dirty="0" err="1"/>
            <a:t>sakana</a:t>
          </a:r>
          <a:r>
            <a:rPr lang="fr-FR" sz="1800" b="1" dirty="0"/>
            <a:t> </a:t>
          </a:r>
          <a:r>
            <a:rPr lang="fr-FR" sz="1800" b="1" dirty="0" err="1"/>
            <a:t>ny</a:t>
          </a:r>
          <a:r>
            <a:rPr lang="fr-FR" sz="1800" b="1" dirty="0"/>
            <a:t> </a:t>
          </a:r>
          <a:r>
            <a:rPr lang="fr-FR" sz="1800" b="1" dirty="0" err="1"/>
            <a:t>fahantrany</a:t>
          </a:r>
          <a:r>
            <a:rPr lang="fr-FR" sz="1800" b="1" dirty="0"/>
            <a:t> </a:t>
          </a:r>
          <a:endParaRPr lang="es-ES" sz="1800" dirty="0"/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fr-FR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tamin-kitsipo</a:t>
          </a:r>
          <a:br>
            <a:rPr lang="fr-FR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fr-F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Kor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8:3)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fr-FR" sz="1800" b="1" dirty="0" err="1"/>
            <a:t>Nataony</a:t>
          </a:r>
          <a:r>
            <a:rPr lang="fr-FR" sz="1800" b="1" dirty="0"/>
            <a:t> an-</a:t>
          </a:r>
          <a:r>
            <a:rPr lang="fr-FR" sz="1800" b="1" dirty="0" err="1"/>
            <a:t>tsitrapo</a:t>
          </a:r>
          <a:r>
            <a:rPr lang="fr-FR" sz="1800" b="1" dirty="0"/>
            <a:t> </a:t>
          </a:r>
          <a:r>
            <a:rPr lang="fr-FR" sz="1800" b="1" dirty="0" err="1"/>
            <a:t>tsy</a:t>
          </a:r>
          <a:r>
            <a:rPr lang="fr-FR" sz="1800" b="1" dirty="0"/>
            <a:t> </a:t>
          </a:r>
          <a:r>
            <a:rPr lang="fr-FR" sz="1800" b="1" dirty="0" err="1"/>
            <a:t>nisy</a:t>
          </a:r>
          <a:r>
            <a:rPr lang="fr-FR" sz="1800" b="1" dirty="0"/>
            <a:t> </a:t>
          </a:r>
          <a:r>
            <a:rPr lang="fr-FR" sz="1800" b="1" dirty="0" err="1"/>
            <a:t>fisalasalana</a:t>
          </a:r>
          <a:r>
            <a:rPr lang="fr-FR" sz="1800" b="1" dirty="0"/>
            <a:t> </a:t>
          </a:r>
          <a:endParaRPr lang="es-ES" sz="1800" dirty="0"/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nn-NO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ho toy ny tombontsoa</a:t>
          </a:r>
          <a:br>
            <a:rPr lang="nn-NO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nn-NO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Kor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8:4)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buNone/>
          </a:pPr>
          <a:r>
            <a:rPr lang="fr-FR" sz="1800" b="1" dirty="0" err="1"/>
            <a:t>nahafahany</a:t>
          </a:r>
          <a:r>
            <a:rPr lang="fr-FR" sz="1800" b="1" dirty="0"/>
            <a:t> </a:t>
          </a:r>
          <a:r>
            <a:rPr lang="fr-FR" sz="1800" b="1" dirty="0" err="1"/>
            <a:t>naneho</a:t>
          </a:r>
          <a:r>
            <a:rPr lang="fr-FR" sz="1800" b="1" dirty="0"/>
            <a:t> </a:t>
          </a:r>
          <a:r>
            <a:rPr lang="fr-FR" sz="1800" b="1" dirty="0" err="1"/>
            <a:t>ny</a:t>
          </a:r>
          <a:r>
            <a:rPr lang="fr-FR" sz="1800" b="1" dirty="0"/>
            <a:t> </a:t>
          </a:r>
          <a:r>
            <a:rPr lang="fr-FR" sz="1800" b="1" dirty="0" err="1"/>
            <a:t>fitiavany</a:t>
          </a:r>
          <a:r>
            <a:rPr lang="fr-FR" sz="1800" b="1" dirty="0"/>
            <a:t> </a:t>
          </a:r>
          <a:r>
            <a:rPr lang="fr-FR" sz="1800" b="1" dirty="0" err="1"/>
            <a:t>an'Andriamanitra</a:t>
          </a:r>
          <a:r>
            <a:rPr lang="fr-FR" sz="1800" b="1" dirty="0"/>
            <a:t> </a:t>
          </a:r>
          <a:r>
            <a:rPr lang="fr-FR" sz="1800" b="1" dirty="0" err="1"/>
            <a:t>sy</a:t>
          </a:r>
          <a:r>
            <a:rPr lang="fr-FR" sz="1800" b="1" dirty="0"/>
            <a:t> </a:t>
          </a:r>
          <a:r>
            <a:rPr lang="fr-FR" sz="1800" b="1" dirty="0" err="1"/>
            <a:t>ny</a:t>
          </a:r>
          <a:r>
            <a:rPr lang="fr-FR" sz="1800" b="1" dirty="0"/>
            <a:t> </a:t>
          </a:r>
          <a:r>
            <a:rPr lang="fr-FR" sz="1800" b="1" dirty="0" err="1"/>
            <a:t>fiangonana</a:t>
          </a:r>
          <a:r>
            <a:rPr lang="fr-FR" sz="1800" b="1" dirty="0"/>
            <a:t> </a:t>
          </a:r>
          <a:r>
            <a:rPr lang="fr-FR" sz="1800" b="1" dirty="0" err="1"/>
            <a:t>io</a:t>
          </a:r>
          <a:r>
            <a:rPr lang="fr-FR" sz="1800" b="1" dirty="0"/>
            <a:t> asa </a:t>
          </a:r>
          <a:r>
            <a:rPr lang="fr-FR" sz="1800" b="1" dirty="0" err="1"/>
            <a:t>io</a:t>
          </a:r>
          <a:r>
            <a:rPr lang="fr-FR" sz="1800" b="1" dirty="0"/>
            <a:t> </a:t>
          </a:r>
          <a:endParaRPr lang="es-ES" sz="1800" dirty="0"/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fr-F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ho </a:t>
          </a:r>
          <a:r>
            <a:rPr lang="fr-FR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fanoloran-tena</a:t>
          </a:r>
          <a:r>
            <a:rPr lang="fr-F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tanteraka</a:t>
          </a:r>
          <a:br>
            <a:rPr lang="fr-FR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fr-F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Kor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buNone/>
          </a:pPr>
          <a:r>
            <a:rPr lang="fr-FR" sz="1800" b="1" baseline="0" dirty="0" err="1"/>
            <a:t>Niafara</a:t>
          </a:r>
          <a:r>
            <a:rPr lang="fr-FR" sz="1800" b="1" baseline="0" dirty="0"/>
            <a:t> </a:t>
          </a:r>
          <a:r>
            <a:rPr lang="fr-FR" sz="1800" b="1" baseline="0" dirty="0" err="1"/>
            <a:t>tamin'ny</a:t>
          </a:r>
          <a:r>
            <a:rPr lang="fr-FR" sz="1800" b="1" baseline="0" dirty="0"/>
            <a:t> </a:t>
          </a:r>
          <a:r>
            <a:rPr lang="fr-FR" sz="1800" b="1" baseline="0" dirty="0" err="1"/>
            <a:t>fanoloran-tena</a:t>
          </a:r>
          <a:r>
            <a:rPr lang="fr-FR" sz="1800" b="1" baseline="0" dirty="0"/>
            <a:t> ho </a:t>
          </a:r>
          <a:r>
            <a:rPr lang="fr-FR" sz="1800" b="1" baseline="0" dirty="0" err="1"/>
            <a:t>an'ny</a:t>
          </a:r>
          <a:r>
            <a:rPr lang="fr-FR" sz="1800" b="1" baseline="0" dirty="0"/>
            <a:t> </a:t>
          </a:r>
          <a:r>
            <a:rPr lang="fr-FR" sz="1800" b="1" baseline="0" dirty="0" err="1"/>
            <a:t>hafa</a:t>
          </a:r>
          <a:r>
            <a:rPr lang="fr-FR" sz="1800" b="1" baseline="0" dirty="0"/>
            <a:t> </a:t>
          </a:r>
          <a:r>
            <a:rPr lang="fr-FR" sz="1800" b="1" baseline="0" dirty="0" err="1"/>
            <a:t>ny</a:t>
          </a:r>
          <a:r>
            <a:rPr lang="fr-FR" sz="1800" b="1" baseline="0" dirty="0"/>
            <a:t> </a:t>
          </a:r>
          <a:r>
            <a:rPr lang="fr-FR" sz="1800" b="1" baseline="0" dirty="0" err="1"/>
            <a:t>fanoloran-tenany</a:t>
          </a:r>
          <a:r>
            <a:rPr lang="fr-FR" sz="1800" b="1" baseline="0" dirty="0"/>
            <a:t> ho </a:t>
          </a:r>
          <a:r>
            <a:rPr lang="fr-FR" sz="1800" b="1" baseline="0" dirty="0" err="1"/>
            <a:t>an'ny</a:t>
          </a:r>
          <a:r>
            <a:rPr lang="fr-FR" sz="1800" b="1" baseline="0" dirty="0"/>
            <a:t> </a:t>
          </a:r>
          <a:r>
            <a:rPr lang="fr-FR" sz="1800" b="1" baseline="0" dirty="0" err="1"/>
            <a:t>Tompo</a:t>
          </a:r>
          <a:r>
            <a:rPr lang="fr-FR" sz="1800" b="1" baseline="0" dirty="0"/>
            <a:t> </a:t>
          </a:r>
          <a:endParaRPr lang="es-ES" sz="1800" baseline="0" dirty="0"/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 custLinFactNeighborY="0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Fiangonan'ny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Jiosy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Mitondra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filazantsara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Fiangonan'ny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Jentilisa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Manampy</a:t>
          </a: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amin'ny</a:t>
          </a: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fananany</a:t>
          </a: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35035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35035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35035" custScaleY="120531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#1" qsCatId="3D" csTypeId="urn:microsoft.com/office/officeart/2005/8/colors/colorful3#1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Fiangonana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eo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an-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toerana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Foibe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maneran-tany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pPr algn="l"/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Federasiona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/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Fivondronambe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Diviziona</a:t>
          </a: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89579" y="31578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000" b="1" kern="1200" dirty="0">
              <a:solidFill>
                <a:srgbClr val="745E00"/>
              </a:solidFill>
            </a:rPr>
            <a:t>Na dia nanan-karena aza Izy, dia tonga </a:t>
          </a:r>
          <a:r>
            <a:rPr lang="pt-BR" sz="2000" b="1" kern="1200" dirty="0" err="1">
              <a:solidFill>
                <a:srgbClr val="745E00"/>
              </a:solidFill>
            </a:rPr>
            <a:t>malahelo</a:t>
          </a:r>
          <a:r>
            <a:rPr lang="pt-BR" sz="2000" b="1" kern="1200" dirty="0">
              <a:solidFill>
                <a:srgbClr val="745E00"/>
              </a:solidFill>
            </a:rPr>
            <a:t> </a:t>
          </a:r>
          <a:br>
            <a:rPr lang="pt-BR" sz="2000" b="1" kern="1200" dirty="0">
              <a:solidFill>
                <a:srgbClr val="745E00"/>
              </a:solidFill>
            </a:rPr>
          </a:br>
          <a:r>
            <a:rPr lang="en" sz="2000" b="1" kern="1200" dirty="0">
              <a:solidFill>
                <a:srgbClr val="745E00"/>
              </a:solidFill>
            </a:rPr>
            <a:t>(2 </a:t>
          </a:r>
          <a:r>
            <a:rPr lang="fr-FR" sz="2000" b="1" kern="1200" dirty="0" err="1">
              <a:solidFill>
                <a:srgbClr val="745E00"/>
              </a:solidFill>
            </a:rPr>
            <a:t>Korintiana</a:t>
          </a:r>
          <a:r>
            <a:rPr lang="en" sz="2000" b="1" kern="1200" dirty="0">
              <a:solidFill>
                <a:srgbClr val="745E00"/>
              </a:solidFill>
            </a:rPr>
            <a:t> 8:9)</a:t>
          </a:r>
          <a:endParaRPr lang="es-ES" sz="2000" kern="1200" dirty="0">
            <a:solidFill>
              <a:srgbClr val="745E00"/>
            </a:solidFill>
          </a:endParaRPr>
        </a:p>
      </dsp:txBody>
      <dsp:txXfrm>
        <a:off x="389579" y="315788"/>
        <a:ext cx="3139402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2000" b="1" kern="1200" dirty="0" err="1">
              <a:solidFill>
                <a:srgbClr val="208438"/>
              </a:solidFill>
            </a:rPr>
            <a:t>Nandao</a:t>
          </a:r>
          <a:r>
            <a:rPr lang="fr-FR" sz="2000" b="1" kern="1200" dirty="0">
              <a:solidFill>
                <a:srgbClr val="208438"/>
              </a:solidFill>
            </a:rPr>
            <a:t> </a:t>
          </a:r>
          <a:r>
            <a:rPr lang="fr-FR" sz="2000" b="1" kern="1200" dirty="0" err="1">
              <a:solidFill>
                <a:srgbClr val="208438"/>
              </a:solidFill>
            </a:rPr>
            <a:t>ny</a:t>
          </a:r>
          <a:r>
            <a:rPr lang="fr-FR" sz="2000" b="1" kern="1200" dirty="0">
              <a:solidFill>
                <a:srgbClr val="208438"/>
              </a:solidFill>
            </a:rPr>
            <a:t> </a:t>
          </a:r>
          <a:r>
            <a:rPr lang="fr-FR" sz="2000" b="1" kern="1200" dirty="0" err="1">
              <a:solidFill>
                <a:srgbClr val="208438"/>
              </a:solidFill>
            </a:rPr>
            <a:t>Lanitra</a:t>
          </a:r>
          <a:r>
            <a:rPr lang="fr-FR" sz="2000" b="1" kern="1200" dirty="0">
              <a:solidFill>
                <a:srgbClr val="208438"/>
              </a:solidFill>
            </a:rPr>
            <a:t> </a:t>
          </a:r>
          <a:r>
            <a:rPr lang="fr-FR" sz="2000" b="1" kern="1200" dirty="0" err="1">
              <a:solidFill>
                <a:srgbClr val="208438"/>
              </a:solidFill>
            </a:rPr>
            <a:t>Izy</a:t>
          </a:r>
          <a:r>
            <a:rPr lang="fr-FR" sz="2000" b="1" kern="1200" dirty="0">
              <a:solidFill>
                <a:srgbClr val="208438"/>
              </a:solidFill>
            </a:rPr>
            <a:t> </a:t>
          </a:r>
          <a:r>
            <a:rPr lang="fr-FR" sz="2000" b="1" kern="1200" dirty="0" err="1">
              <a:solidFill>
                <a:srgbClr val="208438"/>
              </a:solidFill>
            </a:rPr>
            <a:t>mba</a:t>
          </a:r>
          <a:r>
            <a:rPr lang="fr-FR" sz="2000" b="1" kern="1200" dirty="0">
              <a:solidFill>
                <a:srgbClr val="208438"/>
              </a:solidFill>
            </a:rPr>
            <a:t> </a:t>
          </a:r>
          <a:r>
            <a:rPr lang="fr-FR" sz="2000" b="1" kern="1200" dirty="0" err="1">
              <a:solidFill>
                <a:srgbClr val="208438"/>
              </a:solidFill>
            </a:rPr>
            <a:t>honina</a:t>
          </a:r>
          <a:r>
            <a:rPr lang="fr-FR" sz="2000" b="1" kern="1200" dirty="0">
              <a:solidFill>
                <a:srgbClr val="208438"/>
              </a:solidFill>
            </a:rPr>
            <a:t> </a:t>
          </a:r>
          <a:r>
            <a:rPr lang="fr-FR" sz="2000" b="1" kern="1200" dirty="0" err="1">
              <a:solidFill>
                <a:srgbClr val="208438"/>
              </a:solidFill>
            </a:rPr>
            <a:t>ety</a:t>
          </a:r>
          <a:r>
            <a:rPr lang="fr-FR" sz="2000" b="1" kern="1200" dirty="0">
              <a:solidFill>
                <a:srgbClr val="208438"/>
              </a:solidFill>
            </a:rPr>
            <a:t> an-</a:t>
          </a:r>
          <a:r>
            <a:rPr lang="fr-FR" sz="2000" b="1" kern="1200" dirty="0" err="1">
              <a:solidFill>
                <a:srgbClr val="208438"/>
              </a:solidFill>
            </a:rPr>
            <a:t>tany</a:t>
          </a:r>
          <a:r>
            <a:rPr lang="fr-FR" sz="2000" b="1" kern="1200" dirty="0">
              <a:solidFill>
                <a:srgbClr val="208438"/>
              </a:solidFill>
            </a:rPr>
            <a:t> </a:t>
          </a:r>
          <a:endParaRPr lang="es-ES" sz="2000" kern="1200" dirty="0">
            <a:solidFill>
              <a:srgbClr val="208438"/>
            </a:solidFill>
          </a:endParaRP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2000" b="1" kern="1200" dirty="0" err="1">
              <a:solidFill>
                <a:schemeClr val="tx2">
                  <a:lumMod val="75000"/>
                </a:schemeClr>
              </a:solidFill>
            </a:rPr>
            <a:t>Nijanona</a:t>
          </a:r>
          <a:r>
            <a:rPr lang="fr-FR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tx2">
                  <a:lumMod val="75000"/>
                </a:schemeClr>
              </a:solidFill>
            </a:rPr>
            <a:t>tsy</a:t>
          </a:r>
          <a:r>
            <a:rPr lang="fr-FR" sz="2000" b="1" kern="1200" dirty="0">
              <a:solidFill>
                <a:schemeClr val="tx2">
                  <a:lumMod val="75000"/>
                </a:schemeClr>
              </a:solidFill>
            </a:rPr>
            <a:t> ho </a:t>
          </a:r>
          <a:r>
            <a:rPr lang="fr-FR" sz="2000" b="1" kern="1200" dirty="0" err="1">
              <a:solidFill>
                <a:schemeClr val="tx2">
                  <a:lumMod val="75000"/>
                </a:schemeClr>
              </a:solidFill>
            </a:rPr>
            <a:t>Mpanampaka</a:t>
          </a:r>
          <a:r>
            <a:rPr lang="fr-FR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tx2">
                  <a:lumMod val="75000"/>
                </a:schemeClr>
              </a:solidFill>
            </a:rPr>
            <a:t>an'izao</a:t>
          </a:r>
          <a:r>
            <a:rPr lang="fr-FR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tx2">
                  <a:lumMod val="75000"/>
                </a:schemeClr>
              </a:solidFill>
            </a:rPr>
            <a:t>rehetra</a:t>
          </a:r>
          <a:r>
            <a:rPr lang="fr-FR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tx2">
                  <a:lumMod val="75000"/>
                </a:schemeClr>
              </a:solidFill>
            </a:rPr>
            <a:t>ary</a:t>
          </a:r>
          <a:r>
            <a:rPr lang="fr-FR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tx2">
                  <a:lumMod val="75000"/>
                </a:schemeClr>
              </a:solidFill>
            </a:rPr>
            <a:t>izao</a:t>
          </a:r>
          <a:r>
            <a:rPr lang="fr-FR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tx2">
                  <a:lumMod val="75000"/>
                </a:schemeClr>
              </a:solidFill>
            </a:rPr>
            <a:t>Izy</a:t>
          </a:r>
          <a:r>
            <a:rPr lang="fr-FR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tx2">
                  <a:lumMod val="75000"/>
                </a:schemeClr>
              </a:solidFill>
            </a:rPr>
            <a:t>mba</a:t>
          </a:r>
          <a:r>
            <a:rPr lang="fr-FR" sz="2000" b="1" kern="1200" dirty="0">
              <a:solidFill>
                <a:schemeClr val="tx2">
                  <a:lumMod val="75000"/>
                </a:schemeClr>
              </a:solidFill>
            </a:rPr>
            <a:t> ho </a:t>
          </a:r>
          <a:r>
            <a:rPr lang="fr-FR" sz="2000" b="1" kern="1200" dirty="0" err="1">
              <a:solidFill>
                <a:schemeClr val="tx2">
                  <a:lumMod val="75000"/>
                </a:schemeClr>
              </a:solidFill>
            </a:rPr>
            <a:t>mpandrafitra</a:t>
          </a:r>
          <a:r>
            <a:rPr lang="fr-FR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endParaRPr lang="es-ES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2000" b="1" kern="1200" dirty="0" err="1">
              <a:solidFill>
                <a:srgbClr val="1C97A8"/>
              </a:solidFill>
            </a:rPr>
            <a:t>Nandao</a:t>
          </a:r>
          <a:r>
            <a:rPr lang="fr-FR" sz="2000" b="1" kern="1200" dirty="0">
              <a:solidFill>
                <a:srgbClr val="1C97A8"/>
              </a:solidFill>
            </a:rPr>
            <a:t> </a:t>
          </a:r>
          <a:r>
            <a:rPr lang="fr-FR" sz="2000" b="1" kern="1200" dirty="0" err="1">
              <a:solidFill>
                <a:srgbClr val="1C97A8"/>
              </a:solidFill>
            </a:rPr>
            <a:t>toerana</a:t>
          </a:r>
          <a:r>
            <a:rPr lang="fr-FR" sz="2000" b="1" kern="1200" dirty="0">
              <a:solidFill>
                <a:srgbClr val="1C97A8"/>
              </a:solidFill>
            </a:rPr>
            <a:t> </a:t>
          </a:r>
          <a:r>
            <a:rPr lang="fr-FR" sz="2000" b="1" kern="1200" dirty="0" err="1">
              <a:solidFill>
                <a:srgbClr val="1C97A8"/>
              </a:solidFill>
            </a:rPr>
            <a:t>azo</a:t>
          </a:r>
          <a:r>
            <a:rPr lang="fr-FR" sz="2000" b="1" kern="1200" dirty="0">
              <a:solidFill>
                <a:srgbClr val="1C97A8"/>
              </a:solidFill>
            </a:rPr>
            <a:t> </a:t>
          </a:r>
          <a:r>
            <a:rPr lang="fr-FR" sz="2000" b="1" kern="1200" dirty="0" err="1">
              <a:solidFill>
                <a:srgbClr val="1C97A8"/>
              </a:solidFill>
            </a:rPr>
            <a:t>antoka</a:t>
          </a:r>
          <a:r>
            <a:rPr lang="fr-FR" sz="2000" b="1" kern="1200" dirty="0">
              <a:solidFill>
                <a:srgbClr val="1C97A8"/>
              </a:solidFill>
            </a:rPr>
            <a:t> </a:t>
          </a:r>
          <a:r>
            <a:rPr lang="fr-FR" sz="2000" b="1" kern="1200" dirty="0" err="1">
              <a:solidFill>
                <a:srgbClr val="1C97A8"/>
              </a:solidFill>
            </a:rPr>
            <a:t>Izy</a:t>
          </a:r>
          <a:r>
            <a:rPr lang="fr-FR" sz="2000" b="1" kern="1200" dirty="0">
              <a:solidFill>
                <a:srgbClr val="1C97A8"/>
              </a:solidFill>
            </a:rPr>
            <a:t> </a:t>
          </a:r>
          <a:r>
            <a:rPr lang="fr-FR" sz="2000" b="1" kern="1200" dirty="0" err="1">
              <a:solidFill>
                <a:srgbClr val="1C97A8"/>
              </a:solidFill>
            </a:rPr>
            <a:t>mba</a:t>
          </a:r>
          <a:r>
            <a:rPr lang="fr-FR" sz="2000" b="1" kern="1200" dirty="0">
              <a:solidFill>
                <a:srgbClr val="1C97A8"/>
              </a:solidFill>
            </a:rPr>
            <a:t> </a:t>
          </a:r>
          <a:r>
            <a:rPr lang="fr-FR" sz="2000" b="1" kern="1200" dirty="0" err="1">
              <a:solidFill>
                <a:srgbClr val="1C97A8"/>
              </a:solidFill>
            </a:rPr>
            <a:t>honina</a:t>
          </a:r>
          <a:r>
            <a:rPr lang="fr-FR" sz="2000" b="1" kern="1200" dirty="0">
              <a:solidFill>
                <a:srgbClr val="1C97A8"/>
              </a:solidFill>
            </a:rPr>
            <a:t> </a:t>
          </a:r>
          <a:r>
            <a:rPr lang="fr-FR" sz="2000" b="1" kern="1200" dirty="0" err="1">
              <a:solidFill>
                <a:srgbClr val="1C97A8"/>
              </a:solidFill>
            </a:rPr>
            <a:t>ety</a:t>
          </a:r>
          <a:r>
            <a:rPr lang="fr-FR" sz="2000" b="1" kern="1200" dirty="0">
              <a:solidFill>
                <a:srgbClr val="1C97A8"/>
              </a:solidFill>
            </a:rPr>
            <a:t> </a:t>
          </a:r>
          <a:r>
            <a:rPr lang="fr-FR" sz="2000" b="1" kern="1200" dirty="0" err="1">
              <a:solidFill>
                <a:srgbClr val="1C97A8"/>
              </a:solidFill>
            </a:rPr>
            <a:t>amin'ny</a:t>
          </a:r>
          <a:r>
            <a:rPr lang="fr-FR" sz="2000" b="1" kern="1200" dirty="0">
              <a:solidFill>
                <a:srgbClr val="1C97A8"/>
              </a:solidFill>
            </a:rPr>
            <a:t> </a:t>
          </a:r>
          <a:r>
            <a:rPr lang="fr-FR" sz="2000" b="1" kern="1200" dirty="0" err="1">
              <a:solidFill>
                <a:srgbClr val="1C97A8"/>
              </a:solidFill>
            </a:rPr>
            <a:t>tanin'ny</a:t>
          </a:r>
          <a:r>
            <a:rPr lang="fr-FR" sz="2000" b="1" kern="1200" dirty="0">
              <a:solidFill>
                <a:srgbClr val="1C97A8"/>
              </a:solidFill>
            </a:rPr>
            <a:t> </a:t>
          </a:r>
          <a:r>
            <a:rPr lang="fr-FR" sz="2000" b="1" kern="1200" dirty="0" err="1">
              <a:solidFill>
                <a:srgbClr val="1C97A8"/>
              </a:solidFill>
            </a:rPr>
            <a:t>fahavalo</a:t>
          </a:r>
          <a:r>
            <a:rPr lang="fr-FR" sz="2000" b="1" kern="1200" dirty="0">
              <a:solidFill>
                <a:srgbClr val="1C97A8"/>
              </a:solidFill>
            </a:rPr>
            <a:t> </a:t>
          </a:r>
          <a:endParaRPr lang="es-ES" sz="2000" kern="1200" dirty="0">
            <a:solidFill>
              <a:srgbClr val="1C97A8"/>
            </a:solidFill>
          </a:endParaRP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2000" b="1" kern="1200" dirty="0" err="1">
              <a:solidFill>
                <a:schemeClr val="accent5">
                  <a:lumMod val="75000"/>
                </a:schemeClr>
              </a:solidFill>
            </a:rPr>
            <a:t>Natakalony</a:t>
          </a:r>
          <a:r>
            <a:rPr lang="fr-FR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accent5">
                  <a:lumMod val="75000"/>
                </a:schemeClr>
              </a:solidFill>
            </a:rPr>
            <a:t>satroka-tsilo</a:t>
          </a:r>
          <a:r>
            <a:rPr lang="fr-FR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accent5">
                  <a:lumMod val="75000"/>
                </a:schemeClr>
              </a:solidFill>
            </a:rPr>
            <a:t>ny</a:t>
          </a:r>
          <a:r>
            <a:rPr lang="fr-FR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accent5">
                  <a:lumMod val="75000"/>
                </a:schemeClr>
              </a:solidFill>
            </a:rPr>
            <a:t>satrom-boninahitry</a:t>
          </a:r>
          <a:r>
            <a:rPr lang="fr-FR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accent5">
                  <a:lumMod val="75000"/>
                </a:schemeClr>
              </a:solidFill>
            </a:rPr>
            <a:t>ny</a:t>
          </a:r>
          <a:r>
            <a:rPr lang="fr-FR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accent5">
                  <a:lumMod val="75000"/>
                </a:schemeClr>
              </a:solidFill>
            </a:rPr>
            <a:t>fiandrianany</a:t>
          </a:r>
          <a:r>
            <a:rPr lang="fr-FR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endParaRPr lang="es-ES" sz="20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877" y="2327"/>
          <a:ext cx="2911426" cy="890078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Fankasitrahana</a:t>
          </a:r>
          <a:r>
            <a:rPr lang="fr-FR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7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7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fahasoavan'Andriamanitra</a:t>
          </a:r>
          <a:r>
            <a:rPr lang="fr-FR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</a:t>
          </a:r>
          <a:r>
            <a:rPr lang="fr-FR" sz="17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</a:t>
          </a:r>
          <a:r>
            <a:rPr lang="en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9:15)</a:t>
          </a:r>
          <a:endParaRPr lang="es-ES" sz="1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327"/>
        <a:ext cx="2688907" cy="890078"/>
      </dsp:txXfrm>
    </dsp:sp>
    <dsp:sp modelId="{1FED0ED4-56D9-421E-9A63-B78BB2B88190}">
      <dsp:nvSpPr>
        <dsp:cNvPr id="0" name=""/>
        <dsp:cNvSpPr/>
      </dsp:nvSpPr>
      <dsp:spPr>
        <a:xfrm>
          <a:off x="2623027" y="15366"/>
          <a:ext cx="5192912" cy="864001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 err="1"/>
            <a:t>Nomen'i</a:t>
          </a:r>
          <a:r>
            <a:rPr lang="fr-FR" sz="1600" b="1" kern="1200" dirty="0"/>
            <a:t> </a:t>
          </a:r>
          <a:r>
            <a:rPr lang="fr-FR" sz="1600" b="1" kern="1200" dirty="0" err="1"/>
            <a:t>Jesosy</a:t>
          </a:r>
          <a:r>
            <a:rPr lang="fr-FR" sz="1600" b="1" kern="1200" dirty="0"/>
            <a:t> ho </a:t>
          </a:r>
          <a:r>
            <a:rPr lang="fr-FR" sz="1600" b="1" kern="1200" dirty="0" err="1"/>
            <a:t>antsika</a:t>
          </a:r>
          <a:r>
            <a:rPr lang="fr-FR" sz="1600" b="1" kern="1200" dirty="0"/>
            <a:t> </a:t>
          </a:r>
          <a:r>
            <a:rPr lang="fr-FR" sz="1600" b="1" kern="1200" dirty="0" err="1"/>
            <a:t>ny</a:t>
          </a:r>
          <a:r>
            <a:rPr lang="fr-FR" sz="1600" b="1" kern="1200" dirty="0"/>
            <a:t> </a:t>
          </a:r>
          <a:r>
            <a:rPr lang="fr-FR" sz="1600" b="1" kern="1200" dirty="0" err="1"/>
            <a:t>zavatra</a:t>
          </a:r>
          <a:r>
            <a:rPr lang="fr-FR" sz="1600" b="1" kern="1200" dirty="0"/>
            <a:t> </a:t>
          </a:r>
          <a:r>
            <a:rPr lang="fr-FR" sz="1600" b="1" kern="1200" dirty="0" err="1"/>
            <a:t>rehetra</a:t>
          </a:r>
          <a:r>
            <a:rPr lang="fr-FR" sz="1600" b="1" kern="1200" dirty="0"/>
            <a:t>. Ny </a:t>
          </a:r>
          <a:r>
            <a:rPr lang="fr-FR" sz="1600" b="1" kern="1200" dirty="0" err="1"/>
            <a:t>fankasitrahantsika</a:t>
          </a:r>
          <a:r>
            <a:rPr lang="fr-FR" sz="1600" b="1" kern="1200" dirty="0"/>
            <a:t> dia </a:t>
          </a:r>
          <a:r>
            <a:rPr lang="fr-FR" sz="1600" b="1" kern="1200" dirty="0" err="1"/>
            <a:t>miseho</a:t>
          </a:r>
          <a:r>
            <a:rPr lang="fr-FR" sz="1600" b="1" kern="1200" dirty="0"/>
            <a:t> </a:t>
          </a:r>
          <a:r>
            <a:rPr lang="fr-FR" sz="1600" b="1" kern="1200" dirty="0" err="1"/>
            <a:t>amin'ny</a:t>
          </a:r>
          <a:r>
            <a:rPr lang="fr-FR" sz="1600" b="1" kern="1200" dirty="0"/>
            <a:t> </a:t>
          </a:r>
          <a:r>
            <a:rPr lang="fr-FR" sz="1600" b="1" kern="1200" dirty="0" err="1"/>
            <a:t>faniriantsika</a:t>
          </a:r>
          <a:r>
            <a:rPr lang="fr-FR" sz="1600" b="1" kern="1200" dirty="0"/>
            <a:t> </a:t>
          </a:r>
          <a:r>
            <a:rPr lang="fr-FR" sz="1600" b="1" kern="1200" dirty="0" err="1"/>
            <a:t>hanolo-tena</a:t>
          </a:r>
          <a:r>
            <a:rPr lang="fr-FR" sz="1600" b="1" kern="1200" dirty="0"/>
            <a:t> </a:t>
          </a:r>
          <a:r>
            <a:rPr lang="fr-FR" sz="1600" b="1" kern="1200" dirty="0" err="1"/>
            <a:t>tanteraka</a:t>
          </a:r>
          <a:r>
            <a:rPr lang="fr-FR" sz="1600" b="1" kern="1200" dirty="0"/>
            <a:t> ho Azy</a:t>
          </a:r>
          <a:r>
            <a:rPr lang="en" sz="1600" b="1" kern="1200" dirty="0"/>
            <a:t>.</a:t>
          </a:r>
          <a:endParaRPr lang="es-ES" sz="1600" kern="1200" dirty="0"/>
        </a:p>
      </dsp:txBody>
      <dsp:txXfrm>
        <a:off x="3055028" y="15366"/>
        <a:ext cx="4328911" cy="864001"/>
      </dsp:txXfrm>
    </dsp:sp>
    <dsp:sp modelId="{8D21C6B2-6F6B-4D22-B4F2-5AD97FF58ABA}">
      <dsp:nvSpPr>
        <dsp:cNvPr id="0" name=""/>
        <dsp:cNvSpPr/>
      </dsp:nvSpPr>
      <dsp:spPr>
        <a:xfrm>
          <a:off x="877" y="1017017"/>
          <a:ext cx="2911426" cy="890078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Faniriana</a:t>
          </a: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hizara</a:t>
          </a: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fitahian'Andriamanitra</a:t>
          </a:r>
          <a:b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Kor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9:11a)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1017017"/>
        <a:ext cx="2688907" cy="890078"/>
      </dsp:txXfrm>
    </dsp:sp>
    <dsp:sp modelId="{C0C24EC1-C44B-43A8-B691-1F5F04610D3A}">
      <dsp:nvSpPr>
        <dsp:cNvPr id="0" name=""/>
        <dsp:cNvSpPr/>
      </dsp:nvSpPr>
      <dsp:spPr>
        <a:xfrm>
          <a:off x="2623027" y="1092674"/>
          <a:ext cx="5082983" cy="738765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/>
            <a:t>Manome</a:t>
          </a:r>
          <a:r>
            <a:rPr lang="fr-FR" sz="1800" b="1" kern="1200" dirty="0"/>
            <a:t> ho </a:t>
          </a:r>
          <a:r>
            <a:rPr lang="fr-FR" sz="1800" b="1" kern="1200" dirty="0" err="1"/>
            <a:t>an'ny</a:t>
          </a:r>
          <a:r>
            <a:rPr lang="fr-FR" sz="1800" b="1" kern="1200" dirty="0"/>
            <a:t> </a:t>
          </a:r>
          <a:r>
            <a:rPr lang="fr-FR" sz="1800" b="1" kern="1200" dirty="0" err="1"/>
            <a:t>hafa</a:t>
          </a:r>
          <a:r>
            <a:rPr lang="fr-FR" sz="1800" b="1" kern="1200" dirty="0"/>
            <a:t> </a:t>
          </a:r>
          <a:r>
            <a:rPr lang="fr-FR" sz="1800" b="1" kern="1200" dirty="0" err="1"/>
            <a:t>isika</a:t>
          </a:r>
          <a:r>
            <a:rPr lang="fr-FR" sz="1800" b="1" kern="1200" dirty="0"/>
            <a:t> </a:t>
          </a:r>
          <a:r>
            <a:rPr lang="fr-FR" sz="1800" b="1" kern="1200" dirty="0" err="1"/>
            <a:t>satria</a:t>
          </a:r>
          <a:r>
            <a:rPr lang="fr-FR" sz="1800" b="1" kern="1200" dirty="0"/>
            <a:t> </a:t>
          </a:r>
          <a:r>
            <a:rPr lang="fr-FR" sz="1800" b="1" kern="1200" dirty="0" err="1"/>
            <a:t>isika</a:t>
          </a:r>
          <a:r>
            <a:rPr lang="fr-FR" sz="1800" b="1" kern="1200" dirty="0"/>
            <a:t> </a:t>
          </a:r>
          <a:r>
            <a:rPr lang="fr-FR" sz="1800" b="1" kern="1200" dirty="0" err="1"/>
            <a:t>aloha</a:t>
          </a:r>
          <a:r>
            <a:rPr lang="fr-FR" sz="1800" b="1" kern="1200" dirty="0"/>
            <a:t> no </a:t>
          </a:r>
          <a:r>
            <a:rPr lang="fr-FR" sz="1800" b="1" kern="1200" dirty="0" err="1"/>
            <a:t>nandray</a:t>
          </a:r>
          <a:r>
            <a:rPr lang="fr-FR" sz="1800" b="1" kern="1200" dirty="0"/>
            <a:t> </a:t>
          </a:r>
          <a:r>
            <a:rPr lang="fr-FR" sz="1800" b="1" kern="1200" dirty="0" err="1"/>
            <a:t>avy</a:t>
          </a:r>
          <a:r>
            <a:rPr lang="fr-FR" sz="1800" b="1" kern="1200" dirty="0"/>
            <a:t> </a:t>
          </a:r>
          <a:r>
            <a:rPr lang="fr-FR" sz="1800" b="1" kern="1200" dirty="0" err="1"/>
            <a:t>tamin'Andriamanitra</a:t>
          </a:r>
          <a:endParaRPr lang="es-ES" sz="1800" kern="1200" dirty="0"/>
        </a:p>
      </dsp:txBody>
      <dsp:txXfrm>
        <a:off x="2992410" y="1092674"/>
        <a:ext cx="4344218" cy="738765"/>
      </dsp:txXfrm>
    </dsp:sp>
    <dsp:sp modelId="{0A93A2B4-3F7C-4657-9FC3-637F69F13A13}">
      <dsp:nvSpPr>
        <dsp:cNvPr id="0" name=""/>
        <dsp:cNvSpPr/>
      </dsp:nvSpPr>
      <dsp:spPr>
        <a:xfrm>
          <a:off x="877" y="2031707"/>
          <a:ext cx="2911426" cy="890078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Fitiavana</a:t>
          </a: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marina</a:t>
          </a:r>
          <a:br>
            <a:rPr lang="es-E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</a:t>
          </a: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Korintiana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8:24)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031707"/>
        <a:ext cx="2688907" cy="890078"/>
      </dsp:txXfrm>
    </dsp:sp>
    <dsp:sp modelId="{C606BF0D-BD59-4E31-A4A0-E5082F883447}">
      <dsp:nvSpPr>
        <dsp:cNvPr id="0" name=""/>
        <dsp:cNvSpPr/>
      </dsp:nvSpPr>
      <dsp:spPr>
        <a:xfrm>
          <a:off x="2623027" y="2080746"/>
          <a:ext cx="5147995" cy="792000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/>
            <a:t>Ny </a:t>
          </a:r>
          <a:r>
            <a:rPr lang="fr-FR" sz="1800" b="1" kern="1200" dirty="0" err="1"/>
            <a:t>fahalalahan-tanana</a:t>
          </a:r>
          <a:r>
            <a:rPr lang="fr-FR" sz="1800" b="1" kern="1200" dirty="0"/>
            <a:t> no </a:t>
          </a:r>
          <a:r>
            <a:rPr lang="fr-FR" sz="1800" b="1" kern="1200" dirty="0" err="1"/>
            <a:t>porofo</a:t>
          </a:r>
          <a:r>
            <a:rPr lang="fr-FR" sz="1800" b="1" kern="1200" dirty="0"/>
            <a:t> fa </a:t>
          </a:r>
          <a:r>
            <a:rPr lang="fr-FR" sz="1800" b="1" kern="1200" dirty="0" err="1"/>
            <a:t>mitoetra</a:t>
          </a:r>
          <a:r>
            <a:rPr lang="fr-FR" sz="1800" b="1" kern="1200" dirty="0"/>
            <a:t> </a:t>
          </a:r>
          <a:r>
            <a:rPr lang="fr-FR" sz="1800" b="1" kern="1200" dirty="0" err="1"/>
            <a:t>am-pontsika</a:t>
          </a:r>
          <a:r>
            <a:rPr lang="fr-FR" sz="1800" b="1" kern="1200" dirty="0"/>
            <a:t> </a:t>
          </a:r>
          <a:r>
            <a:rPr lang="fr-FR" sz="1800" b="1" kern="1200" dirty="0" err="1"/>
            <a:t>ny</a:t>
          </a:r>
          <a:r>
            <a:rPr lang="fr-FR" sz="1800" b="1" kern="1200" dirty="0"/>
            <a:t> </a:t>
          </a:r>
          <a:r>
            <a:rPr lang="fr-FR" sz="1800" b="1" kern="1200" dirty="0" err="1"/>
            <a:t>fitiavana</a:t>
          </a:r>
          <a:endParaRPr lang="es-ES" sz="1800" kern="1200" dirty="0"/>
        </a:p>
      </dsp:txBody>
      <dsp:txXfrm>
        <a:off x="3019027" y="2080746"/>
        <a:ext cx="4355995" cy="792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898"/>
          <a:ext cx="3990976" cy="656194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Nitalaho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ny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hananana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tombotsoa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hanampiana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ny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hafa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(2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Kor</a:t>
          </a: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. 8:4)</a:t>
          </a:r>
        </a:p>
      </dsp:txBody>
      <dsp:txXfrm>
        <a:off x="32033" y="32931"/>
        <a:ext cx="3926910" cy="592128"/>
      </dsp:txXfrm>
    </dsp:sp>
    <dsp:sp modelId="{F8F6F75F-1573-4DA0-ACC3-3D93CED1CD83}">
      <dsp:nvSpPr>
        <dsp:cNvPr id="0" name=""/>
        <dsp:cNvSpPr/>
      </dsp:nvSpPr>
      <dsp:spPr>
        <a:xfrm>
          <a:off x="0" y="666346"/>
          <a:ext cx="3990976" cy="656194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Nanolotra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mihoatra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noho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izay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zakany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, tao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anatin'ny</a:t>
          </a: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fahantrany</a:t>
          </a:r>
          <a:b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fr-FR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(2 Kor</a:t>
          </a: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. 8:2-3)</a:t>
          </a:r>
        </a:p>
      </dsp:txBody>
      <dsp:txXfrm>
        <a:off x="32033" y="698379"/>
        <a:ext cx="3926910" cy="5921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98"/>
          <a:ext cx="3457574" cy="6550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Nandray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fahasoavan'i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Jesosy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(2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Kor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8:9)</a:t>
          </a:r>
          <a:endParaRPr lang="es-ES" sz="18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1976" y="32074"/>
        <a:ext cx="3393622" cy="591088"/>
      </dsp:txXfrm>
    </dsp:sp>
    <dsp:sp modelId="{B9DDC8E8-E407-48D4-8111-818FA67DBE63}">
      <dsp:nvSpPr>
        <dsp:cNvPr id="0" name=""/>
        <dsp:cNvSpPr/>
      </dsp:nvSpPr>
      <dsp:spPr>
        <a:xfrm>
          <a:off x="0" y="668300"/>
          <a:ext cx="3457574" cy="655040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Nanolon-tena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ho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an'i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Jesosy</a:t>
          </a:r>
          <a:b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Kor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8:5)</a:t>
          </a:r>
          <a:endParaRPr lang="es-ES" sz="18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1976" y="700276"/>
        <a:ext cx="3393622" cy="5910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528954" y="-1910632"/>
          <a:ext cx="626981" cy="46085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1800" b="1" kern="1200" dirty="0" err="1"/>
            <a:t>Nahatsiaro</a:t>
          </a:r>
          <a:r>
            <a:rPr lang="fr-FR" sz="1800" b="1" kern="1200" dirty="0"/>
            <a:t> </a:t>
          </a:r>
          <a:r>
            <a:rPr lang="fr-FR" sz="1800" b="1" kern="1200" dirty="0" err="1"/>
            <a:t>sambatra</a:t>
          </a:r>
          <a:r>
            <a:rPr lang="fr-FR" sz="1800" b="1" kern="1200" dirty="0"/>
            <a:t> </a:t>
          </a:r>
          <a:r>
            <a:rPr lang="fr-FR" sz="1800" b="1" kern="1200" dirty="0" err="1"/>
            <a:t>izy</a:t>
          </a:r>
          <a:r>
            <a:rPr lang="fr-FR" sz="1800" b="1" kern="1200" dirty="0"/>
            <a:t> </a:t>
          </a:r>
          <a:r>
            <a:rPr lang="fr-FR" sz="1800" b="1" kern="1200" dirty="0" err="1"/>
            <a:t>ireo</a:t>
          </a:r>
          <a:r>
            <a:rPr lang="fr-FR" sz="1800" b="1" kern="1200" dirty="0"/>
            <a:t> </a:t>
          </a:r>
          <a:r>
            <a:rPr lang="fr-FR" sz="1800" b="1" kern="1200" dirty="0" err="1"/>
            <a:t>satria</a:t>
          </a:r>
          <a:r>
            <a:rPr lang="fr-FR" sz="1800" b="1" kern="1200" dirty="0"/>
            <a:t> </a:t>
          </a:r>
          <a:r>
            <a:rPr lang="fr-FR" sz="1800" b="1" kern="1200" dirty="0" err="1"/>
            <a:t>afaka</a:t>
          </a:r>
          <a:r>
            <a:rPr lang="fr-FR" sz="1800" b="1" kern="1200" dirty="0"/>
            <a:t> </a:t>
          </a:r>
          <a:r>
            <a:rPr lang="fr-FR" sz="1800" b="1" kern="1200" dirty="0" err="1"/>
            <a:t>nanome</a:t>
          </a:r>
          <a:r>
            <a:rPr lang="fr-FR" sz="1800" b="1" kern="1200" dirty="0"/>
            <a:t> </a:t>
          </a:r>
          <a:endParaRPr lang="es-ES" sz="1800" kern="1200" dirty="0"/>
        </a:p>
      </dsp:txBody>
      <dsp:txXfrm rot="-5400000">
        <a:off x="2538157" y="110772"/>
        <a:ext cx="4577969" cy="565767"/>
      </dsp:txXfrm>
    </dsp:sp>
    <dsp:sp modelId="{B711DD2F-11E1-4BB3-968C-25BA0DB1901D}">
      <dsp:nvSpPr>
        <dsp:cNvPr id="0" name=""/>
        <dsp:cNvSpPr/>
      </dsp:nvSpPr>
      <dsp:spPr>
        <a:xfrm>
          <a:off x="54166" y="1792"/>
          <a:ext cx="2483990" cy="78372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tamim-pifaliana</a:t>
          </a:r>
          <a:br>
            <a:rPr lang="fr-F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fr-F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Kor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8:2a)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40050"/>
        <a:ext cx="2407474" cy="707210"/>
      </dsp:txXfrm>
    </dsp:sp>
    <dsp:sp modelId="{168EF5E1-1817-41C6-821F-2CD9D8F90BAC}">
      <dsp:nvSpPr>
        <dsp:cNvPr id="0" name=""/>
        <dsp:cNvSpPr/>
      </dsp:nvSpPr>
      <dsp:spPr>
        <a:xfrm rot="5400000">
          <a:off x="4528954" y="-1087719"/>
          <a:ext cx="626981" cy="46085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1800" b="1" kern="1200" dirty="0" err="1"/>
            <a:t>Tsy</a:t>
          </a:r>
          <a:r>
            <a:rPr lang="fr-FR" sz="1800" b="1" kern="1200" dirty="0"/>
            <a:t> </a:t>
          </a:r>
          <a:r>
            <a:rPr lang="fr-FR" sz="1800" b="1" kern="1200" dirty="0" err="1"/>
            <a:t>sakana</a:t>
          </a:r>
          <a:r>
            <a:rPr lang="fr-FR" sz="1800" b="1" kern="1200" dirty="0"/>
            <a:t> </a:t>
          </a:r>
          <a:r>
            <a:rPr lang="fr-FR" sz="1800" b="1" kern="1200" dirty="0" err="1"/>
            <a:t>ny</a:t>
          </a:r>
          <a:r>
            <a:rPr lang="fr-FR" sz="1800" b="1" kern="1200" dirty="0"/>
            <a:t> </a:t>
          </a:r>
          <a:r>
            <a:rPr lang="fr-FR" sz="1800" b="1" kern="1200" dirty="0" err="1"/>
            <a:t>fahantrany</a:t>
          </a:r>
          <a:r>
            <a:rPr lang="fr-FR" sz="1800" b="1" kern="1200" dirty="0"/>
            <a:t> </a:t>
          </a:r>
          <a:endParaRPr lang="es-ES" sz="1800" kern="1200" dirty="0"/>
        </a:p>
      </dsp:txBody>
      <dsp:txXfrm rot="-5400000">
        <a:off x="2538157" y="933685"/>
        <a:ext cx="4577969" cy="565767"/>
      </dsp:txXfrm>
    </dsp:sp>
    <dsp:sp modelId="{6F5A290D-5C74-4728-B73F-8BFA2A3C1AA1}">
      <dsp:nvSpPr>
        <dsp:cNvPr id="0" name=""/>
        <dsp:cNvSpPr/>
      </dsp:nvSpPr>
      <dsp:spPr>
        <a:xfrm>
          <a:off x="54166" y="824705"/>
          <a:ext cx="2483990" cy="783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tamim-pahalalahan-tanana</a:t>
          </a:r>
          <a:r>
            <a:rPr lang="fr-F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(2 </a:t>
          </a:r>
          <a:r>
            <a:rPr lang="fr-FR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Kor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8:2b)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862963"/>
        <a:ext cx="2407474" cy="707210"/>
      </dsp:txXfrm>
    </dsp:sp>
    <dsp:sp modelId="{42BA8455-6A61-4E36-9477-4EEBC64C151B}">
      <dsp:nvSpPr>
        <dsp:cNvPr id="0" name=""/>
        <dsp:cNvSpPr/>
      </dsp:nvSpPr>
      <dsp:spPr>
        <a:xfrm rot="5400000">
          <a:off x="4528954" y="-264806"/>
          <a:ext cx="626981" cy="460857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1800" b="1" kern="1200" dirty="0" err="1"/>
            <a:t>Nataony</a:t>
          </a:r>
          <a:r>
            <a:rPr lang="fr-FR" sz="1800" b="1" kern="1200" dirty="0"/>
            <a:t> an-</a:t>
          </a:r>
          <a:r>
            <a:rPr lang="fr-FR" sz="1800" b="1" kern="1200" dirty="0" err="1"/>
            <a:t>tsitrapo</a:t>
          </a:r>
          <a:r>
            <a:rPr lang="fr-FR" sz="1800" b="1" kern="1200" dirty="0"/>
            <a:t> </a:t>
          </a:r>
          <a:r>
            <a:rPr lang="fr-FR" sz="1800" b="1" kern="1200" dirty="0" err="1"/>
            <a:t>tsy</a:t>
          </a:r>
          <a:r>
            <a:rPr lang="fr-FR" sz="1800" b="1" kern="1200" dirty="0"/>
            <a:t> </a:t>
          </a:r>
          <a:r>
            <a:rPr lang="fr-FR" sz="1800" b="1" kern="1200" dirty="0" err="1"/>
            <a:t>nisy</a:t>
          </a:r>
          <a:r>
            <a:rPr lang="fr-FR" sz="1800" b="1" kern="1200" dirty="0"/>
            <a:t> </a:t>
          </a:r>
          <a:r>
            <a:rPr lang="fr-FR" sz="1800" b="1" kern="1200" dirty="0" err="1"/>
            <a:t>fisalasalana</a:t>
          </a:r>
          <a:r>
            <a:rPr lang="fr-FR" sz="1800" b="1" kern="1200" dirty="0"/>
            <a:t> </a:t>
          </a:r>
          <a:endParaRPr lang="es-ES" sz="1800" kern="1200" dirty="0"/>
        </a:p>
      </dsp:txBody>
      <dsp:txXfrm rot="-5400000">
        <a:off x="2538157" y="1756598"/>
        <a:ext cx="4577969" cy="565767"/>
      </dsp:txXfrm>
    </dsp:sp>
    <dsp:sp modelId="{58547A2F-B6AB-4634-B301-C2DA1D84FDF8}">
      <dsp:nvSpPr>
        <dsp:cNvPr id="0" name=""/>
        <dsp:cNvSpPr/>
      </dsp:nvSpPr>
      <dsp:spPr>
        <a:xfrm>
          <a:off x="54166" y="1647618"/>
          <a:ext cx="2483990" cy="78372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tamin-kitsipo</a:t>
          </a:r>
          <a:br>
            <a:rPr lang="fr-F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fr-F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Kor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8:3)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1685876"/>
        <a:ext cx="2407474" cy="707210"/>
      </dsp:txXfrm>
    </dsp:sp>
    <dsp:sp modelId="{29C5E9AD-C784-4A3B-BEFA-F251D9EB017F}">
      <dsp:nvSpPr>
        <dsp:cNvPr id="0" name=""/>
        <dsp:cNvSpPr/>
      </dsp:nvSpPr>
      <dsp:spPr>
        <a:xfrm rot="5400000">
          <a:off x="4528954" y="558106"/>
          <a:ext cx="626981" cy="460857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1800" b="1" kern="1200" dirty="0" err="1"/>
            <a:t>nahafahany</a:t>
          </a:r>
          <a:r>
            <a:rPr lang="fr-FR" sz="1800" b="1" kern="1200" dirty="0"/>
            <a:t> </a:t>
          </a:r>
          <a:r>
            <a:rPr lang="fr-FR" sz="1800" b="1" kern="1200" dirty="0" err="1"/>
            <a:t>naneho</a:t>
          </a:r>
          <a:r>
            <a:rPr lang="fr-FR" sz="1800" b="1" kern="1200" dirty="0"/>
            <a:t> </a:t>
          </a:r>
          <a:r>
            <a:rPr lang="fr-FR" sz="1800" b="1" kern="1200" dirty="0" err="1"/>
            <a:t>ny</a:t>
          </a:r>
          <a:r>
            <a:rPr lang="fr-FR" sz="1800" b="1" kern="1200" dirty="0"/>
            <a:t> </a:t>
          </a:r>
          <a:r>
            <a:rPr lang="fr-FR" sz="1800" b="1" kern="1200" dirty="0" err="1"/>
            <a:t>fitiavany</a:t>
          </a:r>
          <a:r>
            <a:rPr lang="fr-FR" sz="1800" b="1" kern="1200" dirty="0"/>
            <a:t> </a:t>
          </a:r>
          <a:r>
            <a:rPr lang="fr-FR" sz="1800" b="1" kern="1200" dirty="0" err="1"/>
            <a:t>an'Andriamanitra</a:t>
          </a:r>
          <a:r>
            <a:rPr lang="fr-FR" sz="1800" b="1" kern="1200" dirty="0"/>
            <a:t> </a:t>
          </a:r>
          <a:r>
            <a:rPr lang="fr-FR" sz="1800" b="1" kern="1200" dirty="0" err="1"/>
            <a:t>sy</a:t>
          </a:r>
          <a:r>
            <a:rPr lang="fr-FR" sz="1800" b="1" kern="1200" dirty="0"/>
            <a:t> </a:t>
          </a:r>
          <a:r>
            <a:rPr lang="fr-FR" sz="1800" b="1" kern="1200" dirty="0" err="1"/>
            <a:t>ny</a:t>
          </a:r>
          <a:r>
            <a:rPr lang="fr-FR" sz="1800" b="1" kern="1200" dirty="0"/>
            <a:t> </a:t>
          </a:r>
          <a:r>
            <a:rPr lang="fr-FR" sz="1800" b="1" kern="1200" dirty="0" err="1"/>
            <a:t>fiangonana</a:t>
          </a:r>
          <a:r>
            <a:rPr lang="fr-FR" sz="1800" b="1" kern="1200" dirty="0"/>
            <a:t> </a:t>
          </a:r>
          <a:r>
            <a:rPr lang="fr-FR" sz="1800" b="1" kern="1200" dirty="0" err="1"/>
            <a:t>io</a:t>
          </a:r>
          <a:r>
            <a:rPr lang="fr-FR" sz="1800" b="1" kern="1200" dirty="0"/>
            <a:t> asa </a:t>
          </a:r>
          <a:r>
            <a:rPr lang="fr-FR" sz="1800" b="1" kern="1200" dirty="0" err="1"/>
            <a:t>io</a:t>
          </a:r>
          <a:r>
            <a:rPr lang="fr-FR" sz="1800" b="1" kern="1200" dirty="0"/>
            <a:t> </a:t>
          </a:r>
          <a:endParaRPr lang="es-ES" sz="1800" kern="1200" dirty="0"/>
        </a:p>
      </dsp:txBody>
      <dsp:txXfrm rot="-5400000">
        <a:off x="2538157" y="2579511"/>
        <a:ext cx="4577969" cy="565767"/>
      </dsp:txXfrm>
    </dsp:sp>
    <dsp:sp modelId="{80BB0345-422F-461E-9362-F74C1675D04F}">
      <dsp:nvSpPr>
        <dsp:cNvPr id="0" name=""/>
        <dsp:cNvSpPr/>
      </dsp:nvSpPr>
      <dsp:spPr>
        <a:xfrm>
          <a:off x="54166" y="2470531"/>
          <a:ext cx="2483990" cy="783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ho toy ny tombontsoa</a:t>
          </a:r>
          <a:br>
            <a:rPr lang="nn-NO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nn-NO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Kor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8:4)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2508789"/>
        <a:ext cx="2407474" cy="707210"/>
      </dsp:txXfrm>
    </dsp:sp>
    <dsp:sp modelId="{CFB8DF9A-D7A6-4817-8A22-63A62AFE7A08}">
      <dsp:nvSpPr>
        <dsp:cNvPr id="0" name=""/>
        <dsp:cNvSpPr/>
      </dsp:nvSpPr>
      <dsp:spPr>
        <a:xfrm rot="5400000">
          <a:off x="4528954" y="1381019"/>
          <a:ext cx="626981" cy="460857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1800" b="1" kern="1200" baseline="0" dirty="0" err="1"/>
            <a:t>Niafara</a:t>
          </a:r>
          <a:r>
            <a:rPr lang="fr-FR" sz="1800" b="1" kern="1200" baseline="0" dirty="0"/>
            <a:t> </a:t>
          </a:r>
          <a:r>
            <a:rPr lang="fr-FR" sz="1800" b="1" kern="1200" baseline="0" dirty="0" err="1"/>
            <a:t>tamin'ny</a:t>
          </a:r>
          <a:r>
            <a:rPr lang="fr-FR" sz="1800" b="1" kern="1200" baseline="0" dirty="0"/>
            <a:t> </a:t>
          </a:r>
          <a:r>
            <a:rPr lang="fr-FR" sz="1800" b="1" kern="1200" baseline="0" dirty="0" err="1"/>
            <a:t>fanoloran-tena</a:t>
          </a:r>
          <a:r>
            <a:rPr lang="fr-FR" sz="1800" b="1" kern="1200" baseline="0" dirty="0"/>
            <a:t> ho </a:t>
          </a:r>
          <a:r>
            <a:rPr lang="fr-FR" sz="1800" b="1" kern="1200" baseline="0" dirty="0" err="1"/>
            <a:t>an'ny</a:t>
          </a:r>
          <a:r>
            <a:rPr lang="fr-FR" sz="1800" b="1" kern="1200" baseline="0" dirty="0"/>
            <a:t> </a:t>
          </a:r>
          <a:r>
            <a:rPr lang="fr-FR" sz="1800" b="1" kern="1200" baseline="0" dirty="0" err="1"/>
            <a:t>hafa</a:t>
          </a:r>
          <a:r>
            <a:rPr lang="fr-FR" sz="1800" b="1" kern="1200" baseline="0" dirty="0"/>
            <a:t> </a:t>
          </a:r>
          <a:r>
            <a:rPr lang="fr-FR" sz="1800" b="1" kern="1200" baseline="0" dirty="0" err="1"/>
            <a:t>ny</a:t>
          </a:r>
          <a:r>
            <a:rPr lang="fr-FR" sz="1800" b="1" kern="1200" baseline="0" dirty="0"/>
            <a:t> </a:t>
          </a:r>
          <a:r>
            <a:rPr lang="fr-FR" sz="1800" b="1" kern="1200" baseline="0" dirty="0" err="1"/>
            <a:t>fanoloran-tenany</a:t>
          </a:r>
          <a:r>
            <a:rPr lang="fr-FR" sz="1800" b="1" kern="1200" baseline="0" dirty="0"/>
            <a:t> ho </a:t>
          </a:r>
          <a:r>
            <a:rPr lang="fr-FR" sz="1800" b="1" kern="1200" baseline="0" dirty="0" err="1"/>
            <a:t>an'ny</a:t>
          </a:r>
          <a:r>
            <a:rPr lang="fr-FR" sz="1800" b="1" kern="1200" baseline="0" dirty="0"/>
            <a:t> </a:t>
          </a:r>
          <a:r>
            <a:rPr lang="fr-FR" sz="1800" b="1" kern="1200" baseline="0" dirty="0" err="1"/>
            <a:t>Tompo</a:t>
          </a:r>
          <a:r>
            <a:rPr lang="fr-FR" sz="1800" b="1" kern="1200" baseline="0" dirty="0"/>
            <a:t> </a:t>
          </a:r>
          <a:endParaRPr lang="es-ES" sz="1800" kern="1200" baseline="0" dirty="0"/>
        </a:p>
      </dsp:txBody>
      <dsp:txXfrm rot="-5400000">
        <a:off x="2538157" y="3402424"/>
        <a:ext cx="4577969" cy="565767"/>
      </dsp:txXfrm>
    </dsp:sp>
    <dsp:sp modelId="{8908E5C1-994F-4C76-9558-D91D04817A93}">
      <dsp:nvSpPr>
        <dsp:cNvPr id="0" name=""/>
        <dsp:cNvSpPr/>
      </dsp:nvSpPr>
      <dsp:spPr>
        <a:xfrm>
          <a:off x="54166" y="3293443"/>
          <a:ext cx="2483990" cy="78372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ho </a:t>
          </a:r>
          <a:r>
            <a:rPr lang="fr-FR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fanoloran-tena</a:t>
          </a:r>
          <a:r>
            <a:rPr lang="fr-F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tanteraka</a:t>
          </a:r>
          <a:br>
            <a:rPr lang="fr-F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fr-F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Kor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3331701"/>
        <a:ext cx="2407474" cy="707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294958" y="-55342"/>
          <a:ext cx="1956684" cy="652229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Fiangonan'ny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Jiosy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26797" y="-23503"/>
        <a:ext cx="1893006" cy="588551"/>
      </dsp:txXfrm>
    </dsp:sp>
    <dsp:sp modelId="{9900FF47-5011-4F50-9CF2-908AE9AC66F4}">
      <dsp:nvSpPr>
        <dsp:cNvPr id="0" name=""/>
        <dsp:cNvSpPr/>
      </dsp:nvSpPr>
      <dsp:spPr>
        <a:xfrm>
          <a:off x="1522419" y="535853"/>
          <a:ext cx="1786568" cy="1786568"/>
        </a:xfrm>
        <a:custGeom>
          <a:avLst/>
          <a:gdLst/>
          <a:ahLst/>
          <a:cxnLst/>
          <a:rect l="0" t="0" r="0" b="0"/>
          <a:pathLst>
            <a:path>
              <a:moveTo>
                <a:pt x="1294693" y="95269"/>
              </a:moveTo>
              <a:arcTo wR="893284" hR="893284" stAng="17802170" swAng="987458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73944" y="837941"/>
          <a:ext cx="1956684" cy="652229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Mitondra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filazantsara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05783" y="869780"/>
        <a:ext cx="1893006" cy="588551"/>
      </dsp:txXfrm>
    </dsp:sp>
    <dsp:sp modelId="{675040D4-5C01-43D5-B921-468D641AC2B7}">
      <dsp:nvSpPr>
        <dsp:cNvPr id="0" name=""/>
        <dsp:cNvSpPr/>
      </dsp:nvSpPr>
      <dsp:spPr>
        <a:xfrm>
          <a:off x="1522419" y="5689"/>
          <a:ext cx="1786568" cy="1786568"/>
        </a:xfrm>
        <a:custGeom>
          <a:avLst/>
          <a:gdLst/>
          <a:ahLst/>
          <a:cxnLst/>
          <a:rect l="0" t="0" r="0" b="0"/>
          <a:pathLst>
            <a:path>
              <a:moveTo>
                <a:pt x="1504329" y="1544882"/>
              </a:moveTo>
              <a:arcTo wR="893284" hR="893284" stAng="2810372" swAng="987458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294958" y="1731225"/>
          <a:ext cx="1956684" cy="652229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Fiangonan'ny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Jentilisa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26797" y="1763064"/>
        <a:ext cx="1893006" cy="588551"/>
      </dsp:txXfrm>
    </dsp:sp>
    <dsp:sp modelId="{F4AABA60-5AA7-44DF-8C72-9FB8C33B35CA}">
      <dsp:nvSpPr>
        <dsp:cNvPr id="0" name=""/>
        <dsp:cNvSpPr/>
      </dsp:nvSpPr>
      <dsp:spPr>
        <a:xfrm>
          <a:off x="1309447" y="21741"/>
          <a:ext cx="1786568" cy="1786568"/>
        </a:xfrm>
        <a:custGeom>
          <a:avLst/>
          <a:gdLst/>
          <a:ahLst/>
          <a:cxnLst/>
          <a:rect l="0" t="0" r="0" b="0"/>
          <a:pathLst>
            <a:path>
              <a:moveTo>
                <a:pt x="458554" y="1673647"/>
              </a:moveTo>
              <a:arcTo wR="893284" hR="893284" stAng="7147297" swAng="939250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107319" y="837941"/>
          <a:ext cx="1956684" cy="652229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Manampy</a:t>
          </a: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amin'ny</a:t>
          </a: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fananany</a:t>
          </a: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9158" y="869780"/>
        <a:ext cx="1893006" cy="588551"/>
      </dsp:txXfrm>
    </dsp:sp>
    <dsp:sp modelId="{FAB292DC-95FB-492F-83CC-D12DC7FD950F}">
      <dsp:nvSpPr>
        <dsp:cNvPr id="0" name=""/>
        <dsp:cNvSpPr/>
      </dsp:nvSpPr>
      <dsp:spPr>
        <a:xfrm>
          <a:off x="1309447" y="519802"/>
          <a:ext cx="1786568" cy="1786568"/>
        </a:xfrm>
        <a:custGeom>
          <a:avLst/>
          <a:gdLst/>
          <a:ahLst/>
          <a:cxnLst/>
          <a:rect l="0" t="0" r="0" b="0"/>
          <a:pathLst>
            <a:path>
              <a:moveTo>
                <a:pt x="264113" y="259169"/>
              </a:moveTo>
              <a:arcTo wR="893284" hR="893284" stAng="13513453" swAng="939250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719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790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Fiangonana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eo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an-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toerana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9565" y="1440721"/>
        <a:ext cx="1108255" cy="860615"/>
      </dsp:txXfrm>
    </dsp:sp>
    <dsp:sp modelId="{6240A3A8-9023-4AE9-B435-120214A01AB4}">
      <dsp:nvSpPr>
        <dsp:cNvPr id="0" name=""/>
        <dsp:cNvSpPr/>
      </dsp:nvSpPr>
      <dsp:spPr>
        <a:xfrm>
          <a:off x="113376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133761" y="662030"/>
        <a:ext cx="168649" cy="112433"/>
      </dsp:txXfrm>
    </dsp:sp>
    <dsp:sp modelId="{A2402C1F-908A-4044-83A7-8258DB8C0B00}">
      <dsp:nvSpPr>
        <dsp:cNvPr id="0" name=""/>
        <dsp:cNvSpPr/>
      </dsp:nvSpPr>
      <dsp:spPr>
        <a:xfrm>
          <a:off x="138156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92707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Federasiona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/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Fivondronambe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219482" y="1440721"/>
        <a:ext cx="1397160" cy="860615"/>
      </dsp:txXfrm>
    </dsp:sp>
    <dsp:sp modelId="{0C29B168-0B11-47E0-A26F-288917C37C3F}">
      <dsp:nvSpPr>
        <dsp:cNvPr id="0" name=""/>
        <dsp:cNvSpPr/>
      </dsp:nvSpPr>
      <dsp:spPr>
        <a:xfrm>
          <a:off x="246813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68131" y="662030"/>
        <a:ext cx="168649" cy="112433"/>
      </dsp:txXfrm>
    </dsp:sp>
    <dsp:sp modelId="{CB36F94E-AE41-4191-A389-815E236637CC}">
      <dsp:nvSpPr>
        <dsp:cNvPr id="0" name=""/>
        <dsp:cNvSpPr/>
      </dsp:nvSpPr>
      <dsp:spPr>
        <a:xfrm>
          <a:off x="271593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671529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Diviziona</a:t>
          </a:r>
        </a:p>
      </dsp:txBody>
      <dsp:txXfrm>
        <a:off x="2698304" y="1440721"/>
        <a:ext cx="1108255" cy="860615"/>
      </dsp:txXfrm>
    </dsp:sp>
    <dsp:sp modelId="{8F5B832C-EFCC-42E3-845F-991653AD55B3}">
      <dsp:nvSpPr>
        <dsp:cNvPr id="0" name=""/>
        <dsp:cNvSpPr/>
      </dsp:nvSpPr>
      <dsp:spPr>
        <a:xfrm>
          <a:off x="3802500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02500" y="662030"/>
        <a:ext cx="168649" cy="112433"/>
      </dsp:txXfrm>
    </dsp:sp>
    <dsp:sp modelId="{A014DCC8-BC27-40F3-AF66-E9A5DD6BBA5D}">
      <dsp:nvSpPr>
        <dsp:cNvPr id="0" name=""/>
        <dsp:cNvSpPr/>
      </dsp:nvSpPr>
      <dsp:spPr>
        <a:xfrm>
          <a:off x="405030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861446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Foibe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maneran-tany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88221" y="1440721"/>
        <a:ext cx="1397160" cy="860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  <dgm:cat type="pictureconvert" pri="36000"/>
  </dgm:catLst>
  <dgm:sampData>
    <dgm:dataModel>
      <dgm:ptLst>
        <dgm:pt modelId="0" type="doc"/>
        <dgm:pt modelId="10">
          <dgm:prSet phldrT="Title" phldr="1"/>
        </dgm:pt>
        <dgm:pt modelId="11">
          <dgm:prSet phldrT="Description" phldr="1"/>
        </dgm:pt>
        <dgm:pt modelId="20">
          <dgm:prSet phldrT="Title" phldr="1"/>
        </dgm:pt>
        <dgm:pt modelId="21">
          <dgm:prSet phldrT="Description" phldr="1"/>
        </dgm:pt>
        <dgm:pt modelId="30">
          <dgm:prSet phldrT="Title" phldr="1"/>
        </dgm:pt>
        <dgm:pt modelId="31">
          <dgm:prSet phldrT="Description" phldr="1"/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#1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38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816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189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6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248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3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809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409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17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795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74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444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diagramDrawing" Target="../diagrams/drawing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6.xml"/><Relationship Id="rId10" Type="http://schemas.openxmlformats.org/officeDocument/2006/relationships/diagramLayout" Target="../diagrams/layout7.xml"/><Relationship Id="rId4" Type="http://schemas.openxmlformats.org/officeDocument/2006/relationships/diagramLayout" Target="../diagrams/layout6.xml"/><Relationship Id="rId9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e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4124324" y="9525"/>
            <a:ext cx="7715251" cy="1446550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fr-FR" sz="44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FITANTANAM-PANANANA SY IRAKA </a:t>
            </a:r>
            <a:endParaRPr lang="en" sz="4400" b="1" spc="300" dirty="0">
              <a:ln w="13462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</a:ln>
              <a:solidFill>
                <a:srgbClr val="7E4908"/>
              </a:solidFill>
              <a:effectLst>
                <a:outerShdw dist="38100" dir="2700000" algn="b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163175" y="6027003"/>
            <a:ext cx="2028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b="1" dirty="0" err="1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Lessona</a:t>
            </a:r>
            <a:r>
              <a:rPr lang="fr-FR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 </a:t>
            </a:r>
            <a:r>
              <a:rPr lang="fr-FR" sz="1600" b="1" dirty="0" err="1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hatao</a:t>
            </a:r>
            <a:r>
              <a:rPr lang="fr-FR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600" b="1" dirty="0" err="1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ny</a:t>
            </a:r>
            <a:r>
              <a:rPr lang="fr-FR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 </a:t>
            </a:r>
            <a:r>
              <a:rPr lang="fr-FR" sz="1600" b="1" dirty="0" err="1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Septambra</a:t>
            </a:r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821641" y="2184385"/>
            <a:ext cx="12191999" cy="1956304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fr-FR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VOKATRY NY FITANTANAM-PANANANA </a:t>
            </a:r>
            <a:endParaRPr lang="en" sz="6000" b="1" dirty="0">
              <a:ln w="15875">
                <a:noFill/>
                <a:prstDash val="solid"/>
              </a:ln>
              <a:solidFill>
                <a:srgbClr val="297F75"/>
              </a:solidFill>
              <a:effectLst>
                <a:outerShdw dist="38100" dir="2700000" algn="bl" rotWithShape="0">
                  <a:srgbClr val="DD8E4B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0" y="-48125"/>
            <a:ext cx="894397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fr-FR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NY FIRAISAN'NY FIANGONANA </a:t>
            </a:r>
            <a:endParaRPr lang="en" sz="4400" b="1" spc="3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6" y="613469"/>
            <a:ext cx="8450981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latin typeface="Comic Sans MS" panose="030F0702030302020204" pitchFamily="66" charset="0"/>
              </a:rPr>
              <a:t>“</a:t>
            </a:r>
            <a:r>
              <a:rPr lang="en-US" b="1" dirty="0">
                <a:latin typeface="Comic Sans MS" panose="030F0702030302020204" pitchFamily="66" charset="0"/>
              </a:rPr>
              <a:t>Fa </a:t>
            </a:r>
            <a:r>
              <a:rPr lang="en-US" b="1" dirty="0" err="1">
                <a:latin typeface="Comic Sans MS" panose="030F0702030302020204" pitchFamily="66" charset="0"/>
              </a:rPr>
              <a:t>ny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fanaovana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izany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fanompoam-pivavahana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izany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dia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tsy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mahafaka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ny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alahelon'ny</a:t>
            </a:r>
            <a:r>
              <a:rPr lang="en-US" b="1" dirty="0">
                <a:latin typeface="Comic Sans MS" panose="030F0702030302020204" pitchFamily="66" charset="0"/>
              </a:rPr>
              <a:t> olona </a:t>
            </a:r>
            <a:r>
              <a:rPr lang="en-US" b="1" dirty="0" err="1">
                <a:latin typeface="Comic Sans MS" panose="030F0702030302020204" pitchFamily="66" charset="0"/>
              </a:rPr>
              <a:t>masina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ihany</a:t>
            </a:r>
            <a:r>
              <a:rPr lang="en-US" b="1" dirty="0">
                <a:latin typeface="Comic Sans MS" panose="030F0702030302020204" pitchFamily="66" charset="0"/>
              </a:rPr>
              <a:t>, fa </a:t>
            </a:r>
            <a:r>
              <a:rPr lang="en-US" b="1" dirty="0" err="1">
                <a:latin typeface="Comic Sans MS" panose="030F0702030302020204" pitchFamily="66" charset="0"/>
              </a:rPr>
              <a:t>mahabe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ny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fisaoran'ny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maro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an'Andriamanitra</a:t>
            </a:r>
            <a:r>
              <a:rPr lang="en-US" b="1" dirty="0">
                <a:latin typeface="Comic Sans MS" panose="030F0702030302020204" pitchFamily="66" charset="0"/>
              </a:rPr>
              <a:t> koa</a:t>
            </a:r>
            <a:r>
              <a:rPr lang="en" b="1" dirty="0"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latin typeface="Comic Sans MS" panose="030F0702030302020204" pitchFamily="66" charset="0"/>
              </a:rPr>
              <a:t>(2 </a:t>
            </a:r>
            <a:r>
              <a:rPr lang="fr-FR" sz="1400" b="1" dirty="0" err="1"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latin typeface="Comic Sans MS" panose="030F0702030302020204" pitchFamily="66" charset="0"/>
              </a:rPr>
              <a:t> 9:12)</a:t>
            </a:r>
            <a:endParaRPr lang="es-ES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974371"/>
              </p:ext>
            </p:extLst>
          </p:nvPr>
        </p:nvGraphicFramePr>
        <p:xfrm>
          <a:off x="4321174" y="1736641"/>
          <a:ext cx="4546601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142111" y="1561742"/>
            <a:ext cx="4708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Nisy</a:t>
            </a:r>
            <a:r>
              <a:rPr lang="fr-FR" sz="2000" b="1" dirty="0"/>
              <a:t> </a:t>
            </a:r>
            <a:r>
              <a:rPr lang="fr-FR" sz="2000" b="1" dirty="0" err="1"/>
              <a:t>vokany</a:t>
            </a:r>
            <a:r>
              <a:rPr lang="fr-FR" sz="2000" b="1" dirty="0"/>
              <a:t> </a:t>
            </a:r>
            <a:r>
              <a:rPr lang="fr-FR" sz="2000" b="1" dirty="0" err="1"/>
              <a:t>tsara</a:t>
            </a:r>
            <a:r>
              <a:rPr lang="fr-FR" sz="2000" b="1" dirty="0"/>
              <a:t> </a:t>
            </a:r>
            <a:r>
              <a:rPr lang="fr-FR" sz="2000" b="1" dirty="0" err="1"/>
              <a:t>hafa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fanatitra</a:t>
            </a:r>
            <a:r>
              <a:rPr lang="fr-FR" sz="2000" b="1" dirty="0"/>
              <a:t> </a:t>
            </a:r>
            <a:r>
              <a:rPr lang="fr-FR" sz="2000" b="1" dirty="0" err="1"/>
              <a:t>izay</a:t>
            </a:r>
            <a:r>
              <a:rPr lang="fr-FR" sz="2000" b="1" dirty="0"/>
              <a:t> </a:t>
            </a:r>
            <a:r>
              <a:rPr lang="fr-FR" sz="2000" b="1" dirty="0" err="1"/>
              <a:t>nentina</a:t>
            </a:r>
            <a:r>
              <a:rPr lang="fr-FR" sz="2000" b="1" dirty="0"/>
              <a:t> ho </a:t>
            </a:r>
            <a:r>
              <a:rPr lang="fr-FR" sz="2000" b="1" dirty="0" err="1"/>
              <a:t>any</a:t>
            </a:r>
            <a:r>
              <a:rPr lang="fr-FR" sz="2000" b="1" dirty="0"/>
              <a:t> </a:t>
            </a:r>
            <a:r>
              <a:rPr lang="fr-FR" sz="2000" b="1" dirty="0" err="1"/>
              <a:t>Jerosalema</a:t>
            </a:r>
            <a:r>
              <a:rPr lang="fr-FR" sz="2000" b="1" dirty="0"/>
              <a:t> (2 </a:t>
            </a:r>
            <a:r>
              <a:rPr lang="fr-FR" sz="2000" b="1" dirty="0" err="1"/>
              <a:t>Kor</a:t>
            </a:r>
            <a:r>
              <a:rPr lang="en" sz="2000" b="1" dirty="0"/>
              <a:t>. 9:12).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486399" y="4064753"/>
            <a:ext cx="6705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Vokatra</a:t>
            </a:r>
            <a:r>
              <a:rPr lang="fr-FR" sz="2000" b="1" dirty="0"/>
              <a:t> </a:t>
            </a:r>
            <a:r>
              <a:rPr lang="fr-FR" sz="2000" b="1" dirty="0" err="1"/>
              <a:t>tsara</a:t>
            </a:r>
            <a:r>
              <a:rPr lang="fr-FR" sz="2000" b="1" dirty="0"/>
              <a:t> </a:t>
            </a:r>
            <a:r>
              <a:rPr lang="fr-FR" sz="2000" b="1" dirty="0" err="1"/>
              <a:t>iray</a:t>
            </a:r>
            <a:r>
              <a:rPr lang="fr-FR" sz="2000" b="1" dirty="0"/>
              <a:t> </a:t>
            </a:r>
            <a:r>
              <a:rPr lang="fr-FR" sz="2000" b="1" dirty="0" err="1"/>
              <a:t>hafa</a:t>
            </a:r>
            <a:r>
              <a:rPr lang="fr-FR" sz="2000" b="1" dirty="0"/>
              <a:t> </a:t>
            </a:r>
            <a:r>
              <a:rPr lang="fr-FR" sz="2000" b="1" dirty="0" err="1"/>
              <a:t>koa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handraisantsika</a:t>
            </a:r>
            <a:r>
              <a:rPr lang="fr-FR" sz="2000" b="1" dirty="0"/>
              <a:t> </a:t>
            </a:r>
            <a:r>
              <a:rPr lang="fr-FR" sz="2000" b="1" dirty="0" err="1"/>
              <a:t>lesona</a:t>
            </a:r>
            <a:r>
              <a:rPr lang="fr-FR" sz="2000" b="1" dirty="0"/>
              <a:t> </a:t>
            </a:r>
            <a:r>
              <a:rPr lang="fr-FR" sz="2000" b="1" dirty="0" err="1"/>
              <a:t>ankehitriny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fomba</a:t>
            </a:r>
            <a:r>
              <a:rPr lang="fr-FR" sz="2000" b="1" dirty="0"/>
              <a:t> </a:t>
            </a:r>
            <a:r>
              <a:rPr lang="fr-FR" sz="2000" b="1" dirty="0" err="1"/>
              <a:t>nitantanana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fanatitra</a:t>
            </a:r>
            <a:r>
              <a:rPr lang="fr-FR" sz="2000" b="1" dirty="0"/>
              <a:t>: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zavatra</a:t>
            </a:r>
            <a:r>
              <a:rPr lang="fr-FR" sz="2000" b="1" dirty="0"/>
              <a:t> </a:t>
            </a:r>
            <a:r>
              <a:rPr lang="fr-FR" sz="2000" b="1" dirty="0" err="1"/>
              <a:t>rehetra</a:t>
            </a:r>
            <a:r>
              <a:rPr lang="fr-FR" sz="2000" b="1" dirty="0"/>
              <a:t> dia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maintsy</a:t>
            </a:r>
            <a:r>
              <a:rPr lang="fr-FR" sz="2000" b="1" dirty="0"/>
              <a:t> </a:t>
            </a:r>
            <a:r>
              <a:rPr lang="fr-FR" sz="2000" b="1" dirty="0" err="1"/>
              <a:t>tanterahina</a:t>
            </a:r>
            <a:r>
              <a:rPr lang="fr-FR" sz="2000" b="1" dirty="0"/>
              <a:t> </a:t>
            </a:r>
            <a:r>
              <a:rPr lang="fr-FR" sz="2000" b="1" dirty="0" err="1"/>
              <a:t>araka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fandaminana</a:t>
            </a:r>
            <a:r>
              <a:rPr lang="fr-FR" sz="2000" b="1" dirty="0"/>
              <a:t>, </a:t>
            </a:r>
            <a:r>
              <a:rPr lang="fr-FR" sz="2000" b="1" dirty="0" err="1"/>
              <a:t>ary</a:t>
            </a:r>
            <a:r>
              <a:rPr lang="fr-FR" sz="2000" b="1" dirty="0"/>
              <a:t> </a:t>
            </a:r>
            <a:r>
              <a:rPr lang="fr-FR" sz="2000" b="1" dirty="0" err="1"/>
              <a:t>manaraka</a:t>
            </a:r>
            <a:r>
              <a:rPr lang="fr-FR" sz="2000" b="1" dirty="0"/>
              <a:t> </a:t>
            </a:r>
            <a:r>
              <a:rPr lang="fr-FR" sz="2000" b="1" dirty="0" err="1"/>
              <a:t>rafitra</a:t>
            </a:r>
            <a:r>
              <a:rPr lang="fr-FR" sz="2000" b="1" dirty="0"/>
              <a:t> </a:t>
            </a:r>
            <a:r>
              <a:rPr lang="fr-FR" sz="2000" b="1" dirty="0" err="1"/>
              <a:t>tsara</a:t>
            </a:r>
            <a:r>
              <a:rPr lang="en" sz="2000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0547724"/>
              </p:ext>
            </p:extLst>
          </p:nvPr>
        </p:nvGraphicFramePr>
        <p:xfrm>
          <a:off x="171449" y="4339388"/>
          <a:ext cx="5314947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42111" y="2240486"/>
            <a:ext cx="470846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Voafatotra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fatoran'ny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fifanampiana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fankasitrahana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Jiosy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Jentilisa</a:t>
            </a:r>
            <a:r>
              <a:rPr lang="fr-FR" sz="2000" b="1" dirty="0">
                <a:solidFill>
                  <a:prstClr val="black"/>
                </a:solidFill>
              </a:rPr>
              <a:t> (Rom. 15:26-27). </a:t>
            </a:r>
            <a:r>
              <a:rPr lang="fr-FR" sz="2000" b="1" dirty="0" err="1">
                <a:solidFill>
                  <a:prstClr val="black"/>
                </a:solidFill>
              </a:rPr>
              <a:t>Tamin'izany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fomba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izany</a:t>
            </a:r>
            <a:r>
              <a:rPr lang="fr-FR" sz="2000" b="1" dirty="0">
                <a:solidFill>
                  <a:prstClr val="black"/>
                </a:solidFill>
              </a:rPr>
              <a:t>, dia </a:t>
            </a:r>
            <a:r>
              <a:rPr lang="fr-FR" sz="2000" b="1" dirty="0" err="1">
                <a:solidFill>
                  <a:prstClr val="black"/>
                </a:solidFill>
              </a:rPr>
              <a:t>tratra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tanjona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faratampony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napetraky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apostoly</a:t>
            </a:r>
            <a:r>
              <a:rPr lang="fr-FR" sz="2000" b="1" dirty="0">
                <a:solidFill>
                  <a:prstClr val="black"/>
                </a:solidFill>
              </a:rPr>
              <a:t>: </a:t>
            </a:r>
            <a:r>
              <a:rPr lang="fr-FR" sz="2000" b="1" dirty="0" err="1">
                <a:solidFill>
                  <a:prstClr val="black"/>
                </a:solidFill>
              </a:rPr>
              <a:t>firaisana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eo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fiangonana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86398" y="5255637"/>
            <a:ext cx="670560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Nanendry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an'i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Titosy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hanara</a:t>
            </a:r>
            <a:r>
              <a:rPr lang="fr-FR" sz="2000" b="1" dirty="0">
                <a:solidFill>
                  <a:prstClr val="black"/>
                </a:solidFill>
              </a:rPr>
              <a:t>-maso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famoriam</a:t>
            </a:r>
            <a:r>
              <a:rPr lang="fr-FR" sz="2000" b="1" dirty="0">
                <a:solidFill>
                  <a:prstClr val="black"/>
                </a:solidFill>
              </a:rPr>
              <a:t>-bola i </a:t>
            </a:r>
            <a:r>
              <a:rPr lang="fr-FR" sz="2000" b="1" dirty="0" err="1">
                <a:solidFill>
                  <a:prstClr val="black"/>
                </a:solidFill>
              </a:rPr>
              <a:t>Paoly</a:t>
            </a:r>
            <a:r>
              <a:rPr lang="fr-FR" sz="2000" b="1" dirty="0">
                <a:solidFill>
                  <a:prstClr val="black"/>
                </a:solidFill>
              </a:rPr>
              <a:t>, </a:t>
            </a:r>
            <a:r>
              <a:rPr lang="fr-FR" sz="2000" b="1" dirty="0" err="1">
                <a:solidFill>
                  <a:prstClr val="black"/>
                </a:solidFill>
              </a:rPr>
              <a:t>ary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fiangonana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kosa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nanendry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rahalahy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hanampy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azy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amin'izany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andraikitra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izany</a:t>
            </a:r>
            <a:r>
              <a:rPr lang="fr-FR" sz="2000" b="1" dirty="0">
                <a:solidFill>
                  <a:prstClr val="black"/>
                </a:solidFill>
              </a:rPr>
              <a:t> (2 </a:t>
            </a:r>
            <a:r>
              <a:rPr lang="fr-FR" sz="2000" b="1" dirty="0" err="1">
                <a:solidFill>
                  <a:prstClr val="black"/>
                </a:solidFill>
              </a:rPr>
              <a:t>Kor</a:t>
            </a:r>
            <a:r>
              <a:rPr lang="fr-FR" sz="2000" b="1" dirty="0">
                <a:solidFill>
                  <a:prstClr val="black"/>
                </a:solidFill>
              </a:rPr>
              <a:t>. 8:16-24). </a:t>
            </a:r>
            <a:r>
              <a:rPr lang="fr-FR" sz="2000" b="1" dirty="0" err="1">
                <a:solidFill>
                  <a:prstClr val="black"/>
                </a:solidFill>
              </a:rPr>
              <a:t>Tsy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nisy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fomba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tsara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hafa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nahafahana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nanao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famoriam</a:t>
            </a:r>
            <a:r>
              <a:rPr lang="fr-FR" sz="2000" b="1" dirty="0">
                <a:solidFill>
                  <a:prstClr val="black"/>
                </a:solidFill>
              </a:rPr>
              <a:t>-bola </a:t>
            </a:r>
            <a:r>
              <a:rPr lang="fr-FR" sz="2000" b="1" dirty="0" err="1">
                <a:solidFill>
                  <a:prstClr val="black"/>
                </a:solidFill>
              </a:rPr>
              <a:t>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nandefa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izany</a:t>
            </a:r>
            <a:r>
              <a:rPr lang="fr-FR" sz="2000" b="1" dirty="0">
                <a:solidFill>
                  <a:prstClr val="black"/>
                </a:solidFill>
              </a:rPr>
              <a:t> ho </a:t>
            </a:r>
            <a:r>
              <a:rPr lang="fr-FR" sz="2000" b="1" dirty="0" err="1">
                <a:solidFill>
                  <a:prstClr val="black"/>
                </a:solidFill>
              </a:rPr>
              <a:t>any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Jerosalema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9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711146" y="701316"/>
            <a:ext cx="10480854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“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Tsy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maintsy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tohanana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amin'ny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alalan'ny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ampahafolony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fanomezana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ary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fanatitra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asan'Andriamanitra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Mitaky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ireo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loharanon-karena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nankininy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tamin'ny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mpitantana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Azy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Tompo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ankehitriny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Tsy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mitaky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zavatra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hafa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mihoatra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noho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izay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efa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nataony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manokana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amin’ireo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mpanaraka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Azy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Tompo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Jesosy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Ireo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izay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manda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tenany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mahafoy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tena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ho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an’ny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asan’Andriamanitra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ihany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no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manaraka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ohatra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nomeny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Nesoriny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akanjo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maha-mpanjaka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Azy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satro-boninahiny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ary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nidina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avy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teo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amin’ny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toeran'ny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fahefany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lehibe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Izy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Tonga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mahantra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Izy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mba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hahazoantsika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harena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maharitra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mandrakizay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fahantrany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Tsy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harenany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ihany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no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natolony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fa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ainy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mihitsy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tamin’ny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alalan’ny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fandavan-tena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fanaovana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sorona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mba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hanesorana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ireo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sakana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rehetra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mety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hanelingelina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an’ireo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izay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mikatsaka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hiditra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ao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amin’ny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fanjakan’Andriamanitra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[…]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Manasa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antsika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Tompo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Jesosy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mba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hiara-hiasa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Aminy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Izy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no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tompon'izay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rehetra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ananantsika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sady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manana zo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feno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amin'izany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Amin'ny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alalan'ny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fahavononantsika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hanampy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amin'ny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asany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no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ahafahantsika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maneho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fitiavantsika</a:t>
            </a:r>
            <a:r>
              <a:rPr lang="en-US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1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Azy</a:t>
            </a:r>
            <a:r>
              <a:rPr lang="en" sz="21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9059091" y="5948907"/>
            <a:ext cx="31329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EGW (</a:t>
            </a:r>
            <a:r>
              <a:rPr 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The Upward Look, 19Aprily</a:t>
            </a:r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6734174" y="128111"/>
            <a:ext cx="54578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“Fa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fantatrareo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fahasoavan'i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Jesosy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Kristy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Tompontsika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fa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nanan-karena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aza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Izy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tonga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malahelo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noho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aminareo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mba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hampanan-karena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anareo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alahelony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Korintiana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8:9)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43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3686174" y="3333748"/>
            <a:ext cx="5229225" cy="32470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fr-FR" sz="2000" b="1" dirty="0">
                <a:solidFill>
                  <a:srgbClr val="BA4252"/>
                </a:solidFill>
              </a:rPr>
              <a:t>Ny </a:t>
            </a:r>
            <a:r>
              <a:rPr lang="fr-FR" sz="2000" b="1" dirty="0" err="1">
                <a:solidFill>
                  <a:srgbClr val="BA4252"/>
                </a:solidFill>
              </a:rPr>
              <a:t>fiandohan'ny</a:t>
            </a:r>
            <a:r>
              <a:rPr lang="fr-FR" sz="2000" b="1" dirty="0">
                <a:solidFill>
                  <a:srgbClr val="BA4252"/>
                </a:solidFill>
              </a:rPr>
              <a:t> </a:t>
            </a:r>
            <a:r>
              <a:rPr lang="fr-FR" sz="2000" b="1" dirty="0" err="1">
                <a:solidFill>
                  <a:srgbClr val="BA4252"/>
                </a:solidFill>
              </a:rPr>
              <a:t>fitantanam-pananana</a:t>
            </a:r>
            <a:r>
              <a:rPr lang="en" sz="2000" b="1" dirty="0">
                <a:solidFill>
                  <a:srgbClr val="BA4252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fr-FR" sz="2000" b="1" dirty="0"/>
              <a:t>Ny </a:t>
            </a:r>
            <a:r>
              <a:rPr lang="fr-FR" sz="2000" b="1" dirty="0" err="1"/>
              <a:t>oha-piainan'i</a:t>
            </a:r>
            <a:r>
              <a:rPr lang="fr-FR" sz="2000" b="1" dirty="0"/>
              <a:t> </a:t>
            </a:r>
            <a:r>
              <a:rPr lang="fr-FR" sz="2000" b="1" dirty="0" err="1"/>
              <a:t>Jesosy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fi-FI" sz="2000" b="1" dirty="0"/>
              <a:t>Ny famaliana ny fahasoavana noraisina</a:t>
            </a:r>
            <a:endParaRPr lang="en" sz="2000" b="1" dirty="0"/>
          </a:p>
          <a:p>
            <a:pPr>
              <a:spcBef>
                <a:spcPts val="1200"/>
              </a:spcBef>
            </a:pPr>
            <a:r>
              <a:rPr lang="fr-FR" sz="2000" b="1" dirty="0">
                <a:solidFill>
                  <a:srgbClr val="7F48B9"/>
                </a:solidFill>
              </a:rPr>
              <a:t>Ny </a:t>
            </a:r>
            <a:r>
              <a:rPr lang="fr-FR" sz="2000" b="1" dirty="0" err="1">
                <a:solidFill>
                  <a:srgbClr val="7F48B9"/>
                </a:solidFill>
              </a:rPr>
              <a:t>fampiharana</a:t>
            </a:r>
            <a:r>
              <a:rPr lang="fr-FR" sz="2000" b="1" dirty="0">
                <a:solidFill>
                  <a:srgbClr val="7F48B9"/>
                </a:solidFill>
              </a:rPr>
              <a:t> </a:t>
            </a:r>
            <a:r>
              <a:rPr lang="fr-FR" sz="2000" b="1" dirty="0" err="1">
                <a:solidFill>
                  <a:srgbClr val="7F48B9"/>
                </a:solidFill>
              </a:rPr>
              <a:t>ny</a:t>
            </a:r>
            <a:r>
              <a:rPr lang="fr-FR" sz="2000" b="1" dirty="0">
                <a:solidFill>
                  <a:srgbClr val="7F48B9"/>
                </a:solidFill>
              </a:rPr>
              <a:t> </a:t>
            </a:r>
            <a:r>
              <a:rPr lang="fr-FR" sz="2000" b="1" dirty="0" err="1">
                <a:solidFill>
                  <a:srgbClr val="7F48B9"/>
                </a:solidFill>
              </a:rPr>
              <a:t>fitantanam-pananana</a:t>
            </a:r>
            <a:r>
              <a:rPr lang="en" sz="2000" b="1" dirty="0">
                <a:solidFill>
                  <a:srgbClr val="7F48B9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fr-FR" sz="2000" b="1" dirty="0" err="1"/>
              <a:t>Drafitra</a:t>
            </a:r>
            <a:r>
              <a:rPr lang="fr-FR" sz="2000" b="1" dirty="0"/>
              <a:t> </a:t>
            </a:r>
            <a:r>
              <a:rPr lang="fr-FR" sz="2000" b="1" dirty="0" err="1"/>
              <a:t>mazava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fr-FR" sz="2000" b="1" dirty="0" err="1"/>
              <a:t>Toe-tsaina</a:t>
            </a:r>
            <a:r>
              <a:rPr lang="fr-FR" sz="2000" b="1" dirty="0"/>
              <a:t> </a:t>
            </a:r>
            <a:r>
              <a:rPr lang="fr-FR" sz="2000" b="1" dirty="0" err="1"/>
              <a:t>tsara</a:t>
            </a:r>
            <a:endParaRPr lang="en" sz="2000" b="1" dirty="0"/>
          </a:p>
          <a:p>
            <a:pPr>
              <a:spcBef>
                <a:spcPts val="1200"/>
              </a:spcBef>
            </a:pPr>
            <a:r>
              <a:rPr lang="fr-FR" sz="2000" b="1" dirty="0" err="1">
                <a:solidFill>
                  <a:srgbClr val="375FA5"/>
                </a:solidFill>
              </a:rPr>
              <a:t>Vokatry</a:t>
            </a:r>
            <a:r>
              <a:rPr lang="fr-FR" sz="2000" b="1" dirty="0">
                <a:solidFill>
                  <a:srgbClr val="375FA5"/>
                </a:solidFill>
              </a:rPr>
              <a:t> </a:t>
            </a:r>
            <a:r>
              <a:rPr lang="fr-FR" sz="2000" b="1" dirty="0" err="1">
                <a:solidFill>
                  <a:srgbClr val="375FA5"/>
                </a:solidFill>
              </a:rPr>
              <a:t>ny</a:t>
            </a:r>
            <a:r>
              <a:rPr lang="fr-FR" sz="2000" b="1" dirty="0">
                <a:solidFill>
                  <a:srgbClr val="375FA5"/>
                </a:solidFill>
              </a:rPr>
              <a:t> </a:t>
            </a:r>
            <a:r>
              <a:rPr lang="fr-FR" sz="2000" b="1" dirty="0" err="1">
                <a:solidFill>
                  <a:srgbClr val="375FA5"/>
                </a:solidFill>
              </a:rPr>
              <a:t>fitantanam-pananana</a:t>
            </a:r>
            <a:r>
              <a:rPr lang="en" sz="2000" b="1" dirty="0">
                <a:solidFill>
                  <a:srgbClr val="375FA5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fr-FR" sz="2000" b="1" dirty="0"/>
              <a:t>Ny </a:t>
            </a:r>
            <a:r>
              <a:rPr lang="fr-FR" sz="2000" b="1" dirty="0" err="1"/>
              <a:t>firaisan'ny</a:t>
            </a:r>
            <a:r>
              <a:rPr lang="fr-FR" sz="2000" b="1" dirty="0"/>
              <a:t> </a:t>
            </a:r>
            <a:r>
              <a:rPr lang="fr-FR" sz="2000" b="1" dirty="0" err="1"/>
              <a:t>fiangonana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0" y="114582"/>
            <a:ext cx="12068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/>
              <a:t>Ny </a:t>
            </a:r>
            <a:r>
              <a:rPr lang="fr-FR" sz="2000" b="1" dirty="0" err="1"/>
              <a:t>fitantanam-panana</a:t>
            </a:r>
            <a:r>
              <a:rPr lang="fr-FR" sz="2000" b="1" dirty="0"/>
              <a:t> dia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fomba</a:t>
            </a:r>
            <a:r>
              <a:rPr lang="fr-FR" sz="2000" b="1" dirty="0"/>
              <a:t> </a:t>
            </a:r>
            <a:r>
              <a:rPr lang="fr-FR" sz="2000" b="1" dirty="0" err="1"/>
              <a:t>fitantanan'ny</a:t>
            </a:r>
            <a:r>
              <a:rPr lang="fr-FR" sz="2000" b="1" dirty="0"/>
              <a:t> </a:t>
            </a:r>
            <a:r>
              <a:rPr lang="fr-FR" sz="2000" b="1" dirty="0" err="1"/>
              <a:t>olona</a:t>
            </a:r>
            <a:r>
              <a:rPr lang="fr-FR" sz="2000" b="1" dirty="0"/>
              <a:t> </a:t>
            </a:r>
            <a:r>
              <a:rPr lang="fr-FR" sz="2000" b="1" dirty="0" err="1"/>
              <a:t>iray</a:t>
            </a:r>
            <a:r>
              <a:rPr lang="fr-FR" sz="2000" b="1" dirty="0"/>
              <a:t> </a:t>
            </a:r>
            <a:r>
              <a:rPr lang="fr-FR" sz="2000" b="1" dirty="0" err="1"/>
              <a:t>izay</a:t>
            </a:r>
            <a:r>
              <a:rPr lang="fr-FR" sz="2000" b="1" dirty="0"/>
              <a:t> </a:t>
            </a:r>
            <a:r>
              <a:rPr lang="fr-FR" sz="2000" b="1" dirty="0" err="1"/>
              <a:t>nomena</a:t>
            </a:r>
            <a:r>
              <a:rPr lang="fr-FR" sz="2000" b="1" dirty="0"/>
              <a:t> </a:t>
            </a:r>
            <a:r>
              <a:rPr lang="fr-FR" sz="2000" b="1" dirty="0" err="1"/>
              <a:t>azy</a:t>
            </a:r>
            <a:r>
              <a:rPr lang="fr-FR" sz="2000" b="1" dirty="0"/>
              <a:t> </a:t>
            </a:r>
            <a:r>
              <a:rPr lang="fr-FR" sz="2000" b="1" dirty="0" err="1"/>
              <a:t>mba</a:t>
            </a:r>
            <a:r>
              <a:rPr lang="fr-FR" sz="2000" b="1" dirty="0"/>
              <a:t> </a:t>
            </a:r>
            <a:r>
              <a:rPr lang="fr-FR" sz="2000" b="1" dirty="0" err="1"/>
              <a:t>hotandremany</a:t>
            </a:r>
            <a:r>
              <a:rPr lang="en" sz="2000" b="1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3343275"/>
            <a:ext cx="2713246" cy="33681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046" y="3287539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046" y="5741807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046" y="451810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0657" y="4146632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0657" y="3784303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0656" y="6238533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0656" y="5002710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0656" y="5399396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4929" y="3343274"/>
            <a:ext cx="2713246" cy="3368167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0" y="1514965"/>
            <a:ext cx="1219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Efa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nanolo-tena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hanampy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Korintiana</a:t>
            </a:r>
            <a:r>
              <a:rPr lang="fr-FR" sz="2000" b="1" dirty="0">
                <a:solidFill>
                  <a:prstClr val="black"/>
                </a:solidFill>
              </a:rPr>
              <a:t>, </a:t>
            </a:r>
            <a:r>
              <a:rPr lang="fr-FR" sz="2000" b="1" dirty="0" err="1">
                <a:solidFill>
                  <a:prstClr val="black"/>
                </a:solidFill>
              </a:rPr>
              <a:t>ary</a:t>
            </a:r>
            <a:r>
              <a:rPr lang="fr-FR" sz="2000" b="1" dirty="0">
                <a:solidFill>
                  <a:prstClr val="black"/>
                </a:solidFill>
              </a:rPr>
              <a:t> tonga </a:t>
            </a:r>
            <a:r>
              <a:rPr lang="fr-FR" sz="2000" b="1" dirty="0" err="1">
                <a:solidFill>
                  <a:prstClr val="black"/>
                </a:solidFill>
              </a:rPr>
              <a:t>izao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fotoana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hanehoana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alalan'ny</a:t>
            </a:r>
            <a:r>
              <a:rPr lang="fr-FR" sz="2000" b="1" dirty="0">
                <a:solidFill>
                  <a:prstClr val="black"/>
                </a:solidFill>
              </a:rPr>
              <a:t> asa </a:t>
            </a:r>
            <a:r>
              <a:rPr lang="fr-FR" sz="2000" b="1" dirty="0" err="1">
                <a:solidFill>
                  <a:prstClr val="black"/>
                </a:solidFill>
              </a:rPr>
              <a:t>izany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fanoloran-tena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izany</a:t>
            </a:r>
            <a:r>
              <a:rPr lang="fr-FR" sz="2000" b="1" dirty="0">
                <a:solidFill>
                  <a:prstClr val="black"/>
                </a:solidFill>
              </a:rPr>
              <a:t>. </a:t>
            </a:r>
            <a:r>
              <a:rPr lang="fr-FR" sz="2000" b="1" dirty="0" err="1">
                <a:solidFill>
                  <a:prstClr val="black"/>
                </a:solidFill>
              </a:rPr>
              <a:t>Efa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nanomboka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nandray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anjara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fiangonana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tany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Makedonia</a:t>
            </a:r>
            <a:r>
              <a:rPr lang="fr-FR" sz="2000" b="1" dirty="0">
                <a:solidFill>
                  <a:prstClr val="black"/>
                </a:solidFill>
              </a:rPr>
              <a:t>. </a:t>
            </a:r>
            <a:r>
              <a:rPr lang="fr-FR" sz="2000" b="1" dirty="0" err="1">
                <a:solidFill>
                  <a:prstClr val="black"/>
                </a:solidFill>
              </a:rPr>
              <a:t>Tsy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nampaninona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an'i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Paoly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totalin'ny</a:t>
            </a:r>
            <a:r>
              <a:rPr lang="fr-FR" sz="2000" b="1" dirty="0">
                <a:solidFill>
                  <a:prstClr val="black"/>
                </a:solidFill>
              </a:rPr>
              <a:t> vola </a:t>
            </a:r>
            <a:r>
              <a:rPr lang="fr-FR" sz="2000" b="1" dirty="0" err="1">
                <a:solidFill>
                  <a:prstClr val="black"/>
                </a:solidFill>
              </a:rPr>
              <a:t>voahangona</a:t>
            </a:r>
            <a:r>
              <a:rPr lang="fr-FR" sz="2000" b="1" dirty="0">
                <a:solidFill>
                  <a:prstClr val="black"/>
                </a:solidFill>
              </a:rPr>
              <a:t>, fa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antony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mandrisika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fifalian'ireo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mpino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fandraisana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anjara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amin'izao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fahafahana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mamaly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fahasoavana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noraisin'izy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ireo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izao</a:t>
            </a:r>
            <a:r>
              <a:rPr lang="fr-FR" sz="2000" b="1" dirty="0">
                <a:solidFill>
                  <a:prstClr val="black"/>
                </a:solidFill>
              </a:rPr>
              <a:t> no </a:t>
            </a:r>
            <a:r>
              <a:rPr lang="fr-FR" sz="2000" b="1" dirty="0" err="1">
                <a:solidFill>
                  <a:prstClr val="black"/>
                </a:solidFill>
              </a:rPr>
              <a:t>nahaliana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azy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" y="514692"/>
            <a:ext cx="121919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>
                <a:solidFill>
                  <a:prstClr val="black"/>
                </a:solidFill>
              </a:rPr>
              <a:t>Ao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tontolon-kevitry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taratasy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faharoa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nosoratan'i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Paoly</a:t>
            </a:r>
            <a:r>
              <a:rPr lang="fr-FR" sz="2000" b="1" dirty="0">
                <a:solidFill>
                  <a:prstClr val="black"/>
                </a:solidFill>
              </a:rPr>
              <a:t> ho </a:t>
            </a:r>
            <a:r>
              <a:rPr lang="fr-FR" sz="2000" b="1" dirty="0" err="1">
                <a:solidFill>
                  <a:prstClr val="black"/>
                </a:solidFill>
              </a:rPr>
              <a:t>an'ny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Korintiana</a:t>
            </a:r>
            <a:r>
              <a:rPr lang="fr-FR" sz="2000" b="1" dirty="0">
                <a:solidFill>
                  <a:prstClr val="black"/>
                </a:solidFill>
              </a:rPr>
              <a:t>,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fitantanam-panana</a:t>
            </a:r>
            <a:r>
              <a:rPr lang="fr-FR" sz="2000" b="1" dirty="0">
                <a:solidFill>
                  <a:prstClr val="black"/>
                </a:solidFill>
              </a:rPr>
              <a:t> dia </a:t>
            </a:r>
            <a:r>
              <a:rPr lang="fr-FR" sz="2000" b="1" dirty="0" err="1">
                <a:solidFill>
                  <a:prstClr val="black"/>
                </a:solidFill>
              </a:rPr>
              <a:t>mahakasika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tetik'asa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manokana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an'i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apostoly</a:t>
            </a:r>
            <a:r>
              <a:rPr lang="fr-FR" sz="2000" b="1" dirty="0">
                <a:solidFill>
                  <a:prstClr val="black"/>
                </a:solidFill>
              </a:rPr>
              <a:t>: </a:t>
            </a:r>
            <a:r>
              <a:rPr lang="fr-FR" sz="2000" b="1" dirty="0" err="1">
                <a:solidFill>
                  <a:prstClr val="black"/>
                </a:solidFill>
              </a:rPr>
              <a:t>famoriam</a:t>
            </a:r>
            <a:r>
              <a:rPr lang="fr-FR" sz="2000" b="1" dirty="0">
                <a:solidFill>
                  <a:prstClr val="black"/>
                </a:solidFill>
              </a:rPr>
              <a:t>-bola </a:t>
            </a:r>
            <a:r>
              <a:rPr lang="fr-FR" sz="2000" b="1" dirty="0" err="1">
                <a:solidFill>
                  <a:prstClr val="black"/>
                </a:solidFill>
              </a:rPr>
              <a:t>hataon'ny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fiangonan'ny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Jentilisa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hanampiana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fiangonana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Jerosalema</a:t>
            </a:r>
            <a:r>
              <a:rPr lang="fr-FR" sz="2000" b="1" dirty="0">
                <a:solidFill>
                  <a:prstClr val="black"/>
                </a:solidFill>
              </a:rPr>
              <a:t>, </a:t>
            </a:r>
            <a:r>
              <a:rPr lang="fr-FR" sz="2000" b="1" dirty="0" err="1">
                <a:solidFill>
                  <a:prstClr val="black"/>
                </a:solidFill>
              </a:rPr>
              <a:t>izay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mandalo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fotoan-tsarotra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336041" y="2247532"/>
            <a:ext cx="12191999" cy="1844004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fr-FR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NY FIANDOHAN'NY FITANTANAM-PANANANA </a:t>
            </a:r>
            <a:endParaRPr lang="en" sz="6000" b="1" dirty="0">
              <a:ln w="15875">
                <a:noFill/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rgbClr val="00DA9C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30799"/>
            <a:ext cx="57239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3600" b="1" dirty="0">
                <a:ln/>
                <a:solidFill>
                  <a:schemeClr val="accent5"/>
                </a:solidFill>
              </a:rPr>
              <a:t>NY OHA-PIAINAN'I JESOSY </a:t>
            </a:r>
            <a:endParaRPr lang="en" sz="3600" b="1" dirty="0">
              <a:ln/>
              <a:solidFill>
                <a:schemeClr val="accent5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228288" y="671840"/>
            <a:ext cx="5267325" cy="14773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fantatrareo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fahasoavan'i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Jesosy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Kristy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Tompontsika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fa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nanan-karena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aza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Izy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tonga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malahelo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noho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aminareo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mba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hampanan-karena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anareo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alahelony</a:t>
            </a:r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fr-FR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8:9)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10062" y="2216976"/>
            <a:ext cx="5491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 err="1"/>
              <a:t>Inona</a:t>
            </a:r>
            <a:r>
              <a:rPr lang="fr-FR" b="1" dirty="0"/>
              <a:t> no </a:t>
            </a:r>
            <a:r>
              <a:rPr lang="fr-FR" b="1" dirty="0" err="1"/>
              <a:t>fifandraisana</a:t>
            </a:r>
            <a:r>
              <a:rPr lang="fr-FR" b="1" dirty="0"/>
              <a:t> </a:t>
            </a:r>
            <a:r>
              <a:rPr lang="fr-FR" b="1" dirty="0" err="1"/>
              <a:t>misy</a:t>
            </a:r>
            <a:r>
              <a:rPr lang="fr-FR" b="1" dirty="0"/>
              <a:t> </a:t>
            </a:r>
            <a:r>
              <a:rPr lang="fr-FR" b="1" dirty="0" err="1"/>
              <a:t>eo</a:t>
            </a:r>
            <a:r>
              <a:rPr lang="fr-FR" b="1" dirty="0"/>
              <a:t> </a:t>
            </a:r>
            <a:r>
              <a:rPr lang="fr-FR" b="1" dirty="0" err="1"/>
              <a:t>amin'ny</a:t>
            </a:r>
            <a:r>
              <a:rPr lang="fr-FR" b="1" dirty="0"/>
              <a:t> </a:t>
            </a:r>
            <a:r>
              <a:rPr lang="fr-FR" b="1" dirty="0" err="1"/>
              <a:t>fahasoavan'Andriamanitra</a:t>
            </a:r>
            <a:r>
              <a:rPr lang="fr-FR" b="1" dirty="0"/>
              <a:t> </a:t>
            </a:r>
            <a:r>
              <a:rPr lang="fr-FR" b="1" dirty="0" err="1"/>
              <a:t>sy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fahalalahan-tanana</a:t>
            </a:r>
            <a:r>
              <a:rPr lang="fr-FR" b="1" dirty="0"/>
              <a:t>? (2 </a:t>
            </a:r>
            <a:r>
              <a:rPr lang="fr-FR" b="1" dirty="0" err="1"/>
              <a:t>Kor</a:t>
            </a:r>
            <a:r>
              <a:rPr lang="en" b="1" dirty="0"/>
              <a:t>. 8:1-2)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6720310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1666875" y="4408761"/>
            <a:ext cx="39143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 err="1"/>
              <a:t>Nataony</a:t>
            </a:r>
            <a:r>
              <a:rPr lang="fr-FR" b="1" dirty="0"/>
              <a:t> </a:t>
            </a:r>
            <a:r>
              <a:rPr lang="fr-FR" b="1" dirty="0" err="1"/>
              <a:t>izany</a:t>
            </a:r>
            <a:r>
              <a:rPr lang="fr-FR" b="1" dirty="0"/>
              <a:t> </a:t>
            </a:r>
            <a:r>
              <a:rPr lang="fr-FR" b="1" dirty="0" err="1"/>
              <a:t>rehetra</a:t>
            </a:r>
            <a:r>
              <a:rPr lang="fr-FR" b="1" dirty="0"/>
              <a:t> </a:t>
            </a:r>
            <a:r>
              <a:rPr lang="fr-FR" b="1" dirty="0" err="1"/>
              <a:t>izany</a:t>
            </a:r>
            <a:r>
              <a:rPr lang="fr-FR" b="1" dirty="0"/>
              <a:t> </a:t>
            </a:r>
            <a:r>
              <a:rPr lang="fr-FR" b="1" dirty="0" err="1"/>
              <a:t>noho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fitiavany</a:t>
            </a:r>
            <a:r>
              <a:rPr lang="fr-FR" b="1" dirty="0"/>
              <a:t> </a:t>
            </a:r>
            <a:r>
              <a:rPr lang="fr-FR" b="1" dirty="0" err="1"/>
              <a:t>antsika</a:t>
            </a:r>
            <a:r>
              <a:rPr lang="fr-FR" b="1" dirty="0"/>
              <a:t>! (</a:t>
            </a:r>
            <a:r>
              <a:rPr lang="fr-FR" b="1" dirty="0" err="1"/>
              <a:t>Jaona</a:t>
            </a:r>
            <a:r>
              <a:rPr lang="fr-FR" b="1" dirty="0"/>
              <a:t> 15:13; </a:t>
            </a:r>
            <a:r>
              <a:rPr lang="fr-FR" b="1" dirty="0" err="1"/>
              <a:t>Efesiana</a:t>
            </a:r>
            <a:r>
              <a:rPr lang="fr-FR" b="1" dirty="0"/>
              <a:t> 5:2; </a:t>
            </a:r>
            <a:r>
              <a:rPr lang="fr-FR" b="1" dirty="0" err="1"/>
              <a:t>Galatiana</a:t>
            </a:r>
            <a:r>
              <a:rPr lang="fr-FR" b="1" dirty="0"/>
              <a:t> 2:20; 1 </a:t>
            </a:r>
            <a:r>
              <a:rPr lang="fr-FR" b="1" dirty="0" err="1"/>
              <a:t>Jaona</a:t>
            </a:r>
            <a:r>
              <a:rPr lang="fr-FR" b="1" dirty="0"/>
              <a:t> </a:t>
            </a:r>
            <a:r>
              <a:rPr lang="en" b="1" dirty="0"/>
              <a:t>3:16).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96" y="4805074"/>
            <a:ext cx="1544982" cy="1913033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89376" y="3174369"/>
            <a:ext cx="54918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b="1" dirty="0" err="1">
                <a:solidFill>
                  <a:prstClr val="black"/>
                </a:solidFill>
              </a:rPr>
              <a:t>Nomen'Andriamanitra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fiangonana</a:t>
            </a:r>
            <a:r>
              <a:rPr lang="fr-FR" b="1" dirty="0">
                <a:solidFill>
                  <a:prstClr val="black"/>
                </a:solidFill>
              </a:rPr>
              <a:t> tao </a:t>
            </a:r>
            <a:r>
              <a:rPr lang="fr-FR" b="1" dirty="0" err="1">
                <a:solidFill>
                  <a:prstClr val="black"/>
                </a:solidFill>
              </a:rPr>
              <a:t>Makedonia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fahasoavany</a:t>
            </a:r>
            <a:r>
              <a:rPr lang="fr-FR" b="1" dirty="0">
                <a:solidFill>
                  <a:prstClr val="black"/>
                </a:solidFill>
              </a:rPr>
              <a:t>, </a:t>
            </a:r>
            <a:r>
              <a:rPr lang="fr-FR" b="1" dirty="0" err="1">
                <a:solidFill>
                  <a:prstClr val="black"/>
                </a:solidFill>
              </a:rPr>
              <a:t>koa</a:t>
            </a:r>
            <a:r>
              <a:rPr lang="fr-FR" b="1" dirty="0">
                <a:solidFill>
                  <a:prstClr val="black"/>
                </a:solidFill>
              </a:rPr>
              <a:t> dia “</a:t>
            </a:r>
            <a:r>
              <a:rPr lang="fr-FR" b="1" dirty="0" err="1">
                <a:solidFill>
                  <a:prstClr val="black"/>
                </a:solidFill>
              </a:rPr>
              <a:t>nampitombo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hitsim-pony</a:t>
            </a:r>
            <a:r>
              <a:rPr lang="fr-FR" b="1" dirty="0">
                <a:solidFill>
                  <a:prstClr val="black"/>
                </a:solidFill>
              </a:rPr>
              <a:t>” </a:t>
            </a:r>
            <a:r>
              <a:rPr lang="fr-FR" b="1" dirty="0" err="1">
                <a:solidFill>
                  <a:prstClr val="black"/>
                </a:solidFill>
              </a:rPr>
              <a:t>izany</a:t>
            </a:r>
            <a:r>
              <a:rPr lang="fr-FR" b="1" dirty="0">
                <a:solidFill>
                  <a:prstClr val="black"/>
                </a:solidFill>
              </a:rPr>
              <a:t> (2 </a:t>
            </a:r>
            <a:r>
              <a:rPr lang="fr-FR" b="1" dirty="0" err="1">
                <a:solidFill>
                  <a:prstClr val="black"/>
                </a:solidFill>
              </a:rPr>
              <a:t>Korintiana</a:t>
            </a:r>
            <a:r>
              <a:rPr lang="fr-FR" b="1" dirty="0">
                <a:solidFill>
                  <a:prstClr val="black"/>
                </a:solidFill>
              </a:rPr>
              <a:t> 8:2). Ary </a:t>
            </a:r>
            <a:r>
              <a:rPr lang="fr-FR" b="1" dirty="0" err="1">
                <a:solidFill>
                  <a:prstClr val="black"/>
                </a:solidFill>
              </a:rPr>
              <a:t>izay</a:t>
            </a:r>
            <a:r>
              <a:rPr lang="fr-FR" b="1" dirty="0">
                <a:solidFill>
                  <a:prstClr val="black"/>
                </a:solidFill>
              </a:rPr>
              <a:t> no </a:t>
            </a:r>
            <a:r>
              <a:rPr lang="fr-FR" b="1" dirty="0" err="1">
                <a:solidFill>
                  <a:prstClr val="black"/>
                </a:solidFill>
              </a:rPr>
              <a:t>fahasoavan'i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Jesosy</a:t>
            </a:r>
            <a:r>
              <a:rPr lang="fr-FR" b="1" dirty="0">
                <a:solidFill>
                  <a:prstClr val="black"/>
                </a:solidFill>
              </a:rPr>
              <a:t> ho </a:t>
            </a:r>
            <a:r>
              <a:rPr lang="fr-FR" b="1" dirty="0" err="1">
                <a:solidFill>
                  <a:prstClr val="black"/>
                </a:solidFill>
              </a:rPr>
              <a:t>azy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ireo</a:t>
            </a:r>
            <a:r>
              <a:rPr lang="fr-FR" b="1" dirty="0">
                <a:solidFill>
                  <a:prstClr val="black"/>
                </a:solidFill>
              </a:rPr>
              <a:t>, </a:t>
            </a:r>
            <a:r>
              <a:rPr lang="fr-FR" b="1" dirty="0" err="1">
                <a:solidFill>
                  <a:prstClr val="black"/>
                </a:solidFill>
              </a:rPr>
              <a:t>sy</a:t>
            </a:r>
            <a:r>
              <a:rPr lang="fr-FR" b="1" dirty="0">
                <a:solidFill>
                  <a:prstClr val="black"/>
                </a:solidFill>
              </a:rPr>
              <a:t> ho </a:t>
            </a:r>
            <a:r>
              <a:rPr lang="fr-FR" b="1" dirty="0" err="1">
                <a:solidFill>
                  <a:prstClr val="black"/>
                </a:solidFill>
              </a:rPr>
              <a:t>antsika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koa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: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1666875" y="5643152"/>
            <a:ext cx="40570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b="1" dirty="0" err="1">
                <a:solidFill>
                  <a:prstClr val="black"/>
                </a:solidFill>
              </a:rPr>
              <a:t>Inona</a:t>
            </a:r>
            <a:r>
              <a:rPr lang="fr-FR" b="1" dirty="0">
                <a:solidFill>
                  <a:prstClr val="black"/>
                </a:solidFill>
              </a:rPr>
              <a:t> no </a:t>
            </a:r>
            <a:r>
              <a:rPr lang="fr-FR" b="1" dirty="0" err="1">
                <a:solidFill>
                  <a:prstClr val="black"/>
                </a:solidFill>
              </a:rPr>
              <a:t>havalintsika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fahasoavan'i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Jesosy</a:t>
            </a:r>
            <a:r>
              <a:rPr lang="fr-FR" b="1" dirty="0">
                <a:solidFill>
                  <a:prstClr val="black"/>
                </a:solidFill>
              </a:rPr>
              <a:t>? “</a:t>
            </a:r>
            <a:r>
              <a:rPr lang="fr-FR" b="1" dirty="0" err="1">
                <a:solidFill>
                  <a:prstClr val="black"/>
                </a:solidFill>
              </a:rPr>
              <a:t>Efa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nahazo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maimaimpoana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ianareo</a:t>
            </a:r>
            <a:r>
              <a:rPr lang="fr-FR" b="1" dirty="0">
                <a:solidFill>
                  <a:prstClr val="black"/>
                </a:solidFill>
              </a:rPr>
              <a:t>, </a:t>
            </a:r>
            <a:r>
              <a:rPr lang="fr-FR" b="1" dirty="0" err="1">
                <a:solidFill>
                  <a:prstClr val="black"/>
                </a:solidFill>
              </a:rPr>
              <a:t>koa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manomeza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maimaimpoana</a:t>
            </a:r>
            <a:r>
              <a:rPr lang="fr-FR" b="1" dirty="0">
                <a:solidFill>
                  <a:prstClr val="black"/>
                </a:solidFill>
              </a:rPr>
              <a:t>” (Mat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10:8).</a:t>
            </a: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64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i-FI" sz="4400" b="1" dirty="0">
                <a:ln/>
                <a:solidFill>
                  <a:schemeClr val="accent3"/>
                </a:solidFill>
              </a:rPr>
              <a:t>NY FAMALIANA NY FAHASOAVANA NORAISINA 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1276350" y="667047"/>
            <a:ext cx="9639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ary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tsy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araka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nantenainay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fa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tenany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no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natolony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ho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an'ny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Tompo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aloha,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ho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anay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koa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noho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sitrapon'Andriamanitra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fr-FR" sz="14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8:5)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6" y="1361003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Diniho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namalian'ny</a:t>
            </a:r>
            <a:r>
              <a:rPr lang="fr-FR" sz="2000" b="1" dirty="0"/>
              <a:t> </a:t>
            </a:r>
            <a:r>
              <a:rPr lang="fr-FR" sz="2000" b="1" dirty="0" err="1"/>
              <a:t>Makedoniana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fahasoavana</a:t>
            </a:r>
            <a:r>
              <a:rPr lang="en" sz="2000" b="1" dirty="0"/>
              <a:t>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314325" y="3429000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Inona</a:t>
            </a:r>
            <a:r>
              <a:rPr lang="fr-FR" sz="2000" b="1" dirty="0"/>
              <a:t> no </a:t>
            </a:r>
            <a:r>
              <a:rPr lang="fr-FR" sz="2000" b="1" dirty="0" err="1"/>
              <a:t>ampianarin'izany</a:t>
            </a:r>
            <a:r>
              <a:rPr lang="fr-FR" sz="2000" b="1" dirty="0"/>
              <a:t> </a:t>
            </a:r>
            <a:r>
              <a:rPr lang="fr-FR" sz="2000" b="1" dirty="0" err="1"/>
              <a:t>antsika</a:t>
            </a:r>
            <a:r>
              <a:rPr lang="en" sz="2000" b="1" dirty="0"/>
              <a:t>?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67281"/>
              </p:ext>
            </p:extLst>
          </p:nvPr>
        </p:nvGraphicFramePr>
        <p:xfrm>
          <a:off x="104774" y="3829111"/>
          <a:ext cx="7816817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245455"/>
              </p:ext>
            </p:extLst>
          </p:nvPr>
        </p:nvGraphicFramePr>
        <p:xfrm>
          <a:off x="8153399" y="1948754"/>
          <a:ext cx="3990976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1824848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187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558210" y="2043919"/>
            <a:ext cx="12191999" cy="2297489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fr-FR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NY FAMPIHARANA NY FITANTANAM-PANANANA </a:t>
            </a:r>
            <a:endParaRPr lang="en" sz="6000" b="1" dirty="0">
              <a:ln w="15875">
                <a:noFill/>
                <a:prstDash val="solid"/>
              </a:ln>
              <a:solidFill>
                <a:srgbClr val="6C8329"/>
              </a:solidFill>
              <a:effectLst>
                <a:outerShdw dist="38100" dir="2700000" algn="bl" rotWithShape="0">
                  <a:schemeClr val="tx2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0" y="-13335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FR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DRAFITRA MAZAVA </a:t>
            </a:r>
            <a:endParaRPr lang="en" sz="4400" b="1" spc="300" dirty="0">
              <a:ln/>
              <a:solidFill>
                <a:schemeClr val="accent4"/>
              </a:solidFill>
              <a:effectLst>
                <a:outerShdw blurRad="38100" dist="25400" dir="2700000" algn="tl">
                  <a:srgbClr val="002060">
                    <a:alpha val="9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-56994" y="439741"/>
            <a:ext cx="8117683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Aoka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olona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rehetra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samy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hanao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araka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izay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inian'ny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fony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avy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tsy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amin'ny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alahelo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na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amin'ny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faneriterena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; fa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mpanome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amin'ny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fifaliana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no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tian'Andriamanitra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(2 </a:t>
            </a:r>
            <a:r>
              <a:rPr lang="fr-FR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9:7)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6439" y="1385391"/>
            <a:ext cx="8100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/>
              <a:t>Ny </a:t>
            </a:r>
            <a:r>
              <a:rPr lang="fr-FR" b="1" dirty="0" err="1"/>
              <a:t>tanjon'ny</a:t>
            </a:r>
            <a:r>
              <a:rPr lang="fr-FR" b="1" dirty="0"/>
              <a:t> </a:t>
            </a:r>
            <a:r>
              <a:rPr lang="fr-FR" b="1" dirty="0" err="1"/>
              <a:t>drafitra</a:t>
            </a:r>
            <a:r>
              <a:rPr lang="fr-FR" b="1" dirty="0"/>
              <a:t> </a:t>
            </a:r>
            <a:r>
              <a:rPr lang="fr-FR" b="1" dirty="0" err="1"/>
              <a:t>nataon'i</a:t>
            </a:r>
            <a:r>
              <a:rPr lang="fr-FR" b="1" dirty="0"/>
              <a:t> </a:t>
            </a:r>
            <a:r>
              <a:rPr lang="fr-FR" b="1" dirty="0" err="1"/>
              <a:t>Paoly</a:t>
            </a:r>
            <a:r>
              <a:rPr lang="fr-FR" b="1" dirty="0"/>
              <a:t> dia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hamory</a:t>
            </a:r>
            <a:r>
              <a:rPr lang="fr-FR" b="1" dirty="0"/>
              <a:t> </a:t>
            </a:r>
            <a:r>
              <a:rPr lang="fr-FR" b="1" dirty="0" err="1"/>
              <a:t>fanatitra</a:t>
            </a:r>
            <a:r>
              <a:rPr lang="fr-FR" b="1" dirty="0"/>
              <a:t> </a:t>
            </a:r>
            <a:r>
              <a:rPr lang="fr-FR" b="1" dirty="0" err="1"/>
              <a:t>manokana</a:t>
            </a:r>
            <a:r>
              <a:rPr lang="fr-FR" b="1" dirty="0"/>
              <a:t> </a:t>
            </a:r>
            <a:r>
              <a:rPr lang="fr-FR" b="1" dirty="0" err="1"/>
              <a:t>avy</a:t>
            </a:r>
            <a:r>
              <a:rPr lang="fr-FR" b="1" dirty="0"/>
              <a:t> </a:t>
            </a:r>
            <a:r>
              <a:rPr lang="fr-FR" b="1" dirty="0" err="1"/>
              <a:t>amin'ny</a:t>
            </a:r>
            <a:r>
              <a:rPr lang="fr-FR" b="1" dirty="0"/>
              <a:t> </a:t>
            </a:r>
            <a:r>
              <a:rPr lang="fr-FR" b="1" dirty="0" err="1"/>
              <a:t>fiangonana</a:t>
            </a:r>
            <a:r>
              <a:rPr lang="fr-FR" b="1" dirty="0"/>
              <a:t> </a:t>
            </a:r>
            <a:r>
              <a:rPr lang="fr-FR" b="1" dirty="0" err="1"/>
              <a:t>any</a:t>
            </a:r>
            <a:r>
              <a:rPr lang="fr-FR" b="1" dirty="0"/>
              <a:t> </a:t>
            </a:r>
            <a:r>
              <a:rPr lang="fr-FR" b="1" dirty="0" err="1"/>
              <a:t>Makedonia</a:t>
            </a:r>
            <a:r>
              <a:rPr lang="fr-FR" b="1" dirty="0"/>
              <a:t> </a:t>
            </a:r>
            <a:r>
              <a:rPr lang="fr-FR" b="1" dirty="0" err="1"/>
              <a:t>sy</a:t>
            </a:r>
            <a:r>
              <a:rPr lang="fr-FR" b="1" dirty="0"/>
              <a:t> </a:t>
            </a:r>
            <a:r>
              <a:rPr lang="fr-FR" b="1" dirty="0" err="1"/>
              <a:t>Akaia</a:t>
            </a:r>
            <a:r>
              <a:rPr lang="fr-FR" b="1" dirty="0"/>
              <a:t> (</a:t>
            </a:r>
            <a:r>
              <a:rPr lang="fr-FR" b="1" dirty="0" err="1"/>
              <a:t>faritany</a:t>
            </a:r>
            <a:r>
              <a:rPr lang="fr-FR" b="1" dirty="0"/>
              <a:t> </a:t>
            </a:r>
            <a:r>
              <a:rPr lang="fr-FR" b="1" dirty="0" err="1"/>
              <a:t>misy</a:t>
            </a:r>
            <a:r>
              <a:rPr lang="fr-FR" b="1" dirty="0"/>
              <a:t> </a:t>
            </a:r>
            <a:r>
              <a:rPr lang="fr-FR" b="1" dirty="0" err="1"/>
              <a:t>an'i</a:t>
            </a:r>
            <a:r>
              <a:rPr lang="fr-FR" b="1" dirty="0"/>
              <a:t> </a:t>
            </a:r>
            <a:r>
              <a:rPr lang="fr-FR" b="1" dirty="0" err="1"/>
              <a:t>Korinto</a:t>
            </a:r>
            <a:r>
              <a:rPr lang="fr-FR" b="1" dirty="0"/>
              <a:t>) </a:t>
            </a:r>
            <a:r>
              <a:rPr lang="fr-FR" b="1" dirty="0" err="1"/>
              <a:t>mba</a:t>
            </a:r>
            <a:r>
              <a:rPr lang="fr-FR" b="1" dirty="0"/>
              <a:t> </a:t>
            </a:r>
            <a:r>
              <a:rPr lang="fr-FR" b="1" dirty="0" err="1"/>
              <a:t>hanampiana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fiangonana</a:t>
            </a:r>
            <a:r>
              <a:rPr lang="fr-FR" b="1" dirty="0"/>
              <a:t> </a:t>
            </a:r>
            <a:r>
              <a:rPr lang="fr-FR" b="1" dirty="0" err="1"/>
              <a:t>any</a:t>
            </a:r>
            <a:r>
              <a:rPr lang="fr-FR" b="1" dirty="0"/>
              <a:t> </a:t>
            </a:r>
            <a:r>
              <a:rPr lang="fr-FR" b="1" dirty="0" err="1"/>
              <a:t>Jerosalema</a:t>
            </a:r>
            <a:r>
              <a:rPr lang="fr-FR" b="1" dirty="0"/>
              <a:t> </a:t>
            </a:r>
            <a:r>
              <a:rPr lang="en" b="1" dirty="0"/>
              <a:t>(Rom. 15:26).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060689" y="737375"/>
            <a:ext cx="3992033" cy="2245519"/>
            <a:chOff x="7990417" y="1393031"/>
            <a:chExt cx="3992033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8062729" y="2564189"/>
              <a:ext cx="6619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Korinto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709774" y="2763291"/>
              <a:ext cx="5870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AKAIA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262340" y="1679019"/>
              <a:ext cx="10294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MAKEDONIA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903023" y="2702688"/>
              <a:ext cx="9439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Jerosalema</a:t>
              </a: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837874"/>
            <a:ext cx="3425016" cy="1926572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9041" y="3291245"/>
            <a:ext cx="2640213" cy="32775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3633258" y="4818116"/>
            <a:ext cx="575211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 err="1"/>
              <a:t>Teboka</a:t>
            </a:r>
            <a:r>
              <a:rPr lang="fr-FR" b="1" dirty="0"/>
              <a:t> </a:t>
            </a:r>
            <a:r>
              <a:rPr lang="fr-FR" b="1" dirty="0" err="1"/>
              <a:t>iray</a:t>
            </a:r>
            <a:r>
              <a:rPr lang="fr-FR" b="1" dirty="0"/>
              <a:t> </a:t>
            </a:r>
            <a:r>
              <a:rPr lang="fr-FR" b="1" dirty="0" err="1"/>
              <a:t>izay</a:t>
            </a:r>
            <a:r>
              <a:rPr lang="fr-FR" b="1" dirty="0"/>
              <a:t> </a:t>
            </a:r>
            <a:r>
              <a:rPr lang="fr-FR" b="1" dirty="0" err="1"/>
              <a:t>nataon'i</a:t>
            </a:r>
            <a:r>
              <a:rPr lang="fr-FR" b="1" dirty="0"/>
              <a:t> </a:t>
            </a:r>
            <a:r>
              <a:rPr lang="fr-FR" b="1" dirty="0" err="1"/>
              <a:t>Paoly</a:t>
            </a:r>
            <a:r>
              <a:rPr lang="fr-FR" b="1" dirty="0"/>
              <a:t> tao </a:t>
            </a:r>
            <a:r>
              <a:rPr lang="fr-FR" b="1" dirty="0" err="1"/>
              <a:t>amin'ny</a:t>
            </a:r>
            <a:r>
              <a:rPr lang="fr-FR" b="1" dirty="0"/>
              <a:t> </a:t>
            </a:r>
            <a:r>
              <a:rPr lang="fr-FR" b="1" dirty="0" err="1"/>
              <a:t>drafitrany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tsy</a:t>
            </a:r>
            <a:r>
              <a:rPr lang="fr-FR" b="1" dirty="0"/>
              <a:t> </a:t>
            </a:r>
            <a:r>
              <a:rPr lang="fr-FR" b="1" dirty="0" err="1"/>
              <a:t>tokony</a:t>
            </a:r>
            <a:r>
              <a:rPr lang="fr-FR" b="1" dirty="0"/>
              <a:t> </a:t>
            </a:r>
            <a:r>
              <a:rPr lang="fr-FR" b="1" dirty="0" err="1"/>
              <a:t>hiandrasan'izy</a:t>
            </a:r>
            <a:r>
              <a:rPr lang="fr-FR" b="1" dirty="0"/>
              <a:t> </a:t>
            </a:r>
            <a:r>
              <a:rPr lang="fr-FR" b="1" dirty="0" err="1"/>
              <a:t>ireo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hahafeno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vola </a:t>
            </a:r>
            <a:r>
              <a:rPr lang="fr-FR" b="1" dirty="0" err="1"/>
              <a:t>rehetra</a:t>
            </a:r>
            <a:r>
              <a:rPr lang="fr-FR" b="1" dirty="0"/>
              <a:t> </a:t>
            </a:r>
            <a:r>
              <a:rPr lang="fr-FR" b="1" dirty="0" err="1"/>
              <a:t>indray</a:t>
            </a:r>
            <a:r>
              <a:rPr lang="fr-FR" b="1" dirty="0"/>
              <a:t> </a:t>
            </a:r>
            <a:r>
              <a:rPr lang="fr-FR" b="1" dirty="0" err="1"/>
              <a:t>mandeha</a:t>
            </a:r>
            <a:r>
              <a:rPr lang="fr-FR" b="1" dirty="0"/>
              <a:t>, fa </a:t>
            </a:r>
            <a:r>
              <a:rPr lang="fr-FR" b="1" dirty="0" err="1"/>
              <a:t>kosa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hanokanana</a:t>
            </a:r>
            <a:r>
              <a:rPr lang="fr-FR" b="1" dirty="0"/>
              <a:t> </a:t>
            </a:r>
            <a:r>
              <a:rPr lang="fr-FR" b="1" dirty="0" err="1"/>
              <a:t>tsikelikely</a:t>
            </a:r>
            <a:r>
              <a:rPr lang="fr-FR" b="1" dirty="0"/>
              <a:t> </a:t>
            </a:r>
            <a:r>
              <a:rPr lang="fr-FR" b="1" dirty="0" err="1"/>
              <a:t>isan-kerinandro</a:t>
            </a:r>
            <a:r>
              <a:rPr lang="fr-FR" b="1" dirty="0"/>
              <a:t> </a:t>
            </a:r>
            <a:r>
              <a:rPr lang="fr-FR" b="1" dirty="0" err="1"/>
              <a:t>mandrapaha-tratra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vola </a:t>
            </a:r>
            <a:r>
              <a:rPr lang="fr-FR" b="1" dirty="0" err="1"/>
              <a:t>notigetra</a:t>
            </a:r>
            <a:r>
              <a:rPr lang="fr-FR" b="1" dirty="0"/>
              <a:t> (1 </a:t>
            </a:r>
            <a:r>
              <a:rPr lang="fr-FR" b="1" dirty="0" err="1"/>
              <a:t>Kor</a:t>
            </a:r>
            <a:r>
              <a:rPr lang="fr-FR" b="1" dirty="0"/>
              <a:t>. 16:2). </a:t>
            </a:r>
            <a:r>
              <a:rPr lang="fr-FR" b="1" dirty="0" err="1"/>
              <a:t>Amin'izay</a:t>
            </a:r>
            <a:r>
              <a:rPr lang="fr-FR" b="1" dirty="0"/>
              <a:t>, </a:t>
            </a:r>
            <a:r>
              <a:rPr lang="fr-FR" b="1" dirty="0" err="1"/>
              <a:t>rehefa</a:t>
            </a:r>
            <a:r>
              <a:rPr lang="fr-FR" b="1" dirty="0"/>
              <a:t> tonga i </a:t>
            </a:r>
            <a:r>
              <a:rPr lang="fr-FR" b="1" dirty="0" err="1"/>
              <a:t>Paoly</a:t>
            </a:r>
            <a:r>
              <a:rPr lang="fr-FR" b="1" dirty="0"/>
              <a:t>, dia ho </a:t>
            </a:r>
            <a:r>
              <a:rPr lang="fr-FR" b="1" dirty="0" err="1"/>
              <a:t>azo</a:t>
            </a:r>
            <a:r>
              <a:rPr lang="fr-FR" b="1" dirty="0"/>
              <a:t> </a:t>
            </a:r>
            <a:r>
              <a:rPr lang="fr-FR" b="1" dirty="0" err="1"/>
              <a:t>angonina</a:t>
            </a:r>
            <a:r>
              <a:rPr lang="fr-FR" b="1" dirty="0"/>
              <a:t> </a:t>
            </a:r>
            <a:r>
              <a:rPr lang="fr-FR" b="1" dirty="0" err="1"/>
              <a:t>am-pifaliana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fanatitra</a:t>
            </a:r>
            <a:r>
              <a:rPr lang="fr-FR" b="1" dirty="0"/>
              <a:t> </a:t>
            </a:r>
            <a:r>
              <a:rPr lang="fr-FR" b="1" dirty="0" err="1"/>
              <a:t>rehetra</a:t>
            </a:r>
            <a:r>
              <a:rPr lang="fr-FR" b="1" dirty="0"/>
              <a:t> (2 </a:t>
            </a:r>
            <a:r>
              <a:rPr lang="fr-FR" b="1" dirty="0" err="1"/>
              <a:t>Kor</a:t>
            </a:r>
            <a:r>
              <a:rPr lang="en" b="1" dirty="0"/>
              <a:t>. 9:3-5).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7292" y="3766208"/>
            <a:ext cx="93780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 err="1"/>
              <a:t>Rehefa</a:t>
            </a:r>
            <a:r>
              <a:rPr lang="fr-FR" b="1" dirty="0"/>
              <a:t> </a:t>
            </a:r>
            <a:r>
              <a:rPr lang="fr-FR" b="1" dirty="0" err="1"/>
              <a:t>manao</a:t>
            </a:r>
            <a:r>
              <a:rPr lang="fr-FR" b="1" dirty="0"/>
              <a:t> </a:t>
            </a:r>
            <a:r>
              <a:rPr lang="fr-FR" b="1" dirty="0" err="1"/>
              <a:t>drafitra</a:t>
            </a:r>
            <a:r>
              <a:rPr lang="fr-FR" b="1" dirty="0"/>
              <a:t> ho </a:t>
            </a:r>
            <a:r>
              <a:rPr lang="fr-FR" b="1" dirty="0" err="1"/>
              <a:t>an'ny</a:t>
            </a:r>
            <a:r>
              <a:rPr lang="fr-FR" b="1" dirty="0"/>
              <a:t> </a:t>
            </a:r>
            <a:r>
              <a:rPr lang="fr-FR" b="1" dirty="0" err="1"/>
              <a:t>fanatitra</a:t>
            </a:r>
            <a:r>
              <a:rPr lang="fr-FR" b="1" dirty="0"/>
              <a:t>, dia </a:t>
            </a:r>
            <a:r>
              <a:rPr lang="fr-FR" b="1" dirty="0" err="1"/>
              <a:t>tokony</a:t>
            </a:r>
            <a:r>
              <a:rPr lang="fr-FR" b="1" dirty="0"/>
              <a:t> </a:t>
            </a:r>
            <a:r>
              <a:rPr lang="fr-FR" b="1" dirty="0" err="1"/>
              <a:t>samy</a:t>
            </a:r>
            <a:r>
              <a:rPr lang="fr-FR" b="1" dirty="0"/>
              <a:t> </a:t>
            </a:r>
            <a:r>
              <a:rPr lang="fr-FR" b="1" dirty="0" err="1"/>
              <a:t>handajalanja</a:t>
            </a:r>
            <a:r>
              <a:rPr lang="fr-FR" b="1" dirty="0"/>
              <a:t> </a:t>
            </a:r>
            <a:r>
              <a:rPr lang="fr-FR" b="1" dirty="0" err="1"/>
              <a:t>tsara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ankohonana</a:t>
            </a:r>
            <a:r>
              <a:rPr lang="fr-FR" b="1" dirty="0"/>
              <a:t> </a:t>
            </a:r>
            <a:r>
              <a:rPr lang="fr-FR" b="1" dirty="0" err="1"/>
              <a:t>tsirairay</a:t>
            </a:r>
            <a:r>
              <a:rPr lang="fr-FR" b="1" dirty="0"/>
              <a:t> ka </a:t>
            </a:r>
            <a:r>
              <a:rPr lang="fr-FR" b="1" dirty="0" err="1"/>
              <a:t>hametraka</a:t>
            </a:r>
            <a:r>
              <a:rPr lang="fr-FR" b="1" dirty="0"/>
              <a:t> </a:t>
            </a:r>
            <a:r>
              <a:rPr lang="fr-FR" b="1" dirty="0" err="1"/>
              <a:t>tanjona</a:t>
            </a:r>
            <a:r>
              <a:rPr lang="fr-FR" b="1" dirty="0"/>
              <a:t> </a:t>
            </a:r>
            <a:r>
              <a:rPr lang="fr-FR" b="1" dirty="0" err="1"/>
              <a:t>azo</a:t>
            </a:r>
            <a:r>
              <a:rPr lang="fr-FR" b="1" dirty="0"/>
              <a:t> </a:t>
            </a:r>
            <a:r>
              <a:rPr lang="fr-FR" b="1" dirty="0" err="1"/>
              <a:t>tanterahina</a:t>
            </a:r>
            <a:r>
              <a:rPr lang="fr-FR" b="1" dirty="0"/>
              <a:t>, </a:t>
            </a:r>
            <a:r>
              <a:rPr lang="fr-FR" b="1" dirty="0" err="1"/>
              <a:t>izay</a:t>
            </a:r>
            <a:r>
              <a:rPr lang="fr-FR" b="1" dirty="0"/>
              <a:t> </a:t>
            </a:r>
            <a:r>
              <a:rPr lang="fr-FR" b="1" dirty="0" err="1"/>
              <a:t>mifanaraka</a:t>
            </a:r>
            <a:r>
              <a:rPr lang="fr-FR" b="1" dirty="0"/>
              <a:t> </a:t>
            </a:r>
            <a:r>
              <a:rPr lang="fr-FR" b="1" dirty="0" err="1"/>
              <a:t>araka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fahafahana</a:t>
            </a:r>
            <a:r>
              <a:rPr lang="fr-FR" b="1" dirty="0"/>
              <a:t> ara-bola</a:t>
            </a:r>
            <a:r>
              <a:rPr lang="en" b="1" dirty="0"/>
              <a:t>.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6439" y="2437300"/>
            <a:ext cx="81858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 err="1"/>
              <a:t>Rehefa</a:t>
            </a:r>
            <a:r>
              <a:rPr lang="fr-FR" b="1" dirty="0"/>
              <a:t> </a:t>
            </a:r>
            <a:r>
              <a:rPr lang="fr-FR" b="1" dirty="0" err="1"/>
              <a:t>nanolotra</a:t>
            </a:r>
            <a:r>
              <a:rPr lang="fr-FR" b="1" dirty="0"/>
              <a:t> </a:t>
            </a:r>
            <a:r>
              <a:rPr lang="fr-FR" b="1" dirty="0" err="1"/>
              <a:t>ilay</a:t>
            </a:r>
            <a:r>
              <a:rPr lang="fr-FR" b="1" dirty="0"/>
              <a:t> </a:t>
            </a:r>
            <a:r>
              <a:rPr lang="fr-FR" b="1" dirty="0" err="1"/>
              <a:t>drafitra</a:t>
            </a:r>
            <a:r>
              <a:rPr lang="fr-FR" b="1" dirty="0"/>
              <a:t> tao </a:t>
            </a:r>
            <a:r>
              <a:rPr lang="fr-FR" b="1" dirty="0" err="1"/>
              <a:t>Korinto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aposotoly</a:t>
            </a:r>
            <a:r>
              <a:rPr lang="fr-FR" b="1" dirty="0"/>
              <a:t> </a:t>
            </a:r>
            <a:r>
              <a:rPr lang="fr-FR" b="1" dirty="0" err="1"/>
              <a:t>heritaona</a:t>
            </a:r>
            <a:r>
              <a:rPr lang="fr-FR" b="1" dirty="0"/>
              <a:t> </a:t>
            </a:r>
            <a:r>
              <a:rPr lang="fr-FR" b="1" dirty="0" err="1"/>
              <a:t>mialoha</a:t>
            </a:r>
            <a:r>
              <a:rPr lang="fr-FR" b="1" dirty="0"/>
              <a:t>, dia </a:t>
            </a:r>
            <a:r>
              <a:rPr lang="fr-FR" b="1" dirty="0" err="1"/>
              <a:t>tamim-pahazotoana</a:t>
            </a:r>
            <a:r>
              <a:rPr lang="fr-FR" b="1" dirty="0"/>
              <a:t> no </a:t>
            </a:r>
            <a:r>
              <a:rPr lang="fr-FR" b="1" dirty="0" err="1"/>
              <a:t>nandraisana</a:t>
            </a:r>
            <a:r>
              <a:rPr lang="fr-FR" b="1" dirty="0"/>
              <a:t> </a:t>
            </a:r>
            <a:r>
              <a:rPr lang="fr-FR" b="1" dirty="0" err="1"/>
              <a:t>an'izany</a:t>
            </a:r>
            <a:r>
              <a:rPr lang="fr-FR" b="1" dirty="0"/>
              <a:t>, na dia </a:t>
            </a:r>
            <a:r>
              <a:rPr lang="fr-FR" b="1" dirty="0" err="1"/>
              <a:t>tsy</a:t>
            </a:r>
            <a:r>
              <a:rPr lang="fr-FR" b="1" dirty="0"/>
              <a:t> </a:t>
            </a:r>
            <a:r>
              <a:rPr lang="fr-FR" b="1" dirty="0" err="1"/>
              <a:t>mbola</a:t>
            </a:r>
            <a:r>
              <a:rPr lang="fr-FR" b="1" dirty="0"/>
              <a:t> </a:t>
            </a:r>
            <a:r>
              <a:rPr lang="fr-FR" b="1" dirty="0" err="1"/>
              <a:t>nisy</a:t>
            </a:r>
            <a:r>
              <a:rPr lang="fr-FR" b="1" dirty="0"/>
              <a:t> </a:t>
            </a:r>
            <a:r>
              <a:rPr lang="fr-FR" b="1" dirty="0" err="1"/>
              <a:t>tanjona</a:t>
            </a:r>
            <a:r>
              <a:rPr lang="fr-FR" b="1" dirty="0"/>
              <a:t> </a:t>
            </a:r>
            <a:r>
              <a:rPr lang="fr-FR" b="1" dirty="0" err="1"/>
              <a:t>manokana</a:t>
            </a:r>
            <a:r>
              <a:rPr lang="fr-FR" b="1" dirty="0"/>
              <a:t> </a:t>
            </a:r>
            <a:r>
              <a:rPr lang="fr-FR" b="1" dirty="0" err="1"/>
              <a:t>aza</a:t>
            </a:r>
            <a:r>
              <a:rPr lang="fr-FR" b="1" dirty="0"/>
              <a:t> </a:t>
            </a:r>
            <a:r>
              <a:rPr lang="fr-FR" b="1" dirty="0" err="1"/>
              <a:t>napetraka</a:t>
            </a:r>
            <a:r>
              <a:rPr lang="fr-FR" b="1" dirty="0"/>
              <a:t> </a:t>
            </a:r>
            <a:r>
              <a:rPr lang="fr-FR" b="1" dirty="0" err="1"/>
              <a:t>amin'izay</a:t>
            </a:r>
            <a:r>
              <a:rPr lang="fr-FR" b="1" dirty="0"/>
              <a:t> </a:t>
            </a:r>
            <a:r>
              <a:rPr lang="fr-FR" b="1" dirty="0" err="1"/>
              <a:t>fotoana</a:t>
            </a:r>
            <a:r>
              <a:rPr lang="fr-FR" b="1" dirty="0"/>
              <a:t> </a:t>
            </a:r>
            <a:r>
              <a:rPr lang="fr-FR" b="1" dirty="0" err="1"/>
              <a:t>izay</a:t>
            </a:r>
            <a:r>
              <a:rPr lang="fr-FR" b="1" dirty="0"/>
              <a:t> (2 </a:t>
            </a:r>
            <a:r>
              <a:rPr lang="fr-FR" b="1" dirty="0" err="1"/>
              <a:t>Kor</a:t>
            </a:r>
            <a:r>
              <a:rPr lang="fr-FR" b="1" dirty="0"/>
              <a:t>. 9:1-2). </a:t>
            </a:r>
            <a:r>
              <a:rPr lang="fr-FR" b="1" dirty="0" err="1"/>
              <a:t>Nefa</a:t>
            </a:r>
            <a:r>
              <a:rPr lang="fr-FR" b="1" dirty="0"/>
              <a:t> dia, </a:t>
            </a:r>
            <a:r>
              <a:rPr lang="fr-FR" b="1" dirty="0" err="1"/>
              <a:t>samy</a:t>
            </a:r>
            <a:r>
              <a:rPr lang="fr-FR" b="1" dirty="0"/>
              <a:t> </a:t>
            </a:r>
            <a:r>
              <a:rPr lang="fr-FR" b="1" dirty="0" err="1"/>
              <a:t>ninia</a:t>
            </a:r>
            <a:r>
              <a:rPr lang="fr-FR" b="1" dirty="0"/>
              <a:t> tao </a:t>
            </a:r>
            <a:r>
              <a:rPr lang="fr-FR" b="1" dirty="0" err="1"/>
              <a:t>am-pony</a:t>
            </a:r>
            <a:r>
              <a:rPr lang="fr-FR" b="1" dirty="0"/>
              <a:t> fa </a:t>
            </a:r>
            <a:r>
              <a:rPr lang="fr-FR" b="1" dirty="0" err="1"/>
              <a:t>hanome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mambra</a:t>
            </a:r>
            <a:r>
              <a:rPr lang="fr-FR" b="1" dirty="0"/>
              <a:t> </a:t>
            </a:r>
            <a:r>
              <a:rPr lang="fr-FR" b="1" dirty="0" err="1"/>
              <a:t>tsirairay</a:t>
            </a:r>
            <a:r>
              <a:rPr lang="fr-FR" b="1" dirty="0"/>
              <a:t> (2 </a:t>
            </a:r>
            <a:r>
              <a:rPr lang="fr-FR" b="1" dirty="0" err="1"/>
              <a:t>Kor</a:t>
            </a:r>
            <a:r>
              <a:rPr lang="en" b="1" dirty="0"/>
              <a:t>. 9:7a).</a:t>
            </a:r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1905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TOE-TSAINA TSARA </a:t>
            </a:r>
            <a:endParaRPr lang="en" sz="4800" b="1" spc="60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683508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Koa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vavolombelona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aho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fa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araka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zakany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eny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mihoatra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noho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zakany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aza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sady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araka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sitrapony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ihany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no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nanomezany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fr-FR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8:3)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329839"/>
            <a:ext cx="7324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Mba</a:t>
            </a:r>
            <a:r>
              <a:rPr lang="fr-FR" sz="2000" b="1" dirty="0"/>
              <a:t> </a:t>
            </a:r>
            <a:r>
              <a:rPr lang="fr-FR" sz="2000" b="1" dirty="0" err="1"/>
              <a:t>handrisihana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Kolosiana</a:t>
            </a:r>
            <a:r>
              <a:rPr lang="fr-FR" sz="2000" b="1" dirty="0"/>
              <a:t> </a:t>
            </a:r>
            <a:r>
              <a:rPr lang="fr-FR" sz="2000" b="1" dirty="0" err="1"/>
              <a:t>hahalala-tanana</a:t>
            </a:r>
            <a:r>
              <a:rPr lang="fr-FR" sz="2000" b="1" dirty="0"/>
              <a:t>, dia </a:t>
            </a:r>
            <a:r>
              <a:rPr lang="fr-FR" sz="2000" b="1" dirty="0" err="1"/>
              <a:t>nataony</a:t>
            </a:r>
            <a:r>
              <a:rPr lang="fr-FR" sz="2000" b="1" dirty="0"/>
              <a:t> </a:t>
            </a:r>
            <a:r>
              <a:rPr lang="fr-FR" sz="2000" b="1" dirty="0" err="1"/>
              <a:t>ohatra</a:t>
            </a:r>
            <a:r>
              <a:rPr lang="fr-FR" sz="2000" b="1" dirty="0"/>
              <a:t> ho </a:t>
            </a:r>
            <a:r>
              <a:rPr lang="fr-FR" sz="2000" b="1" dirty="0" err="1"/>
              <a:t>azy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Makedoniana</a:t>
            </a:r>
            <a:r>
              <a:rPr lang="fr-FR" sz="2000" b="1" dirty="0"/>
              <a:t>. </a:t>
            </a:r>
            <a:r>
              <a:rPr lang="fr-FR" sz="2000" b="1" dirty="0" err="1"/>
              <a:t>Tamin'ireo</a:t>
            </a:r>
            <a:r>
              <a:rPr lang="fr-FR" sz="2000" b="1" dirty="0"/>
              <a:t> </a:t>
            </a:r>
            <a:r>
              <a:rPr lang="fr-FR" sz="2000" b="1" dirty="0" err="1"/>
              <a:t>fiangonana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, dia </a:t>
            </a:r>
            <a:r>
              <a:rPr lang="fr-FR" sz="2000" b="1" dirty="0" err="1"/>
              <a:t>naneho</a:t>
            </a:r>
            <a:r>
              <a:rPr lang="fr-FR" sz="2000" b="1" dirty="0"/>
              <a:t> </a:t>
            </a:r>
            <a:r>
              <a:rPr lang="fr-FR" sz="2000" b="1" dirty="0" err="1"/>
              <a:t>toe-tsaina</a:t>
            </a:r>
            <a:r>
              <a:rPr lang="fr-FR" sz="2000" b="1" dirty="0"/>
              <a:t> </a:t>
            </a:r>
            <a:r>
              <a:rPr lang="fr-FR" sz="2000" b="1" dirty="0" err="1"/>
              <a:t>tsara</a:t>
            </a:r>
            <a:r>
              <a:rPr lang="fr-FR" sz="2000" b="1" dirty="0"/>
              <a:t> </a:t>
            </a:r>
            <a:r>
              <a:rPr lang="fr-FR" sz="2000" b="1" dirty="0" err="1"/>
              <a:t>alain-tahaka</a:t>
            </a:r>
            <a:r>
              <a:rPr lang="fr-FR" sz="2000" b="1" dirty="0"/>
              <a:t> </a:t>
            </a:r>
            <a:r>
              <a:rPr lang="fr-FR" sz="2000" b="1" dirty="0" err="1"/>
              <a:t>tamin'ny</a:t>
            </a:r>
            <a:r>
              <a:rPr lang="fr-FR" sz="2000" b="1" dirty="0"/>
              <a:t> </a:t>
            </a:r>
            <a:r>
              <a:rPr lang="fr-FR" sz="2000" b="1" dirty="0" err="1"/>
              <a:t>nanolorany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fanatira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 </a:t>
            </a:r>
            <a:r>
              <a:rPr lang="fr-FR" sz="2000" b="1" dirty="0" err="1"/>
              <a:t>rahalahy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, </a:t>
            </a:r>
            <a:r>
              <a:rPr lang="fr-FR" sz="2000" b="1" dirty="0" err="1"/>
              <a:t>satria</a:t>
            </a:r>
            <a:r>
              <a:rPr lang="fr-FR" sz="2000" b="1" dirty="0"/>
              <a:t> </a:t>
            </a:r>
            <a:r>
              <a:rPr lang="fr-FR" sz="2000" b="1" dirty="0" err="1"/>
              <a:t>izy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 dia </a:t>
            </a:r>
            <a:r>
              <a:rPr lang="fr-FR" sz="2000" b="1" dirty="0" err="1"/>
              <a:t>nanome</a:t>
            </a:r>
            <a:r>
              <a:rPr lang="en" sz="2000" b="1" dirty="0"/>
              <a:t>…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6906999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</TotalTime>
  <Words>1259</Words>
  <Application>Microsoft Office PowerPoint</Application>
  <PresentationFormat>Panorámica</PresentationFormat>
  <Paragraphs>83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Aptos</vt:lpstr>
      <vt:lpstr>Constantia</vt:lpstr>
      <vt:lpstr>Comic Sans MS</vt:lpstr>
      <vt:lpstr>Aptos Display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114</cp:revision>
  <dcterms:created xsi:type="dcterms:W3CDTF">2026-08-01T16:23:29Z</dcterms:created>
  <dcterms:modified xsi:type="dcterms:W3CDTF">2026-09-10T06:47:45Z</dcterms:modified>
</cp:coreProperties>
</file>