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68" y="1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fr-FR" sz="2000" dirty="0" err="1">
              <a:effectLst/>
            </a:rPr>
            <a:t>Ahoana</a:t>
          </a:r>
          <a:r>
            <a:rPr lang="fr-FR" sz="2000" dirty="0">
              <a:effectLst/>
            </a:rPr>
            <a:t> no </a:t>
          </a:r>
          <a:r>
            <a:rPr lang="fr-FR" sz="2000" dirty="0" err="1">
              <a:effectLst/>
            </a:rPr>
            <a:t>fomba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nifandraisan'Andriamanitra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tamin'ny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olombelona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tany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am-boalohany</a:t>
          </a:r>
          <a:r>
            <a:rPr lang="en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fr-FR" sz="2000" dirty="0" err="1">
              <a:effectLst/>
            </a:rPr>
            <a:t>Ahoana</a:t>
          </a:r>
          <a:r>
            <a:rPr lang="fr-FR" sz="2000" dirty="0">
              <a:effectLst/>
            </a:rPr>
            <a:t> no </a:t>
          </a:r>
          <a:r>
            <a:rPr lang="fr-FR" sz="2000" dirty="0" err="1">
              <a:effectLst/>
            </a:rPr>
            <a:t>fomba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nanapahan'ny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olombelona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ny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fifandraisany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tamin'Andriamanitra</a:t>
          </a:r>
          <a:r>
            <a:rPr lang="en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fr-FR" sz="2000" dirty="0" err="1">
              <a:effectLst/>
            </a:rPr>
            <a:t>Ahoana</a:t>
          </a:r>
          <a:r>
            <a:rPr lang="fr-FR" sz="2000" dirty="0">
              <a:effectLst/>
            </a:rPr>
            <a:t> no </a:t>
          </a:r>
          <a:r>
            <a:rPr lang="fr-FR" sz="2000" dirty="0" err="1">
              <a:effectLst/>
            </a:rPr>
            <a:t>fomba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namerenan'Andriamanitra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indray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ny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fifandraisana</a:t>
          </a:r>
          <a:r>
            <a:rPr lang="en" sz="2000" dirty="0">
              <a:effectLst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fr-FR" sz="2000" dirty="0" err="1">
              <a:effectLst/>
            </a:rPr>
            <a:t>Nahoana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isika</a:t>
          </a:r>
          <a:r>
            <a:rPr lang="fr-FR" sz="2000" dirty="0">
              <a:effectLst/>
            </a:rPr>
            <a:t> no </a:t>
          </a:r>
          <a:r>
            <a:rPr lang="fr-FR" sz="2000" dirty="0" err="1">
              <a:effectLst/>
            </a:rPr>
            <a:t>tsy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afaka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mifandray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mivantana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amin'Andriamanitra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ankehitriny</a:t>
          </a:r>
          <a:r>
            <a:rPr lang="en" sz="2000" dirty="0">
              <a:effectLst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fr-FR" sz="2000" dirty="0" err="1">
              <a:effectLst/>
            </a:rPr>
            <a:t>Ahoana</a:t>
          </a:r>
          <a:r>
            <a:rPr lang="fr-FR" sz="2000" dirty="0">
              <a:effectLst/>
            </a:rPr>
            <a:t> no </a:t>
          </a:r>
          <a:r>
            <a:rPr lang="fr-FR" sz="2000" dirty="0" err="1">
              <a:effectLst/>
            </a:rPr>
            <a:t>ahafahatsika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mifandray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amin'Andriamanitra</a:t>
          </a:r>
          <a:r>
            <a:rPr lang="fr-FR" sz="2000" dirty="0">
              <a:effectLst/>
            </a:rPr>
            <a:t> </a:t>
          </a:r>
          <a:r>
            <a:rPr lang="fr-FR" sz="2000" dirty="0" err="1">
              <a:effectLst/>
            </a:rPr>
            <a:t>ankehitriny</a:t>
          </a:r>
          <a:r>
            <a:rPr lang="en" sz="2000" dirty="0">
              <a:effectLst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fr-FR" sz="1800" b="1" dirty="0" err="1"/>
            <a:t>Fahoriana</a:t>
          </a:r>
          <a:r>
            <a:rPr lang="fr-FR" sz="1800" b="1" dirty="0"/>
            <a:t> no </a:t>
          </a:r>
          <a:r>
            <a:rPr lang="fr-FR" sz="1800" b="1" dirty="0" err="1"/>
            <a:t>hiterahana</a:t>
          </a:r>
          <a:r>
            <a:rPr lang="fr-FR" sz="1800" b="1" dirty="0"/>
            <a:t> </a:t>
          </a:r>
          <a:endParaRPr lang="en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fr-FR" sz="1800" b="1" dirty="0"/>
            <a:t>Very </a:t>
          </a:r>
          <a:r>
            <a:rPr lang="fr-FR" sz="1800" b="1" dirty="0" err="1"/>
            <a:t>ny</a:t>
          </a:r>
          <a:r>
            <a:rPr lang="fr-FR" sz="1800" b="1" dirty="0"/>
            <a:t> </a:t>
          </a:r>
          <a:r>
            <a:rPr lang="fr-FR" sz="1800" b="1" dirty="0" err="1"/>
            <a:t>fitoviana</a:t>
          </a:r>
          <a:r>
            <a:rPr lang="fr-FR" sz="1800" b="1" dirty="0"/>
            <a:t> </a:t>
          </a:r>
          <a:r>
            <a:rPr lang="fr-FR" sz="1800" b="1" dirty="0" err="1"/>
            <a:t>amin'Adama</a:t>
          </a:r>
          <a:endParaRPr lang="en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Adama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fr-FR" sz="1800" b="1" dirty="0" err="1"/>
            <a:t>Fiasana</a:t>
          </a:r>
          <a:r>
            <a:rPr lang="fr-FR" sz="1800" b="1" dirty="0"/>
            <a:t> </a:t>
          </a:r>
          <a:r>
            <a:rPr lang="fr-FR" sz="1800" b="1" dirty="0" err="1"/>
            <a:t>mafy</a:t>
          </a:r>
          <a:r>
            <a:rPr lang="fr-FR" sz="1800" b="1" dirty="0"/>
            <a:t> 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fr-FR" sz="1800" b="1" dirty="0" err="1"/>
            <a:t>Fambolena</a:t>
          </a:r>
          <a:r>
            <a:rPr lang="fr-FR" sz="1800" b="1" dirty="0"/>
            <a:t> </a:t>
          </a:r>
          <a:r>
            <a:rPr lang="fr-FR" sz="1800" b="1" dirty="0" err="1"/>
            <a:t>sakafo</a:t>
          </a:r>
          <a:endParaRPr lang="en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400" b="1" dirty="0">
              <a:effectLst>
                <a:outerShdw blurRad="38100" dist="38100" dir="2700000" algn="tl">
                  <a:srgbClr val="000000"/>
                </a:outerShdw>
              </a:effectLst>
            </a:rPr>
            <a:t>Rehetra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fr-FR" sz="1800" b="1" dirty="0" err="1"/>
            <a:t>Fahafatesana</a:t>
          </a:r>
          <a:r>
            <a:rPr lang="fr-FR" sz="1800" b="1" dirty="0"/>
            <a:t>  </a:t>
          </a:r>
          <a:endParaRPr lang="en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fr-FR" sz="1800" b="1" dirty="0" err="1"/>
            <a:t>Fisarahana</a:t>
          </a:r>
          <a:r>
            <a:rPr lang="fr-FR" sz="1800" b="1" dirty="0"/>
            <a:t> </a:t>
          </a:r>
          <a:r>
            <a:rPr lang="fr-FR" sz="1800" b="1" dirty="0" err="1"/>
            <a:t>amin'Andriamanitra</a:t>
          </a:r>
          <a:r>
            <a:rPr lang="fr-FR" sz="1800" b="1" dirty="0"/>
            <a:t> 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5198851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2000" kern="1200" dirty="0" err="1">
              <a:effectLst/>
            </a:rPr>
            <a:t>Ahoana</a:t>
          </a:r>
          <a:r>
            <a:rPr lang="fr-FR" sz="2000" kern="1200" dirty="0">
              <a:effectLst/>
            </a:rPr>
            <a:t> no </a:t>
          </a:r>
          <a:r>
            <a:rPr lang="fr-FR" sz="2000" kern="1200" dirty="0" err="1">
              <a:effectLst/>
            </a:rPr>
            <a:t>fomba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nifandraisan'Andriamanitra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tamin'ny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olombelona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tany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am-boalohany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30"/>
        <a:ext cx="5198851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5198851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2000" kern="1200" dirty="0" err="1">
              <a:effectLst/>
            </a:rPr>
            <a:t>Ahoana</a:t>
          </a:r>
          <a:r>
            <a:rPr lang="fr-FR" sz="2000" kern="1200" dirty="0">
              <a:effectLst/>
            </a:rPr>
            <a:t> no </a:t>
          </a:r>
          <a:r>
            <a:rPr lang="fr-FR" sz="2000" kern="1200" dirty="0" err="1">
              <a:effectLst/>
            </a:rPr>
            <a:t>fomba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nanapahan'ny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olombelona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ny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fifandraisany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tamin'Andriamanitra</a:t>
          </a:r>
          <a:r>
            <a:rPr lang="en" sz="2000" kern="1200" dirty="0">
              <a:effectLst/>
            </a:rPr>
            <a:t>?</a:t>
          </a:r>
        </a:p>
      </dsp:txBody>
      <dsp:txXfrm>
        <a:off x="1092166" y="687650"/>
        <a:ext cx="5198851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5198851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2000" kern="1200" dirty="0" err="1">
              <a:effectLst/>
            </a:rPr>
            <a:t>Ahoana</a:t>
          </a:r>
          <a:r>
            <a:rPr lang="fr-FR" sz="2000" kern="1200" dirty="0">
              <a:effectLst/>
            </a:rPr>
            <a:t> no </a:t>
          </a:r>
          <a:r>
            <a:rPr lang="fr-FR" sz="2000" kern="1200" dirty="0" err="1">
              <a:effectLst/>
            </a:rPr>
            <a:t>fomba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namerenan'Andriamanitra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indray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ny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fifandraisana</a:t>
          </a:r>
          <a:r>
            <a:rPr lang="en" sz="2000" kern="1200" dirty="0">
              <a:effectLst/>
            </a:rPr>
            <a:t>?</a:t>
          </a:r>
        </a:p>
      </dsp:txBody>
      <dsp:txXfrm>
        <a:off x="1092166" y="1373270"/>
        <a:ext cx="5198851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5198851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2000" kern="1200" dirty="0" err="1">
              <a:effectLst/>
            </a:rPr>
            <a:t>Nahoana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isika</a:t>
          </a:r>
          <a:r>
            <a:rPr lang="fr-FR" sz="2000" kern="1200" dirty="0">
              <a:effectLst/>
            </a:rPr>
            <a:t> no </a:t>
          </a:r>
          <a:r>
            <a:rPr lang="fr-FR" sz="2000" kern="1200" dirty="0" err="1">
              <a:effectLst/>
            </a:rPr>
            <a:t>tsy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afaka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mifandray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mivantana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amin'Andriamanitra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ankehitriny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58890"/>
        <a:ext cx="5198851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5198851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FR" sz="2000" kern="1200" dirty="0" err="1">
              <a:effectLst/>
            </a:rPr>
            <a:t>Ahoana</a:t>
          </a:r>
          <a:r>
            <a:rPr lang="fr-FR" sz="2000" kern="1200" dirty="0">
              <a:effectLst/>
            </a:rPr>
            <a:t> no </a:t>
          </a:r>
          <a:r>
            <a:rPr lang="fr-FR" sz="2000" kern="1200" dirty="0" err="1">
              <a:effectLst/>
            </a:rPr>
            <a:t>ahafahatsika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mifandray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amin'Andriamanitra</a:t>
          </a:r>
          <a:r>
            <a:rPr lang="fr-FR" sz="2000" kern="1200" dirty="0">
              <a:effectLst/>
            </a:rPr>
            <a:t> </a:t>
          </a:r>
          <a:r>
            <a:rPr lang="fr-FR" sz="2000" kern="1200" dirty="0" err="1">
              <a:effectLst/>
            </a:rPr>
            <a:t>ankehitriny</a:t>
          </a:r>
          <a:r>
            <a:rPr lang="en" sz="2000" kern="1200" dirty="0">
              <a:effectLst/>
            </a:rPr>
            <a:t>?</a:t>
          </a:r>
        </a:p>
      </dsp:txBody>
      <dsp:txXfrm>
        <a:off x="1092166" y="2744510"/>
        <a:ext cx="5198851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fr-FR" sz="1800" b="1" kern="1200" dirty="0" err="1"/>
            <a:t>Fahoriana</a:t>
          </a:r>
          <a:r>
            <a:rPr lang="fr-FR" sz="1800" b="1" kern="1200" dirty="0"/>
            <a:t> no </a:t>
          </a:r>
          <a:r>
            <a:rPr lang="fr-FR" sz="1800" b="1" kern="1200" dirty="0" err="1"/>
            <a:t>hiterahana</a:t>
          </a:r>
          <a:r>
            <a:rPr lang="fr-FR" sz="1800" b="1" kern="1200" dirty="0"/>
            <a:t> 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fr-FR" sz="1800" b="1" kern="1200" dirty="0"/>
            <a:t>Very </a:t>
          </a:r>
          <a:r>
            <a:rPr lang="fr-FR" sz="1800" b="1" kern="1200" dirty="0" err="1"/>
            <a:t>ny</a:t>
          </a:r>
          <a:r>
            <a:rPr lang="fr-FR" sz="1800" b="1" kern="1200" dirty="0"/>
            <a:t> </a:t>
          </a:r>
          <a:r>
            <a:rPr lang="fr-FR" sz="1800" b="1" kern="1200" dirty="0" err="1"/>
            <a:t>fitoviana</a:t>
          </a:r>
          <a:r>
            <a:rPr lang="fr-FR" sz="1800" b="1" kern="1200" dirty="0"/>
            <a:t> </a:t>
          </a:r>
          <a:r>
            <a:rPr lang="fr-FR" sz="1800" b="1" kern="1200" dirty="0" err="1"/>
            <a:t>amin'Adama</a:t>
          </a:r>
          <a:endParaRPr lang="en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Adama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fr-FR" sz="1800" b="1" kern="1200" dirty="0" err="1"/>
            <a:t>Fiasana</a:t>
          </a:r>
          <a:r>
            <a:rPr lang="fr-FR" sz="1800" b="1" kern="1200" dirty="0"/>
            <a:t> </a:t>
          </a:r>
          <a:r>
            <a:rPr lang="fr-FR" sz="1800" b="1" kern="1200" dirty="0" err="1"/>
            <a:t>mafy</a:t>
          </a:r>
          <a:r>
            <a:rPr lang="fr-FR" sz="1800" b="1" kern="1200" dirty="0"/>
            <a:t> 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fr-FR" sz="1800" b="1" kern="1200" dirty="0" err="1"/>
            <a:t>Fambolena</a:t>
          </a:r>
          <a:r>
            <a:rPr lang="fr-FR" sz="1800" b="1" kern="1200" dirty="0"/>
            <a:t> </a:t>
          </a:r>
          <a:r>
            <a:rPr lang="fr-FR" sz="1800" b="1" kern="1200" dirty="0" err="1"/>
            <a:t>sakafo</a:t>
          </a:r>
          <a:endParaRPr lang="en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Rehetra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fr-FR" sz="1800" b="1" kern="1200" dirty="0" err="1"/>
            <a:t>Fahafatesana</a:t>
          </a:r>
          <a:r>
            <a:rPr lang="fr-FR" sz="1800" b="1" kern="1200" dirty="0"/>
            <a:t>  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fr-FR" sz="1800" b="1" kern="1200" dirty="0" err="1"/>
            <a:t>Fisarahana</a:t>
          </a:r>
          <a:r>
            <a:rPr lang="fr-FR" sz="1800" b="1" kern="1200" dirty="0"/>
            <a:t> </a:t>
          </a:r>
          <a:r>
            <a:rPr lang="fr-FR" sz="1800" b="1" kern="1200" dirty="0" err="1"/>
            <a:t>amin'Andriamanitra</a:t>
          </a:r>
          <a:r>
            <a:rPr lang="fr-FR" sz="1800" b="1" kern="1200" dirty="0"/>
            <a:t> </a:t>
          </a:r>
          <a:endParaRPr lang="en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01/10/2026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0" y="123825"/>
            <a:ext cx="52200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3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MITENY AMINTSIKA NY MPAMORONA </a:t>
            </a:r>
            <a:endParaRPr kumimoji="0" lang="en" sz="5400" b="1" i="0" u="none" strike="noStrike" kern="1200" cap="none" spc="3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966758" y="6519446"/>
            <a:ext cx="3225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Lesona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hatao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ny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3 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Oktobra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Rehefa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nampitenenin'Andriamanitra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tamin'ny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razana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fahiny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mpaminany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tamin'ny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andro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samy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hafa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fanao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samy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hafa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dia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amin'izao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andro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farany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izao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kosa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no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nampitenenany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tamintsika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Zanany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Izay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voatendriny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ho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Mpandova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zavatra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rehetra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Izy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no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nahariany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izao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tontolo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izao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(Hebreo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5226060"/>
              </p:ext>
            </p:extLst>
          </p:nvPr>
        </p:nvGraphicFramePr>
        <p:xfrm>
          <a:off x="5438773" y="3352800"/>
          <a:ext cx="7025475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92013" y="74254"/>
            <a:ext cx="63975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Efa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niresaka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nivantana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tamin'Andriamanitra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ve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ianao</a:t>
            </a:r>
            <a:r>
              <a:rPr lang="fr-FR" sz="2000" b="1" dirty="0">
                <a:solidFill>
                  <a:prstClr val="black"/>
                </a:solidFill>
              </a:rPr>
              <a:t>? </a:t>
            </a:r>
            <a:r>
              <a:rPr lang="fr-FR" sz="2000" b="1" dirty="0" err="1">
                <a:solidFill>
                  <a:prstClr val="black"/>
                </a:solidFill>
              </a:rPr>
              <a:t>Afaka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nandre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teniny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ve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ianao</a:t>
            </a:r>
            <a:r>
              <a:rPr lang="fr-FR" sz="2000" b="1" dirty="0">
                <a:solidFill>
                  <a:prstClr val="black"/>
                </a:solidFill>
              </a:rPr>
              <a:t>? </a:t>
            </a:r>
            <a:r>
              <a:rPr lang="fr-FR" sz="2000" b="1" dirty="0" err="1">
                <a:solidFill>
                  <a:prstClr val="black"/>
                </a:solidFill>
              </a:rPr>
              <a:t>Tsy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isalasalana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fa“Tsia</a:t>
            </a:r>
            <a:r>
              <a:rPr lang="fr-FR" sz="2000" b="1" dirty="0">
                <a:solidFill>
                  <a:prstClr val="black"/>
                </a:solidFill>
              </a:rPr>
              <a:t>” no </a:t>
            </a:r>
            <a:r>
              <a:rPr lang="fr-FR" sz="2000" b="1" dirty="0" err="1">
                <a:solidFill>
                  <a:prstClr val="black"/>
                </a:solidFill>
              </a:rPr>
              <a:t>valiny</a:t>
            </a:r>
            <a:r>
              <a:rPr lang="fr-F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381" y="3391522"/>
            <a:ext cx="4456869" cy="3342652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74257" y="2012131"/>
            <a:ext cx="63975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Inona</a:t>
            </a:r>
            <a:r>
              <a:rPr lang="fr-FR" sz="2000" b="1" dirty="0">
                <a:solidFill>
                  <a:prstClr val="black"/>
                </a:solidFill>
              </a:rPr>
              <a:t> no </a:t>
            </a:r>
            <a:r>
              <a:rPr lang="fr-FR" sz="2000" b="1" dirty="0" err="1">
                <a:solidFill>
                  <a:prstClr val="black"/>
                </a:solidFill>
              </a:rPr>
              <a:t>antony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ahafahantsika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miresaka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mivantana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amin'Andriamanitra</a:t>
            </a:r>
            <a:r>
              <a:rPr lang="fr-FR" sz="2000" b="1" dirty="0">
                <a:solidFill>
                  <a:prstClr val="black"/>
                </a:solidFill>
              </a:rPr>
              <a:t>? Toy </a:t>
            </a:r>
            <a:r>
              <a:rPr lang="fr-FR" sz="2000" b="1" dirty="0" err="1">
                <a:solidFill>
                  <a:prstClr val="black"/>
                </a:solidFill>
              </a:rPr>
              <a:t>izany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foana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ve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hatrizay</a:t>
            </a:r>
            <a:r>
              <a:rPr lang="fr-FR" sz="2000" b="1" dirty="0">
                <a:solidFill>
                  <a:prstClr val="black"/>
                </a:solidFill>
              </a:rPr>
              <a:t>? </a:t>
            </a:r>
            <a:r>
              <a:rPr lang="fr-FR" sz="2000" b="1" dirty="0" err="1">
                <a:solidFill>
                  <a:prstClr val="black"/>
                </a:solidFill>
              </a:rPr>
              <a:t>Mbola</a:t>
            </a:r>
            <a:r>
              <a:rPr lang="fr-FR" sz="2000" b="1" dirty="0">
                <a:solidFill>
                  <a:prstClr val="black"/>
                </a:solidFill>
              </a:rPr>
              <a:t> ho </a:t>
            </a:r>
            <a:r>
              <a:rPr lang="fr-FR" sz="2000" b="1" dirty="0" err="1">
                <a:solidFill>
                  <a:prstClr val="black"/>
                </a:solidFill>
              </a:rPr>
              <a:t>afaka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hiresaka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mivantana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indray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ve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isika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74257" y="1043193"/>
            <a:ext cx="63975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fomba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mivantana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ihany</a:t>
            </a:r>
            <a:r>
              <a:rPr lang="fr-FR" sz="2000" b="1" dirty="0">
                <a:solidFill>
                  <a:prstClr val="black"/>
                </a:solidFill>
              </a:rPr>
              <a:t> no </a:t>
            </a:r>
            <a:r>
              <a:rPr lang="fr-FR" sz="2000" b="1" dirty="0" err="1">
                <a:solidFill>
                  <a:prstClr val="black"/>
                </a:solidFill>
              </a:rPr>
              <a:t>ahafahantsika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miresaka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amin'Andriamanitra</a:t>
            </a:r>
            <a:r>
              <a:rPr lang="fr-FR" sz="2000" b="1" dirty="0">
                <a:solidFill>
                  <a:prstClr val="black"/>
                </a:solidFill>
              </a:rPr>
              <a:t> (</a:t>
            </a:r>
            <a:r>
              <a:rPr lang="fr-FR" sz="2000" b="1" dirty="0" err="1">
                <a:solidFill>
                  <a:prstClr val="black"/>
                </a:solidFill>
              </a:rPr>
              <a:t>vavaka</a:t>
            </a:r>
            <a:r>
              <a:rPr lang="fr-FR" sz="2000" b="1" dirty="0">
                <a:solidFill>
                  <a:prstClr val="black"/>
                </a:solidFill>
              </a:rPr>
              <a:t>,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Baiboly</a:t>
            </a:r>
            <a:r>
              <a:rPr lang="fr-FR" sz="2000" b="1" dirty="0">
                <a:solidFill>
                  <a:prstClr val="black"/>
                </a:solidFill>
              </a:rPr>
              <a:t>,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mpaminany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…)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-1" y="-57887"/>
            <a:ext cx="121920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200" b="1" spc="-15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AHOANA NO FOMBA NIFANDRAISAN'ANDRIAMANITRA TAMIN'NY OLOMBELONA TANY AM-BOALOHANY</a:t>
            </a:r>
            <a:r>
              <a:rPr kumimoji="0" lang="en" sz="2200" b="1" i="0" u="none" strike="noStrike" kern="1200" cap="none" spc="-15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16427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Andriamanitra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nandidy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an-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dralehilahy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nanao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hoe: “Ny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hazo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saha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azonao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ihinanana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ihany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(Genesisy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8567" y="3784235"/>
            <a:ext cx="6234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Tamin'ny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voalohany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Andriamanitra</a:t>
            </a:r>
            <a:r>
              <a:rPr lang="fr-FR" sz="2000" b="1" dirty="0">
                <a:solidFill>
                  <a:prstClr val="black"/>
                </a:solidFill>
              </a:rPr>
              <a:t> dia, </a:t>
            </a:r>
            <a:r>
              <a:rPr lang="fr-FR" sz="2000" b="1" dirty="0" err="1">
                <a:solidFill>
                  <a:prstClr val="black"/>
                </a:solidFill>
              </a:rPr>
              <a:t>nahary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tontolo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natao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honenan'ny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olombelona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(Isaia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-21334" y="6219020"/>
            <a:ext cx="83407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Feno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maha-</a:t>
            </a:r>
            <a:r>
              <a:rPr lang="fr-FR" sz="2000" b="1" dirty="0" err="1">
                <a:solidFill>
                  <a:prstClr val="black"/>
                </a:solidFill>
              </a:rPr>
              <a:t>omombelona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izao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sady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vonona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honina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teo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amin'ilay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tontolo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vaovao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vao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avy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noforonina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11844" y="5347932"/>
            <a:ext cx="61042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Tamin'io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andro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ihany</a:t>
            </a:r>
            <a:r>
              <a:rPr lang="fr-FR" sz="2000" b="1" dirty="0">
                <a:solidFill>
                  <a:prstClr val="black"/>
                </a:solidFill>
              </a:rPr>
              <a:t>, dia </a:t>
            </a:r>
            <a:r>
              <a:rPr lang="fr-FR" sz="2000" b="1" dirty="0" err="1">
                <a:solidFill>
                  <a:prstClr val="black"/>
                </a:solidFill>
              </a:rPr>
              <a:t>namorona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an'i</a:t>
            </a:r>
            <a:r>
              <a:rPr lang="fr-FR" sz="2000" b="1" dirty="0">
                <a:solidFill>
                  <a:prstClr val="black"/>
                </a:solidFill>
              </a:rPr>
              <a:t> Eva </a:t>
            </a:r>
            <a:r>
              <a:rPr lang="fr-FR" sz="2000" b="1" dirty="0" err="1">
                <a:solidFill>
                  <a:prstClr val="black"/>
                </a:solidFill>
              </a:rPr>
              <a:t>avy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taolan-tehezana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iray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an'i</a:t>
            </a:r>
            <a:r>
              <a:rPr lang="fr-FR" sz="2000" b="1" dirty="0">
                <a:solidFill>
                  <a:prstClr val="black"/>
                </a:solidFill>
              </a:rPr>
              <a:t> Adama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2:18, 21-22).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5289" y="4432345"/>
            <a:ext cx="5943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Rehefa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vonona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avokoa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zavatra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rehetra</a:t>
            </a:r>
            <a:r>
              <a:rPr lang="fr-FR" sz="2000" b="1" dirty="0">
                <a:solidFill>
                  <a:prstClr val="black"/>
                </a:solidFill>
              </a:rPr>
              <a:t>, dia </a:t>
            </a:r>
            <a:r>
              <a:rPr lang="fr-FR" sz="2000" b="1" dirty="0" err="1">
                <a:solidFill>
                  <a:prstClr val="black"/>
                </a:solidFill>
              </a:rPr>
              <a:t>namorona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an'i</a:t>
            </a:r>
            <a:r>
              <a:rPr lang="fr-FR" sz="2000" b="1" dirty="0">
                <a:solidFill>
                  <a:prstClr val="black"/>
                </a:solidFill>
              </a:rPr>
              <a:t> Adama </a:t>
            </a:r>
            <a:r>
              <a:rPr lang="fr-FR" sz="2000" b="1" dirty="0" err="1">
                <a:solidFill>
                  <a:prstClr val="black"/>
                </a:solidFill>
              </a:rPr>
              <a:t>avy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vovoky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2:4-7).</a:t>
            </a: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449044" y="947647"/>
            <a:ext cx="37143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Nandritra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fotoana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io</a:t>
            </a:r>
            <a:r>
              <a:rPr lang="fr-FR" sz="2000" b="1" dirty="0">
                <a:solidFill>
                  <a:prstClr val="black"/>
                </a:solidFill>
              </a:rPr>
              <a:t>, dia </a:t>
            </a:r>
            <a:r>
              <a:rPr lang="fr-FR" sz="2000" b="1" dirty="0" err="1">
                <a:solidFill>
                  <a:prstClr val="black"/>
                </a:solidFill>
              </a:rPr>
              <a:t>nisy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fifampiresahana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betsaka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teo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amin'Andriamanitra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sy</a:t>
            </a:r>
            <a:r>
              <a:rPr lang="fr-FR" sz="2000" b="1" dirty="0">
                <a:solidFill>
                  <a:prstClr val="black"/>
                </a:solidFill>
              </a:rPr>
              <a:t> i Adama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63762" y="5012810"/>
            <a:ext cx="299960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Nitondra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an'i</a:t>
            </a:r>
            <a:r>
              <a:rPr lang="fr-FR" sz="2000" b="1" dirty="0">
                <a:solidFill>
                  <a:prstClr val="black"/>
                </a:solidFill>
              </a:rPr>
              <a:t> Eva </a:t>
            </a:r>
            <a:r>
              <a:rPr lang="fr-FR" sz="2000" b="1" dirty="0" err="1">
                <a:solidFill>
                  <a:prstClr val="black"/>
                </a:solidFill>
              </a:rPr>
              <a:t>teo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, ka </a:t>
            </a:r>
            <a:r>
              <a:rPr lang="fr-FR" sz="2000" b="1" dirty="0" err="1">
                <a:solidFill>
                  <a:prstClr val="black"/>
                </a:solidFill>
              </a:rPr>
              <a:t>nanakambana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roa</a:t>
            </a:r>
            <a:r>
              <a:rPr lang="fr-FR" sz="2000" b="1" dirty="0">
                <a:solidFill>
                  <a:prstClr val="black"/>
                </a:solidFill>
              </a:rPr>
              <a:t> ho </a:t>
            </a: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fanambadiana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63762" y="3955575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l-PL" sz="2000" b="1" dirty="0">
                <a:solidFill>
                  <a:prstClr val="black"/>
                </a:solidFill>
              </a:rPr>
              <a:t>Nasainy nomena anarana ny biby rehetra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70134" y="3316397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Notendreny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fetrany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b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fr-FR" sz="2000" b="1" dirty="0">
                <a:solidFill>
                  <a:prstClr val="black"/>
                </a:solidFill>
              </a:rPr>
              <a:t>Nomeny toro-</a:t>
            </a:r>
            <a:r>
              <a:rPr lang="fr-FR" sz="2000" b="1" dirty="0" err="1">
                <a:solidFill>
                  <a:prstClr val="black"/>
                </a:solidFill>
              </a:rPr>
              <a:t>lalana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asa </a:t>
            </a:r>
            <a:r>
              <a:rPr lang="fr-FR" sz="2000" b="1" dirty="0" err="1">
                <a:solidFill>
                  <a:prstClr val="black"/>
                </a:solidFill>
              </a:rPr>
              <a:t>izay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hataony</a:t>
            </a:r>
            <a:r>
              <a:rPr lang="fr-FR" sz="2000" b="1" dirty="0">
                <a:solidFill>
                  <a:prstClr val="black"/>
                </a:solidFill>
              </a:rPr>
              <a:t> ao </a:t>
            </a:r>
            <a:r>
              <a:rPr lang="fr-FR" sz="2000" b="1" dirty="0" err="1">
                <a:solidFill>
                  <a:prstClr val="black"/>
                </a:solidFill>
              </a:rPr>
              <a:t>Edena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-162758" y="-82420"/>
            <a:ext cx="125175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-15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AHOANA NO FOMBA NIFANDRAISAN'ANDRIAMANITRA TAMIN'NY OLOMBELONA TANY AM-BOALOHANY</a:t>
            </a:r>
            <a:r>
              <a:rPr kumimoji="0" lang="en" sz="2200" b="1" i="0" u="none" strike="noStrike" kern="1200" cap="none" spc="-15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07410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Andriamanitra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nandidy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an-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dralehilahy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nanao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hoe: “Ny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hazo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saha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azonao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ihinanana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ihany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(Genesisy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61429" y="2264789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0759" y="3437740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0760" y="4024283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0760" y="5089347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5" y="1153561"/>
            <a:ext cx="4275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Nomen'Andriamanitra</a:t>
            </a:r>
            <a:r>
              <a:rPr lang="fr-FR" sz="2000" b="1" dirty="0">
                <a:solidFill>
                  <a:prstClr val="black"/>
                </a:solidFill>
              </a:rPr>
              <a:t> toro-</a:t>
            </a:r>
            <a:r>
              <a:rPr lang="fr-FR" sz="2000" b="1" dirty="0" err="1">
                <a:solidFill>
                  <a:prstClr val="black"/>
                </a:solidFill>
              </a:rPr>
              <a:t>lalana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fomba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fiainana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hanina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hohanina</a:t>
            </a:r>
            <a:r>
              <a:rPr lang="fr-FR" sz="2000" b="1" dirty="0">
                <a:solidFill>
                  <a:prstClr val="black"/>
                </a:solidFill>
              </a:rPr>
              <a:t> i Adama </a:t>
            </a:r>
            <a:r>
              <a:rPr lang="fr-FR" sz="2000" b="1" dirty="0" err="1">
                <a:solidFill>
                  <a:prstClr val="black"/>
                </a:solidFill>
              </a:rPr>
              <a:t>sy</a:t>
            </a:r>
            <a:r>
              <a:rPr lang="fr-FR" sz="2000" b="1" dirty="0">
                <a:solidFill>
                  <a:prstClr val="black"/>
                </a:solidFill>
              </a:rPr>
              <a:t> Eva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69660" y="5477767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Nanomboka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teo</a:t>
            </a:r>
            <a:r>
              <a:rPr lang="fr-FR" sz="2000" b="1" dirty="0">
                <a:solidFill>
                  <a:prstClr val="black"/>
                </a:solidFill>
              </a:rPr>
              <a:t>, dia </a:t>
            </a:r>
            <a:r>
              <a:rPr lang="fr-FR" sz="2000" b="1" dirty="0" err="1">
                <a:solidFill>
                  <a:prstClr val="black"/>
                </a:solidFill>
              </a:rPr>
              <a:t>nihaona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ireo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isan'andro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, </a:t>
            </a:r>
            <a:r>
              <a:rPr lang="fr-FR" sz="2000" b="1" dirty="0" err="1">
                <a:solidFill>
                  <a:prstClr val="black"/>
                </a:solidFill>
              </a:rPr>
              <a:t>rehefa</a:t>
            </a:r>
            <a:r>
              <a:rPr lang="fr-FR" sz="2000" b="1" dirty="0">
                <a:solidFill>
                  <a:prstClr val="black"/>
                </a:solidFill>
              </a:rPr>
              <a:t> ho </a:t>
            </a:r>
            <a:r>
              <a:rPr lang="fr-FR" sz="2000" b="1" dirty="0" err="1">
                <a:solidFill>
                  <a:prstClr val="black"/>
                </a:solidFill>
              </a:rPr>
              <a:t>hariva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andro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(Gen. 3:8).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97661" y="4154328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>
                <a:solidFill>
                  <a:prstClr val="black"/>
                </a:solidFill>
              </a:rPr>
              <a:t>Dia </a:t>
            </a:r>
            <a:r>
              <a:rPr lang="fr-FR" sz="2000" b="1" dirty="0" err="1">
                <a:solidFill>
                  <a:prstClr val="black"/>
                </a:solidFill>
              </a:rPr>
              <a:t>noforoniny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koa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andro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fahafito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ahafahany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mankafy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fiarahany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ireo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mandritra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tontolo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andro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69660" y="2500056"/>
            <a:ext cx="464642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Nohariany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hifandray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hiara-miaina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hafa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ireo</a:t>
            </a:r>
            <a:r>
              <a:rPr lang="fr-FR" sz="2000" b="1" dirty="0">
                <a:solidFill>
                  <a:prstClr val="black"/>
                </a:solidFill>
              </a:rPr>
              <a:t>, ka </a:t>
            </a:r>
            <a:r>
              <a:rPr lang="fr-FR" sz="2000" b="1" dirty="0" err="1">
                <a:solidFill>
                  <a:prstClr val="black"/>
                </a:solidFill>
              </a:rPr>
              <a:t>nomeny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fahaizana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mifandray</a:t>
            </a:r>
            <a:r>
              <a:rPr lang="fr-FR" sz="2000" b="1" dirty="0">
                <a:solidFill>
                  <a:prstClr val="black"/>
                </a:solidFill>
              </a:rPr>
              <a:t>, </a:t>
            </a:r>
            <a:r>
              <a:rPr lang="fr-FR" sz="2000" b="1" dirty="0" err="1">
                <a:solidFill>
                  <a:prstClr val="black"/>
                </a:solidFill>
              </a:rPr>
              <a:t>tsy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samy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ihany</a:t>
            </a:r>
            <a:r>
              <a:rPr lang="fr-FR" sz="2000" b="1" dirty="0">
                <a:solidFill>
                  <a:prstClr val="black"/>
                </a:solidFill>
              </a:rPr>
              <a:t>, fa </a:t>
            </a: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voary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hafa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ihany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koa</a:t>
            </a:r>
            <a:r>
              <a:rPr lang="fr-FR" sz="2000" b="1" dirty="0">
                <a:solidFill>
                  <a:prstClr val="black"/>
                </a:solidFill>
              </a:rPr>
              <a:t> (</a:t>
            </a:r>
            <a:r>
              <a:rPr lang="fr-FR" sz="2000" b="1" dirty="0" err="1">
                <a:solidFill>
                  <a:prstClr val="black"/>
                </a:solidFill>
              </a:rPr>
              <a:t>toy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anjely</a:t>
            </a:r>
            <a:r>
              <a:rPr lang="fr-FR" sz="2000" b="1" dirty="0">
                <a:solidFill>
                  <a:prstClr val="black"/>
                </a:solidFill>
              </a:rPr>
              <a:t>, </a:t>
            </a:r>
            <a:r>
              <a:rPr lang="fr-FR" sz="2000" b="1" dirty="0" err="1">
                <a:solidFill>
                  <a:prstClr val="black"/>
                </a:solidFill>
              </a:rPr>
              <a:t>ohatra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3711"/>
            <a:ext cx="1219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-15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AHOANA NO FOMBA NIFANDRAISAN'ANDRIAMANITRA TAMIN'NY OLOMBELONA TANY AM-BOALOHANY</a:t>
            </a:r>
            <a:r>
              <a:rPr kumimoji="0" lang="en" sz="2200" b="1" i="0" u="none" strike="noStrike" kern="1200" cap="none" spc="-15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07679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Andriamanitra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nandidy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an-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dralehilahy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nanao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hoe: “Ny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hazo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saha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azonao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ihinanana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ihany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(Genesisy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4308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fr-FR" sz="2200" b="1" kern="0" spc="-150" dirty="0">
                <a:ln/>
                <a:solidFill>
                  <a:srgbClr val="FFBDBD">
                    <a:lumMod val="50000"/>
                  </a:srgbClr>
                </a:solidFill>
              </a:rPr>
              <a:t>AHOANA NO FOMBA NANAPAHAN'NY OLOMBELONA NY FIFANDRAISANY TAMIN'ANDRIAMANITRA</a:t>
            </a:r>
            <a:r>
              <a:rPr kumimoji="0" lang="en" sz="2200" b="1" i="0" u="none" strike="noStrike" kern="0" cap="none" spc="-15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72134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hoy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: 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Nandre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Anao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tao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saha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aho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natahotra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aho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satria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mitanjaka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ka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niery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(Genesisy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27621"/>
            <a:ext cx="952501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Nohariana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hanana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fahafahana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misafidy</a:t>
            </a:r>
            <a:r>
              <a:rPr lang="fr-FR" sz="1900" b="1" dirty="0">
                <a:solidFill>
                  <a:prstClr val="black"/>
                </a:solidFill>
              </a:rPr>
              <a:t> i Adama </a:t>
            </a:r>
            <a:r>
              <a:rPr lang="fr-FR" sz="1900" b="1" dirty="0" err="1">
                <a:solidFill>
                  <a:prstClr val="black"/>
                </a:solidFill>
              </a:rPr>
              <a:t>sy</a:t>
            </a:r>
            <a:r>
              <a:rPr lang="fr-FR" sz="1900" b="1" dirty="0">
                <a:solidFill>
                  <a:prstClr val="black"/>
                </a:solidFill>
              </a:rPr>
              <a:t> Eva. </a:t>
            </a:r>
            <a:r>
              <a:rPr lang="fr-FR" sz="1900" b="1" dirty="0" err="1">
                <a:solidFill>
                  <a:prstClr val="black"/>
                </a:solidFill>
              </a:rPr>
              <a:t>Mba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ahafahany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maneho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fahalalahana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izany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nomen'Andriamanitra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zavatra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rehetra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afa-tsy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hazo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ihany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natokany</a:t>
            </a:r>
            <a:r>
              <a:rPr lang="fr-FR" sz="1900" b="1" dirty="0">
                <a:solidFill>
                  <a:prstClr val="black"/>
                </a:solidFill>
              </a:rPr>
              <a:t> ho Azy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-8878" y="6149806"/>
            <a:ext cx="952500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>
                <a:solidFill>
                  <a:prstClr val="black"/>
                </a:solidFill>
              </a:rPr>
              <a:t>Ny </a:t>
            </a:r>
            <a:r>
              <a:rPr lang="fr-FR" sz="1900" b="1" dirty="0" err="1">
                <a:solidFill>
                  <a:prstClr val="black"/>
                </a:solidFill>
              </a:rPr>
              <a:t>voka-dratsy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manaraka</a:t>
            </a:r>
            <a:r>
              <a:rPr lang="fr-FR" sz="1900" b="1" dirty="0">
                <a:solidFill>
                  <a:prstClr val="black"/>
                </a:solidFill>
              </a:rPr>
              <a:t> dia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fahatsapany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meloka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noho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fankatoavany</a:t>
            </a:r>
            <a:r>
              <a:rPr lang="fr-FR" sz="1900" b="1" dirty="0">
                <a:solidFill>
                  <a:prstClr val="black"/>
                </a:solidFill>
              </a:rPr>
              <a:t> ka 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te </a:t>
            </a:r>
            <a:r>
              <a:rPr lang="fr-FR" sz="1900" b="1" dirty="0" err="1">
                <a:solidFill>
                  <a:prstClr val="black"/>
                </a:solidFill>
              </a:rPr>
              <a:t>hifandray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intsony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0" y="5516506"/>
            <a:ext cx="952501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Tamin'izay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fotoana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nanjavona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ilay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fitafian'ny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voninahitra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nandrakotra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ireo</a:t>
            </a:r>
            <a:r>
              <a:rPr lang="fr-FR" sz="1900" b="1" dirty="0">
                <a:solidFill>
                  <a:prstClr val="black"/>
                </a:solidFill>
              </a:rPr>
              <a:t>. </a:t>
            </a:r>
            <a:r>
              <a:rPr lang="fr-FR" sz="1900" b="1" dirty="0" err="1">
                <a:solidFill>
                  <a:prstClr val="black"/>
                </a:solidFill>
              </a:rPr>
              <a:t>Hitany</a:t>
            </a:r>
            <a:r>
              <a:rPr lang="fr-FR" sz="1900" b="1" dirty="0">
                <a:solidFill>
                  <a:prstClr val="black"/>
                </a:solidFill>
              </a:rPr>
              <a:t> fa </a:t>
            </a:r>
            <a:r>
              <a:rPr lang="fr-FR" sz="1900" b="1" dirty="0" err="1">
                <a:solidFill>
                  <a:prstClr val="black"/>
                </a:solidFill>
              </a:rPr>
              <a:t>nitanjaka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izy</a:t>
            </a:r>
            <a:r>
              <a:rPr lang="fr-FR" sz="1900" b="1" dirty="0">
                <a:solidFill>
                  <a:prstClr val="black"/>
                </a:solidFill>
              </a:rPr>
              <a:t>; ka dia </a:t>
            </a:r>
            <a:r>
              <a:rPr lang="fr-FR" sz="1900" b="1" dirty="0" err="1">
                <a:solidFill>
                  <a:prstClr val="black"/>
                </a:solidFill>
              </a:rPr>
              <a:t>nitady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vahaolana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hanaronana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fahadisoany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-8878" y="4883206"/>
            <a:ext cx="952500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Voasodoka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hatsaran'ilay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hazo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voarara</a:t>
            </a:r>
            <a:r>
              <a:rPr lang="fr-FR" sz="1900" b="1" dirty="0">
                <a:solidFill>
                  <a:prstClr val="black"/>
                </a:solidFill>
              </a:rPr>
              <a:t> i Eva, dia </a:t>
            </a:r>
            <a:r>
              <a:rPr lang="fr-FR" sz="1900" b="1" dirty="0" err="1">
                <a:solidFill>
                  <a:prstClr val="black"/>
                </a:solidFill>
              </a:rPr>
              <a:t>nihinana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ary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nitarika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an'i</a:t>
            </a:r>
            <a:r>
              <a:rPr lang="fr-FR" sz="1900" b="1" dirty="0">
                <a:solidFill>
                  <a:prstClr val="black"/>
                </a:solidFill>
              </a:rPr>
              <a:t> Adama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nihinana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ihany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koa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3:6).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-1" y="3363026"/>
            <a:ext cx="9525005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Teo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amin'io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hazo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io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ilay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mpaka-fanahy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niova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endrika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menarana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sady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niseho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nikatsaka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mahasoa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an'i</a:t>
            </a:r>
            <a:r>
              <a:rPr lang="fr-FR" sz="1900" b="1" dirty="0">
                <a:solidFill>
                  <a:prstClr val="black"/>
                </a:solidFill>
              </a:rPr>
              <a:t> Adama </a:t>
            </a:r>
            <a:r>
              <a:rPr lang="fr-FR" sz="1900" b="1" dirty="0" err="1">
                <a:solidFill>
                  <a:prstClr val="black"/>
                </a:solidFill>
              </a:rPr>
              <a:t>sy</a:t>
            </a:r>
            <a:r>
              <a:rPr lang="fr-FR" sz="1900" b="1" dirty="0">
                <a:solidFill>
                  <a:prstClr val="black"/>
                </a:solidFill>
              </a:rPr>
              <a:t> Eva, dia </a:t>
            </a:r>
            <a:r>
              <a:rPr lang="fr-FR" sz="1900" b="1" dirty="0" err="1">
                <a:solidFill>
                  <a:prstClr val="black"/>
                </a:solidFill>
              </a:rPr>
              <a:t>niteny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lainga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nifanesisesy</a:t>
            </a:r>
            <a:r>
              <a:rPr lang="fr-FR" sz="1900" b="1" dirty="0">
                <a:solidFill>
                  <a:prstClr val="black"/>
                </a:solidFill>
              </a:rPr>
              <a:t> (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nampitan'i</a:t>
            </a:r>
            <a:r>
              <a:rPr lang="fr-FR" sz="1900" b="1" dirty="0">
                <a:solidFill>
                  <a:prstClr val="black"/>
                </a:solidFill>
              </a:rPr>
              <a:t> Eva </a:t>
            </a:r>
            <a:r>
              <a:rPr lang="fr-FR" sz="1900" b="1" dirty="0" err="1">
                <a:solidFill>
                  <a:prstClr val="black"/>
                </a:solidFill>
              </a:rPr>
              <a:t>tamin'i</a:t>
            </a:r>
            <a:r>
              <a:rPr lang="fr-FR" sz="1900" b="1" dirty="0">
                <a:solidFill>
                  <a:prstClr val="black"/>
                </a:solidFill>
              </a:rPr>
              <a:t> Adama): 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mety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maty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ianareo</a:t>
            </a:r>
            <a:r>
              <a:rPr lang="fr-FR" sz="1900" b="1" dirty="0">
                <a:solidFill>
                  <a:prstClr val="black"/>
                </a:solidFill>
              </a:rPr>
              <a:t> (“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faty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akory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ianareo</a:t>
            </a:r>
            <a:r>
              <a:rPr lang="fr-FR" sz="1900" b="1" dirty="0">
                <a:solidFill>
                  <a:prstClr val="black"/>
                </a:solidFill>
              </a:rPr>
              <a:t>”); ho </a:t>
            </a:r>
            <a:r>
              <a:rPr lang="fr-FR" sz="1900" b="1" dirty="0" err="1">
                <a:solidFill>
                  <a:prstClr val="black"/>
                </a:solidFill>
              </a:rPr>
              <a:t>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ianareo</a:t>
            </a:r>
            <a:r>
              <a:rPr lang="fr-FR" sz="1900" b="1" dirty="0">
                <a:solidFill>
                  <a:prstClr val="black"/>
                </a:solidFill>
              </a:rPr>
              <a:t> (“ho </a:t>
            </a:r>
            <a:r>
              <a:rPr lang="fr-FR" sz="1900" b="1" dirty="0" err="1">
                <a:solidFill>
                  <a:prstClr val="black"/>
                </a:solidFill>
              </a:rPr>
              <a:t>tahaka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an'Andriamanitra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ianareo</a:t>
            </a:r>
            <a:r>
              <a:rPr lang="fr-FR" sz="1900" b="1" dirty="0">
                <a:solidFill>
                  <a:prstClr val="black"/>
                </a:solidFill>
              </a:rPr>
              <a:t>”); </a:t>
            </a:r>
            <a:r>
              <a:rPr lang="fr-FR" sz="1900" b="1" dirty="0" err="1">
                <a:solidFill>
                  <a:prstClr val="black"/>
                </a:solidFill>
              </a:rPr>
              <a:t>afenin'Andriamanitra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aminareo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marina (“</a:t>
            </a:r>
            <a:r>
              <a:rPr lang="fr-FR" sz="1900" b="1" dirty="0" err="1">
                <a:solidFill>
                  <a:prstClr val="black"/>
                </a:solidFill>
              </a:rPr>
              <a:t>fantatr'Andriamanitra</a:t>
            </a:r>
            <a:r>
              <a:rPr lang="fr-FR" sz="1900" b="1" dirty="0">
                <a:solidFill>
                  <a:prstClr val="black"/>
                </a:solidFill>
              </a:rPr>
              <a:t> fa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…”) (Gen. 3:1-5).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757"/>
          <a:stretch>
            <a:fillRect/>
          </a:stretch>
        </p:blipFill>
        <p:spPr>
          <a:xfrm>
            <a:off x="8410575" y="4475345"/>
            <a:ext cx="3658852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313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2800" b="1" spc="-15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AHOANA NO FOMBA NAMERENAN'ANDRIAMANITRA INDRAY NY FIFANDRAISANA</a:t>
            </a:r>
            <a:r>
              <a:rPr kumimoji="0" lang="en" sz="2800" b="1" i="0" u="none" strike="noStrike" kern="1200" cap="none" spc="-15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396536" y="345187"/>
            <a:ext cx="11398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Andriamanitra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niantso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an-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dralehilahy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nanao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taminy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hoe: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Aiza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moa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ianao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(Genesisy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Fantatr'Andriamanitra</a:t>
            </a:r>
            <a:r>
              <a:rPr lang="fr-FR" sz="1900" b="1" dirty="0">
                <a:solidFill>
                  <a:prstClr val="black"/>
                </a:solidFill>
              </a:rPr>
              <a:t> fa </a:t>
            </a:r>
            <a:r>
              <a:rPr lang="fr-FR" sz="1900" b="1" dirty="0" err="1">
                <a:solidFill>
                  <a:prstClr val="black"/>
                </a:solidFill>
              </a:rPr>
              <a:t>nanota</a:t>
            </a:r>
            <a:r>
              <a:rPr lang="fr-FR" sz="1900" b="1" dirty="0">
                <a:solidFill>
                  <a:prstClr val="black"/>
                </a:solidFill>
              </a:rPr>
              <a:t> i Adama </a:t>
            </a:r>
            <a:r>
              <a:rPr lang="fr-FR" sz="1900" b="1" dirty="0" err="1">
                <a:solidFill>
                  <a:prstClr val="black"/>
                </a:solidFill>
              </a:rPr>
              <a:t>sy</a:t>
            </a:r>
            <a:r>
              <a:rPr lang="fr-FR" sz="1900" b="1" dirty="0">
                <a:solidFill>
                  <a:prstClr val="black"/>
                </a:solidFill>
              </a:rPr>
              <a:t> i Eva, </a:t>
            </a:r>
            <a:r>
              <a:rPr lang="fr-FR" sz="1900" b="1" dirty="0" err="1">
                <a:solidFill>
                  <a:prstClr val="black"/>
                </a:solidFill>
              </a:rPr>
              <a:t>ary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toy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mahazatra</a:t>
            </a:r>
            <a:r>
              <a:rPr lang="fr-FR" sz="1900" b="1" dirty="0">
                <a:solidFill>
                  <a:prstClr val="black"/>
                </a:solidFill>
              </a:rPr>
              <a:t> Azy dia </a:t>
            </a:r>
            <a:r>
              <a:rPr lang="fr-FR" sz="1900" b="1" dirty="0" err="1">
                <a:solidFill>
                  <a:prstClr val="black"/>
                </a:solidFill>
              </a:rPr>
              <a:t>nanatona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hiresaka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aminy</a:t>
            </a:r>
            <a:r>
              <a:rPr lang="fr-FR" sz="1900" b="1" dirty="0">
                <a:solidFill>
                  <a:prstClr val="black"/>
                </a:solidFill>
              </a:rPr>
              <a:t>. </a:t>
            </a:r>
            <a:r>
              <a:rPr lang="fr-FR" sz="1900" b="1" dirty="0" err="1">
                <a:solidFill>
                  <a:prstClr val="black"/>
                </a:solidFill>
              </a:rPr>
              <a:t>Sambany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izao</a:t>
            </a:r>
            <a:r>
              <a:rPr lang="fr-FR" sz="1900" b="1" dirty="0">
                <a:solidFill>
                  <a:prstClr val="black"/>
                </a:solidFill>
              </a:rPr>
              <a:t> no </a:t>
            </a:r>
            <a:r>
              <a:rPr lang="fr-FR" sz="1900" b="1" dirty="0" err="1">
                <a:solidFill>
                  <a:prstClr val="black"/>
                </a:solidFill>
              </a:rPr>
              <a:t>nila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niantso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mba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hihaona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Aminy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raha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tokony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nitsena</a:t>
            </a:r>
            <a:r>
              <a:rPr lang="fr-FR" sz="1900" b="1" dirty="0">
                <a:solidFill>
                  <a:prstClr val="black"/>
                </a:solidFill>
              </a:rPr>
              <a:t> Azy </a:t>
            </a:r>
            <a:r>
              <a:rPr lang="fr-FR" sz="1900" b="1" dirty="0" err="1">
                <a:solidFill>
                  <a:prstClr val="black"/>
                </a:solidFill>
              </a:rPr>
              <a:t>am-pifaliana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roa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3:8-9).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12261" y="3573010"/>
            <a:ext cx="763698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>
                <a:solidFill>
                  <a:prstClr val="black"/>
                </a:solidFill>
              </a:rPr>
              <a:t>Taon-</a:t>
            </a:r>
            <a:r>
              <a:rPr lang="fr-FR" sz="1900" b="1" dirty="0" err="1">
                <a:solidFill>
                  <a:prstClr val="black"/>
                </a:solidFill>
              </a:rPr>
              <a:t>jato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maro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taty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aoriana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nitady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mpanota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hafa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indray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mba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hitondra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azy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fibebahana</a:t>
            </a:r>
            <a:r>
              <a:rPr lang="fr-FR" sz="1900" b="1" dirty="0">
                <a:solidFill>
                  <a:prstClr val="black"/>
                </a:solidFill>
              </a:rPr>
              <a:t>: </a:t>
            </a:r>
            <a:r>
              <a:rPr lang="fr-FR" sz="1900" b="1" dirty="0" err="1">
                <a:solidFill>
                  <a:prstClr val="black"/>
                </a:solidFill>
              </a:rPr>
              <a:t>Petera</a:t>
            </a:r>
            <a:r>
              <a:rPr lang="fr-FR" sz="1900" b="1" dirty="0">
                <a:solidFill>
                  <a:prstClr val="black"/>
                </a:solidFill>
              </a:rPr>
              <a:t> (</a:t>
            </a:r>
            <a:r>
              <a:rPr lang="fr-FR" sz="1900" b="1" dirty="0" err="1">
                <a:solidFill>
                  <a:prstClr val="black"/>
                </a:solidFill>
              </a:rPr>
              <a:t>Lioka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602061"/>
            <a:ext cx="847725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Akehitriny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manaraka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lasitra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olombelona</a:t>
            </a:r>
            <a:r>
              <a:rPr lang="fr-FR" sz="1900" b="1" dirty="0">
                <a:solidFill>
                  <a:prstClr val="black"/>
                </a:solidFill>
              </a:rPr>
              <a:t>. </a:t>
            </a:r>
            <a:r>
              <a:rPr lang="fr-FR" sz="1900" b="1" dirty="0" err="1">
                <a:solidFill>
                  <a:prstClr val="black"/>
                </a:solidFill>
              </a:rPr>
              <a:t>Mirona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manota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ary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miezaka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manamari-tena</a:t>
            </a:r>
            <a:r>
              <a:rPr lang="fr-FR" sz="1900" b="1" dirty="0">
                <a:solidFill>
                  <a:prstClr val="black"/>
                </a:solidFill>
              </a:rPr>
              <a:t>. Na dia “</a:t>
            </a:r>
            <a:r>
              <a:rPr lang="fr-FR" sz="1900" b="1" dirty="0" err="1">
                <a:solidFill>
                  <a:prstClr val="black"/>
                </a:solidFill>
              </a:rPr>
              <a:t>miraikitra</a:t>
            </a:r>
            <a:r>
              <a:rPr lang="fr-FR" sz="1900" b="1" dirty="0">
                <a:solidFill>
                  <a:prstClr val="black"/>
                </a:solidFill>
              </a:rPr>
              <a:t>” </a:t>
            </a:r>
            <a:r>
              <a:rPr lang="fr-FR" sz="1900" b="1" dirty="0" err="1">
                <a:solidFill>
                  <a:prstClr val="black"/>
                </a:solidFill>
              </a:rPr>
              <a:t>amintsika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ota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mbola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maniry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hamerina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laoniny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Andriamanitra</a:t>
            </a:r>
            <a:r>
              <a:rPr lang="fr-FR" sz="1900" b="1" dirty="0">
                <a:solidFill>
                  <a:prstClr val="black"/>
                </a:solidFill>
              </a:rPr>
              <a:t>, ka </a:t>
            </a:r>
            <a:r>
              <a:rPr lang="fr-FR" sz="1900" b="1" dirty="0" err="1">
                <a:solidFill>
                  <a:prstClr val="black"/>
                </a:solidFill>
              </a:rPr>
              <a:t>miantso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hoe</a:t>
            </a:r>
            <a:r>
              <a:rPr lang="fr-FR" sz="1900" b="1" dirty="0">
                <a:solidFill>
                  <a:prstClr val="black"/>
                </a:solidFill>
              </a:rPr>
              <a:t>: “</a:t>
            </a:r>
            <a:r>
              <a:rPr lang="fr-FR" sz="1900" b="1" dirty="0" err="1">
                <a:solidFill>
                  <a:prstClr val="black"/>
                </a:solidFill>
              </a:rPr>
              <a:t>Mankanesa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aty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Amiko</a:t>
            </a:r>
            <a:r>
              <a:rPr lang="fr-FR" sz="1900" b="1" dirty="0">
                <a:solidFill>
                  <a:prstClr val="black"/>
                </a:solidFill>
              </a:rPr>
              <a:t>” (</a:t>
            </a:r>
            <a:r>
              <a:rPr lang="fr-FR" sz="1900" b="1" dirty="0" err="1">
                <a:solidFill>
                  <a:prstClr val="black"/>
                </a:solidFill>
              </a:rPr>
              <a:t>Isaia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12261" y="4407580"/>
            <a:ext cx="564869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mba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toa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an'i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Petera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niaiky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fahotany</a:t>
            </a:r>
            <a:r>
              <a:rPr lang="fr-FR" sz="1900" b="1" dirty="0">
                <a:solidFill>
                  <a:prstClr val="black"/>
                </a:solidFill>
              </a:rPr>
              <a:t>; fa </a:t>
            </a:r>
            <a:r>
              <a:rPr lang="fr-FR" sz="1900" b="1" dirty="0" err="1">
                <a:solidFill>
                  <a:prstClr val="black"/>
                </a:solidFill>
              </a:rPr>
              <a:t>nanamari-tena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anatrehan'Andriamanitra</a:t>
            </a:r>
            <a:r>
              <a:rPr lang="fr-FR" sz="1900" b="1" dirty="0">
                <a:solidFill>
                  <a:prstClr val="black"/>
                </a:solidFill>
              </a:rPr>
              <a:t> i Adama </a:t>
            </a:r>
            <a:r>
              <a:rPr lang="fr-FR" sz="1900" b="1" dirty="0" err="1">
                <a:solidFill>
                  <a:prstClr val="black"/>
                </a:solidFill>
              </a:rPr>
              <a:t>sy</a:t>
            </a:r>
            <a:r>
              <a:rPr lang="fr-FR" sz="1900" b="1" dirty="0">
                <a:solidFill>
                  <a:prstClr val="black"/>
                </a:solidFill>
              </a:rPr>
              <a:t> i Eva ka </a:t>
            </a:r>
            <a:r>
              <a:rPr lang="fr-FR" sz="1900" b="1" dirty="0" err="1">
                <a:solidFill>
                  <a:prstClr val="black"/>
                </a:solidFill>
              </a:rPr>
              <a:t>nifanome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tsiny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noho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fankatoavany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3:12-13).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085898"/>
            <a:ext cx="6290262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>
                <a:solidFill>
                  <a:prstClr val="black"/>
                </a:solidFill>
              </a:rPr>
              <a:t>Na dia 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te </a:t>
            </a:r>
            <a:r>
              <a:rPr lang="fr-FR" sz="1900" b="1" dirty="0" err="1">
                <a:solidFill>
                  <a:prstClr val="black"/>
                </a:solidFill>
              </a:rPr>
              <a:t>hifandray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ireo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kosa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naniry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hifandray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amin'izy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roa</a:t>
            </a:r>
            <a:r>
              <a:rPr lang="fr-FR" sz="1900" b="1" dirty="0">
                <a:solidFill>
                  <a:prstClr val="black"/>
                </a:solidFill>
              </a:rPr>
              <a:t>. 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nisalasala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nanantona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mpanota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sady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nampifanatrika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fahotany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mba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hikatsahan'izy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fibebahana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3:10-11).</a:t>
            </a: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fr-FR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NAHOANA ISIKA NO TSY AFAKA MIFANDRAY MIVANTANA AMIN'ANDRIAMANITRA ANKEHITRINY</a:t>
            </a: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noroahiny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olona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nampitoeriny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atsinanan'ny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saha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Edena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kerobima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lelafon'ny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sabatra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mihebiheby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hiambina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lalana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mankany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hazon'aina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(Genesisy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28392" y="1250522"/>
            <a:ext cx="4028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b="1" dirty="0" err="1">
                <a:solidFill>
                  <a:prstClr val="black"/>
                </a:solidFill>
              </a:rPr>
              <a:t>Nasehon'Andriamanitra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tamin'izy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mivady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mpanota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vokatry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fahotany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ary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anankiray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amin'izany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tsy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fahafahana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miresaka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mivantana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amin'Andriamanitra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intsony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rehefa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voaroaka</a:t>
            </a:r>
            <a:r>
              <a:rPr lang="fr-FR" b="1" dirty="0">
                <a:solidFill>
                  <a:prstClr val="black"/>
                </a:solidFill>
              </a:rPr>
              <a:t> tao </a:t>
            </a:r>
            <a:r>
              <a:rPr lang="fr-FR" b="1" dirty="0" err="1">
                <a:solidFill>
                  <a:prstClr val="black"/>
                </a:solidFill>
              </a:rPr>
              <a:t>Edena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izy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ireo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b="1" dirty="0" err="1">
                <a:solidFill>
                  <a:prstClr val="black"/>
                </a:solidFill>
              </a:rPr>
              <a:t>Talohan'ny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nilazan'Andriamanitra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vokatry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fahotana</a:t>
            </a:r>
            <a:r>
              <a:rPr lang="fr-FR" b="1" dirty="0">
                <a:solidFill>
                  <a:prstClr val="black"/>
                </a:solidFill>
              </a:rPr>
              <a:t>, dia </a:t>
            </a:r>
            <a:r>
              <a:rPr lang="fr-FR" b="1" dirty="0" err="1">
                <a:solidFill>
                  <a:prstClr val="black"/>
                </a:solidFill>
              </a:rPr>
              <a:t>nomeny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aloha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vahaolana</a:t>
            </a:r>
            <a:r>
              <a:rPr lang="fr-FR" b="1" dirty="0">
                <a:solidFill>
                  <a:prstClr val="black"/>
                </a:solidFill>
              </a:rPr>
              <a:t>: </a:t>
            </a:r>
            <a:r>
              <a:rPr lang="fr-FR" b="1" dirty="0" err="1">
                <a:solidFill>
                  <a:prstClr val="black"/>
                </a:solidFill>
              </a:rPr>
              <a:t>hisy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avy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amin'ny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taranak'i</a:t>
            </a:r>
            <a:r>
              <a:rPr lang="fr-FR" b="1" dirty="0">
                <a:solidFill>
                  <a:prstClr val="black"/>
                </a:solidFill>
              </a:rPr>
              <a:t> Eva </a:t>
            </a:r>
            <a:r>
              <a:rPr lang="fr-FR" b="1" dirty="0" err="1">
                <a:solidFill>
                  <a:prstClr val="black"/>
                </a:solidFill>
              </a:rPr>
              <a:t>hamarana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herin'ny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devoly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ary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hamerina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amin'ny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laoniny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indray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olombelona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(Gen. 3:15).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2" y="4147450"/>
            <a:ext cx="49928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b="1" dirty="0" err="1">
                <a:solidFill>
                  <a:prstClr val="black"/>
                </a:solidFill>
              </a:rPr>
              <a:t>Tamin'ny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alalan'ny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mpaminany</a:t>
            </a:r>
            <a:r>
              <a:rPr lang="fr-FR" b="1" dirty="0">
                <a:solidFill>
                  <a:prstClr val="black"/>
                </a:solidFill>
              </a:rPr>
              <a:t> no </a:t>
            </a:r>
            <a:r>
              <a:rPr lang="fr-FR" b="1" dirty="0" err="1">
                <a:solidFill>
                  <a:prstClr val="black"/>
                </a:solidFill>
              </a:rPr>
              <a:t>nampitan'Andriamanitra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fomba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hahatanteraka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fanavotana</a:t>
            </a:r>
            <a:r>
              <a:rPr lang="fr-FR" b="1" dirty="0">
                <a:solidFill>
                  <a:prstClr val="black"/>
                </a:solidFill>
              </a:rPr>
              <a:t>: </a:t>
            </a:r>
            <a:r>
              <a:rPr lang="fr-FR" b="1" dirty="0" err="1">
                <a:solidFill>
                  <a:prstClr val="black"/>
                </a:solidFill>
              </a:rPr>
              <a:t>Andriamanitra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mihitsy</a:t>
            </a:r>
            <a:r>
              <a:rPr lang="fr-FR" b="1" dirty="0">
                <a:solidFill>
                  <a:prstClr val="black"/>
                </a:solidFill>
              </a:rPr>
              <a:t> no tonga </a:t>
            </a:r>
            <a:r>
              <a:rPr lang="fr-FR" b="1" dirty="0" err="1">
                <a:solidFill>
                  <a:prstClr val="black"/>
                </a:solidFill>
              </a:rPr>
              <a:t>nofo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niaritra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fahafatesana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noho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fahotantsika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nitsangana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tamin'ny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maty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ary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manolotra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antsika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fiainana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mandrakizay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(Is. 9:6; 53:6, 10-11).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Vokatra</a:t>
            </a:r>
            <a:r>
              <a:rPr lang="fr-FR" sz="2000" b="1" dirty="0">
                <a:solidFill>
                  <a:prstClr val="black"/>
                </a:solidFill>
              </a:rPr>
              <a:t> ho </a:t>
            </a:r>
            <a:r>
              <a:rPr lang="fr-FR" sz="2000" b="1" dirty="0" err="1">
                <a:solidFill>
                  <a:prstClr val="black"/>
                </a:solidFill>
              </a:rPr>
              <a:t>an'i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5212762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b="1" dirty="0">
                <a:solidFill>
                  <a:prstClr val="black"/>
                </a:solidFill>
              </a:rPr>
              <a:t>Vao </a:t>
            </a:r>
            <a:r>
              <a:rPr lang="fr-FR" b="1" dirty="0" err="1">
                <a:solidFill>
                  <a:prstClr val="black"/>
                </a:solidFill>
              </a:rPr>
              <a:t>niditra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fahotana</a:t>
            </a:r>
            <a:r>
              <a:rPr lang="fr-FR" b="1" dirty="0">
                <a:solidFill>
                  <a:prstClr val="black"/>
                </a:solidFill>
              </a:rPr>
              <a:t>, dia </a:t>
            </a:r>
            <a:r>
              <a:rPr lang="fr-FR" b="1" dirty="0" err="1">
                <a:solidFill>
                  <a:prstClr val="black"/>
                </a:solidFill>
              </a:rPr>
              <a:t>efa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nampanantenaina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Mpamonjy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954107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fr-FR" sz="28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AHOANA NO AHAFAHATSIKA MIFANDRAY AMIN'ANDRIAMANITRA ANKEHITRINY</a:t>
            </a:r>
            <a:r>
              <a:rPr kumimoji="0" lang="en" sz="28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Koa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ianao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ry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zanak'olona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dia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efa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notendreko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ho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mpitily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ho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an'ny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taranak'Isiraely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ka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raha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mandre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teny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aloaky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vavako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ianao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dia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izany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no ho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entinao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mananatra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azy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r>
              <a:rPr lang="en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(Ezekiela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2054" y="2119190"/>
            <a:ext cx="747056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Mba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hifandraisana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ankehitriny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nanoratra</a:t>
            </a:r>
            <a:r>
              <a:rPr lang="fr-FR" sz="1900" b="1" dirty="0">
                <a:solidFill>
                  <a:prstClr val="black"/>
                </a:solidFill>
              </a:rPr>
              <a:t> “</a:t>
            </a:r>
            <a:r>
              <a:rPr lang="fr-FR" sz="1900" b="1" dirty="0" err="1">
                <a:solidFill>
                  <a:prstClr val="black"/>
                </a:solidFill>
              </a:rPr>
              <a:t>boky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torolalana</a:t>
            </a:r>
            <a:r>
              <a:rPr lang="fr-FR" sz="1900" b="1" dirty="0">
                <a:solidFill>
                  <a:prstClr val="black"/>
                </a:solidFill>
              </a:rPr>
              <a:t>” </a:t>
            </a:r>
            <a:r>
              <a:rPr lang="fr-FR" sz="1900" b="1" dirty="0" err="1">
                <a:solidFill>
                  <a:prstClr val="black"/>
                </a:solidFill>
              </a:rPr>
              <a:t>roa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Andriamanitra</a:t>
            </a:r>
            <a:r>
              <a:rPr lang="fr-FR" sz="1900" b="1" dirty="0">
                <a:solidFill>
                  <a:prstClr val="black"/>
                </a:solidFill>
              </a:rPr>
              <a:t>: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Famoronana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Baiboly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(Rom. 1:20; 2 Tim. 3:15).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45603" y="5632168"/>
            <a:ext cx="743673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>
                <a:solidFill>
                  <a:prstClr val="black"/>
                </a:solidFill>
              </a:rPr>
              <a:t>Ho </a:t>
            </a:r>
            <a:r>
              <a:rPr lang="fr-FR" sz="1900" b="1" dirty="0" err="1">
                <a:solidFill>
                  <a:prstClr val="black"/>
                </a:solidFill>
              </a:rPr>
              <a:t>fanampin'izany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mifandray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alalan'ny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vavaka</a:t>
            </a:r>
            <a:r>
              <a:rPr lang="fr-FR" sz="1900" b="1" dirty="0">
                <a:solidFill>
                  <a:prstClr val="black"/>
                </a:solidFill>
              </a:rPr>
              <a:t> (</a:t>
            </a:r>
            <a:r>
              <a:rPr lang="fr-FR" sz="1900" b="1" dirty="0" err="1">
                <a:solidFill>
                  <a:prstClr val="black"/>
                </a:solidFill>
              </a:rPr>
              <a:t>Salamo</a:t>
            </a:r>
            <a:r>
              <a:rPr lang="fr-FR" sz="1900" b="1" dirty="0">
                <a:solidFill>
                  <a:prstClr val="black"/>
                </a:solidFill>
              </a:rPr>
              <a:t> 5:2);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anjely</a:t>
            </a:r>
            <a:r>
              <a:rPr lang="fr-FR" sz="1900" b="1" dirty="0">
                <a:solidFill>
                  <a:prstClr val="black"/>
                </a:solidFill>
              </a:rPr>
              <a:t> (Asa 8:26);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mpaminany</a:t>
            </a:r>
            <a:r>
              <a:rPr lang="fr-FR" sz="1900" b="1" dirty="0">
                <a:solidFill>
                  <a:prstClr val="black"/>
                </a:solidFill>
              </a:rPr>
              <a:t> (</a:t>
            </a:r>
            <a:r>
              <a:rPr lang="fr-FR" sz="1900" b="1" dirty="0" err="1">
                <a:solidFill>
                  <a:prstClr val="black"/>
                </a:solidFill>
              </a:rPr>
              <a:t>Joela</a:t>
            </a:r>
            <a:r>
              <a:rPr lang="fr-FR" sz="1900" b="1" dirty="0">
                <a:solidFill>
                  <a:prstClr val="black"/>
                </a:solidFill>
              </a:rPr>
              <a:t> 2:28); </a:t>
            </a:r>
            <a:r>
              <a:rPr lang="fr-FR" sz="1900" b="1" dirty="0" err="1">
                <a:solidFill>
                  <a:prstClr val="black"/>
                </a:solidFill>
              </a:rPr>
              <a:t>ary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indrindra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alalan'ny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Fanahy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Masina</a:t>
            </a:r>
            <a:r>
              <a:rPr lang="fr-FR" sz="1900" b="1" dirty="0">
                <a:solidFill>
                  <a:prstClr val="black"/>
                </a:solidFill>
              </a:rPr>
              <a:t> (</a:t>
            </a:r>
            <a:r>
              <a:rPr lang="fr-FR" sz="1900" b="1" dirty="0" err="1">
                <a:solidFill>
                  <a:prstClr val="black"/>
                </a:solidFill>
              </a:rPr>
              <a:t>Jaona</a:t>
            </a:r>
            <a:r>
              <a:rPr lang="fr-FR" sz="1900" b="1" dirty="0">
                <a:solidFill>
                  <a:prstClr val="black"/>
                </a:solidFill>
              </a:rPr>
              <a:t> 14:26) </a:t>
            </a:r>
            <a:r>
              <a:rPr lang="fr-FR" sz="1900" b="1" dirty="0" err="1">
                <a:solidFill>
                  <a:prstClr val="black"/>
                </a:solidFill>
              </a:rPr>
              <a:t>Andriamanitra</a:t>
            </a:r>
            <a:r>
              <a:rPr lang="fr-FR" sz="1900" b="1" dirty="0">
                <a:solidFill>
                  <a:prstClr val="black"/>
                </a:solidFill>
              </a:rPr>
              <a:t>.</a:t>
            </a:r>
            <a:endParaRPr kumimoji="0" lang="en" sz="1900" b="1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45603" y="5018290"/>
            <a:ext cx="743673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>
                <a:solidFill>
                  <a:prstClr val="black"/>
                </a:solidFill>
              </a:rPr>
              <a:t>Ao no </a:t>
            </a:r>
            <a:r>
              <a:rPr lang="fr-FR" sz="1900" b="1" dirty="0" err="1">
                <a:solidFill>
                  <a:prstClr val="black"/>
                </a:solidFill>
              </a:rPr>
              <a:t>ahatakarantsika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hoe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isika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avy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aiza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ary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aiza</a:t>
            </a:r>
            <a:r>
              <a:rPr lang="fr-FR" sz="1900" b="1" dirty="0">
                <a:solidFill>
                  <a:prstClr val="black"/>
                </a:solidFill>
              </a:rPr>
              <a:t>. Ao no </a:t>
            </a:r>
            <a:r>
              <a:rPr lang="fr-FR" sz="1900" b="1" dirty="0" err="1">
                <a:solidFill>
                  <a:prstClr val="black"/>
                </a:solidFill>
              </a:rPr>
              <a:t>ahitantsika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fikasan'Andriamanitra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an'ny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fiainantsika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436739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>
                <a:solidFill>
                  <a:prstClr val="black"/>
                </a:solidFill>
              </a:rPr>
              <a:t>Na dia </a:t>
            </a:r>
            <a:r>
              <a:rPr lang="fr-FR" sz="1900" b="1" dirty="0" err="1">
                <a:solidFill>
                  <a:prstClr val="black"/>
                </a:solidFill>
              </a:rPr>
              <a:t>manambara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Mpamorona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aza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Famoronana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voapentim-pahotana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izy</a:t>
            </a:r>
            <a:r>
              <a:rPr lang="fr-FR" sz="1900" b="1" dirty="0">
                <a:solidFill>
                  <a:prstClr val="black"/>
                </a:solidFill>
              </a:rPr>
              <a:t>. Ny </a:t>
            </a:r>
            <a:r>
              <a:rPr lang="fr-FR" sz="1900" b="1" dirty="0" err="1">
                <a:solidFill>
                  <a:prstClr val="black"/>
                </a:solidFill>
              </a:rPr>
              <a:t>Baiboly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kosa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ahitana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torolalana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mazava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mivantana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nampitain'ireo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mpaminany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izay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nandray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hafatra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avy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tamin'Andriamanitra</a:t>
            </a:r>
            <a:r>
              <a:rPr lang="fr-FR" sz="1900" b="1" dirty="0">
                <a:solidFill>
                  <a:prstClr val="black"/>
                </a:solidFill>
              </a:rPr>
              <a:t>. Ao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Baiboly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koa</a:t>
            </a:r>
            <a:r>
              <a:rPr lang="fr-FR" sz="1900" b="1" dirty="0">
                <a:solidFill>
                  <a:prstClr val="black"/>
                </a:solidFill>
              </a:rPr>
              <a:t>, no </a:t>
            </a:r>
            <a:r>
              <a:rPr lang="fr-FR" sz="1900" b="1" dirty="0" err="1">
                <a:solidFill>
                  <a:prstClr val="black"/>
                </a:solidFill>
              </a:rPr>
              <a:t>ahitantsika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fanehoana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fahatanterahany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an'Andriamanitra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teo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fiainana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asa </a:t>
            </a:r>
            <a:r>
              <a:rPr lang="fr-FR" sz="1900" b="1" dirty="0" err="1">
                <a:solidFill>
                  <a:prstClr val="black"/>
                </a:solidFill>
              </a:rPr>
              <a:t>fanompoana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nataon'i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Jesosy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(Heb. 1:1-2).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13134"/>
            <a:ext cx="11112344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Tokony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fiaraha-miasa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olombelona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Andriamanitra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Saingy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niova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tanteraka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io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drafitra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io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noho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fakatoavan'i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Adama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Nitaona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hanota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Satana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ary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afaka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nifanerasera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taminy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intsony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Tompo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toy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izay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tamin'izy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mbola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nanota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rehefa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nanota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Nanjary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mpampianatra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an'i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Adama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Kristy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taorian'ny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fahalavoana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Nandray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toeran'Andriamanitra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anatrehan'ny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olombelona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hamonjy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taranak'olombelona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fahafatesana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no ho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Noraisiny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tamin'ny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tenany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asan'ny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mpanelanelana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Nomena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fotoana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fitsapana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Adama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Eva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amin'izay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hanoloran'izy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ireo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fahatokiany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ary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mandrakotra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taranany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rehetra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izany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drafitra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izany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Raha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noho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fanavotana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nataon'ny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Zanak'Andriamanitra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intsony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fampitana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fitahiana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famonjena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avy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amin'Andriamanitra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ho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olombelona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Saro-piaro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fanajana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Lalàny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Andriamanitra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Nahatonga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fisarahana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mahatahotra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amin'Andriamanitra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olombelona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fandikana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an'i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lalàna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io.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Nomena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an'i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Adama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tao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fananan-tsininy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fahafahana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mifandray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mivantana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malalaka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ary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amim-pifaliana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tamin'ny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Mpamorona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azy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Taorian'ny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fankatoavany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alalan'i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Kristy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anjely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ihany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no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ahafahan'Andriamanitra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mifandray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olombelona</a:t>
            </a:r>
            <a:r>
              <a:rPr lang="en-US" sz="22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kumimoji="0" lang="en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930641" y="6505515"/>
            <a:ext cx="4261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14 Janoary)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3" y="5379530"/>
            <a:ext cx="3059932" cy="113849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850883"/>
            <a:ext cx="3059932" cy="1339043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r-FR" sz="3400" b="1" spc="-15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FANAZAVANA FANAMPINY</a:t>
            </a:r>
            <a:r>
              <a:rPr kumimoji="0" lang="en" sz="3400" b="1" i="0" u="none" strike="noStrike" kern="1200" cap="none" spc="-15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</a:rPr>
              <a:t>: </a:t>
            </a:r>
            <a:r>
              <a:rPr lang="fr-FR" sz="3400" b="1" spc="-15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TANTARAM-PIAINAN'I ELLEN G. WHITE</a:t>
            </a:r>
            <a:endParaRPr kumimoji="0" lang="en" sz="3400" b="1" i="0" u="none" strike="noStrike" kern="1200" cap="none" spc="-15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562245" y="694236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>
                <a:solidFill>
                  <a:prstClr val="black"/>
                </a:solidFill>
              </a:rPr>
              <a:t>Ellen Gould </a:t>
            </a:r>
            <a:r>
              <a:rPr lang="fr-FR" sz="2000" b="1" dirty="0" err="1">
                <a:solidFill>
                  <a:prstClr val="black"/>
                </a:solidFill>
              </a:rPr>
              <a:t>sy</a:t>
            </a:r>
            <a:r>
              <a:rPr lang="fr-FR" sz="2000" b="1" dirty="0">
                <a:solidFill>
                  <a:prstClr val="black"/>
                </a:solidFill>
              </a:rPr>
              <a:t> Elizabeth Harmon, </a:t>
            </a:r>
            <a:r>
              <a:rPr lang="fr-FR" sz="2000" b="1" dirty="0" err="1">
                <a:solidFill>
                  <a:prstClr val="black"/>
                </a:solidFill>
              </a:rPr>
              <a:t>izay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zandriny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indrindra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tamin'ireo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zanaka</a:t>
            </a:r>
            <a:r>
              <a:rPr lang="fr-FR" sz="2000" b="1" dirty="0">
                <a:solidFill>
                  <a:prstClr val="black"/>
                </a:solidFill>
              </a:rPr>
              <a:t> valo </a:t>
            </a:r>
            <a:r>
              <a:rPr lang="fr-FR" sz="2000" b="1" dirty="0" err="1">
                <a:solidFill>
                  <a:prstClr val="black"/>
                </a:solidFill>
              </a:rPr>
              <a:t>naterak'i</a:t>
            </a:r>
            <a:r>
              <a:rPr lang="fr-FR" sz="2000" b="1" dirty="0">
                <a:solidFill>
                  <a:prstClr val="black"/>
                </a:solidFill>
              </a:rPr>
              <a:t> Eunice </a:t>
            </a:r>
            <a:r>
              <a:rPr lang="fr-FR" sz="2000" b="1" dirty="0" err="1">
                <a:solidFill>
                  <a:prstClr val="black"/>
                </a:solidFill>
              </a:rPr>
              <a:t>sy</a:t>
            </a:r>
            <a:r>
              <a:rPr lang="fr-FR" sz="2000" b="1" dirty="0">
                <a:solidFill>
                  <a:prstClr val="black"/>
                </a:solidFill>
              </a:rPr>
              <a:t> Robert Harmon, dia </a:t>
            </a:r>
            <a:r>
              <a:rPr lang="fr-FR" sz="2000" b="1" dirty="0" err="1">
                <a:solidFill>
                  <a:prstClr val="black"/>
                </a:solidFill>
              </a:rPr>
              <a:t>teraka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tamin'ny</a:t>
            </a:r>
            <a:r>
              <a:rPr lang="fr-FR" sz="2000" b="1" dirty="0">
                <a:solidFill>
                  <a:prstClr val="black"/>
                </a:solidFill>
              </a:rPr>
              <a:t> 26 </a:t>
            </a:r>
            <a:r>
              <a:rPr lang="fr-FR" sz="2000" b="1" dirty="0" err="1">
                <a:solidFill>
                  <a:prstClr val="black"/>
                </a:solidFill>
              </a:rPr>
              <a:t>Novambra</a:t>
            </a:r>
            <a:r>
              <a:rPr lang="fr-FR" sz="2000" b="1" dirty="0">
                <a:solidFill>
                  <a:prstClr val="black"/>
                </a:solidFill>
              </a:rPr>
              <a:t> 1827, tao </a:t>
            </a:r>
            <a:r>
              <a:rPr lang="fr-FR" sz="2000" b="1" dirty="0" err="1">
                <a:solidFill>
                  <a:prstClr val="black"/>
                </a:solidFill>
              </a:rPr>
              <a:t>Gorham</a:t>
            </a:r>
            <a:r>
              <a:rPr lang="fr-FR" sz="2000" b="1" dirty="0">
                <a:solidFill>
                  <a:prstClr val="black"/>
                </a:solidFill>
              </a:rPr>
              <a:t>, Maine, </a:t>
            </a:r>
            <a:r>
              <a:rPr lang="fr-FR" sz="2000" b="1" dirty="0" err="1">
                <a:solidFill>
                  <a:prstClr val="black"/>
                </a:solidFill>
              </a:rPr>
              <a:t>tany</a:t>
            </a:r>
            <a:r>
              <a:rPr lang="fr-FR" sz="2000" b="1" dirty="0">
                <a:solidFill>
                  <a:prstClr val="black"/>
                </a:solidFill>
              </a:rPr>
              <a:t> Etats-Unis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58112" y="2469468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Rehefa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sivy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taona</a:t>
            </a:r>
            <a:r>
              <a:rPr lang="fr-FR" sz="2000" b="1" dirty="0">
                <a:solidFill>
                  <a:prstClr val="black"/>
                </a:solidFill>
              </a:rPr>
              <a:t> i Ellen, dia </a:t>
            </a:r>
            <a:r>
              <a:rPr lang="fr-FR" sz="2000" b="1" dirty="0" err="1">
                <a:solidFill>
                  <a:prstClr val="black"/>
                </a:solidFill>
              </a:rPr>
              <a:t>nisy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mpiara-mianatra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nitoraka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vato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azy</a:t>
            </a:r>
            <a:r>
              <a:rPr lang="fr-FR" sz="2000" b="1" dirty="0">
                <a:solidFill>
                  <a:prstClr val="black"/>
                </a:solidFill>
              </a:rPr>
              <a:t>, ka </a:t>
            </a:r>
            <a:r>
              <a:rPr lang="fr-FR" sz="2000" b="1" dirty="0" err="1">
                <a:solidFill>
                  <a:prstClr val="black"/>
                </a:solidFill>
              </a:rPr>
              <a:t>nahavoa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mafy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tarehiny</a:t>
            </a:r>
            <a:r>
              <a:rPr lang="fr-FR" sz="2000" b="1" dirty="0">
                <a:solidFill>
                  <a:prstClr val="black"/>
                </a:solidFill>
              </a:rPr>
              <a:t>. </a:t>
            </a:r>
            <a:r>
              <a:rPr lang="fr-FR" sz="2000" b="1" dirty="0" err="1">
                <a:solidFill>
                  <a:prstClr val="black"/>
                </a:solidFill>
              </a:rPr>
              <a:t>Nisy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fiatraikany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naharitra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ratra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io</a:t>
            </a:r>
            <a:r>
              <a:rPr lang="fr-FR" sz="2000" b="1" dirty="0">
                <a:solidFill>
                  <a:prstClr val="black"/>
                </a:solidFill>
              </a:rPr>
              <a:t> ka </a:t>
            </a:r>
            <a:r>
              <a:rPr lang="fr-FR" sz="2000" b="1" dirty="0" err="1">
                <a:solidFill>
                  <a:prstClr val="black"/>
                </a:solidFill>
              </a:rPr>
              <a:t>nampitsahatra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tampoka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fianarany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nampihena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fifandraisany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fiarahamonina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382393" y="3429000"/>
            <a:ext cx="67439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Resy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lahatry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fampianaran'i</a:t>
            </a:r>
            <a:r>
              <a:rPr lang="fr-FR" sz="2000" b="1" dirty="0">
                <a:solidFill>
                  <a:prstClr val="black"/>
                </a:solidFill>
              </a:rPr>
              <a:t> William Miller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fianakaviany</a:t>
            </a:r>
            <a:r>
              <a:rPr lang="fr-FR" sz="2000" b="1" dirty="0">
                <a:solidFill>
                  <a:prstClr val="black"/>
                </a:solidFill>
              </a:rPr>
              <a:t>, ka </a:t>
            </a:r>
            <a:r>
              <a:rPr lang="fr-FR" sz="2000" b="1" dirty="0" err="1">
                <a:solidFill>
                  <a:prstClr val="black"/>
                </a:solidFill>
              </a:rPr>
              <a:t>natao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batisa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asitrika</a:t>
            </a:r>
            <a:r>
              <a:rPr lang="fr-FR" sz="2000" b="1" dirty="0">
                <a:solidFill>
                  <a:prstClr val="black"/>
                </a:solidFill>
              </a:rPr>
              <a:t> i Ellen tao </a:t>
            </a: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fiangonana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Metodista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tamin'ny</a:t>
            </a:r>
            <a:r>
              <a:rPr lang="fr-FR" sz="2000" b="1" dirty="0">
                <a:solidFill>
                  <a:prstClr val="black"/>
                </a:solidFill>
              </a:rPr>
              <a:t> 1842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478414" y="4357557"/>
            <a:ext cx="56922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Nahatsiaro</a:t>
            </a:r>
            <a:r>
              <a:rPr lang="fr-FR" sz="2000" b="1" dirty="0">
                <a:solidFill>
                  <a:prstClr val="black"/>
                </a:solidFill>
              </a:rPr>
              <a:t> ho </a:t>
            </a:r>
            <a:r>
              <a:rPr lang="fr-FR" sz="2000" b="1" dirty="0" err="1">
                <a:solidFill>
                  <a:prstClr val="black"/>
                </a:solidFill>
              </a:rPr>
              <a:t>very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anefa</a:t>
            </a:r>
            <a:r>
              <a:rPr lang="fr-FR" sz="2000" b="1" dirty="0">
                <a:solidFill>
                  <a:prstClr val="black"/>
                </a:solidFill>
              </a:rPr>
              <a:t> i Ellen, ka </a:t>
            </a:r>
            <a:r>
              <a:rPr lang="fr-FR" sz="2000" b="1" dirty="0" err="1">
                <a:solidFill>
                  <a:prstClr val="black"/>
                </a:solidFill>
              </a:rPr>
              <a:t>nino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 fa </a:t>
            </a:r>
            <a:r>
              <a:rPr lang="fr-FR" sz="2000" b="1" dirty="0" err="1">
                <a:solidFill>
                  <a:prstClr val="black"/>
                </a:solidFill>
              </a:rPr>
              <a:t>tsy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mendrika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famonjena</a:t>
            </a:r>
            <a:r>
              <a:rPr lang="fr-FR" sz="2000" b="1" dirty="0">
                <a:solidFill>
                  <a:prstClr val="black"/>
                </a:solidFill>
              </a:rPr>
              <a:t>, </a:t>
            </a:r>
            <a:r>
              <a:rPr lang="fr-FR" sz="2000" b="1" dirty="0" err="1">
                <a:solidFill>
                  <a:prstClr val="black"/>
                </a:solidFill>
              </a:rPr>
              <a:t>raha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Pastora</a:t>
            </a:r>
            <a:r>
              <a:rPr lang="fr-FR" sz="2000" b="1" dirty="0">
                <a:solidFill>
                  <a:prstClr val="black"/>
                </a:solidFill>
              </a:rPr>
              <a:t> Levi </a:t>
            </a:r>
            <a:r>
              <a:rPr lang="fr-FR" sz="2000" b="1" dirty="0" err="1">
                <a:solidFill>
                  <a:prstClr val="black"/>
                </a:solidFill>
              </a:rPr>
              <a:t>Stockman</a:t>
            </a:r>
            <a:r>
              <a:rPr lang="fr-FR" sz="2000" b="1" dirty="0">
                <a:solidFill>
                  <a:prstClr val="black"/>
                </a:solidFill>
              </a:rPr>
              <a:t> no </a:t>
            </a:r>
            <a:r>
              <a:rPr lang="fr-FR" sz="2000" b="1" dirty="0" err="1">
                <a:solidFill>
                  <a:prstClr val="black"/>
                </a:solidFill>
              </a:rPr>
              <a:t>nanampy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hahatakatra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fitiavan'Andriamanitra</a:t>
            </a:r>
            <a:r>
              <a:rPr lang="fr-FR" sz="2000" b="1" dirty="0">
                <a:solidFill>
                  <a:prstClr val="black"/>
                </a:solidFill>
              </a:rPr>
              <a:t> marina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478414" y="5601747"/>
            <a:ext cx="4593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Nanomboka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teo</a:t>
            </a:r>
            <a:r>
              <a:rPr lang="fr-FR" sz="2000" b="1" dirty="0">
                <a:solidFill>
                  <a:prstClr val="black"/>
                </a:solidFill>
              </a:rPr>
              <a:t>, dia </a:t>
            </a:r>
            <a:r>
              <a:rPr lang="fr-FR" sz="2000" b="1" dirty="0" err="1">
                <a:solidFill>
                  <a:prstClr val="black"/>
                </a:solidFill>
              </a:rPr>
              <a:t>raiki-pitia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tamin'i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Jesosy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 ka </a:t>
            </a:r>
            <a:r>
              <a:rPr lang="fr-FR" sz="2000" b="1" dirty="0" err="1">
                <a:solidFill>
                  <a:prstClr val="black"/>
                </a:solidFill>
              </a:rPr>
              <a:t>nanompo</a:t>
            </a:r>
            <a:r>
              <a:rPr lang="fr-FR" sz="2000" b="1" dirty="0">
                <a:solidFill>
                  <a:prstClr val="black"/>
                </a:solidFill>
              </a:rPr>
              <a:t> Azy </a:t>
            </a:r>
            <a:r>
              <a:rPr lang="fr-FR" sz="2000" b="1" dirty="0" err="1">
                <a:solidFill>
                  <a:prstClr val="black"/>
                </a:solidFill>
              </a:rPr>
              <a:t>nandritra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androm-piainany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rehetra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478413" y="1618823"/>
            <a:ext cx="82716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Taona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vitsy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taty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aoriana</a:t>
            </a:r>
            <a:r>
              <a:rPr lang="fr-FR" sz="2000" b="1" dirty="0">
                <a:solidFill>
                  <a:prstClr val="black"/>
                </a:solidFill>
              </a:rPr>
              <a:t>, dia </a:t>
            </a:r>
            <a:r>
              <a:rPr lang="fr-FR" sz="2000" b="1" dirty="0" err="1">
                <a:solidFill>
                  <a:prstClr val="black"/>
                </a:solidFill>
              </a:rPr>
              <a:t>nifindra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tananan'i</a:t>
            </a:r>
            <a:r>
              <a:rPr lang="fr-FR" sz="2000" b="1" dirty="0">
                <a:solidFill>
                  <a:prstClr val="black"/>
                </a:solidFill>
              </a:rPr>
              <a:t> Portland, </a:t>
            </a:r>
            <a:r>
              <a:rPr lang="fr-FR" sz="2000" b="1" dirty="0" err="1">
                <a:solidFill>
                  <a:prstClr val="black"/>
                </a:solidFill>
              </a:rPr>
              <a:t>tanàna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lehibe</a:t>
            </a:r>
            <a:r>
              <a:rPr lang="fr-FR" sz="2000" b="1" dirty="0">
                <a:solidFill>
                  <a:prstClr val="black"/>
                </a:solidFill>
              </a:rPr>
              <a:t> tao Maine,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fianakaviany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mba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hanitatra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asa aman-</a:t>
            </a:r>
            <a:r>
              <a:rPr lang="fr-FR" sz="2000" b="1" dirty="0" err="1">
                <a:solidFill>
                  <a:prstClr val="black"/>
                </a:solidFill>
              </a:rPr>
              <a:t>draharaha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fanamboarana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satroka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1717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Arial</vt:lpstr>
      <vt:lpstr>Constantia</vt:lpstr>
      <vt:lpstr>Calibri</vt:lpstr>
      <vt:lpstr>Aptos Display</vt:lpstr>
      <vt:lpstr>Comic Sans MS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63</cp:revision>
  <dcterms:created xsi:type="dcterms:W3CDTF">2026-09-07T12:37:12Z</dcterms:created>
  <dcterms:modified xsi:type="dcterms:W3CDTF">2026-10-01T10:06:53Z</dcterms:modified>
</cp:coreProperties>
</file>