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notesMasterIdLst>
    <p:notesMasterId r:id="rId15"/>
  </p:notesMasterIdLst>
  <p:sldIdLst>
    <p:sldId id="294" r:id="rId3"/>
    <p:sldId id="295" r:id="rId4"/>
    <p:sldId id="257" r:id="rId5"/>
    <p:sldId id="258" r:id="rId6"/>
    <p:sldId id="292" r:id="rId7"/>
    <p:sldId id="259" r:id="rId8"/>
    <p:sldId id="260" r:id="rId9"/>
    <p:sldId id="293" r:id="rId10"/>
    <p:sldId id="261" r:id="rId11"/>
    <p:sldId id="262" r:id="rId12"/>
    <p:sldId id="289" r:id="rId13"/>
    <p:sldId id="264" r:id="rId14"/>
  </p:sldIdLst>
  <p:sldSz cx="12192000" cy="6858000"/>
  <p:notesSz cx="6858000" cy="9144000"/>
  <p:embeddedFontLst>
    <p:embeddedFont>
      <p:font typeface="Comic Sans MS" panose="030F0702030302020204" pitchFamily="66" charset="0"/>
      <p:regular r:id="rId16"/>
      <p:bold r:id="rId17"/>
      <p:italic r:id="rId18"/>
      <p:boldItalic r:id="rId19"/>
    </p:embeddedFont>
    <p:embeddedFont>
      <p:font typeface="Constantia" panose="02030602050306030303" pitchFamily="18" charset="0"/>
      <p:regular r:id="rId20"/>
      <p:bold r:id="rId21"/>
      <p:italic r:id="rId22"/>
      <p:boldItalic r:id="rId23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5423"/>
    <a:srgbClr val="B9F5FD"/>
    <a:srgbClr val="94F0FC"/>
    <a:srgbClr val="6ADC85"/>
    <a:srgbClr val="2DBD4F"/>
    <a:srgbClr val="6699FF"/>
    <a:srgbClr val="B7CFFF"/>
    <a:srgbClr val="97BAFF"/>
    <a:srgbClr val="3CAA51"/>
    <a:srgbClr val="B5E5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3.fntdata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font" Target="fonts/font6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2.fntdata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10" Type="http://schemas.openxmlformats.org/officeDocument/2006/relationships/slide" Target="slides/slide8.xml"/><Relationship Id="rId19" Type="http://schemas.openxmlformats.org/officeDocument/2006/relationships/font" Target="fonts/font4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7.fntdata"/><Relationship Id="rId27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Relationship Id="rId4" Type="http://schemas.openxmlformats.org/officeDocument/2006/relationships/image" Target="../media/image23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diagrams/_rels/data3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13" Type="http://schemas.openxmlformats.org/officeDocument/2006/relationships/image" Target="../media/image50.jpeg"/><Relationship Id="rId3" Type="http://schemas.openxmlformats.org/officeDocument/2006/relationships/image" Target="../media/image42.jpeg"/><Relationship Id="rId7" Type="http://schemas.openxmlformats.org/officeDocument/2006/relationships/image" Target="../media/image45.png"/><Relationship Id="rId12" Type="http://schemas.openxmlformats.org/officeDocument/2006/relationships/image" Target="../media/image49.jpeg"/><Relationship Id="rId2" Type="http://schemas.openxmlformats.org/officeDocument/2006/relationships/image" Target="../media/image41.jpeg"/><Relationship Id="rId1" Type="http://schemas.openxmlformats.org/officeDocument/2006/relationships/image" Target="../media/image40.jpeg"/><Relationship Id="rId6" Type="http://schemas.openxmlformats.org/officeDocument/2006/relationships/image" Target="../media/image44.jpeg"/><Relationship Id="rId11" Type="http://schemas.openxmlformats.org/officeDocument/2006/relationships/image" Target="../media/image48.jpeg"/><Relationship Id="rId5" Type="http://schemas.microsoft.com/office/2007/relationships/hdphoto" Target="../media/hdphoto13.wdp"/><Relationship Id="rId10" Type="http://schemas.openxmlformats.org/officeDocument/2006/relationships/image" Target="../media/image47.jpeg"/><Relationship Id="rId4" Type="http://schemas.openxmlformats.org/officeDocument/2006/relationships/image" Target="../media/image43.png"/><Relationship Id="rId9" Type="http://schemas.openxmlformats.org/officeDocument/2006/relationships/image" Target="../media/image46.jpeg"/><Relationship Id="rId14" Type="http://schemas.openxmlformats.org/officeDocument/2006/relationships/image" Target="../media/image51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Relationship Id="rId4" Type="http://schemas.openxmlformats.org/officeDocument/2006/relationships/image" Target="../media/image23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diagrams/_rels/drawing3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13" Type="http://schemas.openxmlformats.org/officeDocument/2006/relationships/image" Target="../media/image50.jpeg"/><Relationship Id="rId3" Type="http://schemas.openxmlformats.org/officeDocument/2006/relationships/image" Target="../media/image42.jpeg"/><Relationship Id="rId7" Type="http://schemas.openxmlformats.org/officeDocument/2006/relationships/image" Target="../media/image45.png"/><Relationship Id="rId12" Type="http://schemas.openxmlformats.org/officeDocument/2006/relationships/image" Target="../media/image49.jpeg"/><Relationship Id="rId2" Type="http://schemas.openxmlformats.org/officeDocument/2006/relationships/image" Target="../media/image41.jpeg"/><Relationship Id="rId1" Type="http://schemas.openxmlformats.org/officeDocument/2006/relationships/image" Target="../media/image40.jpeg"/><Relationship Id="rId6" Type="http://schemas.openxmlformats.org/officeDocument/2006/relationships/image" Target="../media/image44.jpeg"/><Relationship Id="rId11" Type="http://schemas.openxmlformats.org/officeDocument/2006/relationships/image" Target="../media/image48.jpeg"/><Relationship Id="rId5" Type="http://schemas.microsoft.com/office/2007/relationships/hdphoto" Target="../media/hdphoto13.wdp"/><Relationship Id="rId10" Type="http://schemas.openxmlformats.org/officeDocument/2006/relationships/image" Target="../media/image47.jpeg"/><Relationship Id="rId4" Type="http://schemas.openxmlformats.org/officeDocument/2006/relationships/image" Target="../media/image43.png"/><Relationship Id="rId9" Type="http://schemas.openxmlformats.org/officeDocument/2006/relationships/image" Target="../media/image46.jpeg"/><Relationship Id="rId14" Type="http://schemas.openxmlformats.org/officeDocument/2006/relationships/image" Target="../media/image5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53A74C-6CDA-4FA6-8EAA-A3D9D306606B}" type="doc">
      <dgm:prSet loTypeId="urn:microsoft.com/office/officeart/2005/8/layout/vList4" loCatId="picture" qsTypeId="urn:microsoft.com/office/officeart/2005/8/quickstyle/simple5#1" qsCatId="simple" csTypeId="urn:microsoft.com/office/officeart/2005/8/colors/colorful4#1" csCatId="colorful" phldr="1"/>
      <dgm:spPr/>
      <dgm:t>
        <a:bodyPr/>
        <a:lstStyle/>
        <a:p>
          <a:endParaRPr lang="es-ES"/>
        </a:p>
      </dgm:t>
    </dgm:pt>
    <dgm:pt modelId="{F4610E80-4EA3-47E2-B382-D17B8EA4B5F0}">
      <dgm:prSet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Tamin'io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fotoana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io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indrindra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no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nanaovan'Andriamanitra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fanekena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tamin'i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Abrama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ka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nandalovany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teo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afovoan'ny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fanatitra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1900" b="1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(Gen. 15:7-21)</a:t>
          </a:r>
          <a:endParaRPr lang="en-US" sz="1900" baseline="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8353B093-9109-42EB-BD5A-090A5E1C16A3}" type="parTrans" cxnId="{1EC815A1-B5DF-462B-86FB-0E5455F3154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257E71F6-5EA8-491A-82E5-F4454F4601B5}" type="sibTrans" cxnId="{1EC815A1-B5DF-462B-86FB-0E5455F3154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1645775C-B166-4877-AE68-92D7E00D3383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Novain'Andriamanitra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ny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anarany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sy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ny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an'i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Saraha,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ary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nomeny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toky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izy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fa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avy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amin'ny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zanaka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lahy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an'i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Saraha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ny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taranany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br>
            <a:rPr lang="fr-FR" sz="1900" b="1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</a:br>
          <a:r>
            <a:rPr lang="en-US" sz="1900" b="1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(Gen. 17:1-8, 15-16)</a:t>
          </a:r>
          <a:endParaRPr lang="en-US" sz="1900" baseline="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439587C3-614E-4022-AA57-695FD291A010}" type="parTrans" cxnId="{FBC7A2D6-AF22-412A-B5CF-180697255346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BFBCDA0D-85B1-466E-8276-8644A1258765}" type="sibTrans" cxnId="{FBC7A2D6-AF22-412A-B5CF-180697255346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B80B4D25-B8C0-4234-BE4B-8943C9D019EA}">
      <dgm:prSet custT="1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Niseho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mivantana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tamin'i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Abrahama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Andriamanitra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niaraka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tamin'ny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anjely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roa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ary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nanambara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ny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hahaterahan'i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Isaka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br>
            <a:rPr lang="fr-FR" sz="1900" b="1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</a:br>
          <a:r>
            <a:rPr lang="en-US" sz="1900" b="1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(Gen. 18:1-2, 10)</a:t>
          </a:r>
          <a:endParaRPr lang="en-US" sz="1900" baseline="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E725FF78-E1EB-405F-B5AE-BB22635CF6D2}" type="parTrans" cxnId="{9B79708B-1172-4FF3-B0B8-B74CFC0D409E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799DB999-3C5C-42EB-888D-E77E3CE8E76C}" type="sibTrans" cxnId="{9B79708B-1172-4FF3-B0B8-B74CFC0D409E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C980763B-B45D-47D8-A091-59CD3B2ED63E}">
      <dgm:prSet custT="1"/>
      <dgm:spPr>
        <a:solidFill>
          <a:srgbClr val="98465F"/>
        </a:solidFill>
      </dgm:spPr>
      <dgm:t>
        <a:bodyPr/>
        <a:lstStyle/>
        <a:p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Nasain'Andriamanitra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naterin'i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Abrahama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ho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fanatitra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i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Isaka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.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Tamin'ny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nanomezany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azy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biby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atao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fanatitra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ho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solony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no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nanehoany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taminy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ilay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drafi-panavotana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lehibe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1900" b="1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(Gen. 22:1-3, 9-13).</a:t>
          </a:r>
          <a:endParaRPr lang="en-US" sz="1900" baseline="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423A6DB8-6814-41AA-B090-4773B9A5A29D}" type="parTrans" cxnId="{E41CD9B1-E9ED-486C-AEBD-D51F57A94D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7F4003AC-D363-4F64-9767-580E2C969E82}" type="sibTrans" cxnId="{E41CD9B1-E9ED-486C-AEBD-D51F57A94D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66940E5F-11B5-4318-8D9F-ABC59C67A972}" type="pres">
      <dgm:prSet presAssocID="{B153A74C-6CDA-4FA6-8EAA-A3D9D306606B}" presName="linear" presStyleCnt="0">
        <dgm:presLayoutVars>
          <dgm:dir/>
          <dgm:resizeHandles val="exact"/>
        </dgm:presLayoutVars>
      </dgm:prSet>
      <dgm:spPr/>
    </dgm:pt>
    <dgm:pt modelId="{22379186-B708-4C7D-8FA9-C923C59ACDF6}" type="pres">
      <dgm:prSet presAssocID="{F4610E80-4EA3-47E2-B382-D17B8EA4B5F0}" presName="comp" presStyleCnt="0"/>
      <dgm:spPr/>
    </dgm:pt>
    <dgm:pt modelId="{92AA474A-1740-4263-977A-67953F07C79F}" type="pres">
      <dgm:prSet presAssocID="{F4610E80-4EA3-47E2-B382-D17B8EA4B5F0}" presName="box" presStyleLbl="node1" presStyleIdx="0" presStyleCnt="4"/>
      <dgm:spPr/>
    </dgm:pt>
    <dgm:pt modelId="{51B27083-B009-4DBA-8978-E052AC4B7311}" type="pres">
      <dgm:prSet presAssocID="{F4610E80-4EA3-47E2-B382-D17B8EA4B5F0}" presName="img" presStyleLbl="fgImgPlace1" presStyleIdx="0" presStyleCnt="4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</dgm:spPr>
    </dgm:pt>
    <dgm:pt modelId="{E91911FC-64FF-4564-8AA1-4E52A028F2CD}" type="pres">
      <dgm:prSet presAssocID="{F4610E80-4EA3-47E2-B382-D17B8EA4B5F0}" presName="text" presStyleLbl="node1" presStyleIdx="0" presStyleCnt="4">
        <dgm:presLayoutVars>
          <dgm:bulletEnabled val="1"/>
        </dgm:presLayoutVars>
      </dgm:prSet>
      <dgm:spPr/>
    </dgm:pt>
    <dgm:pt modelId="{8DBF250E-C665-4516-8762-741B4FE75A98}" type="pres">
      <dgm:prSet presAssocID="{257E71F6-5EA8-491A-82E5-F4454F4601B5}" presName="spacer" presStyleCnt="0"/>
      <dgm:spPr/>
    </dgm:pt>
    <dgm:pt modelId="{ECBB244F-8FC1-49ED-93E5-9E77BC3930A3}" type="pres">
      <dgm:prSet presAssocID="{1645775C-B166-4877-AE68-92D7E00D3383}" presName="comp" presStyleCnt="0"/>
      <dgm:spPr/>
    </dgm:pt>
    <dgm:pt modelId="{DB901CF0-473D-4E0F-BF26-5C219F695B8B}" type="pres">
      <dgm:prSet presAssocID="{1645775C-B166-4877-AE68-92D7E00D3383}" presName="box" presStyleLbl="node1" presStyleIdx="1" presStyleCnt="4"/>
      <dgm:spPr/>
    </dgm:pt>
    <dgm:pt modelId="{71011F65-FDA4-4BA7-AB08-D129F5FB81CD}" type="pres">
      <dgm:prSet presAssocID="{1645775C-B166-4877-AE68-92D7E00D3383}" presName="img" presStyleLbl="fgImgPlace1" presStyleIdx="1" presStyleCnt="4"/>
      <dgm:spPr>
        <a:blipFill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3000" b="-13000"/>
          </a:stretch>
        </a:blipFill>
      </dgm:spPr>
    </dgm:pt>
    <dgm:pt modelId="{2D218103-F19F-4379-AD3F-192432DCACB8}" type="pres">
      <dgm:prSet presAssocID="{1645775C-B166-4877-AE68-92D7E00D3383}" presName="text" presStyleLbl="node1" presStyleIdx="1" presStyleCnt="4">
        <dgm:presLayoutVars>
          <dgm:bulletEnabled val="1"/>
        </dgm:presLayoutVars>
      </dgm:prSet>
      <dgm:spPr/>
    </dgm:pt>
    <dgm:pt modelId="{C774C60B-D63C-4F37-81C7-86640E899C93}" type="pres">
      <dgm:prSet presAssocID="{BFBCDA0D-85B1-466E-8276-8644A1258765}" presName="spacer" presStyleCnt="0"/>
      <dgm:spPr/>
    </dgm:pt>
    <dgm:pt modelId="{A3F8AEEA-5DC1-488E-BE5C-CCC186C432C6}" type="pres">
      <dgm:prSet presAssocID="{B80B4D25-B8C0-4234-BE4B-8943C9D019EA}" presName="comp" presStyleCnt="0"/>
      <dgm:spPr/>
    </dgm:pt>
    <dgm:pt modelId="{662BB74B-9E2C-4F62-8BB5-7C3EF4E7B9C3}" type="pres">
      <dgm:prSet presAssocID="{B80B4D25-B8C0-4234-BE4B-8943C9D019EA}" presName="box" presStyleLbl="node1" presStyleIdx="2" presStyleCnt="4"/>
      <dgm:spPr/>
    </dgm:pt>
    <dgm:pt modelId="{61254A0A-9E03-4BE7-82AB-482A33CC26F4}" type="pres">
      <dgm:prSet presAssocID="{B80B4D25-B8C0-4234-BE4B-8943C9D019EA}" presName="img" presStyleLbl="fgImgPlace1" presStyleIdx="2" presStyleCnt="4"/>
      <dgm:spPr>
        <a:blipFill rotWithShape="1">
          <a:blip xmlns:r="http://schemas.openxmlformats.org/officeDocument/2006/relationships" r:embed="rId3"/>
          <a:srcRect/>
          <a:stretch>
            <a:fillRect t="-31000" b="-31000"/>
          </a:stretch>
        </a:blipFill>
      </dgm:spPr>
    </dgm:pt>
    <dgm:pt modelId="{A20F8E67-3891-461A-9F41-4162F105D6E1}" type="pres">
      <dgm:prSet presAssocID="{B80B4D25-B8C0-4234-BE4B-8943C9D019EA}" presName="text" presStyleLbl="node1" presStyleIdx="2" presStyleCnt="4">
        <dgm:presLayoutVars>
          <dgm:bulletEnabled val="1"/>
        </dgm:presLayoutVars>
      </dgm:prSet>
      <dgm:spPr/>
    </dgm:pt>
    <dgm:pt modelId="{EF631866-BC13-4B76-B110-DDE1630068EA}" type="pres">
      <dgm:prSet presAssocID="{799DB999-3C5C-42EB-888D-E77E3CE8E76C}" presName="spacer" presStyleCnt="0"/>
      <dgm:spPr/>
    </dgm:pt>
    <dgm:pt modelId="{0247BB42-3E5C-41D6-A3D8-23A79AF5FA41}" type="pres">
      <dgm:prSet presAssocID="{C980763B-B45D-47D8-A091-59CD3B2ED63E}" presName="comp" presStyleCnt="0"/>
      <dgm:spPr/>
    </dgm:pt>
    <dgm:pt modelId="{F1C20DE1-D577-4111-B099-21CA8EF386D2}" type="pres">
      <dgm:prSet presAssocID="{C980763B-B45D-47D8-A091-59CD3B2ED63E}" presName="box" presStyleLbl="node1" presStyleIdx="3" presStyleCnt="4"/>
      <dgm:spPr/>
    </dgm:pt>
    <dgm:pt modelId="{8A842A48-1079-4542-94D2-33CB6B8C61FF}" type="pres">
      <dgm:prSet presAssocID="{C980763B-B45D-47D8-A091-59CD3B2ED63E}" presName="img" presStyleLbl="fgImgPlace1" presStyleIdx="3" presStyleCnt="4"/>
      <dgm:spPr>
        <a:blipFill dpi="0" rotWithShape="1">
          <a:blip xmlns:r="http://schemas.openxmlformats.org/officeDocument/2006/relationships" r:embed="rId4"/>
          <a:srcRect/>
          <a:stretch>
            <a:fillRect t="-6289" b="-13363"/>
          </a:stretch>
        </a:blipFill>
      </dgm:spPr>
    </dgm:pt>
    <dgm:pt modelId="{3704D1A6-3A1E-4D4C-B913-F471D354579D}" type="pres">
      <dgm:prSet presAssocID="{C980763B-B45D-47D8-A091-59CD3B2ED63E}" presName="text" presStyleLbl="node1" presStyleIdx="3" presStyleCnt="4">
        <dgm:presLayoutVars>
          <dgm:bulletEnabled val="1"/>
        </dgm:presLayoutVars>
      </dgm:prSet>
      <dgm:spPr/>
    </dgm:pt>
  </dgm:ptLst>
  <dgm:cxnLst>
    <dgm:cxn modelId="{83B47611-D2AE-42A9-97ED-E778AA625812}" type="presOf" srcId="{C980763B-B45D-47D8-A091-59CD3B2ED63E}" destId="{3704D1A6-3A1E-4D4C-B913-F471D354579D}" srcOrd="1" destOrd="0" presId="urn:microsoft.com/office/officeart/2005/8/layout/vList4"/>
    <dgm:cxn modelId="{D2E94B3D-4887-4052-9108-4A5F6E30E396}" type="presOf" srcId="{1645775C-B166-4877-AE68-92D7E00D3383}" destId="{2D218103-F19F-4379-AD3F-192432DCACB8}" srcOrd="1" destOrd="0" presId="urn:microsoft.com/office/officeart/2005/8/layout/vList4"/>
    <dgm:cxn modelId="{C841B746-5058-4365-A678-9988F866472E}" type="presOf" srcId="{B80B4D25-B8C0-4234-BE4B-8943C9D019EA}" destId="{A20F8E67-3891-461A-9F41-4162F105D6E1}" srcOrd="1" destOrd="0" presId="urn:microsoft.com/office/officeart/2005/8/layout/vList4"/>
    <dgm:cxn modelId="{65A60689-1F95-4B90-A226-F9C5ED7F6DCB}" type="presOf" srcId="{B153A74C-6CDA-4FA6-8EAA-A3D9D306606B}" destId="{66940E5F-11B5-4318-8D9F-ABC59C67A972}" srcOrd="0" destOrd="0" presId="urn:microsoft.com/office/officeart/2005/8/layout/vList4"/>
    <dgm:cxn modelId="{9B79708B-1172-4FF3-B0B8-B74CFC0D409E}" srcId="{B153A74C-6CDA-4FA6-8EAA-A3D9D306606B}" destId="{B80B4D25-B8C0-4234-BE4B-8943C9D019EA}" srcOrd="2" destOrd="0" parTransId="{E725FF78-E1EB-405F-B5AE-BB22635CF6D2}" sibTransId="{799DB999-3C5C-42EB-888D-E77E3CE8E76C}"/>
    <dgm:cxn modelId="{AFA8D58C-6CCB-44B0-BFEF-8DC95CC33BAF}" type="presOf" srcId="{C980763B-B45D-47D8-A091-59CD3B2ED63E}" destId="{F1C20DE1-D577-4111-B099-21CA8EF386D2}" srcOrd="0" destOrd="0" presId="urn:microsoft.com/office/officeart/2005/8/layout/vList4"/>
    <dgm:cxn modelId="{6B8B5D8D-2628-4E06-86B1-466FCFE7E14F}" type="presOf" srcId="{F4610E80-4EA3-47E2-B382-D17B8EA4B5F0}" destId="{E91911FC-64FF-4564-8AA1-4E52A028F2CD}" srcOrd="1" destOrd="0" presId="urn:microsoft.com/office/officeart/2005/8/layout/vList4"/>
    <dgm:cxn modelId="{1EC815A1-B5DF-462B-86FB-0E5455F31542}" srcId="{B153A74C-6CDA-4FA6-8EAA-A3D9D306606B}" destId="{F4610E80-4EA3-47E2-B382-D17B8EA4B5F0}" srcOrd="0" destOrd="0" parTransId="{8353B093-9109-42EB-BD5A-090A5E1C16A3}" sibTransId="{257E71F6-5EA8-491A-82E5-F4454F4601B5}"/>
    <dgm:cxn modelId="{E41CD9B1-E9ED-486C-AEBD-D51F57A94D2B}" srcId="{B153A74C-6CDA-4FA6-8EAA-A3D9D306606B}" destId="{C980763B-B45D-47D8-A091-59CD3B2ED63E}" srcOrd="3" destOrd="0" parTransId="{423A6DB8-6814-41AA-B090-4773B9A5A29D}" sibTransId="{7F4003AC-D363-4F64-9767-580E2C969E82}"/>
    <dgm:cxn modelId="{AB464AB6-19CB-4019-B339-53A83D2AF948}" type="presOf" srcId="{B80B4D25-B8C0-4234-BE4B-8943C9D019EA}" destId="{662BB74B-9E2C-4F62-8BB5-7C3EF4E7B9C3}" srcOrd="0" destOrd="0" presId="urn:microsoft.com/office/officeart/2005/8/layout/vList4"/>
    <dgm:cxn modelId="{FBC7A2D6-AF22-412A-B5CF-180697255346}" srcId="{B153A74C-6CDA-4FA6-8EAA-A3D9D306606B}" destId="{1645775C-B166-4877-AE68-92D7E00D3383}" srcOrd="1" destOrd="0" parTransId="{439587C3-614E-4022-AA57-695FD291A010}" sibTransId="{BFBCDA0D-85B1-466E-8276-8644A1258765}"/>
    <dgm:cxn modelId="{CCF8CEED-CD9E-4598-A43C-1350BD2A9999}" type="presOf" srcId="{F4610E80-4EA3-47E2-B382-D17B8EA4B5F0}" destId="{92AA474A-1740-4263-977A-67953F07C79F}" srcOrd="0" destOrd="0" presId="urn:microsoft.com/office/officeart/2005/8/layout/vList4"/>
    <dgm:cxn modelId="{8190EBFF-2028-4ACD-B11B-60C3E145DE22}" type="presOf" srcId="{1645775C-B166-4877-AE68-92D7E00D3383}" destId="{DB901CF0-473D-4E0F-BF26-5C219F695B8B}" srcOrd="0" destOrd="0" presId="urn:microsoft.com/office/officeart/2005/8/layout/vList4"/>
    <dgm:cxn modelId="{6B300228-93C7-4492-9405-6B96DAEE9B91}" type="presParOf" srcId="{66940E5F-11B5-4318-8D9F-ABC59C67A972}" destId="{22379186-B708-4C7D-8FA9-C923C59ACDF6}" srcOrd="0" destOrd="0" presId="urn:microsoft.com/office/officeart/2005/8/layout/vList4"/>
    <dgm:cxn modelId="{D923F563-541B-41B4-AD99-BB0F7A781824}" type="presParOf" srcId="{22379186-B708-4C7D-8FA9-C923C59ACDF6}" destId="{92AA474A-1740-4263-977A-67953F07C79F}" srcOrd="0" destOrd="0" presId="urn:microsoft.com/office/officeart/2005/8/layout/vList4"/>
    <dgm:cxn modelId="{29230E24-42CD-4FA1-9592-A731DC0ACFB4}" type="presParOf" srcId="{22379186-B708-4C7D-8FA9-C923C59ACDF6}" destId="{51B27083-B009-4DBA-8978-E052AC4B7311}" srcOrd="1" destOrd="0" presId="urn:microsoft.com/office/officeart/2005/8/layout/vList4"/>
    <dgm:cxn modelId="{C76A7F19-BD03-412C-99F7-67C509D11BDA}" type="presParOf" srcId="{22379186-B708-4C7D-8FA9-C923C59ACDF6}" destId="{E91911FC-64FF-4564-8AA1-4E52A028F2CD}" srcOrd="2" destOrd="0" presId="urn:microsoft.com/office/officeart/2005/8/layout/vList4"/>
    <dgm:cxn modelId="{02F20770-EC42-41D5-88DF-ABA6A6CDABFC}" type="presParOf" srcId="{66940E5F-11B5-4318-8D9F-ABC59C67A972}" destId="{8DBF250E-C665-4516-8762-741B4FE75A98}" srcOrd="1" destOrd="0" presId="urn:microsoft.com/office/officeart/2005/8/layout/vList4"/>
    <dgm:cxn modelId="{E4969F29-0849-4151-8E82-C792510288F0}" type="presParOf" srcId="{66940E5F-11B5-4318-8D9F-ABC59C67A972}" destId="{ECBB244F-8FC1-49ED-93E5-9E77BC3930A3}" srcOrd="2" destOrd="0" presId="urn:microsoft.com/office/officeart/2005/8/layout/vList4"/>
    <dgm:cxn modelId="{7FB20895-6501-4BD3-89C8-68E655EB18A1}" type="presParOf" srcId="{ECBB244F-8FC1-49ED-93E5-9E77BC3930A3}" destId="{DB901CF0-473D-4E0F-BF26-5C219F695B8B}" srcOrd="0" destOrd="0" presId="urn:microsoft.com/office/officeart/2005/8/layout/vList4"/>
    <dgm:cxn modelId="{2C0FBEA1-3521-42C7-88DA-AE974E431FF0}" type="presParOf" srcId="{ECBB244F-8FC1-49ED-93E5-9E77BC3930A3}" destId="{71011F65-FDA4-4BA7-AB08-D129F5FB81CD}" srcOrd="1" destOrd="0" presId="urn:microsoft.com/office/officeart/2005/8/layout/vList4"/>
    <dgm:cxn modelId="{99E834A5-E390-40B7-A71F-08A1BF679B53}" type="presParOf" srcId="{ECBB244F-8FC1-49ED-93E5-9E77BC3930A3}" destId="{2D218103-F19F-4379-AD3F-192432DCACB8}" srcOrd="2" destOrd="0" presId="urn:microsoft.com/office/officeart/2005/8/layout/vList4"/>
    <dgm:cxn modelId="{57C331F3-F6E3-469E-A246-FD40677128A0}" type="presParOf" srcId="{66940E5F-11B5-4318-8D9F-ABC59C67A972}" destId="{C774C60B-D63C-4F37-81C7-86640E899C93}" srcOrd="3" destOrd="0" presId="urn:microsoft.com/office/officeart/2005/8/layout/vList4"/>
    <dgm:cxn modelId="{1B867B4A-BBFA-4F3D-8C0F-74C432BDDDEC}" type="presParOf" srcId="{66940E5F-11B5-4318-8D9F-ABC59C67A972}" destId="{A3F8AEEA-5DC1-488E-BE5C-CCC186C432C6}" srcOrd="4" destOrd="0" presId="urn:microsoft.com/office/officeart/2005/8/layout/vList4"/>
    <dgm:cxn modelId="{02E046F5-E32D-4D8D-ABF0-A121BFB9CE9A}" type="presParOf" srcId="{A3F8AEEA-5DC1-488E-BE5C-CCC186C432C6}" destId="{662BB74B-9E2C-4F62-8BB5-7C3EF4E7B9C3}" srcOrd="0" destOrd="0" presId="urn:microsoft.com/office/officeart/2005/8/layout/vList4"/>
    <dgm:cxn modelId="{2DAE91F7-3BFB-4416-AD6A-874AFC110E72}" type="presParOf" srcId="{A3F8AEEA-5DC1-488E-BE5C-CCC186C432C6}" destId="{61254A0A-9E03-4BE7-82AB-482A33CC26F4}" srcOrd="1" destOrd="0" presId="urn:microsoft.com/office/officeart/2005/8/layout/vList4"/>
    <dgm:cxn modelId="{1F279AB8-DC36-4667-B556-BA1792EF5FD1}" type="presParOf" srcId="{A3F8AEEA-5DC1-488E-BE5C-CCC186C432C6}" destId="{A20F8E67-3891-461A-9F41-4162F105D6E1}" srcOrd="2" destOrd="0" presId="urn:microsoft.com/office/officeart/2005/8/layout/vList4"/>
    <dgm:cxn modelId="{C2236833-AABC-40BF-ADBC-6094ADA58BB8}" type="presParOf" srcId="{66940E5F-11B5-4318-8D9F-ABC59C67A972}" destId="{EF631866-BC13-4B76-B110-DDE1630068EA}" srcOrd="5" destOrd="0" presId="urn:microsoft.com/office/officeart/2005/8/layout/vList4"/>
    <dgm:cxn modelId="{5BCD461D-364D-4C9A-9A03-5B10C42204F2}" type="presParOf" srcId="{66940E5F-11B5-4318-8D9F-ABC59C67A972}" destId="{0247BB42-3E5C-41D6-A3D8-23A79AF5FA41}" srcOrd="6" destOrd="0" presId="urn:microsoft.com/office/officeart/2005/8/layout/vList4"/>
    <dgm:cxn modelId="{7429980E-5076-4B47-A515-C53D7A4E7C5D}" type="presParOf" srcId="{0247BB42-3E5C-41D6-A3D8-23A79AF5FA41}" destId="{F1C20DE1-D577-4111-B099-21CA8EF386D2}" srcOrd="0" destOrd="0" presId="urn:microsoft.com/office/officeart/2005/8/layout/vList4"/>
    <dgm:cxn modelId="{5F8427D6-5E7D-4B7D-84ED-E8C3116A053D}" type="presParOf" srcId="{0247BB42-3E5C-41D6-A3D8-23A79AF5FA41}" destId="{8A842A48-1079-4542-94D2-33CB6B8C61FF}" srcOrd="1" destOrd="0" presId="urn:microsoft.com/office/officeart/2005/8/layout/vList4"/>
    <dgm:cxn modelId="{4DD71262-C612-4498-ADE6-41D9A69F14CB}" type="presParOf" srcId="{0247BB42-3E5C-41D6-A3D8-23A79AF5FA41}" destId="{3704D1A6-3A1E-4D4C-B913-F471D354579D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153A74C-6CDA-4FA6-8EAA-A3D9D306606B}" type="doc">
      <dgm:prSet loTypeId="urn:microsoft.com/office/officeart/2005/8/layout/vList4" loCatId="picture" qsTypeId="urn:microsoft.com/office/officeart/2005/8/quickstyle/simple5#2" qsCatId="simple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A7D4F87E-0341-4A97-BC66-2F68D2A2E44E}">
      <dgm:prSet custT="1"/>
      <dgm:spPr>
        <a:solidFill>
          <a:srgbClr val="9F7919"/>
        </a:solidFill>
      </dgm:spPr>
      <dgm:t>
        <a:bodyPr/>
        <a:lstStyle/>
        <a:p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Tao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Sekema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no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nandraisany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ny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teny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fikasana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fa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handova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ny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tany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Kanana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ny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taranany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1900" b="1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(Gen. 12:6-7)</a:t>
          </a:r>
          <a:endParaRPr lang="en-US" sz="1900" baseline="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C3BADD93-D035-40F5-8741-2FF394DBECE8}" type="parTrans" cxnId="{904F1BCC-634A-4193-BD09-52D102DA210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5D8363D6-5FB5-42C9-ABA6-8211203F17F3}" type="sibTrans" cxnId="{904F1BCC-634A-4193-BD09-52D102DA210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491BE7FD-8FE6-44EE-AF33-5F9CB9DC3673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pPr rtl="0"/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Tano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Betela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no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nanavaozan'Andriamanitra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ny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fanekena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taminy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ka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nilazany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fa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ny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taranany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dia ho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tahaka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ny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“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vovo-tany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” </a:t>
          </a:r>
          <a:r>
            <a:rPr lang="en-US" sz="1900" b="1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(Gen. 13:14-18)</a:t>
          </a:r>
          <a:endParaRPr lang="en-US" sz="1900" baseline="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BD864A20-95DC-4E47-BEF4-6460C3F0D2E9}" type="parTrans" cxnId="{3E653406-A8CD-4B8F-A00B-3055881B05BD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1F5A4859-A292-40F1-9AFB-0A9E8D0BC905}" type="sibTrans" cxnId="{3E653406-A8CD-4B8F-A00B-3055881B05BD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C3D3DA70-85C8-4FD5-99F3-98BF1304226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Tao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Mamre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no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nanomezana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toky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azy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fa ho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maro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toy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ny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kintana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ny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taranany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. “Nino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an'i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Jehovah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Abrama; ka dia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nisainy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ho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fahamarinany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izany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.” </a:t>
          </a:r>
          <a:br>
            <a:rPr lang="fr-FR" sz="1900" b="1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</a:br>
          <a:r>
            <a:rPr lang="en-US" sz="1900" b="1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(Gen. 15:1-6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)</a:t>
          </a:r>
          <a:endParaRPr lang="en-US" sz="20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213921A4-81E6-4446-8ACA-E805410581B4}" type="parTrans" cxnId="{76EB4751-8F2A-45FD-A696-796D3E657DD9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4D86634B-6DB3-4E7D-995C-B7F0756FCCC5}" type="sibTrans" cxnId="{76EB4751-8F2A-45FD-A696-796D3E657DD9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0C5C82AA-8003-4CC6-9466-4FE10012F4BC}" type="pres">
      <dgm:prSet presAssocID="{B153A74C-6CDA-4FA6-8EAA-A3D9D306606B}" presName="linear" presStyleCnt="0">
        <dgm:presLayoutVars>
          <dgm:dir/>
          <dgm:resizeHandles val="exact"/>
        </dgm:presLayoutVars>
      </dgm:prSet>
      <dgm:spPr/>
    </dgm:pt>
    <dgm:pt modelId="{E20839F9-6B55-4B89-A779-BA72DF9C8D69}" type="pres">
      <dgm:prSet presAssocID="{A7D4F87E-0341-4A97-BC66-2F68D2A2E44E}" presName="comp" presStyleCnt="0"/>
      <dgm:spPr/>
    </dgm:pt>
    <dgm:pt modelId="{01F4ED62-D99A-4E0A-B413-9C2F2F2F67B8}" type="pres">
      <dgm:prSet presAssocID="{A7D4F87E-0341-4A97-BC66-2F68D2A2E44E}" presName="box" presStyleLbl="node1" presStyleIdx="0" presStyleCnt="3"/>
      <dgm:spPr/>
    </dgm:pt>
    <dgm:pt modelId="{FDBE7BA9-F2C9-492E-83BA-2EED7B3E52A1}" type="pres">
      <dgm:prSet presAssocID="{A7D4F87E-0341-4A97-BC66-2F68D2A2E44E}" presName="img" presStyleLbl="fgImgPlace1" presStyleIdx="0" presStyleCnt="3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5000" b="-5000"/>
          </a:stretch>
        </a:blipFill>
      </dgm:spPr>
    </dgm:pt>
    <dgm:pt modelId="{75B2397F-AF99-4F1F-82DF-D4016A7DA322}" type="pres">
      <dgm:prSet presAssocID="{A7D4F87E-0341-4A97-BC66-2F68D2A2E44E}" presName="text" presStyleLbl="node1" presStyleIdx="0" presStyleCnt="3">
        <dgm:presLayoutVars>
          <dgm:bulletEnabled val="1"/>
        </dgm:presLayoutVars>
      </dgm:prSet>
      <dgm:spPr/>
    </dgm:pt>
    <dgm:pt modelId="{FCD4AE24-9B34-4DBD-8F16-59D4C73B1A09}" type="pres">
      <dgm:prSet presAssocID="{5D8363D6-5FB5-42C9-ABA6-8211203F17F3}" presName="spacer" presStyleCnt="0"/>
      <dgm:spPr/>
    </dgm:pt>
    <dgm:pt modelId="{F5712FCD-436C-431B-B2AC-CD704D5EF4E8}" type="pres">
      <dgm:prSet presAssocID="{491BE7FD-8FE6-44EE-AF33-5F9CB9DC3673}" presName="comp" presStyleCnt="0"/>
      <dgm:spPr/>
    </dgm:pt>
    <dgm:pt modelId="{66288725-619E-4C10-9BAE-98B76CD56E82}" type="pres">
      <dgm:prSet presAssocID="{491BE7FD-8FE6-44EE-AF33-5F9CB9DC3673}" presName="box" presStyleLbl="node1" presStyleIdx="1" presStyleCnt="3"/>
      <dgm:spPr/>
    </dgm:pt>
    <dgm:pt modelId="{64766CB8-A1C6-464D-9FA2-A493A09185E9}" type="pres">
      <dgm:prSet presAssocID="{491BE7FD-8FE6-44EE-AF33-5F9CB9DC3673}" presName="img" presStyleLbl="fgImgPlace1" presStyleIdx="1" presStyleCnt="3"/>
      <dgm:spPr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267" t="-24586" b="-5437"/>
          </a:stretch>
        </a:blipFill>
      </dgm:spPr>
    </dgm:pt>
    <dgm:pt modelId="{C6BEE319-2734-4FA5-96E0-DDDCA80DD95A}" type="pres">
      <dgm:prSet presAssocID="{491BE7FD-8FE6-44EE-AF33-5F9CB9DC3673}" presName="text" presStyleLbl="node1" presStyleIdx="1" presStyleCnt="3">
        <dgm:presLayoutVars>
          <dgm:bulletEnabled val="1"/>
        </dgm:presLayoutVars>
      </dgm:prSet>
      <dgm:spPr/>
    </dgm:pt>
    <dgm:pt modelId="{0DF8987E-BC51-4BAC-B5D0-CDEB493BB134}" type="pres">
      <dgm:prSet presAssocID="{1F5A4859-A292-40F1-9AFB-0A9E8D0BC905}" presName="spacer" presStyleCnt="0"/>
      <dgm:spPr/>
    </dgm:pt>
    <dgm:pt modelId="{69AA5BD4-5602-4150-BDDF-B472377140D7}" type="pres">
      <dgm:prSet presAssocID="{C3D3DA70-85C8-4FD5-99F3-98BF13042262}" presName="comp" presStyleCnt="0"/>
      <dgm:spPr/>
    </dgm:pt>
    <dgm:pt modelId="{71436BC0-B46F-428C-919A-DB60CA8C0C2F}" type="pres">
      <dgm:prSet presAssocID="{C3D3DA70-85C8-4FD5-99F3-98BF13042262}" presName="box" presStyleLbl="node1" presStyleIdx="2" presStyleCnt="3" custScaleY="126197"/>
      <dgm:spPr/>
    </dgm:pt>
    <dgm:pt modelId="{EB2C40E9-8ADC-4E8F-B069-5B0EF8221EA8}" type="pres">
      <dgm:prSet presAssocID="{C3D3DA70-85C8-4FD5-99F3-98BF13042262}" presName="img" presStyleLbl="fgImgPlace1" presStyleIdx="2" presStyleCnt="3"/>
      <dgm:spPr>
        <a:blipFill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8000" r="-8000"/>
          </a:stretch>
        </a:blipFill>
      </dgm:spPr>
    </dgm:pt>
    <dgm:pt modelId="{92C56584-FD49-4784-ACAE-E75CA382016A}" type="pres">
      <dgm:prSet presAssocID="{C3D3DA70-85C8-4FD5-99F3-98BF13042262}" presName="text" presStyleLbl="node1" presStyleIdx="2" presStyleCnt="3">
        <dgm:presLayoutVars>
          <dgm:bulletEnabled val="1"/>
        </dgm:presLayoutVars>
      </dgm:prSet>
      <dgm:spPr/>
    </dgm:pt>
  </dgm:ptLst>
  <dgm:cxnLst>
    <dgm:cxn modelId="{3E653406-A8CD-4B8F-A00B-3055881B05BD}" srcId="{B153A74C-6CDA-4FA6-8EAA-A3D9D306606B}" destId="{491BE7FD-8FE6-44EE-AF33-5F9CB9DC3673}" srcOrd="1" destOrd="0" parTransId="{BD864A20-95DC-4E47-BEF4-6460C3F0D2E9}" sibTransId="{1F5A4859-A292-40F1-9AFB-0A9E8D0BC905}"/>
    <dgm:cxn modelId="{A7A16B40-6C4D-4B36-9D64-526B2D33C394}" type="presOf" srcId="{B153A74C-6CDA-4FA6-8EAA-A3D9D306606B}" destId="{0C5C82AA-8003-4CC6-9466-4FE10012F4BC}" srcOrd="0" destOrd="0" presId="urn:microsoft.com/office/officeart/2005/8/layout/vList4"/>
    <dgm:cxn modelId="{59EBBA47-342D-4FDF-B8B1-A96DB0E56DE2}" type="presOf" srcId="{491BE7FD-8FE6-44EE-AF33-5F9CB9DC3673}" destId="{66288725-619E-4C10-9BAE-98B76CD56E82}" srcOrd="0" destOrd="0" presId="urn:microsoft.com/office/officeart/2005/8/layout/vList4"/>
    <dgm:cxn modelId="{76EB4751-8F2A-45FD-A696-796D3E657DD9}" srcId="{B153A74C-6CDA-4FA6-8EAA-A3D9D306606B}" destId="{C3D3DA70-85C8-4FD5-99F3-98BF13042262}" srcOrd="2" destOrd="0" parTransId="{213921A4-81E6-4446-8ACA-E805410581B4}" sibTransId="{4D86634B-6DB3-4E7D-995C-B7F0756FCCC5}"/>
    <dgm:cxn modelId="{0D5F6F82-B366-4AD7-B7B2-F090F1F66DFE}" type="presOf" srcId="{A7D4F87E-0341-4A97-BC66-2F68D2A2E44E}" destId="{75B2397F-AF99-4F1F-82DF-D4016A7DA322}" srcOrd="1" destOrd="0" presId="urn:microsoft.com/office/officeart/2005/8/layout/vList4"/>
    <dgm:cxn modelId="{DFDF328D-2FC2-4E99-8F60-6096DE2367E6}" type="presOf" srcId="{C3D3DA70-85C8-4FD5-99F3-98BF13042262}" destId="{71436BC0-B46F-428C-919A-DB60CA8C0C2F}" srcOrd="0" destOrd="0" presId="urn:microsoft.com/office/officeart/2005/8/layout/vList4"/>
    <dgm:cxn modelId="{2C03EC90-F930-4450-8BA8-54346F869825}" type="presOf" srcId="{A7D4F87E-0341-4A97-BC66-2F68D2A2E44E}" destId="{01F4ED62-D99A-4E0A-B413-9C2F2F2F67B8}" srcOrd="0" destOrd="0" presId="urn:microsoft.com/office/officeart/2005/8/layout/vList4"/>
    <dgm:cxn modelId="{F45650AD-B04C-467F-BACC-D17BFD2DB86A}" type="presOf" srcId="{491BE7FD-8FE6-44EE-AF33-5F9CB9DC3673}" destId="{C6BEE319-2734-4FA5-96E0-DDDCA80DD95A}" srcOrd="1" destOrd="0" presId="urn:microsoft.com/office/officeart/2005/8/layout/vList4"/>
    <dgm:cxn modelId="{5393ECC7-D794-4FB7-A423-E44C1D1D18C2}" type="presOf" srcId="{C3D3DA70-85C8-4FD5-99F3-98BF13042262}" destId="{92C56584-FD49-4784-ACAE-E75CA382016A}" srcOrd="1" destOrd="0" presId="urn:microsoft.com/office/officeart/2005/8/layout/vList4"/>
    <dgm:cxn modelId="{904F1BCC-634A-4193-BD09-52D102DA2101}" srcId="{B153A74C-6CDA-4FA6-8EAA-A3D9D306606B}" destId="{A7D4F87E-0341-4A97-BC66-2F68D2A2E44E}" srcOrd="0" destOrd="0" parTransId="{C3BADD93-D035-40F5-8741-2FF394DBECE8}" sibTransId="{5D8363D6-5FB5-42C9-ABA6-8211203F17F3}"/>
    <dgm:cxn modelId="{BC450CAE-FC22-4D27-AB1C-972040BED8E3}" type="presParOf" srcId="{0C5C82AA-8003-4CC6-9466-4FE10012F4BC}" destId="{E20839F9-6B55-4B89-A779-BA72DF9C8D69}" srcOrd="0" destOrd="0" presId="urn:microsoft.com/office/officeart/2005/8/layout/vList4"/>
    <dgm:cxn modelId="{6F1D5DDE-8B7A-44B0-B0CC-E04F97F2B7E3}" type="presParOf" srcId="{E20839F9-6B55-4B89-A779-BA72DF9C8D69}" destId="{01F4ED62-D99A-4E0A-B413-9C2F2F2F67B8}" srcOrd="0" destOrd="0" presId="urn:microsoft.com/office/officeart/2005/8/layout/vList4"/>
    <dgm:cxn modelId="{66C1B4CA-0D13-42BE-B3DF-EFF819A1EF60}" type="presParOf" srcId="{E20839F9-6B55-4B89-A779-BA72DF9C8D69}" destId="{FDBE7BA9-F2C9-492E-83BA-2EED7B3E52A1}" srcOrd="1" destOrd="0" presId="urn:microsoft.com/office/officeart/2005/8/layout/vList4"/>
    <dgm:cxn modelId="{EEFEEE0A-AD75-4BD3-A310-7543CAE141FD}" type="presParOf" srcId="{E20839F9-6B55-4B89-A779-BA72DF9C8D69}" destId="{75B2397F-AF99-4F1F-82DF-D4016A7DA322}" srcOrd="2" destOrd="0" presId="urn:microsoft.com/office/officeart/2005/8/layout/vList4"/>
    <dgm:cxn modelId="{1043B782-7078-4DFD-8DE5-1C5F75AA7B34}" type="presParOf" srcId="{0C5C82AA-8003-4CC6-9466-4FE10012F4BC}" destId="{FCD4AE24-9B34-4DBD-8F16-59D4C73B1A09}" srcOrd="1" destOrd="0" presId="urn:microsoft.com/office/officeart/2005/8/layout/vList4"/>
    <dgm:cxn modelId="{F69C83B4-907F-4096-8B53-8FD0E6700869}" type="presParOf" srcId="{0C5C82AA-8003-4CC6-9466-4FE10012F4BC}" destId="{F5712FCD-436C-431B-B2AC-CD704D5EF4E8}" srcOrd="2" destOrd="0" presId="urn:microsoft.com/office/officeart/2005/8/layout/vList4"/>
    <dgm:cxn modelId="{B34F6B43-B924-4E36-8D84-30267AAB50D1}" type="presParOf" srcId="{F5712FCD-436C-431B-B2AC-CD704D5EF4E8}" destId="{66288725-619E-4C10-9BAE-98B76CD56E82}" srcOrd="0" destOrd="0" presId="urn:microsoft.com/office/officeart/2005/8/layout/vList4"/>
    <dgm:cxn modelId="{06B14629-95C7-4E14-B7F4-415456A2130A}" type="presParOf" srcId="{F5712FCD-436C-431B-B2AC-CD704D5EF4E8}" destId="{64766CB8-A1C6-464D-9FA2-A493A09185E9}" srcOrd="1" destOrd="0" presId="urn:microsoft.com/office/officeart/2005/8/layout/vList4"/>
    <dgm:cxn modelId="{ADE7E971-FD18-4938-A4D9-5DC6891B9591}" type="presParOf" srcId="{F5712FCD-436C-431B-B2AC-CD704D5EF4E8}" destId="{C6BEE319-2734-4FA5-96E0-DDDCA80DD95A}" srcOrd="2" destOrd="0" presId="urn:microsoft.com/office/officeart/2005/8/layout/vList4"/>
    <dgm:cxn modelId="{C98AA9FD-4E0B-4066-A913-897AFE20FF95}" type="presParOf" srcId="{0C5C82AA-8003-4CC6-9466-4FE10012F4BC}" destId="{0DF8987E-BC51-4BAC-B5D0-CDEB493BB134}" srcOrd="3" destOrd="0" presId="urn:microsoft.com/office/officeart/2005/8/layout/vList4"/>
    <dgm:cxn modelId="{8318FCAF-72DF-4FD7-8AE3-9B4FED5B0AE2}" type="presParOf" srcId="{0C5C82AA-8003-4CC6-9466-4FE10012F4BC}" destId="{69AA5BD4-5602-4150-BDDF-B472377140D7}" srcOrd="4" destOrd="0" presId="urn:microsoft.com/office/officeart/2005/8/layout/vList4"/>
    <dgm:cxn modelId="{29F61D2C-DDF4-4E80-8931-2E25E7F38B69}" type="presParOf" srcId="{69AA5BD4-5602-4150-BDDF-B472377140D7}" destId="{71436BC0-B46F-428C-919A-DB60CA8C0C2F}" srcOrd="0" destOrd="0" presId="urn:microsoft.com/office/officeart/2005/8/layout/vList4"/>
    <dgm:cxn modelId="{1AF275B8-5E52-4AAA-9446-4E0941FF411A}" type="presParOf" srcId="{69AA5BD4-5602-4150-BDDF-B472377140D7}" destId="{EB2C40E9-8ADC-4E8F-B069-5B0EF8221EA8}" srcOrd="1" destOrd="0" presId="urn:microsoft.com/office/officeart/2005/8/layout/vList4"/>
    <dgm:cxn modelId="{E7998952-55A8-4E06-9F81-32852D2C77C7}" type="presParOf" srcId="{69AA5BD4-5602-4150-BDDF-B472377140D7}" destId="{92C56584-FD49-4784-ACAE-E75CA382016A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A2313FD-589B-48BE-A6EA-644340E3294E}" type="doc">
      <dgm:prSet loTypeId="urn:microsoft.com/office/officeart/2008/layout/PictureStrips" loCatId="picture" qsTypeId="urn:microsoft.com/office/officeart/2005/8/quickstyle/3d1#1" qsCatId="3D" csTypeId="urn:microsoft.com/office/officeart/2005/8/colors/colorful1#2" csCatId="colorful" phldr="1"/>
      <dgm:spPr/>
      <dgm:t>
        <a:bodyPr/>
        <a:lstStyle/>
        <a:p>
          <a:endParaRPr lang="es-ES"/>
        </a:p>
      </dgm:t>
    </dgm:pt>
    <dgm:pt modelId="{738D9233-94DF-4C46-9903-6891354EFE9C}">
      <dgm:prSet custT="1"/>
      <dgm:spPr>
        <a:solidFill>
          <a:schemeClr val="bg2">
            <a:lumMod val="20000"/>
            <a:lumOff val="8000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r>
            <a:rPr lang="fr-FR" sz="1800" b="1" noProof="0" dirty="0" err="1"/>
            <a:t>Tsy</a:t>
          </a:r>
          <a:r>
            <a:rPr lang="fr-FR" sz="1800" b="1" noProof="0" dirty="0"/>
            <a:t> </a:t>
          </a:r>
          <a:r>
            <a:rPr lang="fr-FR" sz="1800" b="1" noProof="0" dirty="0" err="1"/>
            <a:t>endrika</a:t>
          </a:r>
          <a:r>
            <a:rPr lang="fr-FR" sz="1800" b="1" noProof="0" dirty="0"/>
            <a:t> </a:t>
          </a:r>
          <a:r>
            <a:rPr lang="fr-FR" sz="1800" b="1" noProof="0" dirty="0" err="1"/>
            <a:t>amam-bika</a:t>
          </a:r>
          <a:r>
            <a:rPr lang="fr-FR" sz="1800" b="1" noProof="0" dirty="0"/>
            <a:t> </a:t>
          </a:r>
          <a:r>
            <a:rPr lang="fr-FR" sz="1800" b="1" noProof="0" dirty="0" err="1"/>
            <a:t>ny</a:t>
          </a:r>
          <a:r>
            <a:rPr lang="fr-FR" sz="1800" b="1" noProof="0" dirty="0"/>
            <a:t> </a:t>
          </a:r>
          <a:r>
            <a:rPr lang="fr-FR" sz="1800" b="1" noProof="0" dirty="0" err="1"/>
            <a:t>antsony</a:t>
          </a:r>
          <a:r>
            <a:rPr lang="fr-FR" sz="1800" b="1" noProof="0" dirty="0"/>
            <a:t>, fa ara-</a:t>
          </a:r>
          <a:r>
            <a:rPr lang="fr-FR" sz="1800" b="1" noProof="0" dirty="0" err="1"/>
            <a:t>panahy</a:t>
          </a:r>
          <a:r>
            <a:rPr lang="fr-FR" sz="1800" b="1" noProof="0" dirty="0"/>
            <a:t> (and</a:t>
          </a:r>
          <a:r>
            <a:rPr lang="en-US" sz="1800" b="1" noProof="0" dirty="0"/>
            <a:t>. 2)</a:t>
          </a:r>
          <a:endParaRPr lang="en-US" sz="1800" noProof="0" dirty="0"/>
        </a:p>
      </dgm:t>
    </dgm:pt>
    <dgm:pt modelId="{9EF17351-858D-42CC-A53A-654F3F1A230E}" type="parTrans" cxnId="{8EF2366F-25A2-44F0-8103-4FBABD4D95B5}">
      <dgm:prSet/>
      <dgm:spPr/>
      <dgm:t>
        <a:bodyPr/>
        <a:lstStyle/>
        <a:p>
          <a:endParaRPr lang="es-ES" sz="1800"/>
        </a:p>
      </dgm:t>
    </dgm:pt>
    <dgm:pt modelId="{6012DC52-1026-4642-8474-5511A643BF7D}" type="sibTrans" cxnId="{8EF2366F-25A2-44F0-8103-4FBABD4D95B5}">
      <dgm:prSet/>
      <dgm:spPr/>
      <dgm:t>
        <a:bodyPr/>
        <a:lstStyle/>
        <a:p>
          <a:endParaRPr lang="es-ES" sz="1800"/>
        </a:p>
      </dgm:t>
    </dgm:pt>
    <dgm:pt modelId="{99CEFA0D-3749-4EA1-9F83-6E2EDEE07172}">
      <dgm:prSet custT="1"/>
      <dgm:spPr>
        <a:solidFill>
          <a:schemeClr val="accent5">
            <a:lumMod val="20000"/>
            <a:lumOff val="80000"/>
          </a:schemeClr>
        </a:solidFill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r>
            <a:rPr lang="fr-FR" sz="1800" b="1" noProof="0" dirty="0" err="1"/>
            <a:t>Natao</a:t>
          </a:r>
          <a:r>
            <a:rPr lang="fr-FR" sz="1800" b="1" noProof="0" dirty="0"/>
            <a:t> </a:t>
          </a:r>
          <a:r>
            <a:rPr lang="fr-FR" sz="1800" b="1" noProof="0" dirty="0" err="1"/>
            <a:t>tsinontsinona</a:t>
          </a:r>
          <a:r>
            <a:rPr lang="fr-FR" sz="1800" b="1" noProof="0" dirty="0"/>
            <a:t>, </a:t>
          </a:r>
          <a:r>
            <a:rPr lang="fr-FR" sz="1800" b="1" noProof="0" dirty="0" err="1"/>
            <a:t>notorotoronina</a:t>
          </a:r>
          <a:r>
            <a:rPr lang="fr-FR" sz="1800" b="1" noProof="0" dirty="0"/>
            <a:t> </a:t>
          </a:r>
          <a:r>
            <a:rPr lang="fr-FR" sz="1800" b="1" noProof="0" dirty="0" err="1"/>
            <a:t>ary</a:t>
          </a:r>
          <a:r>
            <a:rPr lang="fr-FR" sz="1800" b="1" noProof="0" dirty="0"/>
            <a:t> </a:t>
          </a:r>
          <a:r>
            <a:rPr lang="fr-FR" sz="1800" b="1" noProof="0" dirty="0" err="1"/>
            <a:t>nolavina</a:t>
          </a:r>
          <a:r>
            <a:rPr lang="fr-FR" sz="1800" b="1" noProof="0" dirty="0"/>
            <a:t> </a:t>
          </a:r>
          <a:r>
            <a:rPr lang="fr-FR" sz="1800" b="1" noProof="0" dirty="0" err="1"/>
            <a:t>Izy</a:t>
          </a:r>
          <a:r>
            <a:rPr lang="fr-FR" sz="1800" b="1" noProof="0" dirty="0"/>
            <a:t> (and</a:t>
          </a:r>
          <a:r>
            <a:rPr lang="en-US" sz="1800" b="1" noProof="0" dirty="0"/>
            <a:t>. 3)</a:t>
          </a:r>
          <a:endParaRPr lang="en-US" sz="1800" noProof="0" dirty="0"/>
        </a:p>
      </dgm:t>
    </dgm:pt>
    <dgm:pt modelId="{B733B311-22A7-4109-9E76-D4DED783F57E}" type="parTrans" cxnId="{1B818C11-BA74-4D62-8CF0-EA08E0B958D5}">
      <dgm:prSet/>
      <dgm:spPr/>
      <dgm:t>
        <a:bodyPr/>
        <a:lstStyle/>
        <a:p>
          <a:endParaRPr lang="es-ES" sz="1800"/>
        </a:p>
      </dgm:t>
    </dgm:pt>
    <dgm:pt modelId="{6991A908-6CC1-4845-8E33-A4D94CD0CB88}" type="sibTrans" cxnId="{1B818C11-BA74-4D62-8CF0-EA08E0B958D5}">
      <dgm:prSet/>
      <dgm:spPr/>
      <dgm:t>
        <a:bodyPr/>
        <a:lstStyle/>
        <a:p>
          <a:endParaRPr lang="es-ES" sz="1800"/>
        </a:p>
      </dgm:t>
    </dgm:pt>
    <dgm:pt modelId="{158076A8-2EFC-40C4-AE20-3186ABB38EED}">
      <dgm:prSet custT="1"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pt-BR" sz="1800" b="1" noProof="0" dirty="0"/>
            <a:t>Na dia nanasitra ny maro aza Izy, dia nolavina (and</a:t>
          </a:r>
          <a:r>
            <a:rPr lang="en-US" sz="1800" b="1" noProof="0" dirty="0"/>
            <a:t>. 4)</a:t>
          </a:r>
          <a:endParaRPr lang="en-US" sz="1800" noProof="0" dirty="0"/>
        </a:p>
      </dgm:t>
    </dgm:pt>
    <dgm:pt modelId="{248FCA8B-D634-4C59-80EB-9365DC7BBFFC}" type="parTrans" cxnId="{FD0FB32C-23BB-4B35-A9C7-686DA919AF8D}">
      <dgm:prSet/>
      <dgm:spPr/>
      <dgm:t>
        <a:bodyPr/>
        <a:lstStyle/>
        <a:p>
          <a:endParaRPr lang="es-ES" sz="1800"/>
        </a:p>
      </dgm:t>
    </dgm:pt>
    <dgm:pt modelId="{29FA3C20-713A-4918-AADC-E88263134FF7}" type="sibTrans" cxnId="{FD0FB32C-23BB-4B35-A9C7-686DA919AF8D}">
      <dgm:prSet/>
      <dgm:spPr/>
      <dgm:t>
        <a:bodyPr/>
        <a:lstStyle/>
        <a:p>
          <a:endParaRPr lang="es-ES" sz="1800"/>
        </a:p>
      </dgm:t>
    </dgm:pt>
    <dgm:pt modelId="{EFF64215-54B7-4E30-B268-F6C616566B21}">
      <dgm:prSet custT="1"/>
      <dgm:spPr>
        <a:solidFill>
          <a:schemeClr val="accent4">
            <a:lumMod val="20000"/>
            <a:lumOff val="80000"/>
          </a:schemeClr>
        </a:solidFill>
        <a:ln>
          <a:solidFill>
            <a:schemeClr val="accent4">
              <a:lumMod val="75000"/>
            </a:schemeClr>
          </a:solidFill>
        </a:ln>
      </dgm:spPr>
      <dgm:t>
        <a:bodyPr/>
        <a:lstStyle/>
        <a:p>
          <a:r>
            <a:rPr lang="fr-FR" sz="1500" b="1" noProof="0" dirty="0" err="1"/>
            <a:t>Tamin'ny</a:t>
          </a:r>
          <a:r>
            <a:rPr lang="fr-FR" sz="1500" b="1" noProof="0" dirty="0"/>
            <a:t> </a:t>
          </a:r>
          <a:r>
            <a:rPr lang="fr-FR" sz="1500" b="1" noProof="0" dirty="0" err="1"/>
            <a:t>fahafatesany</a:t>
          </a:r>
          <a:r>
            <a:rPr lang="fr-FR" sz="1500" b="1" noProof="0" dirty="0"/>
            <a:t> </a:t>
          </a:r>
          <a:r>
            <a:rPr lang="fr-FR" sz="1500" b="1" noProof="0" dirty="0" err="1"/>
            <a:t>teo</a:t>
          </a:r>
          <a:r>
            <a:rPr lang="fr-FR" sz="1500" b="1" noProof="0" dirty="0"/>
            <a:t> </a:t>
          </a:r>
          <a:r>
            <a:rPr lang="fr-FR" sz="1500" b="1" noProof="0" dirty="0" err="1"/>
            <a:t>amin'ny</a:t>
          </a:r>
          <a:r>
            <a:rPr lang="fr-FR" sz="1500" b="1" noProof="0" dirty="0"/>
            <a:t> </a:t>
          </a:r>
          <a:r>
            <a:rPr lang="fr-FR" sz="1500" b="1" noProof="0" dirty="0" err="1"/>
            <a:t>hazo</a:t>
          </a:r>
          <a:r>
            <a:rPr lang="fr-FR" sz="1500" b="1" noProof="0" dirty="0"/>
            <a:t> </a:t>
          </a:r>
          <a:r>
            <a:rPr lang="fr-FR" sz="1500" b="1" noProof="0" dirty="0" err="1"/>
            <a:t>fijaliana</a:t>
          </a:r>
          <a:r>
            <a:rPr lang="fr-FR" sz="1500" b="1" noProof="0" dirty="0"/>
            <a:t> no </a:t>
          </a:r>
          <a:r>
            <a:rPr lang="fr-FR" sz="1500" b="1" noProof="0" dirty="0" err="1"/>
            <a:t>nanolorany</a:t>
          </a:r>
          <a:r>
            <a:rPr lang="fr-FR" sz="1500" b="1" noProof="0" dirty="0"/>
            <a:t> </a:t>
          </a:r>
          <a:r>
            <a:rPr lang="fr-FR" sz="1500" b="1" noProof="0" dirty="0" err="1"/>
            <a:t>antsika</a:t>
          </a:r>
          <a:r>
            <a:rPr lang="fr-FR" sz="1500" b="1" noProof="0" dirty="0"/>
            <a:t> </a:t>
          </a:r>
          <a:r>
            <a:rPr lang="fr-FR" sz="1500" b="1" noProof="0" dirty="0" err="1"/>
            <a:t>ny</a:t>
          </a:r>
          <a:r>
            <a:rPr lang="fr-FR" sz="1500" b="1" noProof="0" dirty="0"/>
            <a:t> </a:t>
          </a:r>
          <a:r>
            <a:rPr lang="fr-FR" sz="1500" b="1" noProof="0" dirty="0" err="1"/>
            <a:t>famonjena</a:t>
          </a:r>
          <a:r>
            <a:rPr lang="fr-FR" sz="1500" b="1" noProof="0" dirty="0"/>
            <a:t> (and</a:t>
          </a:r>
          <a:r>
            <a:rPr lang="en-US" sz="1500" b="1" noProof="0" dirty="0"/>
            <a:t>. 5)</a:t>
          </a:r>
          <a:endParaRPr lang="en-US" sz="1500" noProof="0" dirty="0"/>
        </a:p>
      </dgm:t>
    </dgm:pt>
    <dgm:pt modelId="{09FF405C-48B6-4750-AE10-89659BE9B458}" type="parTrans" cxnId="{820B0BAE-47AE-49AC-B82E-E050E2D8EE63}">
      <dgm:prSet/>
      <dgm:spPr/>
      <dgm:t>
        <a:bodyPr/>
        <a:lstStyle/>
        <a:p>
          <a:endParaRPr lang="es-ES" sz="1800"/>
        </a:p>
      </dgm:t>
    </dgm:pt>
    <dgm:pt modelId="{45E1D0F5-6913-4BC9-A914-36B0546AD27E}" type="sibTrans" cxnId="{820B0BAE-47AE-49AC-B82E-E050E2D8EE63}">
      <dgm:prSet/>
      <dgm:spPr/>
      <dgm:t>
        <a:bodyPr/>
        <a:lstStyle/>
        <a:p>
          <a:endParaRPr lang="es-ES" sz="1800"/>
        </a:p>
      </dgm:t>
    </dgm:pt>
    <dgm:pt modelId="{A1018400-FF57-45C1-BC49-7BE863908122}">
      <dgm:prSet custT="1"/>
      <dgm:spPr>
        <a:solidFill>
          <a:schemeClr val="accent6">
            <a:lumMod val="20000"/>
            <a:lumOff val="80000"/>
          </a:schemeClr>
        </a:solidFill>
        <a:ln>
          <a:solidFill>
            <a:schemeClr val="accent6">
              <a:lumMod val="75000"/>
            </a:schemeClr>
          </a:solidFill>
        </a:ln>
      </dgm:spPr>
      <dgm:t>
        <a:bodyPr/>
        <a:lstStyle/>
        <a:p>
          <a:r>
            <a:rPr lang="fr-FR" sz="1800" b="1" noProof="0" dirty="0" err="1"/>
            <a:t>Nahatran'Andriamanitra</a:t>
          </a:r>
          <a:r>
            <a:rPr lang="fr-FR" sz="1800" b="1" noProof="0" dirty="0"/>
            <a:t> </a:t>
          </a:r>
          <a:r>
            <a:rPr lang="fr-FR" sz="1800" b="1" noProof="0" dirty="0" err="1"/>
            <a:t>taminy</a:t>
          </a:r>
          <a:r>
            <a:rPr lang="fr-FR" sz="1800" b="1" noProof="0" dirty="0"/>
            <a:t> </a:t>
          </a:r>
          <a:r>
            <a:rPr lang="fr-FR" sz="1800" b="1" noProof="0" dirty="0" err="1"/>
            <a:t>avokoa</a:t>
          </a:r>
          <a:r>
            <a:rPr lang="fr-FR" sz="1800" b="1" noProof="0" dirty="0"/>
            <a:t> </a:t>
          </a:r>
          <a:r>
            <a:rPr lang="fr-FR" sz="1800" b="1" noProof="0" dirty="0" err="1"/>
            <a:t>ny</a:t>
          </a:r>
          <a:r>
            <a:rPr lang="fr-FR" sz="1800" b="1" noProof="0" dirty="0"/>
            <a:t> </a:t>
          </a:r>
          <a:r>
            <a:rPr lang="fr-FR" sz="1800" b="1" noProof="0" dirty="0" err="1"/>
            <a:t>helotsika</a:t>
          </a:r>
          <a:r>
            <a:rPr lang="fr-FR" sz="1800" b="1" noProof="0" dirty="0"/>
            <a:t> </a:t>
          </a:r>
          <a:r>
            <a:rPr lang="fr-FR" sz="1800" b="1" noProof="0" dirty="0" err="1"/>
            <a:t>rehetra</a:t>
          </a:r>
          <a:r>
            <a:rPr lang="fr-FR" sz="1800" b="1" noProof="0" dirty="0"/>
            <a:t> (and</a:t>
          </a:r>
          <a:r>
            <a:rPr lang="en-US" sz="1800" b="1" noProof="0" dirty="0"/>
            <a:t>. 6)</a:t>
          </a:r>
          <a:endParaRPr lang="en-US" sz="1800" noProof="0" dirty="0"/>
        </a:p>
      </dgm:t>
    </dgm:pt>
    <dgm:pt modelId="{D725D9D1-8860-46B5-899B-2392C3737577}" type="parTrans" cxnId="{FEAB4EA7-3DD3-49F0-9F37-39539930F610}">
      <dgm:prSet/>
      <dgm:spPr/>
      <dgm:t>
        <a:bodyPr/>
        <a:lstStyle/>
        <a:p>
          <a:endParaRPr lang="es-ES" sz="1800"/>
        </a:p>
      </dgm:t>
    </dgm:pt>
    <dgm:pt modelId="{7DB41B7B-54C8-4BD5-9F9F-40BA8F957016}" type="sibTrans" cxnId="{FEAB4EA7-3DD3-49F0-9F37-39539930F610}">
      <dgm:prSet/>
      <dgm:spPr/>
      <dgm:t>
        <a:bodyPr/>
        <a:lstStyle/>
        <a:p>
          <a:endParaRPr lang="es-ES" sz="1800"/>
        </a:p>
      </dgm:t>
    </dgm:pt>
    <dgm:pt modelId="{6964FCFD-EFD5-4160-8282-E6925A473081}">
      <dgm:prSet custT="1"/>
      <dgm:spPr>
        <a:solidFill>
          <a:schemeClr val="tx2">
            <a:lumMod val="20000"/>
            <a:lumOff val="80000"/>
          </a:schemeClr>
        </a:solidFill>
        <a:ln>
          <a:solidFill>
            <a:schemeClr val="tx2">
              <a:lumMod val="50000"/>
            </a:schemeClr>
          </a:solidFill>
        </a:ln>
      </dgm:spPr>
      <dgm:t>
        <a:bodyPr/>
        <a:lstStyle/>
        <a:p>
          <a:r>
            <a:rPr lang="fr-FR" sz="1800" b="1" noProof="0" dirty="0" err="1"/>
            <a:t>Tsy</a:t>
          </a:r>
          <a:r>
            <a:rPr lang="fr-FR" sz="1800" b="1" noProof="0" dirty="0"/>
            <a:t> </a:t>
          </a:r>
          <a:r>
            <a:rPr lang="fr-FR" sz="1800" b="1" noProof="0" dirty="0" err="1"/>
            <a:t>mba</a:t>
          </a:r>
          <a:r>
            <a:rPr lang="fr-FR" sz="1800" b="1" noProof="0" dirty="0"/>
            <a:t> </a:t>
          </a:r>
          <a:r>
            <a:rPr lang="fr-FR" sz="1800" b="1" noProof="0" dirty="0" err="1"/>
            <a:t>niaro-tena</a:t>
          </a:r>
          <a:r>
            <a:rPr lang="fr-FR" sz="1800" b="1" noProof="0" dirty="0"/>
            <a:t> </a:t>
          </a:r>
          <a:r>
            <a:rPr lang="fr-FR" sz="1800" b="1" noProof="0" dirty="0" err="1"/>
            <a:t>teo</a:t>
          </a:r>
          <a:r>
            <a:rPr lang="fr-FR" sz="1800" b="1" noProof="0" dirty="0"/>
            <a:t> </a:t>
          </a:r>
          <a:r>
            <a:rPr lang="fr-FR" sz="1800" b="1" noProof="0" dirty="0" err="1"/>
            <a:t>anatrehan'ny</a:t>
          </a:r>
          <a:r>
            <a:rPr lang="fr-FR" sz="1800" b="1" noProof="0" dirty="0"/>
            <a:t> </a:t>
          </a:r>
          <a:r>
            <a:rPr lang="fr-FR" sz="1800" b="1" noProof="0" dirty="0" err="1"/>
            <a:t>mpiampanga</a:t>
          </a:r>
          <a:r>
            <a:rPr lang="fr-FR" sz="1800" b="1" noProof="0" dirty="0"/>
            <a:t> Azy </a:t>
          </a:r>
          <a:r>
            <a:rPr lang="fr-FR" sz="1800" b="1" noProof="0" dirty="0" err="1"/>
            <a:t>Izy</a:t>
          </a:r>
          <a:r>
            <a:rPr lang="fr-FR" sz="1800" b="1" noProof="0" dirty="0"/>
            <a:t> (and</a:t>
          </a:r>
          <a:r>
            <a:rPr lang="en-US" sz="1800" b="1" noProof="0" dirty="0"/>
            <a:t>. 7)</a:t>
          </a:r>
          <a:endParaRPr lang="en-US" sz="1800" noProof="0" dirty="0"/>
        </a:p>
      </dgm:t>
    </dgm:pt>
    <dgm:pt modelId="{008715D0-6B1D-4526-8C5B-CFB06D81D2BF}" type="parTrans" cxnId="{874E38AD-1524-4897-88A0-34FE8A86B650}">
      <dgm:prSet/>
      <dgm:spPr/>
      <dgm:t>
        <a:bodyPr/>
        <a:lstStyle/>
        <a:p>
          <a:endParaRPr lang="es-ES" sz="1800"/>
        </a:p>
      </dgm:t>
    </dgm:pt>
    <dgm:pt modelId="{0DEADBDD-8602-4BA7-8B3F-2E9D04E12553}" type="sibTrans" cxnId="{874E38AD-1524-4897-88A0-34FE8A86B650}">
      <dgm:prSet/>
      <dgm:spPr/>
      <dgm:t>
        <a:bodyPr/>
        <a:lstStyle/>
        <a:p>
          <a:endParaRPr lang="es-ES" sz="1800"/>
        </a:p>
      </dgm:t>
    </dgm:pt>
    <dgm:pt modelId="{21EE72C8-3711-4DB1-A109-33D4D7CD99F3}">
      <dgm:prSet custT="1"/>
      <dgm:spPr>
        <a:solidFill>
          <a:srgbClr val="FFE697"/>
        </a:solidFill>
        <a:ln>
          <a:solidFill>
            <a:srgbClr val="FFC000"/>
          </a:solidFill>
        </a:ln>
      </dgm:spPr>
      <dgm:t>
        <a:bodyPr/>
        <a:lstStyle/>
        <a:p>
          <a:r>
            <a:rPr lang="fr-FR" sz="1800" b="1" noProof="0" dirty="0" err="1"/>
            <a:t>Notsaraina</a:t>
          </a:r>
          <a:r>
            <a:rPr lang="fr-FR" sz="1800" b="1" noProof="0" dirty="0"/>
            <a:t> </a:t>
          </a:r>
          <a:r>
            <a:rPr lang="fr-FR" sz="1800" b="1" noProof="0" dirty="0" err="1"/>
            <a:t>sy</a:t>
          </a:r>
          <a:r>
            <a:rPr lang="fr-FR" sz="1800" b="1" noProof="0" dirty="0"/>
            <a:t> </a:t>
          </a:r>
          <a:r>
            <a:rPr lang="fr-FR" sz="1800" b="1" noProof="0" dirty="0" err="1"/>
            <a:t>nomelohina</a:t>
          </a:r>
          <a:r>
            <a:rPr lang="fr-FR" sz="1800" b="1" noProof="0" dirty="0"/>
            <a:t> ho </a:t>
          </a:r>
          <a:r>
            <a:rPr lang="fr-FR" sz="1800" b="1" noProof="0" dirty="0" err="1"/>
            <a:t>faty</a:t>
          </a:r>
          <a:r>
            <a:rPr lang="fr-FR" sz="1800" b="1" noProof="0" dirty="0"/>
            <a:t> </a:t>
          </a:r>
          <a:r>
            <a:rPr lang="fr-FR" sz="1800" b="1" noProof="0" dirty="0" err="1"/>
            <a:t>Izy</a:t>
          </a:r>
          <a:r>
            <a:rPr lang="fr-FR" sz="1800" b="1" noProof="0" dirty="0"/>
            <a:t> (and</a:t>
          </a:r>
          <a:r>
            <a:rPr lang="en-US" sz="1800" b="1" noProof="0" dirty="0"/>
            <a:t>. 8)</a:t>
          </a:r>
          <a:endParaRPr lang="en-US" sz="1800" noProof="0" dirty="0"/>
        </a:p>
      </dgm:t>
    </dgm:pt>
    <dgm:pt modelId="{E136CDE6-FB94-4C34-B03E-ED4F6D51F429}" type="parTrans" cxnId="{9B4C6B4C-84B2-4F86-AE05-8BAB70C0434B}">
      <dgm:prSet/>
      <dgm:spPr/>
      <dgm:t>
        <a:bodyPr/>
        <a:lstStyle/>
        <a:p>
          <a:endParaRPr lang="es-ES" sz="1800"/>
        </a:p>
      </dgm:t>
    </dgm:pt>
    <dgm:pt modelId="{FEF0D992-562B-4EBA-86B1-8749E906A822}" type="sibTrans" cxnId="{9B4C6B4C-84B2-4F86-AE05-8BAB70C0434B}">
      <dgm:prSet/>
      <dgm:spPr/>
      <dgm:t>
        <a:bodyPr/>
        <a:lstStyle/>
        <a:p>
          <a:endParaRPr lang="es-ES" sz="1800"/>
        </a:p>
      </dgm:t>
    </dgm:pt>
    <dgm:pt modelId="{E51F8748-5080-4473-A708-CBDE928097B8}">
      <dgm:prSet custT="1"/>
      <dgm:spPr>
        <a:solidFill>
          <a:srgbClr val="FEC3A8"/>
        </a:solidFill>
        <a:ln>
          <a:solidFill>
            <a:srgbClr val="FF0000"/>
          </a:solidFill>
        </a:ln>
      </dgm:spPr>
      <dgm:t>
        <a:bodyPr/>
        <a:lstStyle/>
        <a:p>
          <a:r>
            <a:rPr lang="fr-FR" sz="1800" b="1" noProof="0" dirty="0" err="1"/>
            <a:t>Nalevina</a:t>
          </a:r>
          <a:r>
            <a:rPr lang="fr-FR" sz="1800" b="1" noProof="0" dirty="0"/>
            <a:t> </a:t>
          </a:r>
          <a:r>
            <a:rPr lang="fr-FR" sz="1800" b="1" noProof="0" dirty="0" err="1"/>
            <a:t>teo</a:t>
          </a:r>
          <a:r>
            <a:rPr lang="fr-FR" sz="1800" b="1" noProof="0" dirty="0"/>
            <a:t> </a:t>
          </a:r>
          <a:r>
            <a:rPr lang="fr-FR" sz="1800" b="1" noProof="0" dirty="0" err="1"/>
            <a:t>amin'ny</a:t>
          </a:r>
          <a:r>
            <a:rPr lang="fr-FR" sz="1800" b="1" noProof="0" dirty="0"/>
            <a:t> </a:t>
          </a:r>
          <a:r>
            <a:rPr lang="fr-FR" sz="1800" b="1" noProof="0" dirty="0" err="1"/>
            <a:t>mpanankarena</a:t>
          </a:r>
          <a:r>
            <a:rPr lang="fr-FR" sz="1800" b="1" noProof="0" dirty="0"/>
            <a:t> </a:t>
          </a:r>
          <a:r>
            <a:rPr lang="fr-FR" sz="1800" b="1" noProof="0" dirty="0" err="1"/>
            <a:t>Izy</a:t>
          </a:r>
          <a:r>
            <a:rPr lang="fr-FR" sz="1800" b="1" noProof="0" dirty="0"/>
            <a:t> (and</a:t>
          </a:r>
          <a:r>
            <a:rPr lang="en-US" sz="1800" b="1" noProof="0" dirty="0"/>
            <a:t>. 9a)</a:t>
          </a:r>
          <a:endParaRPr lang="en-US" sz="1800" noProof="0" dirty="0"/>
        </a:p>
      </dgm:t>
    </dgm:pt>
    <dgm:pt modelId="{3274F435-899E-4A53-B2CF-6FEB74E19A5B}" type="parTrans" cxnId="{3EB70F7C-679D-4A68-B04D-FAC24E6503CB}">
      <dgm:prSet/>
      <dgm:spPr/>
      <dgm:t>
        <a:bodyPr/>
        <a:lstStyle/>
        <a:p>
          <a:endParaRPr lang="es-ES" sz="1800"/>
        </a:p>
      </dgm:t>
    </dgm:pt>
    <dgm:pt modelId="{C4EC3406-B545-44B5-91BD-6A8F470D4471}" type="sibTrans" cxnId="{3EB70F7C-679D-4A68-B04D-FAC24E6503CB}">
      <dgm:prSet/>
      <dgm:spPr/>
      <dgm:t>
        <a:bodyPr/>
        <a:lstStyle/>
        <a:p>
          <a:endParaRPr lang="es-ES" sz="1800"/>
        </a:p>
      </dgm:t>
    </dgm:pt>
    <dgm:pt modelId="{A8489E5A-4D3C-4631-9A0A-1917F9FD7026}">
      <dgm:prSet custT="1"/>
      <dgm:spPr>
        <a:solidFill>
          <a:srgbClr val="EBE600"/>
        </a:solidFill>
        <a:ln>
          <a:solidFill>
            <a:srgbClr val="9E9A00"/>
          </a:solidFill>
        </a:ln>
      </dgm:spPr>
      <dgm:t>
        <a:bodyPr/>
        <a:lstStyle/>
        <a:p>
          <a:r>
            <a:rPr lang="pl-PL" sz="1800" b="1" noProof="0" dirty="0"/>
            <a:t>Tsy mba nanota Izy (and</a:t>
          </a:r>
          <a:r>
            <a:rPr lang="en-US" sz="1800" b="1" noProof="0" dirty="0"/>
            <a:t>. 9b)</a:t>
          </a:r>
          <a:endParaRPr lang="en-US" sz="1800" noProof="0" dirty="0"/>
        </a:p>
      </dgm:t>
    </dgm:pt>
    <dgm:pt modelId="{06D51938-7E7D-4514-BF73-9834CA84EB0E}" type="parTrans" cxnId="{C029E5B5-3427-48E8-904B-AEDAF0C0FB23}">
      <dgm:prSet/>
      <dgm:spPr/>
      <dgm:t>
        <a:bodyPr/>
        <a:lstStyle/>
        <a:p>
          <a:endParaRPr lang="es-ES" sz="1800"/>
        </a:p>
      </dgm:t>
    </dgm:pt>
    <dgm:pt modelId="{535EFA2F-14F3-4CB6-8C07-21741E6B72D6}" type="sibTrans" cxnId="{C029E5B5-3427-48E8-904B-AEDAF0C0FB23}">
      <dgm:prSet/>
      <dgm:spPr/>
      <dgm:t>
        <a:bodyPr/>
        <a:lstStyle/>
        <a:p>
          <a:endParaRPr lang="es-ES" sz="1800"/>
        </a:p>
      </dgm:t>
    </dgm:pt>
    <dgm:pt modelId="{CCBFFEC0-A33B-4D8F-8A80-432BF59E3C6C}">
      <dgm:prSet custT="1"/>
      <dgm:spPr>
        <a:solidFill>
          <a:srgbClr val="DCC5ED"/>
        </a:solidFill>
        <a:ln>
          <a:solidFill>
            <a:srgbClr val="7030A0"/>
          </a:solidFill>
        </a:ln>
      </dgm:spPr>
      <dgm:t>
        <a:bodyPr/>
        <a:lstStyle/>
        <a:p>
          <a:r>
            <a:rPr lang="fr-FR" sz="1800" b="1" noProof="0" dirty="0" err="1"/>
            <a:t>Nitsangana</a:t>
          </a:r>
          <a:r>
            <a:rPr lang="fr-FR" sz="1800" b="1" noProof="0" dirty="0"/>
            <a:t> </a:t>
          </a:r>
          <a:r>
            <a:rPr lang="fr-FR" sz="1800" b="1" noProof="0" dirty="0" err="1"/>
            <a:t>tamin'ny</a:t>
          </a:r>
          <a:r>
            <a:rPr lang="fr-FR" sz="1800" b="1" noProof="0" dirty="0"/>
            <a:t> </a:t>
          </a:r>
          <a:r>
            <a:rPr lang="fr-FR" sz="1800" b="1" noProof="0" dirty="0" err="1"/>
            <a:t>maty</a:t>
          </a:r>
          <a:r>
            <a:rPr lang="fr-FR" sz="1800" b="1" noProof="0" dirty="0"/>
            <a:t> </a:t>
          </a:r>
          <a:r>
            <a:rPr lang="fr-FR" sz="1800" b="1" noProof="0" dirty="0" err="1"/>
            <a:t>Izy</a:t>
          </a:r>
          <a:r>
            <a:rPr lang="fr-FR" sz="1800" b="1" noProof="0" dirty="0"/>
            <a:t> </a:t>
          </a:r>
          <a:r>
            <a:rPr lang="fr-FR" sz="1800" b="1" noProof="0" dirty="0" err="1"/>
            <a:t>rehefa</a:t>
          </a:r>
          <a:r>
            <a:rPr lang="fr-FR" sz="1800" b="1" noProof="0" dirty="0"/>
            <a:t> </a:t>
          </a:r>
          <a:r>
            <a:rPr lang="fr-FR" sz="1800" b="1" noProof="0" dirty="0" err="1"/>
            <a:t>vita</a:t>
          </a:r>
          <a:r>
            <a:rPr lang="fr-FR" sz="1800" b="1" noProof="0" dirty="0"/>
            <a:t> </a:t>
          </a:r>
          <a:r>
            <a:rPr lang="fr-FR" sz="1800" b="1" noProof="0" dirty="0" err="1"/>
            <a:t>ny</a:t>
          </a:r>
          <a:r>
            <a:rPr lang="fr-FR" sz="1800" b="1" noProof="0" dirty="0"/>
            <a:t> </a:t>
          </a:r>
          <a:r>
            <a:rPr lang="fr-FR" sz="1800" b="1" noProof="0" dirty="0" err="1"/>
            <a:t>fanati-panonerana</a:t>
          </a:r>
          <a:r>
            <a:rPr lang="fr-FR" sz="1800" b="1" noProof="0" dirty="0"/>
            <a:t> (and</a:t>
          </a:r>
          <a:r>
            <a:rPr lang="en-US" sz="1800" b="1" noProof="0" dirty="0"/>
            <a:t>. 10)</a:t>
          </a:r>
          <a:endParaRPr lang="en-US" sz="1800" noProof="0" dirty="0"/>
        </a:p>
      </dgm:t>
    </dgm:pt>
    <dgm:pt modelId="{2DD4180E-9E58-41E1-B518-AE10E8829094}" type="parTrans" cxnId="{B924DCFA-CB7F-4CCE-AF57-B1160064C72C}">
      <dgm:prSet/>
      <dgm:spPr/>
      <dgm:t>
        <a:bodyPr/>
        <a:lstStyle/>
        <a:p>
          <a:endParaRPr lang="es-ES" sz="1800"/>
        </a:p>
      </dgm:t>
    </dgm:pt>
    <dgm:pt modelId="{0756EBA2-2341-4E04-8A81-7C6E95A35EB8}" type="sibTrans" cxnId="{B924DCFA-CB7F-4CCE-AF57-B1160064C72C}">
      <dgm:prSet/>
      <dgm:spPr/>
      <dgm:t>
        <a:bodyPr/>
        <a:lstStyle/>
        <a:p>
          <a:endParaRPr lang="es-ES" sz="1800"/>
        </a:p>
      </dgm:t>
    </dgm:pt>
    <dgm:pt modelId="{E5A4BF27-BB31-463F-ABAD-0BA3DDFCB256}">
      <dgm:prSet custT="1"/>
      <dgm:spPr>
        <a:solidFill>
          <a:srgbClr val="B5E5BE"/>
        </a:solidFill>
        <a:ln>
          <a:solidFill>
            <a:srgbClr val="3CAA51"/>
          </a:solidFill>
        </a:ln>
      </dgm:spPr>
      <dgm:t>
        <a:bodyPr/>
        <a:lstStyle/>
        <a:p>
          <a:r>
            <a:rPr lang="fr-FR" sz="1800" b="1" noProof="0" dirty="0" err="1"/>
            <a:t>Indray</a:t>
          </a:r>
          <a:r>
            <a:rPr lang="fr-FR" sz="1800" b="1" noProof="0" dirty="0"/>
            <a:t> </a:t>
          </a:r>
          <a:r>
            <a:rPr lang="fr-FR" sz="1800" b="1" noProof="0" dirty="0" err="1"/>
            <a:t>andro</a:t>
          </a:r>
          <a:r>
            <a:rPr lang="fr-FR" sz="1800" b="1" noProof="0" dirty="0"/>
            <a:t> </a:t>
          </a:r>
          <a:r>
            <a:rPr lang="fr-FR" sz="1800" b="1" noProof="0" dirty="0" err="1"/>
            <a:t>any</a:t>
          </a:r>
          <a:r>
            <a:rPr lang="fr-FR" sz="1800" b="1" noProof="0" dirty="0"/>
            <a:t> dia </a:t>
          </a:r>
          <a:r>
            <a:rPr lang="fr-FR" sz="1800" b="1" noProof="0" dirty="0" err="1"/>
            <a:t>hiaraka</a:t>
          </a:r>
          <a:r>
            <a:rPr lang="fr-FR" sz="1800" b="1" noProof="0" dirty="0"/>
            <a:t> </a:t>
          </a:r>
          <a:r>
            <a:rPr lang="fr-FR" sz="1800" b="1" noProof="0" dirty="0" err="1"/>
            <a:t>amin'ireo</a:t>
          </a:r>
          <a:r>
            <a:rPr lang="fr-FR" sz="1800" b="1" noProof="0" dirty="0"/>
            <a:t> </a:t>
          </a:r>
          <a:r>
            <a:rPr lang="fr-FR" sz="1800" b="1" noProof="0" dirty="0" err="1"/>
            <a:t>izay</a:t>
          </a:r>
          <a:r>
            <a:rPr lang="fr-FR" sz="1800" b="1" noProof="0" dirty="0"/>
            <a:t> </a:t>
          </a:r>
          <a:r>
            <a:rPr lang="fr-FR" sz="1800" b="1" noProof="0" dirty="0" err="1"/>
            <a:t>navotany</a:t>
          </a:r>
          <a:r>
            <a:rPr lang="fr-FR" sz="1800" b="1" noProof="0" dirty="0"/>
            <a:t> </a:t>
          </a:r>
          <a:r>
            <a:rPr lang="fr-FR" sz="1800" b="1" noProof="0" dirty="0" err="1"/>
            <a:t>Izy</a:t>
          </a:r>
          <a:r>
            <a:rPr lang="fr-FR" sz="1800" b="1" noProof="0" dirty="0"/>
            <a:t> (and</a:t>
          </a:r>
          <a:r>
            <a:rPr lang="en-US" sz="1800" b="1" noProof="0" dirty="0"/>
            <a:t>. 11)</a:t>
          </a:r>
          <a:endParaRPr lang="en-US" sz="1800" noProof="0" dirty="0"/>
        </a:p>
      </dgm:t>
    </dgm:pt>
    <dgm:pt modelId="{05537A22-D189-4770-B207-2D979DAB1F35}" type="parTrans" cxnId="{55AF1E61-DAF6-4BB7-AD4F-7F2D9A0FBB8E}">
      <dgm:prSet/>
      <dgm:spPr/>
      <dgm:t>
        <a:bodyPr/>
        <a:lstStyle/>
        <a:p>
          <a:endParaRPr lang="es-ES" sz="1800"/>
        </a:p>
      </dgm:t>
    </dgm:pt>
    <dgm:pt modelId="{099F6F00-4A8A-4EEB-93AB-78F9DE250298}" type="sibTrans" cxnId="{55AF1E61-DAF6-4BB7-AD4F-7F2D9A0FBB8E}">
      <dgm:prSet/>
      <dgm:spPr/>
      <dgm:t>
        <a:bodyPr/>
        <a:lstStyle/>
        <a:p>
          <a:endParaRPr lang="es-ES" sz="1800"/>
        </a:p>
      </dgm:t>
    </dgm:pt>
    <dgm:pt modelId="{C95EA1E6-6989-4819-AA86-E90AFEFE3ADD}">
      <dgm:prSet custT="1"/>
      <dgm:spPr>
        <a:solidFill>
          <a:srgbClr val="B7CFFF"/>
        </a:solidFill>
        <a:ln>
          <a:solidFill>
            <a:srgbClr val="6699FF"/>
          </a:solidFill>
        </a:ln>
      </dgm:spPr>
      <dgm:t>
        <a:bodyPr/>
        <a:lstStyle/>
        <a:p>
          <a:r>
            <a:rPr lang="fr-FR" sz="1800" b="1" noProof="0" dirty="0" err="1"/>
            <a:t>Mandra-pahatonga</a:t>
          </a:r>
          <a:r>
            <a:rPr lang="fr-FR" sz="1800" b="1" noProof="0" dirty="0"/>
            <a:t> </a:t>
          </a:r>
          <a:r>
            <a:rPr lang="fr-FR" sz="1800" b="1" noProof="0" dirty="0" err="1"/>
            <a:t>an'izany</a:t>
          </a:r>
          <a:r>
            <a:rPr lang="fr-FR" sz="1800" b="1" noProof="0" dirty="0"/>
            <a:t> dia </a:t>
          </a:r>
          <a:r>
            <a:rPr lang="fr-FR" sz="1800" b="1" noProof="0" dirty="0" err="1"/>
            <a:t>manao</a:t>
          </a:r>
          <a:r>
            <a:rPr lang="fr-FR" sz="1800" b="1" noProof="0" dirty="0"/>
            <a:t> </a:t>
          </a:r>
          <a:r>
            <a:rPr lang="fr-FR" sz="1800" b="1" noProof="0" dirty="0" err="1"/>
            <a:t>fifonana</a:t>
          </a:r>
          <a:r>
            <a:rPr lang="fr-FR" sz="1800" b="1" noProof="0" dirty="0"/>
            <a:t> ho </a:t>
          </a:r>
          <a:r>
            <a:rPr lang="fr-FR" sz="1800" b="1" noProof="0" dirty="0" err="1"/>
            <a:t>antsika</a:t>
          </a:r>
          <a:r>
            <a:rPr lang="fr-FR" sz="1800" b="1" noProof="0" dirty="0"/>
            <a:t> </a:t>
          </a:r>
          <a:r>
            <a:rPr lang="fr-FR" sz="1800" b="1" noProof="0" dirty="0" err="1"/>
            <a:t>Izy</a:t>
          </a:r>
          <a:r>
            <a:rPr lang="fr-FR" sz="1800" b="1" noProof="0" dirty="0"/>
            <a:t> (and</a:t>
          </a:r>
          <a:r>
            <a:rPr lang="en-US" sz="1800" b="1" noProof="0" dirty="0"/>
            <a:t>. 12)</a:t>
          </a:r>
          <a:endParaRPr lang="en-US" sz="1800" noProof="0" dirty="0"/>
        </a:p>
      </dgm:t>
    </dgm:pt>
    <dgm:pt modelId="{4B1392BB-9B4A-4A66-914A-A563ACFA2EE5}" type="parTrans" cxnId="{A032D48D-ED10-4494-AED1-6F01C97C0125}">
      <dgm:prSet/>
      <dgm:spPr/>
      <dgm:t>
        <a:bodyPr/>
        <a:lstStyle/>
        <a:p>
          <a:endParaRPr lang="es-ES" sz="1800"/>
        </a:p>
      </dgm:t>
    </dgm:pt>
    <dgm:pt modelId="{2A7C9424-2497-4FFC-ADF3-A620F5D311EE}" type="sibTrans" cxnId="{A032D48D-ED10-4494-AED1-6F01C97C0125}">
      <dgm:prSet/>
      <dgm:spPr/>
      <dgm:t>
        <a:bodyPr/>
        <a:lstStyle/>
        <a:p>
          <a:endParaRPr lang="es-ES" sz="1800"/>
        </a:p>
      </dgm:t>
    </dgm:pt>
    <dgm:pt modelId="{8882939E-6804-403B-BA2B-9DB638CEF473}" type="pres">
      <dgm:prSet presAssocID="{6A2313FD-589B-48BE-A6EA-644340E3294E}" presName="Name0" presStyleCnt="0">
        <dgm:presLayoutVars>
          <dgm:dir/>
          <dgm:resizeHandles val="exact"/>
        </dgm:presLayoutVars>
      </dgm:prSet>
      <dgm:spPr/>
    </dgm:pt>
    <dgm:pt modelId="{DDC90ED4-F302-4B31-9FCC-4A91206E5653}" type="pres">
      <dgm:prSet presAssocID="{738D9233-94DF-4C46-9903-6891354EFE9C}" presName="composite" presStyleCnt="0"/>
      <dgm:spPr/>
    </dgm:pt>
    <dgm:pt modelId="{900C7FC6-8112-41E9-9028-5FA0098927D2}" type="pres">
      <dgm:prSet presAssocID="{738D9233-94DF-4C46-9903-6891354EFE9C}" presName="rect1" presStyleLbl="trAlignAcc1" presStyleIdx="0" presStyleCnt="12" custLinFactNeighborX="-8964">
        <dgm:presLayoutVars>
          <dgm:bulletEnabled val="1"/>
        </dgm:presLayoutVars>
      </dgm:prSet>
      <dgm:spPr/>
    </dgm:pt>
    <dgm:pt modelId="{F6438344-8F0F-4DC4-B75E-CF562DB342BA}" type="pres">
      <dgm:prSet presAssocID="{738D9233-94DF-4C46-9903-6891354EFE9C}" presName="rect2" presStyleLbl="fgImgPlace1" presStyleIdx="0" presStyleCnt="12" custScaleX="200521" custLinFactX="-41162" custLinFactNeighborX="-100000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31000" b="-31000"/>
          </a:stretch>
        </a:blipFill>
      </dgm:spPr>
    </dgm:pt>
    <dgm:pt modelId="{F0295438-9AAD-4A8F-9237-FB9B2CE1ACDE}" type="pres">
      <dgm:prSet presAssocID="{6012DC52-1026-4642-8474-5511A643BF7D}" presName="sibTrans" presStyleCnt="0"/>
      <dgm:spPr/>
    </dgm:pt>
    <dgm:pt modelId="{0A30D4D4-8063-456C-9C6A-2C5FFE9DA61D}" type="pres">
      <dgm:prSet presAssocID="{99CEFA0D-3749-4EA1-9F83-6E2EDEE07172}" presName="composite" presStyleCnt="0"/>
      <dgm:spPr/>
    </dgm:pt>
    <dgm:pt modelId="{D4FF5664-0623-4096-9F26-41F8EF382369}" type="pres">
      <dgm:prSet presAssocID="{99CEFA0D-3749-4EA1-9F83-6E2EDEE07172}" presName="rect1" presStyleLbl="trAlignAcc1" presStyleIdx="1" presStyleCnt="12" custLinFactNeighborX="6308">
        <dgm:presLayoutVars>
          <dgm:bulletEnabled val="1"/>
        </dgm:presLayoutVars>
      </dgm:prSet>
      <dgm:spPr/>
    </dgm:pt>
    <dgm:pt modelId="{7DF17FC3-A427-416A-9371-0A0113350C66}" type="pres">
      <dgm:prSet presAssocID="{99CEFA0D-3749-4EA1-9F83-6E2EDEE07172}" presName="rect2" presStyleLbl="fgImgPlace1" presStyleIdx="1" presStyleCnt="12" custScaleX="200521" custLinFactNeighborX="-37948"/>
      <dgm:spPr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3625" t="-44643" r="-36571" b="-56139"/>
          </a:stretch>
        </a:blipFill>
      </dgm:spPr>
    </dgm:pt>
    <dgm:pt modelId="{1C1D0127-6C16-434A-BBC1-3275065D2647}" type="pres">
      <dgm:prSet presAssocID="{6991A908-6CC1-4845-8E33-A4D94CD0CB88}" presName="sibTrans" presStyleCnt="0"/>
      <dgm:spPr/>
    </dgm:pt>
    <dgm:pt modelId="{78160733-156F-4A02-91A9-040FA108B00B}" type="pres">
      <dgm:prSet presAssocID="{158076A8-2EFC-40C4-AE20-3186ABB38EED}" presName="composite" presStyleCnt="0"/>
      <dgm:spPr/>
    </dgm:pt>
    <dgm:pt modelId="{D0C04B62-7486-41F9-B79B-C48B34E31EE6}" type="pres">
      <dgm:prSet presAssocID="{158076A8-2EFC-40C4-AE20-3186ABB38EED}" presName="rect1" presStyleLbl="trAlignAcc1" presStyleIdx="2" presStyleCnt="12" custLinFactNeighborX="22908">
        <dgm:presLayoutVars>
          <dgm:bulletEnabled val="1"/>
        </dgm:presLayoutVars>
      </dgm:prSet>
      <dgm:spPr/>
    </dgm:pt>
    <dgm:pt modelId="{24448896-CA1D-4883-BE3F-84CB5DDCC757}" type="pres">
      <dgm:prSet presAssocID="{158076A8-2EFC-40C4-AE20-3186ABB38EED}" presName="rect2" presStyleLbl="fgImgPlace1" presStyleIdx="2" presStyleCnt="12" custScaleX="200521" custLinFactNeighborX="31878"/>
      <dgm:spPr>
        <a:blipFill dpi="0"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8216" b="-51774"/>
          </a:stretch>
        </a:blipFill>
      </dgm:spPr>
    </dgm:pt>
    <dgm:pt modelId="{7C2BDBEC-3171-4306-AD97-EBEE8B714796}" type="pres">
      <dgm:prSet presAssocID="{29FA3C20-713A-4918-AADC-E88263134FF7}" presName="sibTrans" presStyleCnt="0"/>
      <dgm:spPr/>
    </dgm:pt>
    <dgm:pt modelId="{8F0CB019-3545-449A-825E-D8150827F6C7}" type="pres">
      <dgm:prSet presAssocID="{EFF64215-54B7-4E30-B268-F6C616566B21}" presName="composite" presStyleCnt="0"/>
      <dgm:spPr/>
    </dgm:pt>
    <dgm:pt modelId="{F328A671-F538-4EAD-88EA-C1B65401CB01}" type="pres">
      <dgm:prSet presAssocID="{EFF64215-54B7-4E30-B268-F6C616566B21}" presName="rect1" presStyleLbl="trAlignAcc1" presStyleIdx="3" presStyleCnt="12" custScaleY="103487" custLinFactNeighborX="-8964">
        <dgm:presLayoutVars>
          <dgm:bulletEnabled val="1"/>
        </dgm:presLayoutVars>
      </dgm:prSet>
      <dgm:spPr/>
    </dgm:pt>
    <dgm:pt modelId="{5BA0408C-669B-45DF-995D-F2F35FC9DD3D}" type="pres">
      <dgm:prSet presAssocID="{EFF64215-54B7-4E30-B268-F6C616566B21}" presName="rect2" presStyleLbl="fgImgPlace1" presStyleIdx="3" presStyleCnt="12" custScaleX="200521" custLinFactX="-41162" custLinFactNeighborX="-100000"/>
      <dgm:spPr>
        <a:blipFill rotWithShape="1">
          <a:blip xmlns:r="http://schemas.openxmlformats.org/officeDocument/2006/relationships"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FBA00852-48FE-4CAE-A057-7F2B58E3D17D}" type="pres">
      <dgm:prSet presAssocID="{45E1D0F5-6913-4BC9-A914-36B0546AD27E}" presName="sibTrans" presStyleCnt="0"/>
      <dgm:spPr/>
    </dgm:pt>
    <dgm:pt modelId="{86D01113-A0C3-41F3-8327-0FA2FC87DE66}" type="pres">
      <dgm:prSet presAssocID="{A1018400-FF57-45C1-BC49-7BE863908122}" presName="composite" presStyleCnt="0"/>
      <dgm:spPr/>
    </dgm:pt>
    <dgm:pt modelId="{EDF251BE-D7CD-436E-B59C-0606C669B925}" type="pres">
      <dgm:prSet presAssocID="{A1018400-FF57-45C1-BC49-7BE863908122}" presName="rect1" presStyleLbl="trAlignAcc1" presStyleIdx="4" presStyleCnt="12" custLinFactNeighborX="6308">
        <dgm:presLayoutVars>
          <dgm:bulletEnabled val="1"/>
        </dgm:presLayoutVars>
      </dgm:prSet>
      <dgm:spPr/>
    </dgm:pt>
    <dgm:pt modelId="{AE878031-4BBF-4EF4-9556-33969B6A0D0E}" type="pres">
      <dgm:prSet presAssocID="{A1018400-FF57-45C1-BC49-7BE863908122}" presName="rect2" presStyleLbl="fgImgPlace1" presStyleIdx="4" presStyleCnt="12" custScaleX="200521" custLinFactNeighborX="-37948"/>
      <dgm:spPr>
        <a:blipFill rotWithShape="1"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</dgm:spPr>
    </dgm:pt>
    <dgm:pt modelId="{005FF220-5136-4291-8918-B662EA3FA9A8}" type="pres">
      <dgm:prSet presAssocID="{7DB41B7B-54C8-4BD5-9F9F-40BA8F957016}" presName="sibTrans" presStyleCnt="0"/>
      <dgm:spPr/>
    </dgm:pt>
    <dgm:pt modelId="{A7EEA874-6D25-4D4D-81D3-F73D149F5809}" type="pres">
      <dgm:prSet presAssocID="{6964FCFD-EFD5-4160-8282-E6925A473081}" presName="composite" presStyleCnt="0"/>
      <dgm:spPr/>
    </dgm:pt>
    <dgm:pt modelId="{05B072B4-7394-49EE-880D-7A0C05073BAC}" type="pres">
      <dgm:prSet presAssocID="{6964FCFD-EFD5-4160-8282-E6925A473081}" presName="rect1" presStyleLbl="trAlignAcc1" presStyleIdx="5" presStyleCnt="12" custLinFactNeighborX="22908">
        <dgm:presLayoutVars>
          <dgm:bulletEnabled val="1"/>
        </dgm:presLayoutVars>
      </dgm:prSet>
      <dgm:spPr/>
    </dgm:pt>
    <dgm:pt modelId="{A3375F40-8DD6-4373-81D7-EE4B422B8BEF}" type="pres">
      <dgm:prSet presAssocID="{6964FCFD-EFD5-4160-8282-E6925A473081}" presName="rect2" presStyleLbl="fgImgPlace1" presStyleIdx="5" presStyleCnt="12" custScaleX="200521" custLinFactNeighborX="31878"/>
      <dgm:spPr>
        <a:blipFill dpi="0" rotWithShape="1">
          <a:blip xmlns:r="http://schemas.openxmlformats.org/officeDocument/2006/relationships"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256" b="-59756"/>
          </a:stretch>
        </a:blipFill>
      </dgm:spPr>
    </dgm:pt>
    <dgm:pt modelId="{54F276F7-F9C6-4AAC-9CF8-911D76E64D6C}" type="pres">
      <dgm:prSet presAssocID="{0DEADBDD-8602-4BA7-8B3F-2E9D04E12553}" presName="sibTrans" presStyleCnt="0"/>
      <dgm:spPr/>
    </dgm:pt>
    <dgm:pt modelId="{864BD765-7DE9-47D0-862B-EA62C829C473}" type="pres">
      <dgm:prSet presAssocID="{21EE72C8-3711-4DB1-A109-33D4D7CD99F3}" presName="composite" presStyleCnt="0"/>
      <dgm:spPr/>
    </dgm:pt>
    <dgm:pt modelId="{46E0D814-1770-4727-9EF9-9B6BC6CB9647}" type="pres">
      <dgm:prSet presAssocID="{21EE72C8-3711-4DB1-A109-33D4D7CD99F3}" presName="rect1" presStyleLbl="trAlignAcc1" presStyleIdx="6" presStyleCnt="12" custLinFactNeighborX="-8964">
        <dgm:presLayoutVars>
          <dgm:bulletEnabled val="1"/>
        </dgm:presLayoutVars>
      </dgm:prSet>
      <dgm:spPr/>
    </dgm:pt>
    <dgm:pt modelId="{5237D0B7-7F65-4461-9797-CB2C5C38E1A5}" type="pres">
      <dgm:prSet presAssocID="{21EE72C8-3711-4DB1-A109-33D4D7CD99F3}" presName="rect2" presStyleLbl="fgImgPlace1" presStyleIdx="6" presStyleCnt="12" custScaleX="200521" custLinFactX="-41162" custLinFactNeighborX="-100000"/>
      <dgm:spPr>
        <a:blipFill dpi="0" rotWithShape="1"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757" t="-4022" r="-757" b="-74274"/>
          </a:stretch>
        </a:blipFill>
      </dgm:spPr>
    </dgm:pt>
    <dgm:pt modelId="{64D07265-A0F8-42EF-BA62-719243C42738}" type="pres">
      <dgm:prSet presAssocID="{FEF0D992-562B-4EBA-86B1-8749E906A822}" presName="sibTrans" presStyleCnt="0"/>
      <dgm:spPr/>
    </dgm:pt>
    <dgm:pt modelId="{3F5DDFAE-8929-4808-932B-7AD7A3642229}" type="pres">
      <dgm:prSet presAssocID="{E51F8748-5080-4473-A708-CBDE928097B8}" presName="composite" presStyleCnt="0"/>
      <dgm:spPr/>
    </dgm:pt>
    <dgm:pt modelId="{0BF2E09E-5358-4A27-9A8E-579579F6657C}" type="pres">
      <dgm:prSet presAssocID="{E51F8748-5080-4473-A708-CBDE928097B8}" presName="rect1" presStyleLbl="trAlignAcc1" presStyleIdx="7" presStyleCnt="12" custLinFactNeighborX="6308">
        <dgm:presLayoutVars>
          <dgm:bulletEnabled val="1"/>
        </dgm:presLayoutVars>
      </dgm:prSet>
      <dgm:spPr/>
    </dgm:pt>
    <dgm:pt modelId="{12656DD7-776A-4FBB-B7F0-7C60A02F2F49}" type="pres">
      <dgm:prSet presAssocID="{E51F8748-5080-4473-A708-CBDE928097B8}" presName="rect2" presStyleLbl="fgImgPlace1" presStyleIdx="7" presStyleCnt="12" custScaleX="200521" custLinFactNeighborX="-37948"/>
      <dgm:spPr>
        <a:blipFill rotWithShape="1">
          <a:blip xmlns:r="http://schemas.openxmlformats.org/officeDocument/2006/relationships"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306131C2-2BFF-4C1C-9771-98FC777A4618}" type="pres">
      <dgm:prSet presAssocID="{C4EC3406-B545-44B5-91BD-6A8F470D4471}" presName="sibTrans" presStyleCnt="0"/>
      <dgm:spPr/>
    </dgm:pt>
    <dgm:pt modelId="{18EC7B33-76C3-440B-B898-AFC880023608}" type="pres">
      <dgm:prSet presAssocID="{A8489E5A-4D3C-4631-9A0A-1917F9FD7026}" presName="composite" presStyleCnt="0"/>
      <dgm:spPr/>
    </dgm:pt>
    <dgm:pt modelId="{8BACC5E0-2473-4196-928F-E4A3074963F0}" type="pres">
      <dgm:prSet presAssocID="{A8489E5A-4D3C-4631-9A0A-1917F9FD7026}" presName="rect1" presStyleLbl="trAlignAcc1" presStyleIdx="8" presStyleCnt="12" custLinFactNeighborX="22908">
        <dgm:presLayoutVars>
          <dgm:bulletEnabled val="1"/>
        </dgm:presLayoutVars>
      </dgm:prSet>
      <dgm:spPr/>
    </dgm:pt>
    <dgm:pt modelId="{5B87B8EE-EC59-410A-BC31-2F01366AE4A7}" type="pres">
      <dgm:prSet presAssocID="{A8489E5A-4D3C-4631-9A0A-1917F9FD7026}" presName="rect2" presStyleLbl="fgImgPlace1" presStyleIdx="8" presStyleCnt="12" custScaleX="200521" custLinFactNeighborX="31878"/>
      <dgm:spPr>
        <a:blipFill rotWithShape="1"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B634889A-4F85-49E9-80BA-D098CA438161}" type="pres">
      <dgm:prSet presAssocID="{535EFA2F-14F3-4CB6-8C07-21741E6B72D6}" presName="sibTrans" presStyleCnt="0"/>
      <dgm:spPr/>
    </dgm:pt>
    <dgm:pt modelId="{2D8C2DE1-4BAA-4A69-9C44-531552F4F9FE}" type="pres">
      <dgm:prSet presAssocID="{CCBFFEC0-A33B-4D8F-8A80-432BF59E3C6C}" presName="composite" presStyleCnt="0"/>
      <dgm:spPr/>
    </dgm:pt>
    <dgm:pt modelId="{5DA6CDA0-395F-491F-ABB7-6ED4F5BF27E4}" type="pres">
      <dgm:prSet presAssocID="{CCBFFEC0-A33B-4D8F-8A80-432BF59E3C6C}" presName="rect1" presStyleLbl="trAlignAcc1" presStyleIdx="9" presStyleCnt="12" custLinFactNeighborX="-8964">
        <dgm:presLayoutVars>
          <dgm:bulletEnabled val="1"/>
        </dgm:presLayoutVars>
      </dgm:prSet>
      <dgm:spPr/>
    </dgm:pt>
    <dgm:pt modelId="{221F4DF1-C4D6-463F-A71F-CFB4A107A606}" type="pres">
      <dgm:prSet presAssocID="{CCBFFEC0-A33B-4D8F-8A80-432BF59E3C6C}" presName="rect2" presStyleLbl="fgImgPlace1" presStyleIdx="9" presStyleCnt="12" custScaleX="200521" custLinFactX="-41162" custLinFactNeighborX="-100000"/>
      <dgm:spPr>
        <a:blipFill rotWithShape="1">
          <a:blip xmlns:r="http://schemas.openxmlformats.org/officeDocument/2006/relationships"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000" b="-17000"/>
          </a:stretch>
        </a:blipFill>
      </dgm:spPr>
    </dgm:pt>
    <dgm:pt modelId="{C6B97D92-6939-4E5C-AAE5-2538F4D2C6E7}" type="pres">
      <dgm:prSet presAssocID="{0756EBA2-2341-4E04-8A81-7C6E95A35EB8}" presName="sibTrans" presStyleCnt="0"/>
      <dgm:spPr/>
    </dgm:pt>
    <dgm:pt modelId="{8A0706C0-2E32-4B11-AE1F-1E342A499B8D}" type="pres">
      <dgm:prSet presAssocID="{E5A4BF27-BB31-463F-ABAD-0BA3DDFCB256}" presName="composite" presStyleCnt="0"/>
      <dgm:spPr/>
    </dgm:pt>
    <dgm:pt modelId="{158A3A02-EB17-4596-B68B-7CAFDB9A99E5}" type="pres">
      <dgm:prSet presAssocID="{E5A4BF27-BB31-463F-ABAD-0BA3DDFCB256}" presName="rect1" presStyleLbl="trAlignAcc1" presStyleIdx="10" presStyleCnt="12" custLinFactNeighborX="6308">
        <dgm:presLayoutVars>
          <dgm:bulletEnabled val="1"/>
        </dgm:presLayoutVars>
      </dgm:prSet>
      <dgm:spPr/>
    </dgm:pt>
    <dgm:pt modelId="{CD8BC6EB-CBE6-4AFE-872D-39830C0A1935}" type="pres">
      <dgm:prSet presAssocID="{E5A4BF27-BB31-463F-ABAD-0BA3DDFCB256}" presName="rect2" presStyleLbl="fgImgPlace1" presStyleIdx="10" presStyleCnt="12" custScaleX="200521" custLinFactNeighborX="-37948"/>
      <dgm:spPr>
        <a:blipFill dpi="0" rotWithShape="1">
          <a:blip xmlns:r="http://schemas.openxmlformats.org/officeDocument/2006/relationships"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3485" t="-28249" r="-9167" b="-14167"/>
          </a:stretch>
        </a:blipFill>
      </dgm:spPr>
    </dgm:pt>
    <dgm:pt modelId="{56825492-BECF-4AF1-BDFE-29A14D7679AC}" type="pres">
      <dgm:prSet presAssocID="{099F6F00-4A8A-4EEB-93AB-78F9DE250298}" presName="sibTrans" presStyleCnt="0"/>
      <dgm:spPr/>
    </dgm:pt>
    <dgm:pt modelId="{A5ECE183-5B43-4358-AD22-5E490756BED7}" type="pres">
      <dgm:prSet presAssocID="{C95EA1E6-6989-4819-AA86-E90AFEFE3ADD}" presName="composite" presStyleCnt="0"/>
      <dgm:spPr/>
    </dgm:pt>
    <dgm:pt modelId="{E0BCFF9E-D978-42AC-9151-B4B106A83126}" type="pres">
      <dgm:prSet presAssocID="{C95EA1E6-6989-4819-AA86-E90AFEFE3ADD}" presName="rect1" presStyleLbl="trAlignAcc1" presStyleIdx="11" presStyleCnt="12" custLinFactNeighborX="22908">
        <dgm:presLayoutVars>
          <dgm:bulletEnabled val="1"/>
        </dgm:presLayoutVars>
      </dgm:prSet>
      <dgm:spPr/>
    </dgm:pt>
    <dgm:pt modelId="{A6C372CA-8BFD-4004-8FB0-0CAC06FFF0DA}" type="pres">
      <dgm:prSet presAssocID="{C95EA1E6-6989-4819-AA86-E90AFEFE3ADD}" presName="rect2" presStyleLbl="fgImgPlace1" presStyleIdx="11" presStyleCnt="12" custScaleX="200521" custLinFactNeighborX="31878"/>
      <dgm:spPr>
        <a:blipFill dpi="0" rotWithShape="1">
          <a:blip xmlns:r="http://schemas.openxmlformats.org/officeDocument/2006/relationships"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57" t="-19486" r="757" b="-64010"/>
          </a:stretch>
        </a:blipFill>
      </dgm:spPr>
    </dgm:pt>
  </dgm:ptLst>
  <dgm:cxnLst>
    <dgm:cxn modelId="{CFCAC903-0A38-43EF-B478-BCEA18F81CAB}" type="presOf" srcId="{738D9233-94DF-4C46-9903-6891354EFE9C}" destId="{900C7FC6-8112-41E9-9028-5FA0098927D2}" srcOrd="0" destOrd="0" presId="urn:microsoft.com/office/officeart/2008/layout/PictureStrips"/>
    <dgm:cxn modelId="{1B818C11-BA74-4D62-8CF0-EA08E0B958D5}" srcId="{6A2313FD-589B-48BE-A6EA-644340E3294E}" destId="{99CEFA0D-3749-4EA1-9F83-6E2EDEE07172}" srcOrd="1" destOrd="0" parTransId="{B733B311-22A7-4109-9E76-D4DED783F57E}" sibTransId="{6991A908-6CC1-4845-8E33-A4D94CD0CB88}"/>
    <dgm:cxn modelId="{1ADCE21A-1BF1-4A40-9744-CD746C521CB3}" type="presOf" srcId="{6964FCFD-EFD5-4160-8282-E6925A473081}" destId="{05B072B4-7394-49EE-880D-7A0C05073BAC}" srcOrd="0" destOrd="0" presId="urn:microsoft.com/office/officeart/2008/layout/PictureStrips"/>
    <dgm:cxn modelId="{D3EC371C-B51B-4B3E-945B-3E8F9EAC9E56}" type="presOf" srcId="{6A2313FD-589B-48BE-A6EA-644340E3294E}" destId="{8882939E-6804-403B-BA2B-9DB638CEF473}" srcOrd="0" destOrd="0" presId="urn:microsoft.com/office/officeart/2008/layout/PictureStrips"/>
    <dgm:cxn modelId="{348E8A26-A172-455F-AB87-2189463827B2}" type="presOf" srcId="{21EE72C8-3711-4DB1-A109-33D4D7CD99F3}" destId="{46E0D814-1770-4727-9EF9-9B6BC6CB9647}" srcOrd="0" destOrd="0" presId="urn:microsoft.com/office/officeart/2008/layout/PictureStrips"/>
    <dgm:cxn modelId="{FD0FB32C-23BB-4B35-A9C7-686DA919AF8D}" srcId="{6A2313FD-589B-48BE-A6EA-644340E3294E}" destId="{158076A8-2EFC-40C4-AE20-3186ABB38EED}" srcOrd="2" destOrd="0" parTransId="{248FCA8B-D634-4C59-80EB-9365DC7BBFFC}" sibTransId="{29FA3C20-713A-4918-AADC-E88263134FF7}"/>
    <dgm:cxn modelId="{55AF1E61-DAF6-4BB7-AD4F-7F2D9A0FBB8E}" srcId="{6A2313FD-589B-48BE-A6EA-644340E3294E}" destId="{E5A4BF27-BB31-463F-ABAD-0BA3DDFCB256}" srcOrd="10" destOrd="0" parTransId="{05537A22-D189-4770-B207-2D979DAB1F35}" sibTransId="{099F6F00-4A8A-4EEB-93AB-78F9DE250298}"/>
    <dgm:cxn modelId="{9B4C6B4C-84B2-4F86-AE05-8BAB70C0434B}" srcId="{6A2313FD-589B-48BE-A6EA-644340E3294E}" destId="{21EE72C8-3711-4DB1-A109-33D4D7CD99F3}" srcOrd="6" destOrd="0" parTransId="{E136CDE6-FB94-4C34-B03E-ED4F6D51F429}" sibTransId="{FEF0D992-562B-4EBA-86B1-8749E906A822}"/>
    <dgm:cxn modelId="{8EF2366F-25A2-44F0-8103-4FBABD4D95B5}" srcId="{6A2313FD-589B-48BE-A6EA-644340E3294E}" destId="{738D9233-94DF-4C46-9903-6891354EFE9C}" srcOrd="0" destOrd="0" parTransId="{9EF17351-858D-42CC-A53A-654F3F1A230E}" sibTransId="{6012DC52-1026-4642-8474-5511A643BF7D}"/>
    <dgm:cxn modelId="{89632D72-B6F0-477A-95F0-40B52810D9E2}" type="presOf" srcId="{A8489E5A-4D3C-4631-9A0A-1917F9FD7026}" destId="{8BACC5E0-2473-4196-928F-E4A3074963F0}" srcOrd="0" destOrd="0" presId="urn:microsoft.com/office/officeart/2008/layout/PictureStrips"/>
    <dgm:cxn modelId="{730CA957-4E26-4BE1-AB50-022F3444869F}" type="presOf" srcId="{99CEFA0D-3749-4EA1-9F83-6E2EDEE07172}" destId="{D4FF5664-0623-4096-9F26-41F8EF382369}" srcOrd="0" destOrd="0" presId="urn:microsoft.com/office/officeart/2008/layout/PictureStrips"/>
    <dgm:cxn modelId="{3EB70F7C-679D-4A68-B04D-FAC24E6503CB}" srcId="{6A2313FD-589B-48BE-A6EA-644340E3294E}" destId="{E51F8748-5080-4473-A708-CBDE928097B8}" srcOrd="7" destOrd="0" parTransId="{3274F435-899E-4A53-B2CF-6FEB74E19A5B}" sibTransId="{C4EC3406-B545-44B5-91BD-6A8F470D4471}"/>
    <dgm:cxn modelId="{A032D48D-ED10-4494-AED1-6F01C97C0125}" srcId="{6A2313FD-589B-48BE-A6EA-644340E3294E}" destId="{C95EA1E6-6989-4819-AA86-E90AFEFE3ADD}" srcOrd="11" destOrd="0" parTransId="{4B1392BB-9B4A-4A66-914A-A563ACFA2EE5}" sibTransId="{2A7C9424-2497-4FFC-ADF3-A620F5D311EE}"/>
    <dgm:cxn modelId="{B6D25393-01C7-4E40-82AD-E933AA79B65E}" type="presOf" srcId="{158076A8-2EFC-40C4-AE20-3186ABB38EED}" destId="{D0C04B62-7486-41F9-B79B-C48B34E31EE6}" srcOrd="0" destOrd="0" presId="urn:microsoft.com/office/officeart/2008/layout/PictureStrips"/>
    <dgm:cxn modelId="{79506695-13F7-4A05-A311-8B6E7C23D49E}" type="presOf" srcId="{EFF64215-54B7-4E30-B268-F6C616566B21}" destId="{F328A671-F538-4EAD-88EA-C1B65401CB01}" srcOrd="0" destOrd="0" presId="urn:microsoft.com/office/officeart/2008/layout/PictureStrips"/>
    <dgm:cxn modelId="{FEAB4EA7-3DD3-49F0-9F37-39539930F610}" srcId="{6A2313FD-589B-48BE-A6EA-644340E3294E}" destId="{A1018400-FF57-45C1-BC49-7BE863908122}" srcOrd="4" destOrd="0" parTransId="{D725D9D1-8860-46B5-899B-2392C3737577}" sibTransId="{7DB41B7B-54C8-4BD5-9F9F-40BA8F957016}"/>
    <dgm:cxn modelId="{4E7C4DAC-F26A-4A94-8176-426712B4F776}" type="presOf" srcId="{E5A4BF27-BB31-463F-ABAD-0BA3DDFCB256}" destId="{158A3A02-EB17-4596-B68B-7CAFDB9A99E5}" srcOrd="0" destOrd="0" presId="urn:microsoft.com/office/officeart/2008/layout/PictureStrips"/>
    <dgm:cxn modelId="{874E38AD-1524-4897-88A0-34FE8A86B650}" srcId="{6A2313FD-589B-48BE-A6EA-644340E3294E}" destId="{6964FCFD-EFD5-4160-8282-E6925A473081}" srcOrd="5" destOrd="0" parTransId="{008715D0-6B1D-4526-8C5B-CFB06D81D2BF}" sibTransId="{0DEADBDD-8602-4BA7-8B3F-2E9D04E12553}"/>
    <dgm:cxn modelId="{820B0BAE-47AE-49AC-B82E-E050E2D8EE63}" srcId="{6A2313FD-589B-48BE-A6EA-644340E3294E}" destId="{EFF64215-54B7-4E30-B268-F6C616566B21}" srcOrd="3" destOrd="0" parTransId="{09FF405C-48B6-4750-AE10-89659BE9B458}" sibTransId="{45E1D0F5-6913-4BC9-A914-36B0546AD27E}"/>
    <dgm:cxn modelId="{C029E5B5-3427-48E8-904B-AEDAF0C0FB23}" srcId="{6A2313FD-589B-48BE-A6EA-644340E3294E}" destId="{A8489E5A-4D3C-4631-9A0A-1917F9FD7026}" srcOrd="8" destOrd="0" parTransId="{06D51938-7E7D-4514-BF73-9834CA84EB0E}" sibTransId="{535EFA2F-14F3-4CB6-8C07-21741E6B72D6}"/>
    <dgm:cxn modelId="{3C6CC9CE-549E-41C6-976B-5310FE656EBE}" type="presOf" srcId="{A1018400-FF57-45C1-BC49-7BE863908122}" destId="{EDF251BE-D7CD-436E-B59C-0606C669B925}" srcOrd="0" destOrd="0" presId="urn:microsoft.com/office/officeart/2008/layout/PictureStrips"/>
    <dgm:cxn modelId="{6B47DFDF-A2AA-4F7D-BDFD-AAF25F3A0B44}" type="presOf" srcId="{C95EA1E6-6989-4819-AA86-E90AFEFE3ADD}" destId="{E0BCFF9E-D978-42AC-9151-B4B106A83126}" srcOrd="0" destOrd="0" presId="urn:microsoft.com/office/officeart/2008/layout/PictureStrips"/>
    <dgm:cxn modelId="{CFB498F8-0062-4E46-B301-FE1E11D7E58F}" type="presOf" srcId="{CCBFFEC0-A33B-4D8F-8A80-432BF59E3C6C}" destId="{5DA6CDA0-395F-491F-ABB7-6ED4F5BF27E4}" srcOrd="0" destOrd="0" presId="urn:microsoft.com/office/officeart/2008/layout/PictureStrips"/>
    <dgm:cxn modelId="{B924DCFA-CB7F-4CCE-AF57-B1160064C72C}" srcId="{6A2313FD-589B-48BE-A6EA-644340E3294E}" destId="{CCBFFEC0-A33B-4D8F-8A80-432BF59E3C6C}" srcOrd="9" destOrd="0" parTransId="{2DD4180E-9E58-41E1-B518-AE10E8829094}" sibTransId="{0756EBA2-2341-4E04-8A81-7C6E95A35EB8}"/>
    <dgm:cxn modelId="{539A01FE-849C-4107-A6D3-A59A949A9F69}" type="presOf" srcId="{E51F8748-5080-4473-A708-CBDE928097B8}" destId="{0BF2E09E-5358-4A27-9A8E-579579F6657C}" srcOrd="0" destOrd="0" presId="urn:microsoft.com/office/officeart/2008/layout/PictureStrips"/>
    <dgm:cxn modelId="{E9085D5C-3D62-4CD1-8C44-8B68365D645F}" type="presParOf" srcId="{8882939E-6804-403B-BA2B-9DB638CEF473}" destId="{DDC90ED4-F302-4B31-9FCC-4A91206E5653}" srcOrd="0" destOrd="0" presId="urn:microsoft.com/office/officeart/2008/layout/PictureStrips"/>
    <dgm:cxn modelId="{61183F76-0749-438A-8A14-15111291FCF4}" type="presParOf" srcId="{DDC90ED4-F302-4B31-9FCC-4A91206E5653}" destId="{900C7FC6-8112-41E9-9028-5FA0098927D2}" srcOrd="0" destOrd="0" presId="urn:microsoft.com/office/officeart/2008/layout/PictureStrips"/>
    <dgm:cxn modelId="{37B12A25-2AAD-443A-BF92-D9F9E289C3B4}" type="presParOf" srcId="{DDC90ED4-F302-4B31-9FCC-4A91206E5653}" destId="{F6438344-8F0F-4DC4-B75E-CF562DB342BA}" srcOrd="1" destOrd="0" presId="urn:microsoft.com/office/officeart/2008/layout/PictureStrips"/>
    <dgm:cxn modelId="{731F1BDC-57A6-4337-A8F3-E38CFA4C4317}" type="presParOf" srcId="{8882939E-6804-403B-BA2B-9DB638CEF473}" destId="{F0295438-9AAD-4A8F-9237-FB9B2CE1ACDE}" srcOrd="1" destOrd="0" presId="urn:microsoft.com/office/officeart/2008/layout/PictureStrips"/>
    <dgm:cxn modelId="{2D49B93D-6A82-4E00-B575-E8628A015E48}" type="presParOf" srcId="{8882939E-6804-403B-BA2B-9DB638CEF473}" destId="{0A30D4D4-8063-456C-9C6A-2C5FFE9DA61D}" srcOrd="2" destOrd="0" presId="urn:microsoft.com/office/officeart/2008/layout/PictureStrips"/>
    <dgm:cxn modelId="{B647161B-D30B-4BF1-80BE-B66A06FDDF18}" type="presParOf" srcId="{0A30D4D4-8063-456C-9C6A-2C5FFE9DA61D}" destId="{D4FF5664-0623-4096-9F26-41F8EF382369}" srcOrd="0" destOrd="0" presId="urn:microsoft.com/office/officeart/2008/layout/PictureStrips"/>
    <dgm:cxn modelId="{68D5FC15-A3FF-484B-9073-3702F2AA397D}" type="presParOf" srcId="{0A30D4D4-8063-456C-9C6A-2C5FFE9DA61D}" destId="{7DF17FC3-A427-416A-9371-0A0113350C66}" srcOrd="1" destOrd="0" presId="urn:microsoft.com/office/officeart/2008/layout/PictureStrips"/>
    <dgm:cxn modelId="{7CD10646-61D0-4FF5-AF84-1FB11A670F64}" type="presParOf" srcId="{8882939E-6804-403B-BA2B-9DB638CEF473}" destId="{1C1D0127-6C16-434A-BBC1-3275065D2647}" srcOrd="3" destOrd="0" presId="urn:microsoft.com/office/officeart/2008/layout/PictureStrips"/>
    <dgm:cxn modelId="{D8011CE3-BEF5-400A-B908-B7F91A334AAF}" type="presParOf" srcId="{8882939E-6804-403B-BA2B-9DB638CEF473}" destId="{78160733-156F-4A02-91A9-040FA108B00B}" srcOrd="4" destOrd="0" presId="urn:microsoft.com/office/officeart/2008/layout/PictureStrips"/>
    <dgm:cxn modelId="{E866E408-B89B-4290-9DDA-1E882A0A2A29}" type="presParOf" srcId="{78160733-156F-4A02-91A9-040FA108B00B}" destId="{D0C04B62-7486-41F9-B79B-C48B34E31EE6}" srcOrd="0" destOrd="0" presId="urn:microsoft.com/office/officeart/2008/layout/PictureStrips"/>
    <dgm:cxn modelId="{414E7C16-066A-41ED-9C7B-E5F8F488D809}" type="presParOf" srcId="{78160733-156F-4A02-91A9-040FA108B00B}" destId="{24448896-CA1D-4883-BE3F-84CB5DDCC757}" srcOrd="1" destOrd="0" presId="urn:microsoft.com/office/officeart/2008/layout/PictureStrips"/>
    <dgm:cxn modelId="{43AAF278-2BC9-41A5-B1C9-5699B357117C}" type="presParOf" srcId="{8882939E-6804-403B-BA2B-9DB638CEF473}" destId="{7C2BDBEC-3171-4306-AD97-EBEE8B714796}" srcOrd="5" destOrd="0" presId="urn:microsoft.com/office/officeart/2008/layout/PictureStrips"/>
    <dgm:cxn modelId="{E171193C-1E39-4809-B3ED-F1EB51D693F9}" type="presParOf" srcId="{8882939E-6804-403B-BA2B-9DB638CEF473}" destId="{8F0CB019-3545-449A-825E-D8150827F6C7}" srcOrd="6" destOrd="0" presId="urn:microsoft.com/office/officeart/2008/layout/PictureStrips"/>
    <dgm:cxn modelId="{FBEE465C-C60A-4684-9CCA-4AC74BDDDDB6}" type="presParOf" srcId="{8F0CB019-3545-449A-825E-D8150827F6C7}" destId="{F328A671-F538-4EAD-88EA-C1B65401CB01}" srcOrd="0" destOrd="0" presId="urn:microsoft.com/office/officeart/2008/layout/PictureStrips"/>
    <dgm:cxn modelId="{4A5CF021-8A1F-40B2-91B6-ADE73D0EA4C2}" type="presParOf" srcId="{8F0CB019-3545-449A-825E-D8150827F6C7}" destId="{5BA0408C-669B-45DF-995D-F2F35FC9DD3D}" srcOrd="1" destOrd="0" presId="urn:microsoft.com/office/officeart/2008/layout/PictureStrips"/>
    <dgm:cxn modelId="{B537ABE4-79AE-4966-B15F-05C8C5FD7C75}" type="presParOf" srcId="{8882939E-6804-403B-BA2B-9DB638CEF473}" destId="{FBA00852-48FE-4CAE-A057-7F2B58E3D17D}" srcOrd="7" destOrd="0" presId="urn:microsoft.com/office/officeart/2008/layout/PictureStrips"/>
    <dgm:cxn modelId="{768DBFE5-A12C-42D9-BDC7-262CDB5471F3}" type="presParOf" srcId="{8882939E-6804-403B-BA2B-9DB638CEF473}" destId="{86D01113-A0C3-41F3-8327-0FA2FC87DE66}" srcOrd="8" destOrd="0" presId="urn:microsoft.com/office/officeart/2008/layout/PictureStrips"/>
    <dgm:cxn modelId="{9CC45A01-53CF-4B63-8958-AFF3A9EBF6A3}" type="presParOf" srcId="{86D01113-A0C3-41F3-8327-0FA2FC87DE66}" destId="{EDF251BE-D7CD-436E-B59C-0606C669B925}" srcOrd="0" destOrd="0" presId="urn:microsoft.com/office/officeart/2008/layout/PictureStrips"/>
    <dgm:cxn modelId="{7595A804-0A0D-47DF-AFD1-E91C339BAA6D}" type="presParOf" srcId="{86D01113-A0C3-41F3-8327-0FA2FC87DE66}" destId="{AE878031-4BBF-4EF4-9556-33969B6A0D0E}" srcOrd="1" destOrd="0" presId="urn:microsoft.com/office/officeart/2008/layout/PictureStrips"/>
    <dgm:cxn modelId="{0F07344C-76D5-46B2-97AA-4675D1B80906}" type="presParOf" srcId="{8882939E-6804-403B-BA2B-9DB638CEF473}" destId="{005FF220-5136-4291-8918-B662EA3FA9A8}" srcOrd="9" destOrd="0" presId="urn:microsoft.com/office/officeart/2008/layout/PictureStrips"/>
    <dgm:cxn modelId="{8806F464-763B-411A-8C27-B7B765BF92BC}" type="presParOf" srcId="{8882939E-6804-403B-BA2B-9DB638CEF473}" destId="{A7EEA874-6D25-4D4D-81D3-F73D149F5809}" srcOrd="10" destOrd="0" presId="urn:microsoft.com/office/officeart/2008/layout/PictureStrips"/>
    <dgm:cxn modelId="{0CD24FFA-4783-492A-A24E-86830F1660FF}" type="presParOf" srcId="{A7EEA874-6D25-4D4D-81D3-F73D149F5809}" destId="{05B072B4-7394-49EE-880D-7A0C05073BAC}" srcOrd="0" destOrd="0" presId="urn:microsoft.com/office/officeart/2008/layout/PictureStrips"/>
    <dgm:cxn modelId="{9908C1CB-B344-406A-809D-CE74D6891725}" type="presParOf" srcId="{A7EEA874-6D25-4D4D-81D3-F73D149F5809}" destId="{A3375F40-8DD6-4373-81D7-EE4B422B8BEF}" srcOrd="1" destOrd="0" presId="urn:microsoft.com/office/officeart/2008/layout/PictureStrips"/>
    <dgm:cxn modelId="{02D4F976-8A56-4351-A2F7-91F10C2AF53D}" type="presParOf" srcId="{8882939E-6804-403B-BA2B-9DB638CEF473}" destId="{54F276F7-F9C6-4AAC-9CF8-911D76E64D6C}" srcOrd="11" destOrd="0" presId="urn:microsoft.com/office/officeart/2008/layout/PictureStrips"/>
    <dgm:cxn modelId="{961462CD-F0FE-41DB-A6E1-158CD38B0104}" type="presParOf" srcId="{8882939E-6804-403B-BA2B-9DB638CEF473}" destId="{864BD765-7DE9-47D0-862B-EA62C829C473}" srcOrd="12" destOrd="0" presId="urn:microsoft.com/office/officeart/2008/layout/PictureStrips"/>
    <dgm:cxn modelId="{C950A1F8-F7A4-437D-8771-FC395463A14D}" type="presParOf" srcId="{864BD765-7DE9-47D0-862B-EA62C829C473}" destId="{46E0D814-1770-4727-9EF9-9B6BC6CB9647}" srcOrd="0" destOrd="0" presId="urn:microsoft.com/office/officeart/2008/layout/PictureStrips"/>
    <dgm:cxn modelId="{08B8BDC9-A79E-4821-AD3C-2072503A2308}" type="presParOf" srcId="{864BD765-7DE9-47D0-862B-EA62C829C473}" destId="{5237D0B7-7F65-4461-9797-CB2C5C38E1A5}" srcOrd="1" destOrd="0" presId="urn:microsoft.com/office/officeart/2008/layout/PictureStrips"/>
    <dgm:cxn modelId="{70428268-5EC9-499F-99C6-EC43DD4862D1}" type="presParOf" srcId="{8882939E-6804-403B-BA2B-9DB638CEF473}" destId="{64D07265-A0F8-42EF-BA62-719243C42738}" srcOrd="13" destOrd="0" presId="urn:microsoft.com/office/officeart/2008/layout/PictureStrips"/>
    <dgm:cxn modelId="{ABB22689-A91C-4E04-B352-DE86247AB0D1}" type="presParOf" srcId="{8882939E-6804-403B-BA2B-9DB638CEF473}" destId="{3F5DDFAE-8929-4808-932B-7AD7A3642229}" srcOrd="14" destOrd="0" presId="urn:microsoft.com/office/officeart/2008/layout/PictureStrips"/>
    <dgm:cxn modelId="{F7366DCA-7EDC-43EB-A0F5-E299CD317316}" type="presParOf" srcId="{3F5DDFAE-8929-4808-932B-7AD7A3642229}" destId="{0BF2E09E-5358-4A27-9A8E-579579F6657C}" srcOrd="0" destOrd="0" presId="urn:microsoft.com/office/officeart/2008/layout/PictureStrips"/>
    <dgm:cxn modelId="{9DF16012-7D01-41E5-9B07-E638244B37B9}" type="presParOf" srcId="{3F5DDFAE-8929-4808-932B-7AD7A3642229}" destId="{12656DD7-776A-4FBB-B7F0-7C60A02F2F49}" srcOrd="1" destOrd="0" presId="urn:microsoft.com/office/officeart/2008/layout/PictureStrips"/>
    <dgm:cxn modelId="{3DD0991E-73B5-4CA4-825A-BCBA5307822D}" type="presParOf" srcId="{8882939E-6804-403B-BA2B-9DB638CEF473}" destId="{306131C2-2BFF-4C1C-9771-98FC777A4618}" srcOrd="15" destOrd="0" presId="urn:microsoft.com/office/officeart/2008/layout/PictureStrips"/>
    <dgm:cxn modelId="{2D35AED7-42F5-445C-A550-8D60405CE50F}" type="presParOf" srcId="{8882939E-6804-403B-BA2B-9DB638CEF473}" destId="{18EC7B33-76C3-440B-B898-AFC880023608}" srcOrd="16" destOrd="0" presId="urn:microsoft.com/office/officeart/2008/layout/PictureStrips"/>
    <dgm:cxn modelId="{8E5A314E-9A84-45B8-BEC4-00CC80BACE7F}" type="presParOf" srcId="{18EC7B33-76C3-440B-B898-AFC880023608}" destId="{8BACC5E0-2473-4196-928F-E4A3074963F0}" srcOrd="0" destOrd="0" presId="urn:microsoft.com/office/officeart/2008/layout/PictureStrips"/>
    <dgm:cxn modelId="{2CF2FE20-73D0-40A5-A065-1513D48384D1}" type="presParOf" srcId="{18EC7B33-76C3-440B-B898-AFC880023608}" destId="{5B87B8EE-EC59-410A-BC31-2F01366AE4A7}" srcOrd="1" destOrd="0" presId="urn:microsoft.com/office/officeart/2008/layout/PictureStrips"/>
    <dgm:cxn modelId="{837BBF01-144E-419A-B9F3-57B36F49B109}" type="presParOf" srcId="{8882939E-6804-403B-BA2B-9DB638CEF473}" destId="{B634889A-4F85-49E9-80BA-D098CA438161}" srcOrd="17" destOrd="0" presId="urn:microsoft.com/office/officeart/2008/layout/PictureStrips"/>
    <dgm:cxn modelId="{755DFEB3-FAE0-4E02-A80E-787E19827E7E}" type="presParOf" srcId="{8882939E-6804-403B-BA2B-9DB638CEF473}" destId="{2D8C2DE1-4BAA-4A69-9C44-531552F4F9FE}" srcOrd="18" destOrd="0" presId="urn:microsoft.com/office/officeart/2008/layout/PictureStrips"/>
    <dgm:cxn modelId="{04DAB54A-5264-4B39-965E-FCD5CBDCB56D}" type="presParOf" srcId="{2D8C2DE1-4BAA-4A69-9C44-531552F4F9FE}" destId="{5DA6CDA0-395F-491F-ABB7-6ED4F5BF27E4}" srcOrd="0" destOrd="0" presId="urn:microsoft.com/office/officeart/2008/layout/PictureStrips"/>
    <dgm:cxn modelId="{484DBED2-EDDB-43F1-AA66-4103FA1E40DE}" type="presParOf" srcId="{2D8C2DE1-4BAA-4A69-9C44-531552F4F9FE}" destId="{221F4DF1-C4D6-463F-A71F-CFB4A107A606}" srcOrd="1" destOrd="0" presId="urn:microsoft.com/office/officeart/2008/layout/PictureStrips"/>
    <dgm:cxn modelId="{53C9EA8B-1CE9-4612-ADAD-9061C5F6F71F}" type="presParOf" srcId="{8882939E-6804-403B-BA2B-9DB638CEF473}" destId="{C6B97D92-6939-4E5C-AAE5-2538F4D2C6E7}" srcOrd="19" destOrd="0" presId="urn:microsoft.com/office/officeart/2008/layout/PictureStrips"/>
    <dgm:cxn modelId="{9BE618E4-8FEE-45D7-A823-A608A58CF429}" type="presParOf" srcId="{8882939E-6804-403B-BA2B-9DB638CEF473}" destId="{8A0706C0-2E32-4B11-AE1F-1E342A499B8D}" srcOrd="20" destOrd="0" presId="urn:microsoft.com/office/officeart/2008/layout/PictureStrips"/>
    <dgm:cxn modelId="{39E975B7-8983-48B4-9A5B-7E5590CCF022}" type="presParOf" srcId="{8A0706C0-2E32-4B11-AE1F-1E342A499B8D}" destId="{158A3A02-EB17-4596-B68B-7CAFDB9A99E5}" srcOrd="0" destOrd="0" presId="urn:microsoft.com/office/officeart/2008/layout/PictureStrips"/>
    <dgm:cxn modelId="{64204D92-3ABE-4C82-8B62-188A1623B418}" type="presParOf" srcId="{8A0706C0-2E32-4B11-AE1F-1E342A499B8D}" destId="{CD8BC6EB-CBE6-4AFE-872D-39830C0A1935}" srcOrd="1" destOrd="0" presId="urn:microsoft.com/office/officeart/2008/layout/PictureStrips"/>
    <dgm:cxn modelId="{7F90ED28-443A-4FFD-913A-0C15A9D2986F}" type="presParOf" srcId="{8882939E-6804-403B-BA2B-9DB638CEF473}" destId="{56825492-BECF-4AF1-BDFE-29A14D7679AC}" srcOrd="21" destOrd="0" presId="urn:microsoft.com/office/officeart/2008/layout/PictureStrips"/>
    <dgm:cxn modelId="{7DD6CEA7-E346-4148-94CE-9266164CC4A7}" type="presParOf" srcId="{8882939E-6804-403B-BA2B-9DB638CEF473}" destId="{A5ECE183-5B43-4358-AD22-5E490756BED7}" srcOrd="22" destOrd="0" presId="urn:microsoft.com/office/officeart/2008/layout/PictureStrips"/>
    <dgm:cxn modelId="{E8907847-0F46-4782-8D77-DA4B07CC6F77}" type="presParOf" srcId="{A5ECE183-5B43-4358-AD22-5E490756BED7}" destId="{E0BCFF9E-D978-42AC-9151-B4B106A83126}" srcOrd="0" destOrd="0" presId="urn:microsoft.com/office/officeart/2008/layout/PictureStrips"/>
    <dgm:cxn modelId="{F531FE4B-29C0-4049-A067-D5BE77461401}" type="presParOf" srcId="{A5ECE183-5B43-4358-AD22-5E490756BED7}" destId="{A6C372CA-8BFD-4004-8FB0-0CAC06FFF0DA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AA474A-1740-4263-977A-67953F07C79F}">
      <dsp:nvSpPr>
        <dsp:cNvPr id="0" name=""/>
        <dsp:cNvSpPr/>
      </dsp:nvSpPr>
      <dsp:spPr>
        <a:xfrm>
          <a:off x="0" y="0"/>
          <a:ext cx="6334127" cy="1249562"/>
        </a:xfrm>
        <a:prstGeom prst="roundRect">
          <a:avLst>
            <a:gd name="adj" fmla="val 10000"/>
          </a:avLst>
        </a:prstGeom>
        <a:solidFill>
          <a:schemeClr val="accent5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Tamin'io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fotoana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io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indrindra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no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nanaovan'Andriamanitra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fanekena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tamin'i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Abrama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ka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nandalovany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teo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afovoan'ny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fanatitra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1900" b="1" kern="12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(Gen. 15:7-21)</a:t>
          </a:r>
          <a:endParaRPr lang="en-US" sz="1900" kern="1200" baseline="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0"/>
        <a:ext cx="4942345" cy="1249562"/>
      </dsp:txXfrm>
    </dsp:sp>
    <dsp:sp modelId="{51B27083-B009-4DBA-8978-E052AC4B7311}">
      <dsp:nvSpPr>
        <dsp:cNvPr id="0" name=""/>
        <dsp:cNvSpPr/>
      </dsp:nvSpPr>
      <dsp:spPr>
        <a:xfrm>
          <a:off x="124956" y="124956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DB901CF0-473D-4E0F-BF26-5C219F695B8B}">
      <dsp:nvSpPr>
        <dsp:cNvPr id="0" name=""/>
        <dsp:cNvSpPr/>
      </dsp:nvSpPr>
      <dsp:spPr>
        <a:xfrm>
          <a:off x="0" y="1374518"/>
          <a:ext cx="6334127" cy="1249562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3289142"/>
              <a:satOff val="2771"/>
              <a:lumOff val="-3529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Novain'Andriamanitra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ny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anarany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sy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ny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an'i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Saraha,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ary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nomeny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toky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izy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fa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avy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amin'ny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zanaka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lahy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an'i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Saraha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ny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taranany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b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</a:br>
          <a:r>
            <a:rPr lang="en-US" sz="1900" b="1" kern="12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(Gen. 17:1-8, 15-16)</a:t>
          </a:r>
          <a:endParaRPr lang="en-US" sz="1900" kern="1200" baseline="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1374518"/>
        <a:ext cx="4942345" cy="1249562"/>
      </dsp:txXfrm>
    </dsp:sp>
    <dsp:sp modelId="{71011F65-FDA4-4BA7-AB08-D129F5FB81CD}">
      <dsp:nvSpPr>
        <dsp:cNvPr id="0" name=""/>
        <dsp:cNvSpPr/>
      </dsp:nvSpPr>
      <dsp:spPr>
        <a:xfrm>
          <a:off x="124956" y="1499474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3000" b="-13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3347933"/>
              <a:satOff val="-1317"/>
              <a:lumOff val="-502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62BB74B-9E2C-4F62-8BB5-7C3EF4E7B9C3}">
      <dsp:nvSpPr>
        <dsp:cNvPr id="0" name=""/>
        <dsp:cNvSpPr/>
      </dsp:nvSpPr>
      <dsp:spPr>
        <a:xfrm>
          <a:off x="0" y="2749037"/>
          <a:ext cx="6334127" cy="1249562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6578285"/>
              <a:satOff val="5541"/>
              <a:lumOff val="-7059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Niseho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mivantana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tamin'i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Abrahama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Andriamanitra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niaraka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tamin'ny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anjely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roa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ary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nanambara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ny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hahaterahan'i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Isaka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b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</a:br>
          <a:r>
            <a:rPr lang="en-US" sz="1900" b="1" kern="12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(Gen. 18:1-2, 10)</a:t>
          </a:r>
          <a:endParaRPr lang="en-US" sz="1900" kern="1200" baseline="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2749037"/>
        <a:ext cx="4942345" cy="1249562"/>
      </dsp:txXfrm>
    </dsp:sp>
    <dsp:sp modelId="{61254A0A-9E03-4BE7-82AB-482A33CC26F4}">
      <dsp:nvSpPr>
        <dsp:cNvPr id="0" name=""/>
        <dsp:cNvSpPr/>
      </dsp:nvSpPr>
      <dsp:spPr>
        <a:xfrm>
          <a:off x="124956" y="2873993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rcRect/>
          <a:stretch>
            <a:fillRect t="-31000" b="-31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6695866"/>
              <a:satOff val="-2635"/>
              <a:lumOff val="-1004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F1C20DE1-D577-4111-B099-21CA8EF386D2}">
      <dsp:nvSpPr>
        <dsp:cNvPr id="0" name=""/>
        <dsp:cNvSpPr/>
      </dsp:nvSpPr>
      <dsp:spPr>
        <a:xfrm>
          <a:off x="0" y="4123555"/>
          <a:ext cx="6334127" cy="1249562"/>
        </a:xfrm>
        <a:prstGeom prst="roundRect">
          <a:avLst>
            <a:gd name="adj" fmla="val 10000"/>
          </a:avLst>
        </a:prstGeom>
        <a:solidFill>
          <a:srgbClr val="98465F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9867426"/>
              <a:satOff val="8312"/>
              <a:lumOff val="-10588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Nasain'Andriamanitra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naterin'i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Abrahama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ho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fanatitra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i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Isaka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.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Tamin'ny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nanomezany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azy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biby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atao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fanatitra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ho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solony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no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nanehoany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taminy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ilay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drafi-panavotana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lehibe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1900" b="1" kern="12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(Gen. 22:1-3, 9-13).</a:t>
          </a:r>
          <a:endParaRPr lang="en-US" sz="1900" kern="1200" baseline="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4123555"/>
        <a:ext cx="4942345" cy="1249562"/>
      </dsp:txXfrm>
    </dsp:sp>
    <dsp:sp modelId="{8A842A48-1079-4542-94D2-33CB6B8C61FF}">
      <dsp:nvSpPr>
        <dsp:cNvPr id="0" name=""/>
        <dsp:cNvSpPr/>
      </dsp:nvSpPr>
      <dsp:spPr>
        <a:xfrm>
          <a:off x="124956" y="4248511"/>
          <a:ext cx="1266825" cy="999649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4"/>
          <a:srcRect/>
          <a:stretch>
            <a:fillRect t="-6289" b="-13363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10043799"/>
              <a:satOff val="-3952"/>
              <a:lumOff val="-1506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F4ED62-D99A-4E0A-B413-9C2F2F2F67B8}">
      <dsp:nvSpPr>
        <dsp:cNvPr id="0" name=""/>
        <dsp:cNvSpPr/>
      </dsp:nvSpPr>
      <dsp:spPr>
        <a:xfrm>
          <a:off x="0" y="0"/>
          <a:ext cx="5562602" cy="1158186"/>
        </a:xfrm>
        <a:prstGeom prst="roundRect">
          <a:avLst>
            <a:gd name="adj" fmla="val 10000"/>
          </a:avLst>
        </a:prstGeom>
        <a:solidFill>
          <a:srgbClr val="9F7919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2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Tao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Sekema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no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nandraisany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ny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teny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fikasana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fa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handova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ny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tany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Kanana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ny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taranany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1900" b="1" kern="1200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(Gen. 12:6-7)</a:t>
          </a:r>
          <a:endParaRPr lang="en-US" sz="1900" kern="1200" baseline="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sp:txBody>
      <dsp:txXfrm>
        <a:off x="1228339" y="0"/>
        <a:ext cx="4334262" cy="1158186"/>
      </dsp:txXfrm>
    </dsp:sp>
    <dsp:sp modelId="{FDBE7BA9-F2C9-492E-83BA-2EED7B3E52A1}">
      <dsp:nvSpPr>
        <dsp:cNvPr id="0" name=""/>
        <dsp:cNvSpPr/>
      </dsp:nvSpPr>
      <dsp:spPr>
        <a:xfrm>
          <a:off x="115818" y="115818"/>
          <a:ext cx="1112520" cy="9265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5000" b="-5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2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6288725-619E-4C10-9BAE-98B76CD56E82}">
      <dsp:nvSpPr>
        <dsp:cNvPr id="0" name=""/>
        <dsp:cNvSpPr/>
      </dsp:nvSpPr>
      <dsp:spPr>
        <a:xfrm>
          <a:off x="0" y="1274004"/>
          <a:ext cx="5562602" cy="1158186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3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Tano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Betela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no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nanavaozan'Andriamanitra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ny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fanekena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taminy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ka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nilazany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fa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ny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taranany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dia ho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tahaka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ny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“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vovo-tany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” </a:t>
          </a:r>
          <a:r>
            <a:rPr lang="en-US" sz="1900" b="1" kern="1200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(Gen. 13:14-18)</a:t>
          </a:r>
          <a:endParaRPr lang="en-US" sz="1900" kern="1200" baseline="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sp:txBody>
      <dsp:txXfrm>
        <a:off x="1228339" y="1274004"/>
        <a:ext cx="4334262" cy="1158186"/>
      </dsp:txXfrm>
    </dsp:sp>
    <dsp:sp modelId="{64766CB8-A1C6-464D-9FA2-A493A09185E9}">
      <dsp:nvSpPr>
        <dsp:cNvPr id="0" name=""/>
        <dsp:cNvSpPr/>
      </dsp:nvSpPr>
      <dsp:spPr>
        <a:xfrm>
          <a:off x="115818" y="1389823"/>
          <a:ext cx="1112520" cy="926549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267" t="-24586" b="-5437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3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71436BC0-B46F-428C-919A-DB60CA8C0C2F}">
      <dsp:nvSpPr>
        <dsp:cNvPr id="0" name=""/>
        <dsp:cNvSpPr/>
      </dsp:nvSpPr>
      <dsp:spPr>
        <a:xfrm>
          <a:off x="0" y="2548009"/>
          <a:ext cx="5562602" cy="1461596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Tao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Mamre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no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nanomezana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toky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azy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fa ho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maro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toy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ny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kintana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ny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taranany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. “Nino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an'i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Jehovah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Abrama; ka dia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nisainy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ho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fahamarinany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izany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.” </a:t>
          </a:r>
          <a:b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</a:br>
          <a:r>
            <a:rPr lang="en-US" sz="1900" b="1" kern="1200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(Gen. 15:1-6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)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sp:txBody>
      <dsp:txXfrm>
        <a:off x="1228339" y="2548009"/>
        <a:ext cx="4334262" cy="1461596"/>
      </dsp:txXfrm>
    </dsp:sp>
    <dsp:sp modelId="{EB2C40E9-8ADC-4E8F-B069-5B0EF8221EA8}">
      <dsp:nvSpPr>
        <dsp:cNvPr id="0" name=""/>
        <dsp:cNvSpPr/>
      </dsp:nvSpPr>
      <dsp:spPr>
        <a:xfrm>
          <a:off x="115818" y="2815533"/>
          <a:ext cx="1112520" cy="9265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8000" r="-8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0C7FC6-8112-41E9-9028-5FA0098927D2}">
      <dsp:nvSpPr>
        <dsp:cNvPr id="0" name=""/>
        <dsp:cNvSpPr/>
      </dsp:nvSpPr>
      <dsp:spPr>
        <a:xfrm>
          <a:off x="916464" y="157009"/>
          <a:ext cx="2950091" cy="921903"/>
        </a:xfrm>
        <a:prstGeom prst="rect">
          <a:avLst/>
        </a:prstGeom>
        <a:solidFill>
          <a:schemeClr val="bg2">
            <a:lumMod val="20000"/>
            <a:lumOff val="80000"/>
          </a:schemeClr>
        </a:solidFill>
        <a:ln w="12700" cap="flat" cmpd="sng" algn="ctr">
          <a:solidFill>
            <a:schemeClr val="bg2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4436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1" kern="1200" noProof="0" dirty="0" err="1"/>
            <a:t>Tsy</a:t>
          </a:r>
          <a:r>
            <a:rPr lang="fr-FR" sz="1800" b="1" kern="1200" noProof="0" dirty="0"/>
            <a:t> </a:t>
          </a:r>
          <a:r>
            <a:rPr lang="fr-FR" sz="1800" b="1" kern="1200" noProof="0" dirty="0" err="1"/>
            <a:t>endrika</a:t>
          </a:r>
          <a:r>
            <a:rPr lang="fr-FR" sz="1800" b="1" kern="1200" noProof="0" dirty="0"/>
            <a:t> </a:t>
          </a:r>
          <a:r>
            <a:rPr lang="fr-FR" sz="1800" b="1" kern="1200" noProof="0" dirty="0" err="1"/>
            <a:t>amam-bika</a:t>
          </a:r>
          <a:r>
            <a:rPr lang="fr-FR" sz="1800" b="1" kern="1200" noProof="0" dirty="0"/>
            <a:t> </a:t>
          </a:r>
          <a:r>
            <a:rPr lang="fr-FR" sz="1800" b="1" kern="1200" noProof="0" dirty="0" err="1"/>
            <a:t>ny</a:t>
          </a:r>
          <a:r>
            <a:rPr lang="fr-FR" sz="1800" b="1" kern="1200" noProof="0" dirty="0"/>
            <a:t> </a:t>
          </a:r>
          <a:r>
            <a:rPr lang="fr-FR" sz="1800" b="1" kern="1200" noProof="0" dirty="0" err="1"/>
            <a:t>antsony</a:t>
          </a:r>
          <a:r>
            <a:rPr lang="fr-FR" sz="1800" b="1" kern="1200" noProof="0" dirty="0"/>
            <a:t>, fa ara-</a:t>
          </a:r>
          <a:r>
            <a:rPr lang="fr-FR" sz="1800" b="1" kern="1200" noProof="0" dirty="0" err="1"/>
            <a:t>panahy</a:t>
          </a:r>
          <a:r>
            <a:rPr lang="fr-FR" sz="1800" b="1" kern="1200" noProof="0" dirty="0"/>
            <a:t> (and</a:t>
          </a:r>
          <a:r>
            <a:rPr lang="en-US" sz="1800" b="1" kern="1200" noProof="0" dirty="0"/>
            <a:t>. 2)</a:t>
          </a:r>
          <a:endParaRPr lang="en-US" sz="1800" kern="1200" noProof="0" dirty="0"/>
        </a:p>
      </dsp:txBody>
      <dsp:txXfrm>
        <a:off x="916464" y="157009"/>
        <a:ext cx="2950091" cy="921903"/>
      </dsp:txXfrm>
    </dsp:sp>
    <dsp:sp modelId="{F6438344-8F0F-4DC4-B75E-CF562DB342BA}">
      <dsp:nvSpPr>
        <dsp:cNvPr id="0" name=""/>
        <dsp:cNvSpPr/>
      </dsp:nvSpPr>
      <dsp:spPr>
        <a:xfrm>
          <a:off x="0" y="23845"/>
          <a:ext cx="1294027" cy="967998"/>
        </a:xfrm>
        <a:prstGeom prst="rect">
          <a:avLst/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31000" b="-31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4FF5664-0623-4096-9F26-41F8EF382369}">
      <dsp:nvSpPr>
        <dsp:cNvPr id="0" name=""/>
        <dsp:cNvSpPr/>
      </dsp:nvSpPr>
      <dsp:spPr>
        <a:xfrm>
          <a:off x="4883195" y="157009"/>
          <a:ext cx="2950091" cy="921903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accent5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4436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1" kern="1200" noProof="0" dirty="0" err="1"/>
            <a:t>Natao</a:t>
          </a:r>
          <a:r>
            <a:rPr lang="fr-FR" sz="1800" b="1" kern="1200" noProof="0" dirty="0"/>
            <a:t> </a:t>
          </a:r>
          <a:r>
            <a:rPr lang="fr-FR" sz="1800" b="1" kern="1200" noProof="0" dirty="0" err="1"/>
            <a:t>tsinontsinona</a:t>
          </a:r>
          <a:r>
            <a:rPr lang="fr-FR" sz="1800" b="1" kern="1200" noProof="0" dirty="0"/>
            <a:t>, </a:t>
          </a:r>
          <a:r>
            <a:rPr lang="fr-FR" sz="1800" b="1" kern="1200" noProof="0" dirty="0" err="1"/>
            <a:t>notorotoronina</a:t>
          </a:r>
          <a:r>
            <a:rPr lang="fr-FR" sz="1800" b="1" kern="1200" noProof="0" dirty="0"/>
            <a:t> </a:t>
          </a:r>
          <a:r>
            <a:rPr lang="fr-FR" sz="1800" b="1" kern="1200" noProof="0" dirty="0" err="1"/>
            <a:t>ary</a:t>
          </a:r>
          <a:r>
            <a:rPr lang="fr-FR" sz="1800" b="1" kern="1200" noProof="0" dirty="0"/>
            <a:t> </a:t>
          </a:r>
          <a:r>
            <a:rPr lang="fr-FR" sz="1800" b="1" kern="1200" noProof="0" dirty="0" err="1"/>
            <a:t>nolavina</a:t>
          </a:r>
          <a:r>
            <a:rPr lang="fr-FR" sz="1800" b="1" kern="1200" noProof="0" dirty="0"/>
            <a:t> </a:t>
          </a:r>
          <a:r>
            <a:rPr lang="fr-FR" sz="1800" b="1" kern="1200" noProof="0" dirty="0" err="1"/>
            <a:t>Izy</a:t>
          </a:r>
          <a:r>
            <a:rPr lang="fr-FR" sz="1800" b="1" kern="1200" noProof="0" dirty="0"/>
            <a:t> (and</a:t>
          </a:r>
          <a:r>
            <a:rPr lang="en-US" sz="1800" b="1" kern="1200" noProof="0" dirty="0"/>
            <a:t>. 3)</a:t>
          </a:r>
          <a:endParaRPr lang="en-US" sz="1800" kern="1200" noProof="0" dirty="0"/>
        </a:p>
      </dsp:txBody>
      <dsp:txXfrm>
        <a:off x="4883195" y="157009"/>
        <a:ext cx="2950091" cy="921903"/>
      </dsp:txXfrm>
    </dsp:sp>
    <dsp:sp modelId="{7DF17FC3-A427-416A-9371-0A0113350C66}">
      <dsp:nvSpPr>
        <dsp:cNvPr id="0" name=""/>
        <dsp:cNvSpPr/>
      </dsp:nvSpPr>
      <dsp:spPr>
        <a:xfrm>
          <a:off x="4004944" y="23845"/>
          <a:ext cx="1294027" cy="967998"/>
        </a:xfrm>
        <a:prstGeom prst="rect">
          <a:avLst/>
        </a:prstGeom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3625" t="-44643" r="-36571" b="-56139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0C04B62-7486-41F9-B79B-C48B34E31EE6}">
      <dsp:nvSpPr>
        <dsp:cNvPr id="0" name=""/>
        <dsp:cNvSpPr/>
      </dsp:nvSpPr>
      <dsp:spPr>
        <a:xfrm>
          <a:off x="8889103" y="157009"/>
          <a:ext cx="2950091" cy="921903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4436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/>
            <a:t>Na dia nanasitra ny maro aza Izy, dia nolavina (and</a:t>
          </a:r>
          <a:r>
            <a:rPr lang="en-US" sz="1800" b="1" kern="1200" noProof="0" dirty="0"/>
            <a:t>. 4)</a:t>
          </a:r>
          <a:endParaRPr lang="en-US" sz="1800" kern="1200" noProof="0" dirty="0"/>
        </a:p>
      </dsp:txBody>
      <dsp:txXfrm>
        <a:off x="8889103" y="157009"/>
        <a:ext cx="2950091" cy="921903"/>
      </dsp:txXfrm>
    </dsp:sp>
    <dsp:sp modelId="{24448896-CA1D-4883-BE3F-84CB5DDCC757}">
      <dsp:nvSpPr>
        <dsp:cNvPr id="0" name=""/>
        <dsp:cNvSpPr/>
      </dsp:nvSpPr>
      <dsp:spPr>
        <a:xfrm>
          <a:off x="7971747" y="23845"/>
          <a:ext cx="1294027" cy="967998"/>
        </a:xfrm>
        <a:prstGeom prst="rect">
          <a:avLst/>
        </a:prstGeom>
        <a:blipFill dpi="0"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8216" b="-51774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F328A671-F538-4EAD-88EA-C1B65401CB01}">
      <dsp:nvSpPr>
        <dsp:cNvPr id="0" name=""/>
        <dsp:cNvSpPr/>
      </dsp:nvSpPr>
      <dsp:spPr>
        <a:xfrm>
          <a:off x="916464" y="1301510"/>
          <a:ext cx="2950091" cy="954050"/>
        </a:xfrm>
        <a:prstGeom prst="rect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4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4436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b="1" kern="1200" noProof="0" dirty="0" err="1"/>
            <a:t>Tamin'ny</a:t>
          </a:r>
          <a:r>
            <a:rPr lang="fr-FR" sz="1500" b="1" kern="1200" noProof="0" dirty="0"/>
            <a:t> </a:t>
          </a:r>
          <a:r>
            <a:rPr lang="fr-FR" sz="1500" b="1" kern="1200" noProof="0" dirty="0" err="1"/>
            <a:t>fahafatesany</a:t>
          </a:r>
          <a:r>
            <a:rPr lang="fr-FR" sz="1500" b="1" kern="1200" noProof="0" dirty="0"/>
            <a:t> </a:t>
          </a:r>
          <a:r>
            <a:rPr lang="fr-FR" sz="1500" b="1" kern="1200" noProof="0" dirty="0" err="1"/>
            <a:t>teo</a:t>
          </a:r>
          <a:r>
            <a:rPr lang="fr-FR" sz="1500" b="1" kern="1200" noProof="0" dirty="0"/>
            <a:t> </a:t>
          </a:r>
          <a:r>
            <a:rPr lang="fr-FR" sz="1500" b="1" kern="1200" noProof="0" dirty="0" err="1"/>
            <a:t>amin'ny</a:t>
          </a:r>
          <a:r>
            <a:rPr lang="fr-FR" sz="1500" b="1" kern="1200" noProof="0" dirty="0"/>
            <a:t> </a:t>
          </a:r>
          <a:r>
            <a:rPr lang="fr-FR" sz="1500" b="1" kern="1200" noProof="0" dirty="0" err="1"/>
            <a:t>hazo</a:t>
          </a:r>
          <a:r>
            <a:rPr lang="fr-FR" sz="1500" b="1" kern="1200" noProof="0" dirty="0"/>
            <a:t> </a:t>
          </a:r>
          <a:r>
            <a:rPr lang="fr-FR" sz="1500" b="1" kern="1200" noProof="0" dirty="0" err="1"/>
            <a:t>fijaliana</a:t>
          </a:r>
          <a:r>
            <a:rPr lang="fr-FR" sz="1500" b="1" kern="1200" noProof="0" dirty="0"/>
            <a:t> no </a:t>
          </a:r>
          <a:r>
            <a:rPr lang="fr-FR" sz="1500" b="1" kern="1200" noProof="0" dirty="0" err="1"/>
            <a:t>nanolorany</a:t>
          </a:r>
          <a:r>
            <a:rPr lang="fr-FR" sz="1500" b="1" kern="1200" noProof="0" dirty="0"/>
            <a:t> </a:t>
          </a:r>
          <a:r>
            <a:rPr lang="fr-FR" sz="1500" b="1" kern="1200" noProof="0" dirty="0" err="1"/>
            <a:t>antsika</a:t>
          </a:r>
          <a:r>
            <a:rPr lang="fr-FR" sz="1500" b="1" kern="1200" noProof="0" dirty="0"/>
            <a:t> </a:t>
          </a:r>
          <a:r>
            <a:rPr lang="fr-FR" sz="1500" b="1" kern="1200" noProof="0" dirty="0" err="1"/>
            <a:t>ny</a:t>
          </a:r>
          <a:r>
            <a:rPr lang="fr-FR" sz="1500" b="1" kern="1200" noProof="0" dirty="0"/>
            <a:t> </a:t>
          </a:r>
          <a:r>
            <a:rPr lang="fr-FR" sz="1500" b="1" kern="1200" noProof="0" dirty="0" err="1"/>
            <a:t>famonjena</a:t>
          </a:r>
          <a:r>
            <a:rPr lang="fr-FR" sz="1500" b="1" kern="1200" noProof="0" dirty="0"/>
            <a:t> (and</a:t>
          </a:r>
          <a:r>
            <a:rPr lang="en-US" sz="1500" b="1" kern="1200" noProof="0" dirty="0"/>
            <a:t>. 5)</a:t>
          </a:r>
          <a:endParaRPr lang="en-US" sz="1500" kern="1200" noProof="0" dirty="0"/>
        </a:p>
      </dsp:txBody>
      <dsp:txXfrm>
        <a:off x="916464" y="1301510"/>
        <a:ext cx="2950091" cy="954050"/>
      </dsp:txXfrm>
    </dsp:sp>
    <dsp:sp modelId="{5BA0408C-669B-45DF-995D-F2F35FC9DD3D}">
      <dsp:nvSpPr>
        <dsp:cNvPr id="0" name=""/>
        <dsp:cNvSpPr/>
      </dsp:nvSpPr>
      <dsp:spPr>
        <a:xfrm>
          <a:off x="0" y="1184420"/>
          <a:ext cx="1294027" cy="967998"/>
        </a:xfrm>
        <a:prstGeom prst="rect">
          <a:avLst/>
        </a:prstGeom>
        <a:blipFill rotWithShape="1">
          <a:blip xmlns:r="http://schemas.openxmlformats.org/officeDocument/2006/relationships"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DF251BE-D7CD-436E-B59C-0606C669B925}">
      <dsp:nvSpPr>
        <dsp:cNvPr id="0" name=""/>
        <dsp:cNvSpPr/>
      </dsp:nvSpPr>
      <dsp:spPr>
        <a:xfrm>
          <a:off x="4883195" y="1325620"/>
          <a:ext cx="2950091" cy="921903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6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4436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1" kern="1200" noProof="0" dirty="0" err="1"/>
            <a:t>Nahatran'Andriamanitra</a:t>
          </a:r>
          <a:r>
            <a:rPr lang="fr-FR" sz="1800" b="1" kern="1200" noProof="0" dirty="0"/>
            <a:t> </a:t>
          </a:r>
          <a:r>
            <a:rPr lang="fr-FR" sz="1800" b="1" kern="1200" noProof="0" dirty="0" err="1"/>
            <a:t>taminy</a:t>
          </a:r>
          <a:r>
            <a:rPr lang="fr-FR" sz="1800" b="1" kern="1200" noProof="0" dirty="0"/>
            <a:t> </a:t>
          </a:r>
          <a:r>
            <a:rPr lang="fr-FR" sz="1800" b="1" kern="1200" noProof="0" dirty="0" err="1"/>
            <a:t>avokoa</a:t>
          </a:r>
          <a:r>
            <a:rPr lang="fr-FR" sz="1800" b="1" kern="1200" noProof="0" dirty="0"/>
            <a:t> </a:t>
          </a:r>
          <a:r>
            <a:rPr lang="fr-FR" sz="1800" b="1" kern="1200" noProof="0" dirty="0" err="1"/>
            <a:t>ny</a:t>
          </a:r>
          <a:r>
            <a:rPr lang="fr-FR" sz="1800" b="1" kern="1200" noProof="0" dirty="0"/>
            <a:t> </a:t>
          </a:r>
          <a:r>
            <a:rPr lang="fr-FR" sz="1800" b="1" kern="1200" noProof="0" dirty="0" err="1"/>
            <a:t>helotsika</a:t>
          </a:r>
          <a:r>
            <a:rPr lang="fr-FR" sz="1800" b="1" kern="1200" noProof="0" dirty="0"/>
            <a:t> </a:t>
          </a:r>
          <a:r>
            <a:rPr lang="fr-FR" sz="1800" b="1" kern="1200" noProof="0" dirty="0" err="1"/>
            <a:t>rehetra</a:t>
          </a:r>
          <a:r>
            <a:rPr lang="fr-FR" sz="1800" b="1" kern="1200" noProof="0" dirty="0"/>
            <a:t> (and</a:t>
          </a:r>
          <a:r>
            <a:rPr lang="en-US" sz="1800" b="1" kern="1200" noProof="0" dirty="0"/>
            <a:t>. 6)</a:t>
          </a:r>
          <a:endParaRPr lang="en-US" sz="1800" kern="1200" noProof="0" dirty="0"/>
        </a:p>
      </dsp:txBody>
      <dsp:txXfrm>
        <a:off x="4883195" y="1325620"/>
        <a:ext cx="2950091" cy="921903"/>
      </dsp:txXfrm>
    </dsp:sp>
    <dsp:sp modelId="{AE878031-4BBF-4EF4-9556-33969B6A0D0E}">
      <dsp:nvSpPr>
        <dsp:cNvPr id="0" name=""/>
        <dsp:cNvSpPr/>
      </dsp:nvSpPr>
      <dsp:spPr>
        <a:xfrm>
          <a:off x="4004944" y="1192457"/>
          <a:ext cx="1294027" cy="967998"/>
        </a:xfrm>
        <a:prstGeom prst="rect">
          <a:avLst/>
        </a:prstGeom>
        <a:blipFill rotWithShape="1"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5B072B4-7394-49EE-880D-7A0C05073BAC}">
      <dsp:nvSpPr>
        <dsp:cNvPr id="0" name=""/>
        <dsp:cNvSpPr/>
      </dsp:nvSpPr>
      <dsp:spPr>
        <a:xfrm>
          <a:off x="8889103" y="1325620"/>
          <a:ext cx="2950091" cy="921903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 w="12700" cap="flat" cmpd="sng" algn="ctr">
          <a:solidFill>
            <a:schemeClr val="tx2">
              <a:lumMod val="50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4436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1" kern="1200" noProof="0" dirty="0" err="1"/>
            <a:t>Tsy</a:t>
          </a:r>
          <a:r>
            <a:rPr lang="fr-FR" sz="1800" b="1" kern="1200" noProof="0" dirty="0"/>
            <a:t> </a:t>
          </a:r>
          <a:r>
            <a:rPr lang="fr-FR" sz="1800" b="1" kern="1200" noProof="0" dirty="0" err="1"/>
            <a:t>mba</a:t>
          </a:r>
          <a:r>
            <a:rPr lang="fr-FR" sz="1800" b="1" kern="1200" noProof="0" dirty="0"/>
            <a:t> </a:t>
          </a:r>
          <a:r>
            <a:rPr lang="fr-FR" sz="1800" b="1" kern="1200" noProof="0" dirty="0" err="1"/>
            <a:t>niaro-tena</a:t>
          </a:r>
          <a:r>
            <a:rPr lang="fr-FR" sz="1800" b="1" kern="1200" noProof="0" dirty="0"/>
            <a:t> </a:t>
          </a:r>
          <a:r>
            <a:rPr lang="fr-FR" sz="1800" b="1" kern="1200" noProof="0" dirty="0" err="1"/>
            <a:t>teo</a:t>
          </a:r>
          <a:r>
            <a:rPr lang="fr-FR" sz="1800" b="1" kern="1200" noProof="0" dirty="0"/>
            <a:t> </a:t>
          </a:r>
          <a:r>
            <a:rPr lang="fr-FR" sz="1800" b="1" kern="1200" noProof="0" dirty="0" err="1"/>
            <a:t>anatrehan'ny</a:t>
          </a:r>
          <a:r>
            <a:rPr lang="fr-FR" sz="1800" b="1" kern="1200" noProof="0" dirty="0"/>
            <a:t> </a:t>
          </a:r>
          <a:r>
            <a:rPr lang="fr-FR" sz="1800" b="1" kern="1200" noProof="0" dirty="0" err="1"/>
            <a:t>mpiampanga</a:t>
          </a:r>
          <a:r>
            <a:rPr lang="fr-FR" sz="1800" b="1" kern="1200" noProof="0" dirty="0"/>
            <a:t> Azy </a:t>
          </a:r>
          <a:r>
            <a:rPr lang="fr-FR" sz="1800" b="1" kern="1200" noProof="0" dirty="0" err="1"/>
            <a:t>Izy</a:t>
          </a:r>
          <a:r>
            <a:rPr lang="fr-FR" sz="1800" b="1" kern="1200" noProof="0" dirty="0"/>
            <a:t> (and</a:t>
          </a:r>
          <a:r>
            <a:rPr lang="en-US" sz="1800" b="1" kern="1200" noProof="0" dirty="0"/>
            <a:t>. 7)</a:t>
          </a:r>
          <a:endParaRPr lang="en-US" sz="1800" kern="1200" noProof="0" dirty="0"/>
        </a:p>
      </dsp:txBody>
      <dsp:txXfrm>
        <a:off x="8889103" y="1325620"/>
        <a:ext cx="2950091" cy="921903"/>
      </dsp:txXfrm>
    </dsp:sp>
    <dsp:sp modelId="{A3375F40-8DD6-4373-81D7-EE4B422B8BEF}">
      <dsp:nvSpPr>
        <dsp:cNvPr id="0" name=""/>
        <dsp:cNvSpPr/>
      </dsp:nvSpPr>
      <dsp:spPr>
        <a:xfrm>
          <a:off x="7971747" y="1192457"/>
          <a:ext cx="1294027" cy="967998"/>
        </a:xfrm>
        <a:prstGeom prst="rect">
          <a:avLst/>
        </a:prstGeom>
        <a:blipFill dpi="0" rotWithShape="1">
          <a:blip xmlns:r="http://schemas.openxmlformats.org/officeDocument/2006/relationships"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256" b="-59756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46E0D814-1770-4727-9EF9-9B6BC6CB9647}">
      <dsp:nvSpPr>
        <dsp:cNvPr id="0" name=""/>
        <dsp:cNvSpPr/>
      </dsp:nvSpPr>
      <dsp:spPr>
        <a:xfrm>
          <a:off x="916464" y="2494231"/>
          <a:ext cx="2950091" cy="921903"/>
        </a:xfrm>
        <a:prstGeom prst="rect">
          <a:avLst/>
        </a:prstGeom>
        <a:solidFill>
          <a:srgbClr val="FFE697"/>
        </a:solidFill>
        <a:ln w="12700" cap="flat" cmpd="sng" algn="ctr">
          <a:solidFill>
            <a:srgbClr val="FFC0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4436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1" kern="1200" noProof="0" dirty="0" err="1"/>
            <a:t>Notsaraina</a:t>
          </a:r>
          <a:r>
            <a:rPr lang="fr-FR" sz="1800" b="1" kern="1200" noProof="0" dirty="0"/>
            <a:t> </a:t>
          </a:r>
          <a:r>
            <a:rPr lang="fr-FR" sz="1800" b="1" kern="1200" noProof="0" dirty="0" err="1"/>
            <a:t>sy</a:t>
          </a:r>
          <a:r>
            <a:rPr lang="fr-FR" sz="1800" b="1" kern="1200" noProof="0" dirty="0"/>
            <a:t> </a:t>
          </a:r>
          <a:r>
            <a:rPr lang="fr-FR" sz="1800" b="1" kern="1200" noProof="0" dirty="0" err="1"/>
            <a:t>nomelohina</a:t>
          </a:r>
          <a:r>
            <a:rPr lang="fr-FR" sz="1800" b="1" kern="1200" noProof="0" dirty="0"/>
            <a:t> ho </a:t>
          </a:r>
          <a:r>
            <a:rPr lang="fr-FR" sz="1800" b="1" kern="1200" noProof="0" dirty="0" err="1"/>
            <a:t>faty</a:t>
          </a:r>
          <a:r>
            <a:rPr lang="fr-FR" sz="1800" b="1" kern="1200" noProof="0" dirty="0"/>
            <a:t> </a:t>
          </a:r>
          <a:r>
            <a:rPr lang="fr-FR" sz="1800" b="1" kern="1200" noProof="0" dirty="0" err="1"/>
            <a:t>Izy</a:t>
          </a:r>
          <a:r>
            <a:rPr lang="fr-FR" sz="1800" b="1" kern="1200" noProof="0" dirty="0"/>
            <a:t> (and</a:t>
          </a:r>
          <a:r>
            <a:rPr lang="en-US" sz="1800" b="1" kern="1200" noProof="0" dirty="0"/>
            <a:t>. 8)</a:t>
          </a:r>
          <a:endParaRPr lang="en-US" sz="1800" kern="1200" noProof="0" dirty="0"/>
        </a:p>
      </dsp:txBody>
      <dsp:txXfrm>
        <a:off x="916464" y="2494231"/>
        <a:ext cx="2950091" cy="921903"/>
      </dsp:txXfrm>
    </dsp:sp>
    <dsp:sp modelId="{5237D0B7-7F65-4461-9797-CB2C5C38E1A5}">
      <dsp:nvSpPr>
        <dsp:cNvPr id="0" name=""/>
        <dsp:cNvSpPr/>
      </dsp:nvSpPr>
      <dsp:spPr>
        <a:xfrm>
          <a:off x="0" y="2361068"/>
          <a:ext cx="1294027" cy="967998"/>
        </a:xfrm>
        <a:prstGeom prst="rect">
          <a:avLst/>
        </a:prstGeom>
        <a:blipFill dpi="0" rotWithShape="1"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757" t="-4022" r="-757" b="-74274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BF2E09E-5358-4A27-9A8E-579579F6657C}">
      <dsp:nvSpPr>
        <dsp:cNvPr id="0" name=""/>
        <dsp:cNvSpPr/>
      </dsp:nvSpPr>
      <dsp:spPr>
        <a:xfrm>
          <a:off x="4883195" y="2494231"/>
          <a:ext cx="2950091" cy="921903"/>
        </a:xfrm>
        <a:prstGeom prst="rect">
          <a:avLst/>
        </a:prstGeom>
        <a:solidFill>
          <a:srgbClr val="FEC3A8"/>
        </a:solidFill>
        <a:ln w="12700" cap="flat" cmpd="sng" algn="ctr">
          <a:solidFill>
            <a:srgbClr val="FF00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4436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1" kern="1200" noProof="0" dirty="0" err="1"/>
            <a:t>Nalevina</a:t>
          </a:r>
          <a:r>
            <a:rPr lang="fr-FR" sz="1800" b="1" kern="1200" noProof="0" dirty="0"/>
            <a:t> </a:t>
          </a:r>
          <a:r>
            <a:rPr lang="fr-FR" sz="1800" b="1" kern="1200" noProof="0" dirty="0" err="1"/>
            <a:t>teo</a:t>
          </a:r>
          <a:r>
            <a:rPr lang="fr-FR" sz="1800" b="1" kern="1200" noProof="0" dirty="0"/>
            <a:t> </a:t>
          </a:r>
          <a:r>
            <a:rPr lang="fr-FR" sz="1800" b="1" kern="1200" noProof="0" dirty="0" err="1"/>
            <a:t>amin'ny</a:t>
          </a:r>
          <a:r>
            <a:rPr lang="fr-FR" sz="1800" b="1" kern="1200" noProof="0" dirty="0"/>
            <a:t> </a:t>
          </a:r>
          <a:r>
            <a:rPr lang="fr-FR" sz="1800" b="1" kern="1200" noProof="0" dirty="0" err="1"/>
            <a:t>mpanankarena</a:t>
          </a:r>
          <a:r>
            <a:rPr lang="fr-FR" sz="1800" b="1" kern="1200" noProof="0" dirty="0"/>
            <a:t> </a:t>
          </a:r>
          <a:r>
            <a:rPr lang="fr-FR" sz="1800" b="1" kern="1200" noProof="0" dirty="0" err="1"/>
            <a:t>Izy</a:t>
          </a:r>
          <a:r>
            <a:rPr lang="fr-FR" sz="1800" b="1" kern="1200" noProof="0" dirty="0"/>
            <a:t> (and</a:t>
          </a:r>
          <a:r>
            <a:rPr lang="en-US" sz="1800" b="1" kern="1200" noProof="0" dirty="0"/>
            <a:t>. 9a)</a:t>
          </a:r>
          <a:endParaRPr lang="en-US" sz="1800" kern="1200" noProof="0" dirty="0"/>
        </a:p>
      </dsp:txBody>
      <dsp:txXfrm>
        <a:off x="4883195" y="2494231"/>
        <a:ext cx="2950091" cy="921903"/>
      </dsp:txXfrm>
    </dsp:sp>
    <dsp:sp modelId="{12656DD7-776A-4FBB-B7F0-7C60A02F2F49}">
      <dsp:nvSpPr>
        <dsp:cNvPr id="0" name=""/>
        <dsp:cNvSpPr/>
      </dsp:nvSpPr>
      <dsp:spPr>
        <a:xfrm>
          <a:off x="4004944" y="2361068"/>
          <a:ext cx="1294027" cy="967998"/>
        </a:xfrm>
        <a:prstGeom prst="rect">
          <a:avLst/>
        </a:prstGeom>
        <a:blipFill rotWithShape="1">
          <a:blip xmlns:r="http://schemas.openxmlformats.org/officeDocument/2006/relationships"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8BACC5E0-2473-4196-928F-E4A3074963F0}">
      <dsp:nvSpPr>
        <dsp:cNvPr id="0" name=""/>
        <dsp:cNvSpPr/>
      </dsp:nvSpPr>
      <dsp:spPr>
        <a:xfrm>
          <a:off x="8889103" y="2494231"/>
          <a:ext cx="2950091" cy="921903"/>
        </a:xfrm>
        <a:prstGeom prst="rect">
          <a:avLst/>
        </a:prstGeom>
        <a:solidFill>
          <a:srgbClr val="EBE600"/>
        </a:solidFill>
        <a:ln w="12700" cap="flat" cmpd="sng" algn="ctr">
          <a:solidFill>
            <a:srgbClr val="9E9A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4436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1" kern="1200" noProof="0" dirty="0"/>
            <a:t>Tsy mba nanota Izy (and</a:t>
          </a:r>
          <a:r>
            <a:rPr lang="en-US" sz="1800" b="1" kern="1200" noProof="0" dirty="0"/>
            <a:t>. 9b)</a:t>
          </a:r>
          <a:endParaRPr lang="en-US" sz="1800" kern="1200" noProof="0" dirty="0"/>
        </a:p>
      </dsp:txBody>
      <dsp:txXfrm>
        <a:off x="8889103" y="2494231"/>
        <a:ext cx="2950091" cy="921903"/>
      </dsp:txXfrm>
    </dsp:sp>
    <dsp:sp modelId="{5B87B8EE-EC59-410A-BC31-2F01366AE4A7}">
      <dsp:nvSpPr>
        <dsp:cNvPr id="0" name=""/>
        <dsp:cNvSpPr/>
      </dsp:nvSpPr>
      <dsp:spPr>
        <a:xfrm>
          <a:off x="7971747" y="2361068"/>
          <a:ext cx="1294027" cy="967998"/>
        </a:xfrm>
        <a:prstGeom prst="rect">
          <a:avLst/>
        </a:prstGeom>
        <a:blipFill rotWithShape="1"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5DA6CDA0-395F-491F-ABB7-6ED4F5BF27E4}">
      <dsp:nvSpPr>
        <dsp:cNvPr id="0" name=""/>
        <dsp:cNvSpPr/>
      </dsp:nvSpPr>
      <dsp:spPr>
        <a:xfrm>
          <a:off x="916464" y="3654806"/>
          <a:ext cx="2950091" cy="921903"/>
        </a:xfrm>
        <a:prstGeom prst="rect">
          <a:avLst/>
        </a:prstGeom>
        <a:solidFill>
          <a:srgbClr val="DCC5ED"/>
        </a:solidFill>
        <a:ln w="12700" cap="flat" cmpd="sng" algn="ctr">
          <a:solidFill>
            <a:srgbClr val="7030A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4436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1" kern="1200" noProof="0" dirty="0" err="1"/>
            <a:t>Nitsangana</a:t>
          </a:r>
          <a:r>
            <a:rPr lang="fr-FR" sz="1800" b="1" kern="1200" noProof="0" dirty="0"/>
            <a:t> </a:t>
          </a:r>
          <a:r>
            <a:rPr lang="fr-FR" sz="1800" b="1" kern="1200" noProof="0" dirty="0" err="1"/>
            <a:t>tamin'ny</a:t>
          </a:r>
          <a:r>
            <a:rPr lang="fr-FR" sz="1800" b="1" kern="1200" noProof="0" dirty="0"/>
            <a:t> </a:t>
          </a:r>
          <a:r>
            <a:rPr lang="fr-FR" sz="1800" b="1" kern="1200" noProof="0" dirty="0" err="1"/>
            <a:t>maty</a:t>
          </a:r>
          <a:r>
            <a:rPr lang="fr-FR" sz="1800" b="1" kern="1200" noProof="0" dirty="0"/>
            <a:t> </a:t>
          </a:r>
          <a:r>
            <a:rPr lang="fr-FR" sz="1800" b="1" kern="1200" noProof="0" dirty="0" err="1"/>
            <a:t>Izy</a:t>
          </a:r>
          <a:r>
            <a:rPr lang="fr-FR" sz="1800" b="1" kern="1200" noProof="0" dirty="0"/>
            <a:t> </a:t>
          </a:r>
          <a:r>
            <a:rPr lang="fr-FR" sz="1800" b="1" kern="1200" noProof="0" dirty="0" err="1"/>
            <a:t>rehefa</a:t>
          </a:r>
          <a:r>
            <a:rPr lang="fr-FR" sz="1800" b="1" kern="1200" noProof="0" dirty="0"/>
            <a:t> </a:t>
          </a:r>
          <a:r>
            <a:rPr lang="fr-FR" sz="1800" b="1" kern="1200" noProof="0" dirty="0" err="1"/>
            <a:t>vita</a:t>
          </a:r>
          <a:r>
            <a:rPr lang="fr-FR" sz="1800" b="1" kern="1200" noProof="0" dirty="0"/>
            <a:t> </a:t>
          </a:r>
          <a:r>
            <a:rPr lang="fr-FR" sz="1800" b="1" kern="1200" noProof="0" dirty="0" err="1"/>
            <a:t>ny</a:t>
          </a:r>
          <a:r>
            <a:rPr lang="fr-FR" sz="1800" b="1" kern="1200" noProof="0" dirty="0"/>
            <a:t> </a:t>
          </a:r>
          <a:r>
            <a:rPr lang="fr-FR" sz="1800" b="1" kern="1200" noProof="0" dirty="0" err="1"/>
            <a:t>fanati-panonerana</a:t>
          </a:r>
          <a:r>
            <a:rPr lang="fr-FR" sz="1800" b="1" kern="1200" noProof="0" dirty="0"/>
            <a:t> (and</a:t>
          </a:r>
          <a:r>
            <a:rPr lang="en-US" sz="1800" b="1" kern="1200" noProof="0" dirty="0"/>
            <a:t>. 10)</a:t>
          </a:r>
          <a:endParaRPr lang="en-US" sz="1800" kern="1200" noProof="0" dirty="0"/>
        </a:p>
      </dsp:txBody>
      <dsp:txXfrm>
        <a:off x="916464" y="3654806"/>
        <a:ext cx="2950091" cy="921903"/>
      </dsp:txXfrm>
    </dsp:sp>
    <dsp:sp modelId="{221F4DF1-C4D6-463F-A71F-CFB4A107A606}">
      <dsp:nvSpPr>
        <dsp:cNvPr id="0" name=""/>
        <dsp:cNvSpPr/>
      </dsp:nvSpPr>
      <dsp:spPr>
        <a:xfrm>
          <a:off x="0" y="3521642"/>
          <a:ext cx="1294027" cy="967998"/>
        </a:xfrm>
        <a:prstGeom prst="rect">
          <a:avLst/>
        </a:prstGeom>
        <a:blipFill rotWithShape="1">
          <a:blip xmlns:r="http://schemas.openxmlformats.org/officeDocument/2006/relationships"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000" b="-17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158A3A02-EB17-4596-B68B-7CAFDB9A99E5}">
      <dsp:nvSpPr>
        <dsp:cNvPr id="0" name=""/>
        <dsp:cNvSpPr/>
      </dsp:nvSpPr>
      <dsp:spPr>
        <a:xfrm>
          <a:off x="4883195" y="3654806"/>
          <a:ext cx="2950091" cy="921903"/>
        </a:xfrm>
        <a:prstGeom prst="rect">
          <a:avLst/>
        </a:prstGeom>
        <a:solidFill>
          <a:srgbClr val="B5E5BE"/>
        </a:solidFill>
        <a:ln w="12700" cap="flat" cmpd="sng" algn="ctr">
          <a:solidFill>
            <a:srgbClr val="3CAA51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4436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1" kern="1200" noProof="0" dirty="0" err="1"/>
            <a:t>Indray</a:t>
          </a:r>
          <a:r>
            <a:rPr lang="fr-FR" sz="1800" b="1" kern="1200" noProof="0" dirty="0"/>
            <a:t> </a:t>
          </a:r>
          <a:r>
            <a:rPr lang="fr-FR" sz="1800" b="1" kern="1200" noProof="0" dirty="0" err="1"/>
            <a:t>andro</a:t>
          </a:r>
          <a:r>
            <a:rPr lang="fr-FR" sz="1800" b="1" kern="1200" noProof="0" dirty="0"/>
            <a:t> </a:t>
          </a:r>
          <a:r>
            <a:rPr lang="fr-FR" sz="1800" b="1" kern="1200" noProof="0" dirty="0" err="1"/>
            <a:t>any</a:t>
          </a:r>
          <a:r>
            <a:rPr lang="fr-FR" sz="1800" b="1" kern="1200" noProof="0" dirty="0"/>
            <a:t> dia </a:t>
          </a:r>
          <a:r>
            <a:rPr lang="fr-FR" sz="1800" b="1" kern="1200" noProof="0" dirty="0" err="1"/>
            <a:t>hiaraka</a:t>
          </a:r>
          <a:r>
            <a:rPr lang="fr-FR" sz="1800" b="1" kern="1200" noProof="0" dirty="0"/>
            <a:t> </a:t>
          </a:r>
          <a:r>
            <a:rPr lang="fr-FR" sz="1800" b="1" kern="1200" noProof="0" dirty="0" err="1"/>
            <a:t>amin'ireo</a:t>
          </a:r>
          <a:r>
            <a:rPr lang="fr-FR" sz="1800" b="1" kern="1200" noProof="0" dirty="0"/>
            <a:t> </a:t>
          </a:r>
          <a:r>
            <a:rPr lang="fr-FR" sz="1800" b="1" kern="1200" noProof="0" dirty="0" err="1"/>
            <a:t>izay</a:t>
          </a:r>
          <a:r>
            <a:rPr lang="fr-FR" sz="1800" b="1" kern="1200" noProof="0" dirty="0"/>
            <a:t> </a:t>
          </a:r>
          <a:r>
            <a:rPr lang="fr-FR" sz="1800" b="1" kern="1200" noProof="0" dirty="0" err="1"/>
            <a:t>navotany</a:t>
          </a:r>
          <a:r>
            <a:rPr lang="fr-FR" sz="1800" b="1" kern="1200" noProof="0" dirty="0"/>
            <a:t> </a:t>
          </a:r>
          <a:r>
            <a:rPr lang="fr-FR" sz="1800" b="1" kern="1200" noProof="0" dirty="0" err="1"/>
            <a:t>Izy</a:t>
          </a:r>
          <a:r>
            <a:rPr lang="fr-FR" sz="1800" b="1" kern="1200" noProof="0" dirty="0"/>
            <a:t> (and</a:t>
          </a:r>
          <a:r>
            <a:rPr lang="en-US" sz="1800" b="1" kern="1200" noProof="0" dirty="0"/>
            <a:t>. 11)</a:t>
          </a:r>
          <a:endParaRPr lang="en-US" sz="1800" kern="1200" noProof="0" dirty="0"/>
        </a:p>
      </dsp:txBody>
      <dsp:txXfrm>
        <a:off x="4883195" y="3654806"/>
        <a:ext cx="2950091" cy="921903"/>
      </dsp:txXfrm>
    </dsp:sp>
    <dsp:sp modelId="{CD8BC6EB-CBE6-4AFE-872D-39830C0A1935}">
      <dsp:nvSpPr>
        <dsp:cNvPr id="0" name=""/>
        <dsp:cNvSpPr/>
      </dsp:nvSpPr>
      <dsp:spPr>
        <a:xfrm>
          <a:off x="4004944" y="3521642"/>
          <a:ext cx="1294027" cy="967998"/>
        </a:xfrm>
        <a:prstGeom prst="rect">
          <a:avLst/>
        </a:prstGeom>
        <a:blipFill dpi="0" rotWithShape="1">
          <a:blip xmlns:r="http://schemas.openxmlformats.org/officeDocument/2006/relationships"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3485" t="-28249" r="-9167" b="-14167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0BCFF9E-D978-42AC-9151-B4B106A83126}">
      <dsp:nvSpPr>
        <dsp:cNvPr id="0" name=""/>
        <dsp:cNvSpPr/>
      </dsp:nvSpPr>
      <dsp:spPr>
        <a:xfrm>
          <a:off x="8889103" y="3654806"/>
          <a:ext cx="2950091" cy="921903"/>
        </a:xfrm>
        <a:prstGeom prst="rect">
          <a:avLst/>
        </a:prstGeom>
        <a:solidFill>
          <a:srgbClr val="B7CFFF"/>
        </a:solidFill>
        <a:ln w="12700" cap="flat" cmpd="sng" algn="ctr">
          <a:solidFill>
            <a:srgbClr val="6699FF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4436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1" kern="1200" noProof="0" dirty="0" err="1"/>
            <a:t>Mandra-pahatonga</a:t>
          </a:r>
          <a:r>
            <a:rPr lang="fr-FR" sz="1800" b="1" kern="1200" noProof="0" dirty="0"/>
            <a:t> </a:t>
          </a:r>
          <a:r>
            <a:rPr lang="fr-FR" sz="1800" b="1" kern="1200" noProof="0" dirty="0" err="1"/>
            <a:t>an'izany</a:t>
          </a:r>
          <a:r>
            <a:rPr lang="fr-FR" sz="1800" b="1" kern="1200" noProof="0" dirty="0"/>
            <a:t> dia </a:t>
          </a:r>
          <a:r>
            <a:rPr lang="fr-FR" sz="1800" b="1" kern="1200" noProof="0" dirty="0" err="1"/>
            <a:t>manao</a:t>
          </a:r>
          <a:r>
            <a:rPr lang="fr-FR" sz="1800" b="1" kern="1200" noProof="0" dirty="0"/>
            <a:t> </a:t>
          </a:r>
          <a:r>
            <a:rPr lang="fr-FR" sz="1800" b="1" kern="1200" noProof="0" dirty="0" err="1"/>
            <a:t>fifonana</a:t>
          </a:r>
          <a:r>
            <a:rPr lang="fr-FR" sz="1800" b="1" kern="1200" noProof="0" dirty="0"/>
            <a:t> ho </a:t>
          </a:r>
          <a:r>
            <a:rPr lang="fr-FR" sz="1800" b="1" kern="1200" noProof="0" dirty="0" err="1"/>
            <a:t>antsika</a:t>
          </a:r>
          <a:r>
            <a:rPr lang="fr-FR" sz="1800" b="1" kern="1200" noProof="0" dirty="0"/>
            <a:t> </a:t>
          </a:r>
          <a:r>
            <a:rPr lang="fr-FR" sz="1800" b="1" kern="1200" noProof="0" dirty="0" err="1"/>
            <a:t>Izy</a:t>
          </a:r>
          <a:r>
            <a:rPr lang="fr-FR" sz="1800" b="1" kern="1200" noProof="0" dirty="0"/>
            <a:t> (and</a:t>
          </a:r>
          <a:r>
            <a:rPr lang="en-US" sz="1800" b="1" kern="1200" noProof="0" dirty="0"/>
            <a:t>. 12)</a:t>
          </a:r>
          <a:endParaRPr lang="en-US" sz="1800" kern="1200" noProof="0" dirty="0"/>
        </a:p>
      </dsp:txBody>
      <dsp:txXfrm>
        <a:off x="8889103" y="3654806"/>
        <a:ext cx="2950091" cy="921903"/>
      </dsp:txXfrm>
    </dsp:sp>
    <dsp:sp modelId="{A6C372CA-8BFD-4004-8FB0-0CAC06FFF0DA}">
      <dsp:nvSpPr>
        <dsp:cNvPr id="0" name=""/>
        <dsp:cNvSpPr/>
      </dsp:nvSpPr>
      <dsp:spPr>
        <a:xfrm>
          <a:off x="7971747" y="3521642"/>
          <a:ext cx="1294027" cy="967998"/>
        </a:xfrm>
        <a:prstGeom prst="rect">
          <a:avLst/>
        </a:prstGeom>
        <a:blipFill dpi="0" rotWithShape="1">
          <a:blip xmlns:r="http://schemas.openxmlformats.org/officeDocument/2006/relationships"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57" t="-19486" r="757" b="-6401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#2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#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D81F19-0366-4097-BD94-296CD374854F}" type="datetimeFigureOut">
              <a:rPr lang="es-ES" smtClean="0"/>
              <a:t>08/10/2026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632D54-2EBC-4AE0-B88B-EFAAA8E7D1F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09056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632D54-2EBC-4AE0-B88B-EFAAA8E7D1FB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78614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C263CB-62E2-D445-C417-24F2E6109C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36FD56C-EB71-8F58-0BF4-DA034699B1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EF9133C-DF6F-C303-577D-4DA485D61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08/10/2026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12DC845-2C62-ED90-0C50-03F74E78F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31077C7-5CAB-6077-980B-A589E0918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7754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FBE1D7-FCD7-3472-25CF-F6FBBE167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80B68F8-21DD-D8AB-D867-B029C79331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AFA4BEE-D947-07B4-D03F-6CE94B322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08/10/2026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591703-7415-AF2F-EB3F-5B01D0FFE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D7F55D4-5AC1-B15B-8890-3342D1228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34666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472397-B1CF-A256-4D68-CD7BC3845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7476B27-B95F-BD75-585C-77DAE1EFD4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6C2456F-81CF-7CDF-8FCD-58707805C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08/10/2026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259F11-DF01-4E71-8E99-02AD1CB65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D869865-5EA4-BF02-91E5-F8031D153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7404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105616-3896-FB9B-60A4-220AFFAB5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CC92F47-CBBA-91B5-6292-6157DB53A0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286DF2-C9AE-6900-F5D7-67A0B162BC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2F59C09-9511-F9AD-E8DD-B881398EA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08/10/2026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7CD5906-0F20-E45C-C0A5-73AC2E4EC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F7C340F-C29D-8017-0A64-74BD0A14A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995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D161D9-9BD1-7D1F-62E3-41ED884F5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F5DD4B9-58E8-BF18-67CA-E86DE4F093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98DB3F8-C777-B227-1A1E-641611A808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82DAE83-BC3E-4C0E-3604-1B66A2BA37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0296AFF-520B-F1C1-DA07-5DC73291D6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0F39805-7626-A1E4-35AD-523EB258A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08/10/2026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BCE7C7D-EEA5-E9D2-F3E5-06FE67EB0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DB3E1E4-70AC-661B-DC59-857622B39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10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64A78E-6C04-A4F3-8659-57E11363E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3EC7C06-DB1C-B430-AAA9-3E3B8060E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08/10/2026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470FC8F-4DDE-B67B-0A32-1A51A79AA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B3659F9-CA93-C945-27F1-ACFB84307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92867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2625736-7F47-1DD7-1271-1D81E0407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08/10/2026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58DDBB5-C20D-DAAD-DCF6-390157173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B016E7C-BF6E-B5E0-EE46-FB36F1298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3552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B150BC-CAEF-1231-A50C-D111BF1E3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37F700F-AA98-493A-4840-969EF328F5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5DE7CAC-7AEB-1B40-8457-E61AD9BC71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461E0AA-54BF-D2A9-87B8-1E8445B21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08/10/2026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990DCCE-4D02-7E58-7C1C-C6950A3F9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EEBF9F7-F4E0-3492-22FE-01873A362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6224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E58627-85DB-EEB1-84E1-51A646131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F609BBE-2FFC-E0D3-9941-AC39892933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CA0105F-6C53-2763-D71D-8B84DBFE36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0014B00-6C66-90F5-1DA4-D131219EC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08/10/2026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0C99DDD-C0BD-BCE1-8002-E1FE0DA98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D8145CD-6BD1-7658-E145-87F4AEC5A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7388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D63BD6-E6E4-0400-97BD-E0DCEAED5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BF3A5D3-6E55-B5AE-EAA6-2879EF543B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DF64461-DA92-FBA2-092A-A1D218BF7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08/10/2026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5E55450-0930-3B9E-1773-3C1846FB5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CBA9669-E35F-0276-F026-7DDD49FEF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2367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EF95B5E-AE39-AAAD-63BB-48AA65FBEC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263549F-615A-D5E7-5055-7A126176DD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52A5108-14B8-288A-0A02-83387CBC3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08/10/2026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489EEE-9E91-AB39-F70A-C1F310C9D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4CF62CE-A0DF-C881-D317-8E60115E3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5502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3FB30-A257-BE85-29E5-3948FAE8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398776-65E7-0861-BC46-26E3E203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634884-8FE5-B756-6863-D9AEEAF7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08/10/2026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B09012-43F4-CC12-1D40-2A501B74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FB91E2-7F81-F51A-290F-B282026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78267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AAFEB-C9B4-685F-AED6-817B1FD6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AA031F-5EFC-8E11-559D-C72D5D136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B5A2D-2794-F08B-E416-46AF877F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08/10/2026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DA272D-88A8-B966-3240-349800B3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EBCC7F-C63C-F68A-39DA-EEC5FB3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96685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431D6-1E92-AE5B-36D8-08A10C79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E1492-90D1-B67B-CF11-1C8D16732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E447A9-3E95-149A-80A7-93DCA963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08/10/2026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3578E1-C0C9-2915-C68D-0AAE59F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A4E1E9-6F84-DB94-3619-C8CD3862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424583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8A401-21E6-84DB-1350-AF55F56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1D31DE-C58D-ABC8-EBDC-12CE2CDE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88745D-C695-DA8C-65CA-0B9822CA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A9A171-C974-247C-F4D0-AE502F3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08/10/2026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C83BD2-C182-134A-B8CA-4C5FA613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3D0F4-9606-68D5-65D3-ED75B9D3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829410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D24D1-F82A-A1A2-1B9B-3743989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B8AE1E-A443-6F0E-04F8-5FD97366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E4633A-4B41-7FEB-212F-78FF0808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825BB1-D5EA-1CFD-3D1B-2A0EA8173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10A9CD-A968-3CF5-C790-DF251BA19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641206-4299-13AA-76B9-2552F919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08/10/2026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53ECB6-9C85-1F48-578F-C9FB09E1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D9080D-4B92-D056-54DD-56AF1238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21613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A6B3A-F137-30A1-E737-5EF52C6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836EFD3-677E-EC56-00E4-7883C564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08/10/2026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EA143D-E2BB-2E3C-2700-1F00DEF7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F6A741-F77D-BF5A-61C2-6AA0564A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83077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08/10/2026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96853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C8A8D-A9A0-2B7B-28B1-43C741F7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7D4A49-D97E-CABE-EA88-04DFA6469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434578-8E93-D670-DD5E-FC9AE6EBA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B64436-92B3-1C41-D719-DB918E08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08/10/2026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CD3847-0CC9-D90B-E32A-EBD7E4E5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D6A90A-741D-6D41-EAD7-7C0419FF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31729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8570D-C7FD-7B95-C162-6CDA5449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D77A0B6-0A56-B530-B9C6-D95756DC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580A27-F45F-4197-2F37-D821C3DA3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20D4EE-28C5-5485-3A18-EA2384B6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08/10/2026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EBB4AF-2C9A-E86D-F4AE-01979623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FD1420-987B-C2E3-B247-D24D39C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205759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649F8-E53A-D8B3-1FEF-3089DB39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C500DB-C491-D588-1FB0-2A6DAC1C0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DFB2F3-B417-E7F3-C4F1-16CF6DB2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08/10/2026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C69DA7-2BCD-968D-6A9A-B7E8023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F97FB-FB08-5B34-6B3E-E1098B7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47587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DEEBDC-0FA7-E43E-2CEF-D5782DDD4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5BF719-6B5E-D0E7-4298-5F5FB5C77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A0C4ED-DB60-9412-C7DB-AE9A4DF2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08/10/2026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F8EE2-C41D-7FC2-7D38-271827FD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18CBC4-878A-55FB-C4F7-367E958E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08550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473FA3D-2F69-20AE-44C1-C57AB8721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E89804E-7BA5-38E1-E389-8E55963BE4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9013735-B7FE-E6FE-6D70-972D0A6ECD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CC9843-1170-4737-8447-4C15693B59CF}" type="datetimeFigureOut">
              <a:rPr lang="es-ES" smtClean="0"/>
              <a:t>08/10/2026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BC686BB-D790-1926-BDFB-864124D843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56388FA-97BD-2AFE-1EDF-6198C888EC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1695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08/10/2026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01166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microsoft.com/office/2007/relationships/hdphoto" Target="../media/hdphoto4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7.jp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microsoft.com/office/2007/relationships/hdphoto" Target="../media/hdphoto6.wdp"/><Relationship Id="rId11" Type="http://schemas.openxmlformats.org/officeDocument/2006/relationships/image" Target="../media/image14.png"/><Relationship Id="rId5" Type="http://schemas.openxmlformats.org/officeDocument/2006/relationships/image" Target="../media/image9.png"/><Relationship Id="rId10" Type="http://schemas.openxmlformats.org/officeDocument/2006/relationships/image" Target="../media/image13.png"/><Relationship Id="rId4" Type="http://schemas.openxmlformats.org/officeDocument/2006/relationships/image" Target="../media/image8.jpe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6.png"/><Relationship Id="rId7" Type="http://schemas.microsoft.com/office/2007/relationships/hdphoto" Target="../media/hdphoto8.wdp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microsoft.com/office/2007/relationships/hdphoto" Target="../media/hdphoto7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diagramColors" Target="../diagrams/colors2.xml"/><Relationship Id="rId3" Type="http://schemas.openxmlformats.org/officeDocument/2006/relationships/image" Target="../media/image16.png"/><Relationship Id="rId7" Type="http://schemas.openxmlformats.org/officeDocument/2006/relationships/diagramQuickStyle" Target="../diagrams/quickStyle1.xml"/><Relationship Id="rId12" Type="http://schemas.openxmlformats.org/officeDocument/2006/relationships/diagramQuickStyle" Target="../diagrams/quickStyle2.xm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11" Type="http://schemas.openxmlformats.org/officeDocument/2006/relationships/diagramLayout" Target="../diagrams/layout2.xml"/><Relationship Id="rId5" Type="http://schemas.openxmlformats.org/officeDocument/2006/relationships/diagramData" Target="../diagrams/data1.xml"/><Relationship Id="rId10" Type="http://schemas.openxmlformats.org/officeDocument/2006/relationships/diagramData" Target="../diagrams/data2.xml"/><Relationship Id="rId4" Type="http://schemas.microsoft.com/office/2007/relationships/hdphoto" Target="../media/hdphoto7.wdp"/><Relationship Id="rId9" Type="http://schemas.microsoft.com/office/2007/relationships/diagramDrawing" Target="../diagrams/drawing1.xml"/><Relationship Id="rId14" Type="http://schemas.microsoft.com/office/2007/relationships/diagramDrawing" Target="../diagrams/drawing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8.jpg"/><Relationship Id="rId7" Type="http://schemas.microsoft.com/office/2007/relationships/hdphoto" Target="../media/hdphoto9.wdp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9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microsoft.com/office/2007/relationships/hdphoto" Target="../media/hdphoto10.wdp"/><Relationship Id="rId7" Type="http://schemas.microsoft.com/office/2007/relationships/hdphoto" Target="../media/hdphoto12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11" Type="http://schemas.openxmlformats.org/officeDocument/2006/relationships/image" Target="../media/image39.jpg"/><Relationship Id="rId5" Type="http://schemas.microsoft.com/office/2007/relationships/hdphoto" Target="../media/hdphoto11.wdp"/><Relationship Id="rId10" Type="http://schemas.openxmlformats.org/officeDocument/2006/relationships/image" Target="../media/image38.jpg"/><Relationship Id="rId4" Type="http://schemas.openxmlformats.org/officeDocument/2006/relationships/image" Target="../media/image34.png"/><Relationship Id="rId9" Type="http://schemas.openxmlformats.org/officeDocument/2006/relationships/image" Target="../media/image3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microsoft.com/office/2007/relationships/hdphoto" Target="../media/hdphoto10.wdp"/><Relationship Id="rId7" Type="http://schemas.openxmlformats.org/officeDocument/2006/relationships/diagramLayout" Target="../diagrams/layout3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3.xml"/><Relationship Id="rId11" Type="http://schemas.openxmlformats.org/officeDocument/2006/relationships/image" Target="../media/image52.jpeg"/><Relationship Id="rId5" Type="http://schemas.microsoft.com/office/2007/relationships/hdphoto" Target="../media/hdphoto11.wdp"/><Relationship Id="rId10" Type="http://schemas.microsoft.com/office/2007/relationships/diagramDrawing" Target="../diagrams/drawing3.xml"/><Relationship Id="rId4" Type="http://schemas.openxmlformats.org/officeDocument/2006/relationships/image" Target="../media/image34.png"/><Relationship Id="rId9" Type="http://schemas.openxmlformats.org/officeDocument/2006/relationships/diagramColors" Target="../diagrams/colors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54.jpg"/><Relationship Id="rId7" Type="http://schemas.openxmlformats.org/officeDocument/2006/relationships/image" Target="../media/image58.jpeg"/><Relationship Id="rId12" Type="http://schemas.openxmlformats.org/officeDocument/2006/relationships/image" Target="../media/image63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g"/><Relationship Id="rId11" Type="http://schemas.openxmlformats.org/officeDocument/2006/relationships/image" Target="../media/image62.jpeg"/><Relationship Id="rId5" Type="http://schemas.openxmlformats.org/officeDocument/2006/relationships/image" Target="../media/image56.jpeg"/><Relationship Id="rId10" Type="http://schemas.openxmlformats.org/officeDocument/2006/relationships/image" Target="../media/image61.jpeg"/><Relationship Id="rId4" Type="http://schemas.openxmlformats.org/officeDocument/2006/relationships/image" Target="../media/image55.jpg"/><Relationship Id="rId9" Type="http://schemas.openxmlformats.org/officeDocument/2006/relationships/image" Target="../media/image60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3" Type="http://schemas.microsoft.com/office/2007/relationships/hdphoto" Target="../media/hdphoto15.wdp"/><Relationship Id="rId7" Type="http://schemas.openxmlformats.org/officeDocument/2006/relationships/image" Target="../media/image67.jpe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6.wdp"/><Relationship Id="rId5" Type="http://schemas.openxmlformats.org/officeDocument/2006/relationships/image" Target="../media/image66.png"/><Relationship Id="rId4" Type="http://schemas.openxmlformats.org/officeDocument/2006/relationships/image" Target="../media/image65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35687D-F07C-0618-EC5E-D0C2E955A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4">
            <a:extLst>
              <a:ext uri="{FF2B5EF4-FFF2-40B4-BE49-F238E27FC236}">
                <a16:creationId xmlns:a16="http://schemas.microsoft.com/office/drawing/2014/main" id="{2705E2BE-5F47-4B94-B624-7B4D140495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D05988D7-997F-D5E9-677D-D21F5FAC259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419029" y="3121030"/>
            <a:ext cx="4565343" cy="3587746"/>
          </a:xfrm>
          <a:prstGeom prst="rect">
            <a:avLst/>
          </a:prstGeom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FD59844-C9D0-3464-A78A-6E6E2850914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2268" b="2268"/>
          <a:stretch/>
        </p:blipFill>
        <p:spPr>
          <a:xfrm>
            <a:off x="196219" y="136347"/>
            <a:ext cx="3488281" cy="4141235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EF3E00C-715F-4CDB-F644-4FBDD2A28DC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47" b="47"/>
          <a:stretch/>
        </p:blipFill>
        <p:spPr>
          <a:xfrm>
            <a:off x="3878571" y="136348"/>
            <a:ext cx="3339104" cy="4141235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363C4B93-2B2E-992B-B1E6-7AD920C9B72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4510" r="4510"/>
          <a:stretch/>
        </p:blipFill>
        <p:spPr>
          <a:xfrm>
            <a:off x="7419029" y="149223"/>
            <a:ext cx="4565343" cy="282258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A4A4A2D-B6A6-8382-DEF9-AAA2240AE70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3238" r="776"/>
          <a:stretch>
            <a:fillRect/>
          </a:stretch>
        </p:blipFill>
        <p:spPr>
          <a:xfrm>
            <a:off x="196218" y="4426804"/>
            <a:ext cx="3488281" cy="228197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EB294FE8-B8E5-EAB4-CB0D-1761E099999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8846" r="8846"/>
          <a:stretch/>
        </p:blipFill>
        <p:spPr>
          <a:xfrm>
            <a:off x="3878568" y="4426804"/>
            <a:ext cx="3339105" cy="228197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F9BDDCDE-B19C-68FB-620C-FEAA7C9F38A8}"/>
              </a:ext>
            </a:extLst>
          </p:cNvPr>
          <p:cNvSpPr txBox="1"/>
          <p:nvPr/>
        </p:nvSpPr>
        <p:spPr>
          <a:xfrm>
            <a:off x="7423156" y="3000069"/>
            <a:ext cx="457262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600" b="1" noProof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/>
                  </a:outerShdw>
                </a:effectLst>
              </a:rPr>
              <a:t>NY FIANTSOANA HO MPAMINANY 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3E2B7C3-8E65-214C-5622-83878326CEF5}"/>
              </a:ext>
            </a:extLst>
          </p:cNvPr>
          <p:cNvSpPr txBox="1"/>
          <p:nvPr/>
        </p:nvSpPr>
        <p:spPr>
          <a:xfrm>
            <a:off x="7422080" y="6370222"/>
            <a:ext cx="45622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noProof="0" dirty="0" err="1">
                <a:solidFill>
                  <a:srgbClr val="145423"/>
                </a:solidFill>
              </a:rPr>
              <a:t>Lesona</a:t>
            </a:r>
            <a:r>
              <a:rPr lang="en-US" sz="1600" b="1" noProof="0" dirty="0">
                <a:solidFill>
                  <a:srgbClr val="145423"/>
                </a:solidFill>
              </a:rPr>
              <a:t> 2 </a:t>
            </a:r>
            <a:r>
              <a:rPr lang="en-US" sz="1600" b="1" noProof="0" dirty="0" err="1">
                <a:solidFill>
                  <a:srgbClr val="145423"/>
                </a:solidFill>
              </a:rPr>
              <a:t>hatao</a:t>
            </a:r>
            <a:r>
              <a:rPr lang="en-US" sz="1600" b="1" noProof="0" dirty="0">
                <a:solidFill>
                  <a:srgbClr val="145423"/>
                </a:solidFill>
              </a:rPr>
              <a:t> </a:t>
            </a:r>
            <a:r>
              <a:rPr lang="en-US" sz="1600" b="1" noProof="0" dirty="0" err="1">
                <a:solidFill>
                  <a:srgbClr val="145423"/>
                </a:solidFill>
              </a:rPr>
              <a:t>ny</a:t>
            </a:r>
            <a:r>
              <a:rPr lang="en-US" sz="1600" b="1" noProof="0" dirty="0">
                <a:solidFill>
                  <a:srgbClr val="145423"/>
                </a:solidFill>
              </a:rPr>
              <a:t> 10 </a:t>
            </a:r>
            <a:r>
              <a:rPr lang="en-US" sz="1600" b="1" noProof="0" dirty="0" err="1">
                <a:solidFill>
                  <a:srgbClr val="145423"/>
                </a:solidFill>
              </a:rPr>
              <a:t>Oktobra</a:t>
            </a:r>
            <a:r>
              <a:rPr lang="en-US" sz="1600" b="1" noProof="0" dirty="0">
                <a:solidFill>
                  <a:srgbClr val="145423"/>
                </a:solidFill>
              </a:rPr>
              <a:t>, 2026</a:t>
            </a:r>
          </a:p>
        </p:txBody>
      </p:sp>
    </p:spTree>
    <p:extLst>
      <p:ext uri="{BB962C8B-B14F-4D97-AF65-F5344CB8AC3E}">
        <p14:creationId xmlns:p14="http://schemas.microsoft.com/office/powerpoint/2010/main" val="257643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3195ECA-5CC1-0211-B8FF-66A75CDE455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D2D2C16-953A-DDE2-9543-3A3AF86D10CE}"/>
              </a:ext>
            </a:extLst>
          </p:cNvPr>
          <p:cNvSpPr txBox="1"/>
          <p:nvPr/>
        </p:nvSpPr>
        <p:spPr>
          <a:xfrm>
            <a:off x="8564219" y="1510747"/>
            <a:ext cx="3432312" cy="2954655"/>
          </a:xfrm>
          <a:prstGeom prst="rect">
            <a:avLst/>
          </a:prstGeom>
          <a:solidFill>
            <a:srgbClr val="FCF8F2">
              <a:alpha val="64000"/>
            </a:srgbClr>
          </a:solidFill>
          <a:effectLst>
            <a:softEdge rad="63500"/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«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Ary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nandre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ny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feon'ny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Tompo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aho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nanao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hoe: ‘Iza no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hirahiko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ary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iza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no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handeha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ho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irakay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?’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Dia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hoy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izaho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: ‘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Inty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aho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iraho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aho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.”»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</a:b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Isaia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6:8)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42574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4000" r="-3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D2DE3A6-9D74-A146-5A17-3F1A1E127EF0}"/>
              </a:ext>
            </a:extLst>
          </p:cNvPr>
          <p:cNvSpPr txBox="1"/>
          <p:nvPr/>
        </p:nvSpPr>
        <p:spPr>
          <a:xfrm>
            <a:off x="6177674" y="3891618"/>
            <a:ext cx="6166725" cy="25545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1800"/>
              </a:spcBef>
            </a:pPr>
            <a:r>
              <a:rPr lang="en-US" sz="2000" b="1" noProof="0" dirty="0" err="1">
                <a:solidFill>
                  <a:srgbClr val="373574"/>
                </a:solidFill>
              </a:rPr>
              <a:t>Abrahama</a:t>
            </a:r>
            <a:r>
              <a:rPr lang="en-US" sz="2000" b="1" dirty="0"/>
              <a:t>: </a:t>
            </a:r>
            <a:r>
              <a:rPr lang="en-US" sz="2000" b="1" dirty="0" err="1"/>
              <a:t>Mpaminanin'ny</a:t>
            </a:r>
            <a:r>
              <a:rPr lang="en-US" sz="2000" b="1" dirty="0"/>
              <a:t> </a:t>
            </a:r>
            <a:r>
              <a:rPr lang="en-US" sz="2000" b="1" dirty="0" err="1"/>
              <a:t>fanekena</a:t>
            </a:r>
            <a:r>
              <a:rPr lang="en-US" sz="2000" b="1" dirty="0"/>
              <a:t> </a:t>
            </a:r>
            <a:endParaRPr lang="en-US" sz="2000" b="1" noProof="0" dirty="0"/>
          </a:p>
          <a:p>
            <a:pPr>
              <a:spcBef>
                <a:spcPts val="1800"/>
              </a:spcBef>
            </a:pPr>
            <a:r>
              <a:rPr lang="en-US" sz="2000" b="1" noProof="0" dirty="0">
                <a:solidFill>
                  <a:srgbClr val="723574"/>
                </a:solidFill>
              </a:rPr>
              <a:t>Elia</a:t>
            </a:r>
            <a:r>
              <a:rPr lang="en-US" sz="2000" b="1" dirty="0"/>
              <a:t>: </a:t>
            </a:r>
            <a:r>
              <a:rPr lang="en-US" sz="2000" b="1" dirty="0" err="1"/>
              <a:t>Mpaminanin'ny</a:t>
            </a:r>
            <a:r>
              <a:rPr lang="en-US" sz="2000" b="1" dirty="0"/>
              <a:t> </a:t>
            </a:r>
            <a:r>
              <a:rPr lang="en-US" sz="2000" b="1" dirty="0" err="1"/>
              <a:t>fanavaozana</a:t>
            </a:r>
            <a:endParaRPr lang="en-US" sz="2000" b="1" noProof="0" dirty="0"/>
          </a:p>
          <a:p>
            <a:pPr>
              <a:spcBef>
                <a:spcPts val="1800"/>
              </a:spcBef>
            </a:pPr>
            <a:r>
              <a:rPr lang="en-US" sz="2000" b="1" noProof="0" dirty="0" err="1">
                <a:solidFill>
                  <a:srgbClr val="98465F"/>
                </a:solidFill>
              </a:rPr>
              <a:t>Isaia</a:t>
            </a:r>
            <a:r>
              <a:rPr lang="en-US" sz="2000" b="1" dirty="0"/>
              <a:t>: </a:t>
            </a:r>
            <a:r>
              <a:rPr lang="en-US" sz="2000" b="1" dirty="0" err="1"/>
              <a:t>Mpaminany</a:t>
            </a:r>
            <a:r>
              <a:rPr lang="en-US" sz="2000" b="1" dirty="0"/>
              <a:t> </a:t>
            </a:r>
            <a:r>
              <a:rPr lang="en-US" sz="2000" b="1" dirty="0" err="1"/>
              <a:t>manambara</a:t>
            </a:r>
            <a:r>
              <a:rPr lang="en-US" sz="2000" b="1" dirty="0"/>
              <a:t> </a:t>
            </a:r>
            <a:r>
              <a:rPr lang="en-US" sz="2000" b="1" dirty="0" err="1"/>
              <a:t>ny</a:t>
            </a:r>
            <a:r>
              <a:rPr lang="en-US" sz="2000" b="1" dirty="0"/>
              <a:t> </a:t>
            </a:r>
            <a:r>
              <a:rPr lang="en-US" sz="2000" b="1" dirty="0" err="1"/>
              <a:t>Mesia</a:t>
            </a:r>
            <a:r>
              <a:rPr lang="en-US" sz="2000" b="1" dirty="0"/>
              <a:t> </a:t>
            </a:r>
            <a:endParaRPr lang="en-US" sz="2000" b="1" noProof="0" dirty="0"/>
          </a:p>
          <a:p>
            <a:pPr>
              <a:spcBef>
                <a:spcPts val="1800"/>
              </a:spcBef>
            </a:pPr>
            <a:r>
              <a:rPr lang="en-US" sz="2000" b="1" noProof="0" dirty="0">
                <a:solidFill>
                  <a:srgbClr val="744235"/>
                </a:solidFill>
              </a:rPr>
              <a:t>Daniela</a:t>
            </a:r>
            <a:r>
              <a:rPr lang="en-US" sz="2000" b="1" dirty="0"/>
              <a:t>: </a:t>
            </a:r>
            <a:r>
              <a:rPr lang="en-US" sz="2000" b="1" dirty="0" err="1"/>
              <a:t>Mpaminanin'ny</a:t>
            </a:r>
            <a:r>
              <a:rPr lang="en-US" sz="2000" b="1" dirty="0"/>
              <a:t> ho </a:t>
            </a:r>
            <a:r>
              <a:rPr lang="en-US" sz="2000" b="1" dirty="0" err="1"/>
              <a:t>avy</a:t>
            </a:r>
            <a:r>
              <a:rPr lang="en-US" sz="2000" b="1" dirty="0"/>
              <a:t> </a:t>
            </a:r>
            <a:endParaRPr lang="en-US" sz="2000" b="1" noProof="0" dirty="0"/>
          </a:p>
          <a:p>
            <a:pPr>
              <a:spcBef>
                <a:spcPts val="1800"/>
              </a:spcBef>
            </a:pPr>
            <a:r>
              <a:rPr lang="en-US" sz="2000" b="1" noProof="0" dirty="0" err="1">
                <a:solidFill>
                  <a:srgbClr val="746435"/>
                </a:solidFill>
              </a:rPr>
              <a:t>Jaona</a:t>
            </a:r>
            <a:r>
              <a:rPr lang="en-US" sz="2000" b="1" noProof="0" dirty="0">
                <a:solidFill>
                  <a:srgbClr val="746435"/>
                </a:solidFill>
              </a:rPr>
              <a:t> </a:t>
            </a:r>
            <a:r>
              <a:rPr lang="en-US" sz="2000" b="1" noProof="0" dirty="0" err="1">
                <a:solidFill>
                  <a:srgbClr val="746435"/>
                </a:solidFill>
              </a:rPr>
              <a:t>mpanao</a:t>
            </a:r>
            <a:r>
              <a:rPr lang="en-US" sz="2000" b="1" noProof="0" dirty="0">
                <a:solidFill>
                  <a:srgbClr val="746435"/>
                </a:solidFill>
              </a:rPr>
              <a:t> </a:t>
            </a:r>
            <a:r>
              <a:rPr lang="en-US" sz="2000" b="1" noProof="0" dirty="0" err="1">
                <a:solidFill>
                  <a:srgbClr val="746435"/>
                </a:solidFill>
              </a:rPr>
              <a:t>batisa</a:t>
            </a:r>
            <a:r>
              <a:rPr lang="en-US" sz="2000" b="1" dirty="0"/>
              <a:t>: </a:t>
            </a:r>
            <a:r>
              <a:rPr lang="en-US" sz="2000" b="1" dirty="0" err="1"/>
              <a:t>Mpaminany</a:t>
            </a:r>
            <a:r>
              <a:rPr lang="en-US" sz="2000" b="1" dirty="0"/>
              <a:t> </a:t>
            </a:r>
            <a:r>
              <a:rPr lang="en-US" sz="2000" b="1" dirty="0" err="1"/>
              <a:t>mpialoha</a:t>
            </a:r>
            <a:r>
              <a:rPr lang="en-US" sz="2000" b="1" dirty="0"/>
              <a:t> </a:t>
            </a:r>
            <a:r>
              <a:rPr lang="en-US" sz="2000" b="1" dirty="0" err="1"/>
              <a:t>lalana</a:t>
            </a:r>
            <a:r>
              <a:rPr lang="en-US" sz="2000" b="1" dirty="0"/>
              <a:t> </a:t>
            </a:r>
            <a:endParaRPr lang="en-US" sz="2000" b="1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C1BEE50-25AB-AD26-F485-F4D9CFA7F60C}"/>
              </a:ext>
            </a:extLst>
          </p:cNvPr>
          <p:cNvSpPr txBox="1"/>
          <p:nvPr/>
        </p:nvSpPr>
        <p:spPr>
          <a:xfrm>
            <a:off x="1" y="28813"/>
            <a:ext cx="89344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/>
              <a:t>Teo </a:t>
            </a:r>
            <a:r>
              <a:rPr lang="en-US" b="1" dirty="0" err="1"/>
              <a:t>amin'ny</a:t>
            </a:r>
            <a:r>
              <a:rPr lang="en-US" b="1" dirty="0"/>
              <a:t> 1900 </a:t>
            </a:r>
            <a:r>
              <a:rPr lang="en-US" b="1" dirty="0" err="1"/>
              <a:t>taona</a:t>
            </a:r>
            <a:r>
              <a:rPr lang="en-US" b="1" dirty="0"/>
              <a:t> </a:t>
            </a:r>
            <a:r>
              <a:rPr lang="en-US" b="1" dirty="0" err="1"/>
              <a:t>teo</a:t>
            </a:r>
            <a:r>
              <a:rPr lang="en-US" b="1" dirty="0"/>
              <a:t> no </a:t>
            </a:r>
            <a:r>
              <a:rPr lang="en-US" b="1" dirty="0" err="1"/>
              <a:t>mampisaraka</a:t>
            </a:r>
            <a:r>
              <a:rPr lang="en-US" b="1" dirty="0"/>
              <a:t> </a:t>
            </a:r>
            <a:r>
              <a:rPr lang="en-US" b="1" dirty="0" err="1"/>
              <a:t>an'i</a:t>
            </a:r>
            <a:r>
              <a:rPr lang="en-US" b="1" dirty="0"/>
              <a:t> </a:t>
            </a:r>
            <a:r>
              <a:rPr lang="en-US" b="1" dirty="0" err="1"/>
              <a:t>Abrahama</a:t>
            </a:r>
            <a:r>
              <a:rPr lang="en-US" b="1" dirty="0"/>
              <a:t> (</a:t>
            </a:r>
            <a:r>
              <a:rPr lang="en-US" b="1" dirty="0" err="1"/>
              <a:t>mpaminany</a:t>
            </a:r>
            <a:r>
              <a:rPr lang="en-US" b="1" dirty="0"/>
              <a:t> </a:t>
            </a:r>
            <a:r>
              <a:rPr lang="en-US" b="1" dirty="0" err="1"/>
              <a:t>voalohany</a:t>
            </a:r>
            <a:r>
              <a:rPr lang="en-US" b="1" dirty="0"/>
              <a:t> </a:t>
            </a:r>
            <a:r>
              <a:rPr lang="en-US" b="1" dirty="0" err="1"/>
              <a:t>ao</a:t>
            </a:r>
            <a:r>
              <a:rPr lang="en-US" b="1" dirty="0"/>
              <a:t> </a:t>
            </a:r>
            <a:r>
              <a:rPr lang="en-US" b="1" dirty="0" err="1"/>
              <a:t>amin'ny</a:t>
            </a:r>
            <a:r>
              <a:rPr lang="en-US" b="1" dirty="0"/>
              <a:t> </a:t>
            </a:r>
            <a:r>
              <a:rPr lang="en-US" b="1" dirty="0" err="1"/>
              <a:t>Testamenta</a:t>
            </a:r>
            <a:r>
              <a:rPr lang="en-US" b="1" dirty="0"/>
              <a:t> </a:t>
            </a:r>
            <a:r>
              <a:rPr lang="en-US" b="1" dirty="0" err="1"/>
              <a:t>Taloha</a:t>
            </a:r>
            <a:r>
              <a:rPr lang="en-US" b="1" dirty="0"/>
              <a:t>) </a:t>
            </a:r>
            <a:r>
              <a:rPr lang="en-US" b="1" dirty="0" err="1"/>
              <a:t>sy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Jaona</a:t>
            </a:r>
            <a:r>
              <a:rPr lang="en-US" b="1" dirty="0"/>
              <a:t> </a:t>
            </a:r>
            <a:r>
              <a:rPr lang="en-US" b="1" dirty="0" err="1"/>
              <a:t>mpanao</a:t>
            </a:r>
            <a:r>
              <a:rPr lang="en-US" b="1" dirty="0"/>
              <a:t> </a:t>
            </a:r>
            <a:r>
              <a:rPr lang="en-US" b="1" dirty="0" err="1"/>
              <a:t>batisa</a:t>
            </a:r>
            <a:r>
              <a:rPr lang="en-US" b="1" dirty="0"/>
              <a:t> (</a:t>
            </a:r>
            <a:r>
              <a:rPr lang="en-US" b="1" dirty="0" err="1"/>
              <a:t>mpaminany</a:t>
            </a:r>
            <a:r>
              <a:rPr lang="en-US" b="1" dirty="0"/>
              <a:t> </a:t>
            </a:r>
            <a:r>
              <a:rPr lang="en-US" b="1" dirty="0" err="1"/>
              <a:t>voalohany</a:t>
            </a:r>
            <a:r>
              <a:rPr lang="en-US" b="1" dirty="0"/>
              <a:t> </a:t>
            </a:r>
            <a:r>
              <a:rPr lang="en-US" b="1" dirty="0" err="1"/>
              <a:t>ao</a:t>
            </a:r>
            <a:r>
              <a:rPr lang="en-US" b="1" dirty="0"/>
              <a:t> </a:t>
            </a:r>
            <a:r>
              <a:rPr lang="en-US" b="1" dirty="0" err="1"/>
              <a:t>amin'ny</a:t>
            </a:r>
            <a:r>
              <a:rPr lang="en-US" b="1" dirty="0"/>
              <a:t> </a:t>
            </a:r>
            <a:r>
              <a:rPr lang="en-US" b="1" dirty="0" err="1"/>
              <a:t>Testamenta</a:t>
            </a:r>
            <a:r>
              <a:rPr lang="en-US" b="1" dirty="0"/>
              <a:t> </a:t>
            </a:r>
            <a:r>
              <a:rPr lang="en-US" b="1" dirty="0" err="1"/>
              <a:t>Vaovao</a:t>
            </a:r>
            <a:r>
              <a:rPr lang="en-US" b="1" dirty="0"/>
              <a:t>).</a:t>
            </a:r>
            <a:endParaRPr lang="en-US" b="1" noProof="0" dirty="0"/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026F269B-F1F6-C063-73F7-4169E3025668}"/>
              </a:ext>
            </a:extLst>
          </p:cNvPr>
          <p:cNvGrpSpPr/>
          <p:nvPr/>
        </p:nvGrpSpPr>
        <p:grpSpPr>
          <a:xfrm>
            <a:off x="57150" y="3469601"/>
            <a:ext cx="5838825" cy="3284339"/>
            <a:chOff x="228600" y="3334850"/>
            <a:chExt cx="5838825" cy="3284339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1D32D03E-5DFF-F294-E930-0D1D264818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8600" y="3334850"/>
              <a:ext cx="5838825" cy="3284339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8CE123BE-ABF4-0CF5-028B-483008DDC108}"/>
                </a:ext>
              </a:extLst>
            </p:cNvPr>
            <p:cNvSpPr txBox="1"/>
            <p:nvPr/>
          </p:nvSpPr>
          <p:spPr>
            <a:xfrm>
              <a:off x="2538412" y="5043694"/>
              <a:ext cx="1123950" cy="4562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400"/>
                </a:lnSpc>
              </a:pPr>
              <a:r>
                <a:rPr lang="en-US" sz="1300" b="1" noProof="0" dirty="0"/>
                <a:t>±1900</a:t>
              </a:r>
            </a:p>
            <a:p>
              <a:pPr algn="ctr">
                <a:lnSpc>
                  <a:spcPts val="1400"/>
                </a:lnSpc>
              </a:pPr>
              <a:r>
                <a:rPr lang="en-US" sz="1300" b="1" dirty="0" err="1"/>
                <a:t>taona</a:t>
              </a:r>
              <a:endParaRPr lang="en-US" sz="1300" b="1" noProof="0" dirty="0"/>
            </a:p>
          </p:txBody>
        </p:sp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F5508BFB-C3C1-E320-9BDD-89D76A0C4E2D}"/>
                </a:ext>
              </a:extLst>
            </p:cNvPr>
            <p:cNvSpPr txBox="1"/>
            <p:nvPr/>
          </p:nvSpPr>
          <p:spPr>
            <a:xfrm>
              <a:off x="542924" y="5950207"/>
              <a:ext cx="12477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ABRAHAMA</a:t>
              </a:r>
            </a:p>
            <a:p>
              <a:pPr algn="ctr"/>
              <a:r>
                <a:rPr lang="en-US" sz="1200" b="1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Taonjato</a:t>
              </a:r>
              <a:r>
                <a:rPr lang="en-US" sz="1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-</a:t>
              </a:r>
              <a:r>
                <a:rPr lang="en-US" sz="12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19  BC</a:t>
              </a:r>
            </a:p>
          </p:txBody>
        </p: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A9958D6A-0937-D8E6-0B26-E3B95F8B3F1A}"/>
                </a:ext>
              </a:extLst>
            </p:cNvPr>
            <p:cNvSpPr txBox="1"/>
            <p:nvPr/>
          </p:nvSpPr>
          <p:spPr>
            <a:xfrm>
              <a:off x="4124325" y="5857875"/>
              <a:ext cx="138112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JAONA MPANAO BATISA </a:t>
              </a:r>
              <a:r>
                <a:rPr lang="en-US" sz="1200" b="1" noProof="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Taonjato</a:t>
              </a:r>
              <a:r>
                <a:rPr lang="en-US" sz="1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-</a:t>
              </a:r>
              <a:r>
                <a:rPr lang="en-US" sz="12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 AD</a:t>
              </a:r>
            </a:p>
          </p:txBody>
        </p:sp>
      </p:grpSp>
      <p:pic>
        <p:nvPicPr>
          <p:cNvPr id="12" name="Imagen 11">
            <a:extLst>
              <a:ext uri="{FF2B5EF4-FFF2-40B4-BE49-F238E27FC236}">
                <a16:creationId xmlns:a16="http://schemas.microsoft.com/office/drawing/2014/main" id="{A2D99404-846A-8EC0-25A7-96374616D6A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728" r="2728"/>
          <a:stretch>
            <a:fillRect/>
          </a:stretch>
        </p:blipFill>
        <p:spPr>
          <a:xfrm>
            <a:off x="8953502" y="115083"/>
            <a:ext cx="3105149" cy="3284340"/>
          </a:xfrm>
          <a:prstGeom prst="roundRect">
            <a:avLst>
              <a:gd name="adj" fmla="val 25865"/>
            </a:avLst>
          </a:prstGeom>
          <a:solidFill>
            <a:srgbClr val="FFFFFF"/>
          </a:solidFill>
          <a:ln w="76200" cap="sq">
            <a:solidFill>
              <a:srgbClr val="97E0E7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ED85175F-D72D-3E58-C7C4-6B756F9DAE6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24549" y="3990975"/>
            <a:ext cx="293773" cy="22484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4B05B51C-B866-16F7-0504-13C03CCBFC6F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24549" y="4526088"/>
            <a:ext cx="293773" cy="22484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EA0F9BB4-70B4-C0C9-B24A-75204C0670AC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24549" y="5061201"/>
            <a:ext cx="293773" cy="22484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F7D7BCA0-C991-9866-8F04-9DDC9DC3FDC1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24549" y="5596314"/>
            <a:ext cx="293773" cy="22484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C3585AEF-AF40-4A3F-A8EC-DC9F2D426BE8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24549" y="6131427"/>
            <a:ext cx="293773" cy="22484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EEAB942B-6358-0783-E060-F23BC6139185}"/>
              </a:ext>
            </a:extLst>
          </p:cNvPr>
          <p:cNvSpPr txBox="1"/>
          <p:nvPr/>
        </p:nvSpPr>
        <p:spPr>
          <a:xfrm>
            <a:off x="0" y="2690561"/>
            <a:ext cx="88674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 err="1">
                <a:solidFill>
                  <a:prstClr val="black"/>
                </a:solidFill>
              </a:rPr>
              <a:t>Ahoana</a:t>
            </a:r>
            <a:r>
              <a:rPr lang="en-US" b="1" dirty="0">
                <a:solidFill>
                  <a:prstClr val="black"/>
                </a:solidFill>
              </a:rPr>
              <a:t> no </a:t>
            </a:r>
            <a:r>
              <a:rPr lang="en-US" b="1" dirty="0" err="1">
                <a:solidFill>
                  <a:prstClr val="black"/>
                </a:solidFill>
              </a:rPr>
              <a:t>nifidianana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an'ireny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mpaminany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ireny</a:t>
            </a:r>
            <a:r>
              <a:rPr lang="en-US" b="1" dirty="0">
                <a:solidFill>
                  <a:prstClr val="black"/>
                </a:solidFill>
              </a:rPr>
              <a:t>? </a:t>
            </a:r>
            <a:r>
              <a:rPr lang="en-US" b="1" dirty="0" err="1">
                <a:solidFill>
                  <a:prstClr val="black"/>
                </a:solidFill>
              </a:rPr>
              <a:t>Ahoana</a:t>
            </a:r>
            <a:r>
              <a:rPr lang="en-US" b="1" dirty="0">
                <a:solidFill>
                  <a:prstClr val="black"/>
                </a:solidFill>
              </a:rPr>
              <a:t> no </a:t>
            </a:r>
            <a:r>
              <a:rPr lang="en-US" b="1" dirty="0" err="1">
                <a:solidFill>
                  <a:prstClr val="black"/>
                </a:solidFill>
              </a:rPr>
              <a:t>namalian'izy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ireo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fiantsoana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azy</a:t>
            </a:r>
            <a:r>
              <a:rPr lang="en-US" b="1" dirty="0">
                <a:solidFill>
                  <a:prstClr val="black"/>
                </a:solidFill>
              </a:rPr>
              <a:t> ho </a:t>
            </a:r>
            <a:r>
              <a:rPr lang="en-US" b="1" dirty="0" err="1">
                <a:solidFill>
                  <a:prstClr val="black"/>
                </a:solidFill>
              </a:rPr>
              <a:t>mpaminany</a:t>
            </a:r>
            <a:r>
              <a:rPr lang="en-US" b="1" dirty="0">
                <a:solidFill>
                  <a:prstClr val="black"/>
                </a:solidFill>
              </a:rPr>
              <a:t>?</a:t>
            </a:r>
            <a:endParaRPr lang="en-US" b="1" noProof="0" dirty="0">
              <a:solidFill>
                <a:prstClr val="black"/>
              </a:solidFill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334970C-0060-345B-53DB-091058BED287}"/>
              </a:ext>
            </a:extLst>
          </p:cNvPr>
          <p:cNvSpPr txBox="1"/>
          <p:nvPr/>
        </p:nvSpPr>
        <p:spPr>
          <a:xfrm>
            <a:off x="0" y="1788056"/>
            <a:ext cx="886777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>
                <a:solidFill>
                  <a:prstClr val="black"/>
                </a:solidFill>
              </a:rPr>
              <a:t>Teo </a:t>
            </a:r>
            <a:r>
              <a:rPr lang="en-US" b="1" dirty="0" err="1">
                <a:solidFill>
                  <a:prstClr val="black"/>
                </a:solidFill>
              </a:rPr>
              <a:t>anelanelany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teo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dia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nisy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mpaminany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hafa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izay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nantsoina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mba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hamerina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indray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olona</a:t>
            </a:r>
            <a:r>
              <a:rPr lang="en-US" b="1" dirty="0">
                <a:solidFill>
                  <a:prstClr val="black"/>
                </a:solidFill>
              </a:rPr>
              <a:t> ho </a:t>
            </a:r>
            <a:r>
              <a:rPr lang="en-US" b="1" dirty="0" err="1">
                <a:solidFill>
                  <a:prstClr val="black"/>
                </a:solidFill>
              </a:rPr>
              <a:t>amin'ny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fifandraisana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amin'Andriamanitra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hihazona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fiandrasana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Mesia</a:t>
            </a:r>
            <a:r>
              <a:rPr lang="en-US" b="1" dirty="0">
                <a:solidFill>
                  <a:prstClr val="black"/>
                </a:solidFill>
              </a:rPr>
              <a:t>. </a:t>
            </a:r>
            <a:r>
              <a:rPr lang="en-US" b="1" dirty="0" err="1">
                <a:solidFill>
                  <a:prstClr val="black"/>
                </a:solidFill>
              </a:rPr>
              <a:t>Nisy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koa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aza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nanambara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fotoana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mazava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amin'ny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hahatongavan'ny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Mesia</a:t>
            </a:r>
            <a:r>
              <a:rPr lang="en-US" b="1" dirty="0">
                <a:solidFill>
                  <a:prstClr val="black"/>
                </a:solidFill>
              </a:rPr>
              <a:t>.</a:t>
            </a:r>
            <a:endParaRPr lang="en-US" b="1" noProof="0" dirty="0">
              <a:solidFill>
                <a:prstClr val="black"/>
              </a:solidFill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401269AB-DAD8-8671-3EE2-BFC929FE6841}"/>
              </a:ext>
            </a:extLst>
          </p:cNvPr>
          <p:cNvSpPr txBox="1"/>
          <p:nvPr/>
        </p:nvSpPr>
        <p:spPr>
          <a:xfrm>
            <a:off x="0" y="873433"/>
            <a:ext cx="891049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>
                <a:solidFill>
                  <a:prstClr val="black"/>
                </a:solidFill>
              </a:rPr>
              <a:t>Ny </a:t>
            </a:r>
            <a:r>
              <a:rPr lang="en-US" b="1" dirty="0" err="1">
                <a:solidFill>
                  <a:prstClr val="black"/>
                </a:solidFill>
              </a:rPr>
              <a:t>voalohany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nanambara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fanekena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amin'ny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alalan'ilay</a:t>
            </a:r>
            <a:r>
              <a:rPr lang="en-US" b="1" dirty="0">
                <a:solidFill>
                  <a:prstClr val="black"/>
                </a:solidFill>
              </a:rPr>
              <a:t> “</a:t>
            </a:r>
            <a:r>
              <a:rPr lang="en-US" b="1" dirty="0" err="1">
                <a:solidFill>
                  <a:prstClr val="black"/>
                </a:solidFill>
              </a:rPr>
              <a:t>taranaka</a:t>
            </a:r>
            <a:r>
              <a:rPr lang="en-US" b="1" dirty="0">
                <a:solidFill>
                  <a:prstClr val="black"/>
                </a:solidFill>
              </a:rPr>
              <a:t>.” Ny </a:t>
            </a:r>
            <a:r>
              <a:rPr lang="en-US" b="1" dirty="0" err="1">
                <a:solidFill>
                  <a:prstClr val="black"/>
                </a:solidFill>
              </a:rPr>
              <a:t>faharoa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kosa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nanambara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fahatongavan'ilay</a:t>
            </a:r>
            <a:r>
              <a:rPr lang="en-US" b="1" dirty="0">
                <a:solidFill>
                  <a:prstClr val="black"/>
                </a:solidFill>
              </a:rPr>
              <a:t> “</a:t>
            </a:r>
            <a:r>
              <a:rPr lang="en-US" b="1" dirty="0" err="1">
                <a:solidFill>
                  <a:prstClr val="black"/>
                </a:solidFill>
              </a:rPr>
              <a:t>taranaka</a:t>
            </a:r>
            <a:r>
              <a:rPr lang="en-US" b="1" dirty="0">
                <a:solidFill>
                  <a:prstClr val="black"/>
                </a:solidFill>
              </a:rPr>
              <a:t>” (</a:t>
            </a:r>
            <a:r>
              <a:rPr lang="en-US" b="1" dirty="0" err="1">
                <a:solidFill>
                  <a:prstClr val="black"/>
                </a:solidFill>
              </a:rPr>
              <a:t>Jesosy</a:t>
            </a:r>
            <a:r>
              <a:rPr lang="en-US" b="1" dirty="0">
                <a:solidFill>
                  <a:prstClr val="black"/>
                </a:solidFill>
              </a:rPr>
              <a:t>), </a:t>
            </a:r>
            <a:r>
              <a:rPr lang="en-US" b="1" dirty="0" err="1">
                <a:solidFill>
                  <a:prstClr val="black"/>
                </a:solidFill>
              </a:rPr>
              <a:t>izay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hanatantareka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fanekena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nampanantenaina</a:t>
            </a:r>
            <a:r>
              <a:rPr lang="en-US" b="1" dirty="0">
                <a:solidFill>
                  <a:prstClr val="black"/>
                </a:solidFill>
              </a:rPr>
              <a:t>.</a:t>
            </a:r>
            <a:endParaRPr lang="en-US" b="1" noProof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429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8" grpId="0"/>
      <p:bldP spid="13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D66FF59A-42F0-7411-ADEE-0DCA30C6706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39572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rcRect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3C962E1-9604-EEE1-8252-3A680A5227C3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unset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000" b="1" spc="30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ABRAHAMA: MPAMINANIN'NY FANEKENA </a:t>
            </a:r>
            <a:endParaRPr lang="en-US" sz="4000" b="1" spc="300" noProof="0" dirty="0">
              <a:ln/>
              <a:solidFill>
                <a:schemeClr val="accent3"/>
              </a:solidFill>
              <a:effectLst>
                <a:outerShdw blurRad="50800" dist="63500" dir="13320000" algn="ctr" rotWithShape="0">
                  <a:schemeClr val="bg1"/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3C06E67-4FC6-0C7E-6F02-A29FAD02842F}"/>
              </a:ext>
            </a:extLst>
          </p:cNvPr>
          <p:cNvSpPr txBox="1"/>
          <p:nvPr/>
        </p:nvSpPr>
        <p:spPr>
          <a:xfrm>
            <a:off x="438538" y="627578"/>
            <a:ext cx="10991461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Ary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hoy Jehovah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tamin'i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Abrama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: “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Mandehana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miala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amin'ny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taninao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sy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ny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havanao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ary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ny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tranon'ny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rainao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hankany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amin'ny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tany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izay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hasehoko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anao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’ 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” </a:t>
            </a:r>
            <a:r>
              <a:rPr lang="en-US" sz="1400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en-US" sz="1400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Genesisy</a:t>
            </a:r>
            <a:r>
              <a:rPr lang="en-US" sz="1400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12:1)</a:t>
            </a:r>
            <a:endParaRPr lang="en-US" b="1" noProof="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10156E6-405B-AC44-F786-BD81D2E03F93}"/>
              </a:ext>
            </a:extLst>
          </p:cNvPr>
          <p:cNvSpPr txBox="1"/>
          <p:nvPr/>
        </p:nvSpPr>
        <p:spPr>
          <a:xfrm>
            <a:off x="84723" y="1394541"/>
            <a:ext cx="6820902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1900" b="1" dirty="0" err="1"/>
              <a:t>Abrahama</a:t>
            </a:r>
            <a:r>
              <a:rPr lang="en-US" sz="1900" b="1" dirty="0"/>
              <a:t> no </a:t>
            </a:r>
            <a:r>
              <a:rPr lang="en-US" sz="1900" b="1" dirty="0" err="1"/>
              <a:t>olona</a:t>
            </a:r>
            <a:r>
              <a:rPr lang="en-US" sz="1900" b="1" dirty="0"/>
              <a:t> </a:t>
            </a:r>
            <a:r>
              <a:rPr lang="en-US" sz="1900" b="1" dirty="0" err="1"/>
              <a:t>voalohany</a:t>
            </a:r>
            <a:r>
              <a:rPr lang="en-US" sz="1900" b="1" dirty="0"/>
              <a:t> </a:t>
            </a:r>
            <a:r>
              <a:rPr lang="en-US" sz="1900" b="1" dirty="0" err="1"/>
              <a:t>nantsoina</a:t>
            </a:r>
            <a:r>
              <a:rPr lang="en-US" sz="1900" b="1" dirty="0"/>
              <a:t> hoe: “</a:t>
            </a:r>
            <a:r>
              <a:rPr lang="en-US" sz="1900" b="1" dirty="0" err="1"/>
              <a:t>mpaminany</a:t>
            </a:r>
            <a:r>
              <a:rPr lang="en-US" sz="1900" b="1" dirty="0"/>
              <a:t>” (Gen. 20:7). </a:t>
            </a:r>
            <a:r>
              <a:rPr lang="en-US" sz="1900" b="1" dirty="0" err="1"/>
              <a:t>Andriamanitra</a:t>
            </a:r>
            <a:r>
              <a:rPr lang="en-US" sz="1900" b="1" dirty="0"/>
              <a:t> no </a:t>
            </a:r>
            <a:r>
              <a:rPr lang="en-US" sz="1900" b="1" dirty="0" err="1"/>
              <a:t>niantso</a:t>
            </a:r>
            <a:r>
              <a:rPr lang="en-US" sz="1900" b="1" dirty="0"/>
              <a:t> </a:t>
            </a:r>
            <a:r>
              <a:rPr lang="en-US" sz="1900" b="1" dirty="0" err="1"/>
              <a:t>azy</a:t>
            </a:r>
            <a:r>
              <a:rPr lang="en-US" sz="1900" b="1" dirty="0"/>
              <a:t> </a:t>
            </a:r>
            <a:r>
              <a:rPr lang="en-US" sz="1900" b="1" dirty="0" err="1"/>
              <a:t>mivantana</a:t>
            </a:r>
            <a:r>
              <a:rPr lang="en-US" sz="1900" b="1" dirty="0"/>
              <a:t> </a:t>
            </a:r>
            <a:r>
              <a:rPr lang="en-US" sz="1900" b="1" dirty="0" err="1"/>
              <a:t>sy</a:t>
            </a:r>
            <a:r>
              <a:rPr lang="en-US" sz="1900" b="1" dirty="0"/>
              <a:t> </a:t>
            </a:r>
            <a:r>
              <a:rPr lang="en-US" sz="1900" b="1" dirty="0" err="1"/>
              <a:t>nangataka</a:t>
            </a:r>
            <a:r>
              <a:rPr lang="en-US" sz="1900" b="1" dirty="0"/>
              <a:t> </a:t>
            </a:r>
            <a:r>
              <a:rPr lang="en-US" sz="1900" b="1" dirty="0" err="1"/>
              <a:t>taminy</a:t>
            </a:r>
            <a:r>
              <a:rPr lang="en-US" sz="1900" b="1" dirty="0"/>
              <a:t> </a:t>
            </a:r>
            <a:r>
              <a:rPr lang="en-US" sz="1900" b="1" dirty="0" err="1"/>
              <a:t>mba</a:t>
            </a:r>
            <a:r>
              <a:rPr lang="en-US" sz="1900" b="1" dirty="0"/>
              <a:t> </a:t>
            </a:r>
            <a:r>
              <a:rPr lang="en-US" sz="1900" b="1" dirty="0" err="1"/>
              <a:t>handao</a:t>
            </a:r>
            <a:r>
              <a:rPr lang="en-US" sz="1900" b="1" dirty="0"/>
              <a:t> </a:t>
            </a:r>
            <a:r>
              <a:rPr lang="en-US" sz="1900" b="1" dirty="0" err="1"/>
              <a:t>ny</a:t>
            </a:r>
            <a:r>
              <a:rPr lang="en-US" sz="1900" b="1" dirty="0"/>
              <a:t> </a:t>
            </a:r>
            <a:r>
              <a:rPr lang="en-US" sz="1900" b="1" dirty="0" err="1"/>
              <a:t>fanompoan-tsampy</a:t>
            </a:r>
            <a:r>
              <a:rPr lang="en-US" sz="1900" b="1" dirty="0"/>
              <a:t> </a:t>
            </a:r>
            <a:r>
              <a:rPr lang="en-US" sz="1900" b="1" dirty="0" err="1"/>
              <a:t>sy</a:t>
            </a:r>
            <a:r>
              <a:rPr lang="en-US" sz="1900" b="1" dirty="0"/>
              <a:t> </a:t>
            </a:r>
            <a:r>
              <a:rPr lang="en-US" sz="1900" b="1" dirty="0" err="1"/>
              <a:t>ny</a:t>
            </a:r>
            <a:r>
              <a:rPr lang="en-US" sz="1900" b="1" dirty="0"/>
              <a:t> </a:t>
            </a:r>
            <a:r>
              <a:rPr lang="en-US" sz="1900" b="1" dirty="0" err="1"/>
              <a:t>faharatsiam-pitondran-tena</a:t>
            </a:r>
            <a:r>
              <a:rPr lang="en-US" sz="1900" b="1" dirty="0"/>
              <a:t> </a:t>
            </a:r>
            <a:r>
              <a:rPr lang="en-US" sz="1900" b="1" dirty="0" err="1"/>
              <a:t>izay</a:t>
            </a:r>
            <a:r>
              <a:rPr lang="en-US" sz="1900" b="1" dirty="0"/>
              <a:t> </a:t>
            </a:r>
            <a:r>
              <a:rPr lang="en-US" sz="1900" b="1" dirty="0" err="1"/>
              <a:t>nanodidina</a:t>
            </a:r>
            <a:r>
              <a:rPr lang="en-US" sz="1900" b="1" dirty="0"/>
              <a:t> </a:t>
            </a:r>
            <a:r>
              <a:rPr lang="en-US" sz="1900" b="1" dirty="0" err="1"/>
              <a:t>azy</a:t>
            </a:r>
            <a:r>
              <a:rPr lang="en-US" sz="1900" b="1" dirty="0"/>
              <a:t> </a:t>
            </a:r>
            <a:r>
              <a:rPr lang="en-US" sz="1900" b="1" dirty="0" err="1"/>
              <a:t>mba</a:t>
            </a:r>
            <a:r>
              <a:rPr lang="en-US" sz="1900" b="1" dirty="0"/>
              <a:t> ho any </a:t>
            </a:r>
            <a:r>
              <a:rPr lang="en-US" sz="1900" b="1" dirty="0" err="1"/>
              <a:t>amin'ny</a:t>
            </a:r>
            <a:r>
              <a:rPr lang="en-US" sz="1900" b="1" dirty="0"/>
              <a:t> </a:t>
            </a:r>
            <a:r>
              <a:rPr lang="en-US" sz="1900" b="1" dirty="0" err="1"/>
              <a:t>toerana</a:t>
            </a:r>
            <a:r>
              <a:rPr lang="en-US" sz="1900" b="1" dirty="0"/>
              <a:t> </a:t>
            </a:r>
            <a:r>
              <a:rPr lang="en-US" sz="1900" b="1" dirty="0" err="1"/>
              <a:t>tsy</a:t>
            </a:r>
            <a:r>
              <a:rPr lang="en-US" sz="1900" b="1" dirty="0"/>
              <a:t> </a:t>
            </a:r>
            <a:r>
              <a:rPr lang="en-US" sz="1900" b="1" dirty="0" err="1"/>
              <a:t>fantany</a:t>
            </a:r>
            <a:r>
              <a:rPr lang="en-US" sz="1900" b="1" dirty="0"/>
              <a:t> (</a:t>
            </a:r>
            <a:r>
              <a:rPr lang="en-US" sz="1900" b="1" noProof="0" dirty="0"/>
              <a:t>Gen. 12:1).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5831ECF-C63C-0EA9-D4E1-EFE0AC7504B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78" r="3078"/>
          <a:stretch>
            <a:fillRect/>
          </a:stretch>
        </p:blipFill>
        <p:spPr>
          <a:xfrm>
            <a:off x="6838952" y="1482560"/>
            <a:ext cx="5202252" cy="3200064"/>
          </a:xfrm>
          <a:prstGeom prst="rect">
            <a:avLst/>
          </a:prstGeom>
          <a:ln w="76200" cap="rnd">
            <a:solidFill>
              <a:srgbClr val="9B2152"/>
            </a:solidFill>
          </a:ln>
          <a:effectLst/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B8CFCE36-2A12-2FE3-8B2D-45E7B8D06A51}"/>
              </a:ext>
            </a:extLst>
          </p:cNvPr>
          <p:cNvSpPr txBox="1"/>
          <p:nvPr/>
        </p:nvSpPr>
        <p:spPr>
          <a:xfrm>
            <a:off x="4400550" y="4742936"/>
            <a:ext cx="7791451" cy="969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1900" b="1" dirty="0" err="1"/>
              <a:t>Ahoana</a:t>
            </a:r>
            <a:r>
              <a:rPr lang="en-US" sz="1900" b="1" dirty="0"/>
              <a:t> no </a:t>
            </a:r>
            <a:r>
              <a:rPr lang="en-US" sz="1900" b="1" dirty="0" err="1"/>
              <a:t>namaliany</a:t>
            </a:r>
            <a:r>
              <a:rPr lang="en-US" sz="1900" b="1" dirty="0"/>
              <a:t> </a:t>
            </a:r>
            <a:r>
              <a:rPr lang="en-US" sz="1900" b="1" dirty="0" err="1"/>
              <a:t>ilay</a:t>
            </a:r>
            <a:r>
              <a:rPr lang="en-US" sz="1900" b="1" dirty="0"/>
              <a:t> </a:t>
            </a:r>
            <a:r>
              <a:rPr lang="en-US" sz="1900" b="1" dirty="0" err="1"/>
              <a:t>antso</a:t>
            </a:r>
            <a:r>
              <a:rPr lang="en-US" sz="1900" b="1" dirty="0"/>
              <a:t>? “</a:t>
            </a:r>
            <a:r>
              <a:rPr lang="en-US" sz="1900" b="1" dirty="0" err="1"/>
              <a:t>Finoana</a:t>
            </a:r>
            <a:r>
              <a:rPr lang="en-US" sz="1900" b="1" dirty="0"/>
              <a:t> no </a:t>
            </a:r>
            <a:r>
              <a:rPr lang="en-US" sz="1900" b="1" dirty="0" err="1"/>
              <a:t>naneken'i</a:t>
            </a:r>
            <a:r>
              <a:rPr lang="en-US" sz="1900" b="1" dirty="0"/>
              <a:t> </a:t>
            </a:r>
            <a:r>
              <a:rPr lang="en-US" sz="1900" b="1" dirty="0" err="1"/>
              <a:t>Abrahama</a:t>
            </a:r>
            <a:r>
              <a:rPr lang="en-US" sz="1900" b="1" dirty="0"/>
              <a:t>, </a:t>
            </a:r>
            <a:r>
              <a:rPr lang="en-US" sz="1900" b="1" dirty="0" err="1"/>
              <a:t>rehefa</a:t>
            </a:r>
            <a:r>
              <a:rPr lang="en-US" sz="1900" b="1" dirty="0"/>
              <a:t> </a:t>
            </a:r>
            <a:r>
              <a:rPr lang="en-US" sz="1900" b="1" dirty="0" err="1"/>
              <a:t>nantsoina</a:t>
            </a:r>
            <a:r>
              <a:rPr lang="en-US" sz="1900" b="1" dirty="0"/>
              <a:t>, </a:t>
            </a:r>
            <a:r>
              <a:rPr lang="en-US" sz="1900" b="1" dirty="0" err="1"/>
              <a:t>hiainga</a:t>
            </a:r>
            <a:r>
              <a:rPr lang="en-US" sz="1900" b="1" dirty="0"/>
              <a:t> </a:t>
            </a:r>
            <a:r>
              <a:rPr lang="en-US" sz="1900" b="1" dirty="0" err="1"/>
              <a:t>hankany</a:t>
            </a:r>
            <a:r>
              <a:rPr lang="en-US" sz="1900" b="1" dirty="0"/>
              <a:t> </a:t>
            </a:r>
            <a:r>
              <a:rPr lang="en-US" sz="1900" b="1" dirty="0" err="1"/>
              <a:t>amin'izay</a:t>
            </a:r>
            <a:r>
              <a:rPr lang="en-US" sz="1900" b="1" dirty="0"/>
              <a:t> </a:t>
            </a:r>
            <a:r>
              <a:rPr lang="en-US" sz="1900" b="1" dirty="0" err="1"/>
              <a:t>tany</a:t>
            </a:r>
            <a:r>
              <a:rPr lang="en-US" sz="1900" b="1" dirty="0"/>
              <a:t> ho </a:t>
            </a:r>
            <a:r>
              <a:rPr lang="en-US" sz="1900" b="1" dirty="0" err="1"/>
              <a:t>azony</a:t>
            </a:r>
            <a:r>
              <a:rPr lang="en-US" sz="1900" b="1" dirty="0"/>
              <a:t> ho </a:t>
            </a:r>
            <a:r>
              <a:rPr lang="en-US" sz="1900" b="1" dirty="0" err="1"/>
              <a:t>lova</a:t>
            </a:r>
            <a:r>
              <a:rPr lang="en-US" sz="1900" b="1" dirty="0"/>
              <a:t>; ka </a:t>
            </a:r>
            <a:r>
              <a:rPr lang="en-US" sz="1900" b="1" dirty="0" err="1"/>
              <a:t>dia</a:t>
            </a:r>
            <a:r>
              <a:rPr lang="en-US" sz="1900" b="1" dirty="0"/>
              <a:t> </a:t>
            </a:r>
            <a:r>
              <a:rPr lang="en-US" sz="1900" b="1" dirty="0" err="1"/>
              <a:t>niainga</a:t>
            </a:r>
            <a:r>
              <a:rPr lang="en-US" sz="1900" b="1" dirty="0"/>
              <a:t> </a:t>
            </a:r>
            <a:r>
              <a:rPr lang="en-US" sz="1900" b="1" dirty="0" err="1"/>
              <a:t>izy</a:t>
            </a:r>
            <a:r>
              <a:rPr lang="en-US" sz="1900" b="1" dirty="0"/>
              <a:t>, </a:t>
            </a:r>
            <a:r>
              <a:rPr lang="en-US" sz="1900" b="1" dirty="0" err="1"/>
              <a:t>nefa</a:t>
            </a:r>
            <a:r>
              <a:rPr lang="en-US" sz="1900" b="1" dirty="0"/>
              <a:t> </a:t>
            </a:r>
            <a:r>
              <a:rPr lang="en-US" sz="1900" b="1" dirty="0" err="1"/>
              <a:t>tsy</a:t>
            </a:r>
            <a:r>
              <a:rPr lang="en-US" sz="1900" b="1" dirty="0"/>
              <a:t> </a:t>
            </a:r>
            <a:r>
              <a:rPr lang="en-US" sz="1900" b="1" dirty="0" err="1"/>
              <a:t>fantany</a:t>
            </a:r>
            <a:r>
              <a:rPr lang="en-US" sz="1900" b="1" dirty="0"/>
              <a:t> </a:t>
            </a:r>
            <a:r>
              <a:rPr lang="en-US" sz="1900" b="1" dirty="0" err="1"/>
              <a:t>izay</a:t>
            </a:r>
            <a:r>
              <a:rPr lang="en-US" sz="1900" b="1" dirty="0"/>
              <a:t> </a:t>
            </a:r>
            <a:r>
              <a:rPr lang="en-US" sz="1900" b="1" dirty="0" err="1"/>
              <a:t>halehany</a:t>
            </a:r>
            <a:r>
              <a:rPr lang="en-US" sz="1900" b="1" dirty="0"/>
              <a:t>.” (</a:t>
            </a:r>
            <a:r>
              <a:rPr lang="en-US" sz="1900" b="1" dirty="0" err="1"/>
              <a:t>Hebreo</a:t>
            </a:r>
            <a:r>
              <a:rPr lang="en-US" sz="1900" b="1" dirty="0"/>
              <a:t> 11:8</a:t>
            </a:r>
            <a:r>
              <a:rPr lang="en-US" sz="1900" b="1" noProof="0" dirty="0"/>
              <a:t>).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39FE4A0F-DAF0-E020-2D94-C3D72C09442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734" y="4292002"/>
            <a:ext cx="4031416" cy="2267672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4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57878709-DE47-5392-DFE4-A06066110BC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69" t="7602" r="369" b="13648"/>
          <a:stretch>
            <a:fillRect/>
          </a:stretch>
        </p:blipFill>
        <p:spPr>
          <a:xfrm>
            <a:off x="4781551" y="3857929"/>
            <a:ext cx="1591257" cy="942157"/>
          </a:xfrm>
          <a:prstGeom prst="rect">
            <a:avLst/>
          </a:prstGeom>
          <a:ln w="38100" cap="sq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D61127E-3883-34DD-CB71-B346CB650315}"/>
              </a:ext>
            </a:extLst>
          </p:cNvPr>
          <p:cNvSpPr txBox="1"/>
          <p:nvPr/>
        </p:nvSpPr>
        <p:spPr>
          <a:xfrm>
            <a:off x="71790" y="2907135"/>
            <a:ext cx="6386161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1900" b="1" dirty="0" err="1">
                <a:solidFill>
                  <a:prstClr val="black"/>
                </a:solidFill>
              </a:rPr>
              <a:t>Teny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fikasana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maro</a:t>
            </a:r>
            <a:r>
              <a:rPr lang="en-US" sz="1900" b="1" dirty="0">
                <a:solidFill>
                  <a:prstClr val="black"/>
                </a:solidFill>
              </a:rPr>
              <a:t> no </a:t>
            </a:r>
            <a:r>
              <a:rPr lang="en-US" sz="1900" b="1" dirty="0" err="1">
                <a:solidFill>
                  <a:prstClr val="black"/>
                </a:solidFill>
              </a:rPr>
              <a:t>niaraka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tamin'ilay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fiantsoana</a:t>
            </a:r>
            <a:r>
              <a:rPr lang="en-US" sz="1900" b="1" dirty="0">
                <a:solidFill>
                  <a:prstClr val="black"/>
                </a:solidFill>
              </a:rPr>
              <a:t>. </a:t>
            </a:r>
            <a:r>
              <a:rPr lang="en-US" sz="1900" b="1" dirty="0" err="1">
                <a:solidFill>
                  <a:prstClr val="black"/>
                </a:solidFill>
              </a:rPr>
              <a:t>Handray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ny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fitahiana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avy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amin'Andriamanitra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izy</a:t>
            </a:r>
            <a:r>
              <a:rPr lang="en-US" sz="1900" b="1" dirty="0">
                <a:solidFill>
                  <a:prstClr val="black"/>
                </a:solidFill>
              </a:rPr>
              <a:t>, ho </a:t>
            </a:r>
            <a:r>
              <a:rPr lang="en-US" sz="1900" b="1" dirty="0" err="1">
                <a:solidFill>
                  <a:prstClr val="black"/>
                </a:solidFill>
              </a:rPr>
              <a:t>lehibe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izy</a:t>
            </a:r>
            <a:r>
              <a:rPr lang="en-US" sz="1900" b="1" dirty="0">
                <a:solidFill>
                  <a:prstClr val="black"/>
                </a:solidFill>
              </a:rPr>
              <a:t>, </a:t>
            </a:r>
            <a:r>
              <a:rPr lang="en-US" sz="1900" b="1" dirty="0" err="1">
                <a:solidFill>
                  <a:prstClr val="black"/>
                </a:solidFill>
              </a:rPr>
              <a:t>ary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amin'ny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alalany</a:t>
            </a:r>
            <a:r>
              <a:rPr lang="en-US" sz="1900" b="1" dirty="0">
                <a:solidFill>
                  <a:prstClr val="black"/>
                </a:solidFill>
              </a:rPr>
              <a:t> no </a:t>
            </a:r>
            <a:r>
              <a:rPr lang="en-US" sz="1900" b="1" dirty="0" err="1">
                <a:solidFill>
                  <a:prstClr val="black"/>
                </a:solidFill>
              </a:rPr>
              <a:t>hitahiana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ny</a:t>
            </a:r>
            <a:r>
              <a:rPr lang="en-US" sz="1900" b="1" dirty="0">
                <a:solidFill>
                  <a:prstClr val="black"/>
                </a:solidFill>
              </a:rPr>
              <a:t> "</a:t>
            </a:r>
            <a:r>
              <a:rPr lang="en-US" sz="1900" b="1" dirty="0" err="1">
                <a:solidFill>
                  <a:prstClr val="black"/>
                </a:solidFill>
              </a:rPr>
              <a:t>firenena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rehetra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ambonin'ny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tany</a:t>
            </a:r>
            <a:r>
              <a:rPr lang="en-US" sz="1900" b="1" dirty="0">
                <a:solidFill>
                  <a:prstClr val="black"/>
                </a:solidFill>
              </a:rPr>
              <a:t>” </a:t>
            </a:r>
            <a:r>
              <a:rPr lang="en-US" sz="1900" b="1" noProof="0" dirty="0">
                <a:solidFill>
                  <a:prstClr val="black"/>
                </a:solidFill>
              </a:rPr>
              <a:t>(Gen. 12:2-3).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B7F38F9-D064-3471-9F7C-362116C791FD}"/>
              </a:ext>
            </a:extLst>
          </p:cNvPr>
          <p:cNvSpPr txBox="1"/>
          <p:nvPr/>
        </p:nvSpPr>
        <p:spPr>
          <a:xfrm>
            <a:off x="4612070" y="5655407"/>
            <a:ext cx="7579929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1900" b="1" dirty="0" err="1">
                <a:solidFill>
                  <a:prstClr val="black"/>
                </a:solidFill>
              </a:rPr>
              <a:t>Amin'ny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maha-mpaminany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azy</a:t>
            </a:r>
            <a:r>
              <a:rPr lang="en-US" sz="1900" b="1" dirty="0">
                <a:solidFill>
                  <a:prstClr val="black"/>
                </a:solidFill>
              </a:rPr>
              <a:t>, </a:t>
            </a:r>
            <a:r>
              <a:rPr lang="en-US" sz="1900" b="1" dirty="0" err="1">
                <a:solidFill>
                  <a:prstClr val="black"/>
                </a:solidFill>
              </a:rPr>
              <a:t>dia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tsy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nantsoina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hanambara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loza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mananontanona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izy</a:t>
            </a:r>
            <a:r>
              <a:rPr lang="en-US" sz="1900" b="1" dirty="0">
                <a:solidFill>
                  <a:prstClr val="black"/>
                </a:solidFill>
              </a:rPr>
              <a:t>, fa </a:t>
            </a:r>
            <a:r>
              <a:rPr lang="en-US" sz="1900" b="1" dirty="0" err="1">
                <a:solidFill>
                  <a:prstClr val="black"/>
                </a:solidFill>
              </a:rPr>
              <a:t>kosa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hampahafantatra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an'Andriamanitra</a:t>
            </a:r>
            <a:r>
              <a:rPr lang="en-US" sz="1900" b="1" dirty="0">
                <a:solidFill>
                  <a:prstClr val="black"/>
                </a:solidFill>
              </a:rPr>
              <a:t> marina </a:t>
            </a:r>
            <a:r>
              <a:rPr lang="en-US" sz="1900" b="1" dirty="0" err="1">
                <a:solidFill>
                  <a:prstClr val="black"/>
                </a:solidFill>
              </a:rPr>
              <a:t>sy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hanambara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ny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teny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fikasana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momba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ny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famonjena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amin'ny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alalan'ny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Mesia</a:t>
            </a:r>
            <a:r>
              <a:rPr lang="en-US" sz="1900" b="1" dirty="0">
                <a:solidFill>
                  <a:prstClr val="black"/>
                </a:solidFill>
              </a:rPr>
              <a:t>.</a:t>
            </a:r>
            <a:endParaRPr lang="en-US" sz="1900" b="1" noProof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4944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8" grpId="0"/>
      <p:bldP spid="7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0FBA12-67CA-49EC-770C-64BFB99B0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83727603-4FA7-3E5B-3A9E-44D1976DBCB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39572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rcRect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7513F9B-7DB9-02D3-DEC1-AE4B24390A96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unset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000" b="1" spc="300" noProof="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ABRAHAMA: MPAMINANIN'NY FANEKENA 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596B2F7-9CA4-A993-9138-FD29245F8923}"/>
              </a:ext>
            </a:extLst>
          </p:cNvPr>
          <p:cNvSpPr txBox="1"/>
          <p:nvPr/>
        </p:nvSpPr>
        <p:spPr>
          <a:xfrm>
            <a:off x="660917" y="599935"/>
            <a:ext cx="10870163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Ary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hoy Jehovah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tamin'i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Abrama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: “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Mandehana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miala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amin'ny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taninao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sy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ny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havanao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ary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ny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tranon'ny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rainao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hankany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amin'ny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tany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izay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hasehoko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anao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’ ” </a:t>
            </a:r>
            <a:r>
              <a:rPr lang="en-US" sz="1400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en-US" sz="1400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Genesisy</a:t>
            </a:r>
            <a:r>
              <a:rPr lang="en-US" sz="1400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12:1)</a:t>
            </a:r>
            <a:endParaRPr lang="en-US" b="1" noProof="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31B72B54-02C6-C298-33FE-EAF39AF36A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50120760"/>
              </p:ext>
            </p:extLst>
          </p:nvPr>
        </p:nvGraphicFramePr>
        <p:xfrm>
          <a:off x="5791200" y="1424582"/>
          <a:ext cx="6334127" cy="53762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7FF92E2B-B4F5-AB76-C3E5-EED8635F6B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65379661"/>
              </p:ext>
            </p:extLst>
          </p:nvPr>
        </p:nvGraphicFramePr>
        <p:xfrm>
          <a:off x="133350" y="2787372"/>
          <a:ext cx="5562602" cy="40134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5229497A-8136-CB12-6A84-49ED40607092}"/>
              </a:ext>
            </a:extLst>
          </p:cNvPr>
          <p:cNvSpPr txBox="1"/>
          <p:nvPr/>
        </p:nvSpPr>
        <p:spPr>
          <a:xfrm>
            <a:off x="295274" y="1415057"/>
            <a:ext cx="540067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Nandritra</a:t>
            </a:r>
            <a:r>
              <a:rPr lang="en-US" sz="2000" b="1" dirty="0"/>
              <a:t> </a:t>
            </a:r>
            <a:r>
              <a:rPr lang="en-US" sz="2000" b="1" dirty="0" err="1"/>
              <a:t>ny</a:t>
            </a:r>
            <a:r>
              <a:rPr lang="en-US" sz="2000" b="1" dirty="0"/>
              <a:t> </a:t>
            </a:r>
            <a:r>
              <a:rPr lang="en-US" sz="2000" b="1" dirty="0" err="1"/>
              <a:t>fotoana</a:t>
            </a:r>
            <a:r>
              <a:rPr lang="en-US" sz="2000" b="1" dirty="0"/>
              <a:t> </a:t>
            </a:r>
            <a:r>
              <a:rPr lang="en-US" sz="2000" b="1" dirty="0" err="1"/>
              <a:t>nonenany</a:t>
            </a:r>
            <a:r>
              <a:rPr lang="en-US" sz="2000" b="1" dirty="0"/>
              <a:t> </a:t>
            </a:r>
            <a:r>
              <a:rPr lang="en-US" sz="2000" b="1" dirty="0" err="1"/>
              <a:t>tao</a:t>
            </a:r>
            <a:r>
              <a:rPr lang="en-US" sz="2000" b="1" dirty="0"/>
              <a:t> </a:t>
            </a:r>
            <a:r>
              <a:rPr lang="en-US" sz="2000" b="1" dirty="0" err="1"/>
              <a:t>Kanana</a:t>
            </a:r>
            <a:r>
              <a:rPr lang="en-US" sz="2000" b="1" dirty="0"/>
              <a:t>, </a:t>
            </a:r>
            <a:r>
              <a:rPr lang="en-US" sz="2000" b="1" dirty="0" err="1"/>
              <a:t>dia</a:t>
            </a:r>
            <a:r>
              <a:rPr lang="en-US" sz="2000" b="1" dirty="0"/>
              <a:t> </a:t>
            </a:r>
            <a:r>
              <a:rPr lang="en-US" sz="2000" b="1" dirty="0" err="1"/>
              <a:t>maro</a:t>
            </a:r>
            <a:r>
              <a:rPr lang="en-US" sz="2000" b="1" dirty="0"/>
              <a:t> </a:t>
            </a:r>
            <a:r>
              <a:rPr lang="en-US" sz="2000" b="1" dirty="0" err="1"/>
              <a:t>ny</a:t>
            </a:r>
            <a:r>
              <a:rPr lang="en-US" sz="2000" b="1" dirty="0"/>
              <a:t> </a:t>
            </a:r>
            <a:r>
              <a:rPr lang="en-US" sz="2000" b="1" dirty="0" err="1"/>
              <a:t>fihaonan'i</a:t>
            </a:r>
            <a:r>
              <a:rPr lang="en-US" sz="2000" b="1" dirty="0"/>
              <a:t> </a:t>
            </a:r>
            <a:r>
              <a:rPr lang="en-US" sz="2000" b="1" dirty="0" err="1"/>
              <a:t>Abrahama</a:t>
            </a:r>
            <a:r>
              <a:rPr lang="en-US" sz="2000" b="1" dirty="0"/>
              <a:t> (</a:t>
            </a:r>
            <a:r>
              <a:rPr lang="en-US" sz="2000" b="1" dirty="0" err="1"/>
              <a:t>izay</a:t>
            </a:r>
            <a:r>
              <a:rPr lang="en-US" sz="2000" b="1" dirty="0"/>
              <a:t> </a:t>
            </a:r>
            <a:r>
              <a:rPr lang="en-US" sz="2000" b="1" dirty="0" err="1"/>
              <a:t>nantsoina</a:t>
            </a:r>
            <a:r>
              <a:rPr lang="en-US" sz="2000" b="1" dirty="0"/>
              <a:t> hoe </a:t>
            </a:r>
            <a:r>
              <a:rPr lang="en-US" sz="2000" b="1" dirty="0" err="1"/>
              <a:t>Abrama</a:t>
            </a:r>
            <a:r>
              <a:rPr lang="en-US" sz="2000" b="1" dirty="0"/>
              <a:t>) </a:t>
            </a:r>
            <a:r>
              <a:rPr lang="en-US" sz="2000" b="1" dirty="0" err="1"/>
              <a:t>tamin'Andriamanitra</a:t>
            </a:r>
            <a:r>
              <a:rPr lang="en-US" sz="2000" b="1" dirty="0"/>
              <a:t>, </a:t>
            </a:r>
            <a:r>
              <a:rPr lang="en-US" sz="2000" b="1" dirty="0" err="1"/>
              <a:t>izay</a:t>
            </a:r>
            <a:r>
              <a:rPr lang="en-US" sz="2000" b="1" dirty="0"/>
              <a:t> </a:t>
            </a:r>
            <a:r>
              <a:rPr lang="en-US" sz="2000" b="1" dirty="0" err="1"/>
              <a:t>nandraisany</a:t>
            </a:r>
            <a:r>
              <a:rPr lang="en-US" sz="2000" b="1" dirty="0"/>
              <a:t> </a:t>
            </a:r>
            <a:r>
              <a:rPr lang="en-US" sz="2000" b="1" dirty="0" err="1"/>
              <a:t>hafatra</a:t>
            </a:r>
            <a:r>
              <a:rPr lang="en-US" sz="2000" b="1" dirty="0"/>
              <a:t> </a:t>
            </a:r>
            <a:r>
              <a:rPr lang="en-US" sz="2000" b="1" dirty="0" err="1"/>
              <a:t>samihafa</a:t>
            </a:r>
            <a:r>
              <a:rPr lang="en-US" sz="2000" b="1" dirty="0"/>
              <a:t>:</a:t>
            </a:r>
            <a:endParaRPr lang="en-US" sz="2000" b="1" noProof="0" dirty="0"/>
          </a:p>
        </p:txBody>
      </p:sp>
    </p:spTree>
    <p:extLst>
      <p:ext uri="{BB962C8B-B14F-4D97-AF65-F5344CB8AC3E}">
        <p14:creationId xmlns:p14="http://schemas.microsoft.com/office/powerpoint/2010/main" val="193256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1F4ED62-D99A-4E0A-B413-9C2F2F2F67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>
                                            <p:graphicEl>
                                              <a:dgm id="{01F4ED62-D99A-4E0A-B413-9C2F2F2F67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6288725-619E-4C10-9BAE-98B76CD56E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">
                                            <p:graphicEl>
                                              <a:dgm id="{66288725-619E-4C10-9BAE-98B76CD56E8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1436BC0-B46F-428C-919A-DB60CA8C0C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">
                                            <p:graphicEl>
                                              <a:dgm id="{71436BC0-B46F-428C-919A-DB60CA8C0C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2AA474A-1740-4263-977A-67953F07C7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92AA474A-1740-4263-977A-67953F07C7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B901CF0-473D-4E0F-BF26-5C219F695B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">
                                            <p:graphicEl>
                                              <a:dgm id="{DB901CF0-473D-4E0F-BF26-5C219F695B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62BB74B-9E2C-4F62-8BB5-7C3EF4E7B9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">
                                            <p:graphicEl>
                                              <a:dgm id="{662BB74B-9E2C-4F62-8BB5-7C3EF4E7B9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1C20DE1-D577-4111-B099-21CA8EF386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">
                                            <p:graphicEl>
                                              <a:dgm id="{F1C20DE1-D577-4111-B099-21CA8EF386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  <p:bldGraphic spid="4" grpId="0" uiExpand="1">
        <p:bldSub>
          <a:bldDgm bld="one"/>
        </p:bldSub>
      </p:bldGraphic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2000" r="-46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7F5C405F-63E7-9C90-8537-FE8B7CDCF53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270129"/>
          </a:xfrm>
          <a:prstGeom prst="rect">
            <a:avLst/>
          </a:prstGeom>
          <a:blipFill>
            <a:blip r:embed="rId3"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7951B27-A756-65B4-F988-C2D8884567DC}"/>
              </a:ext>
            </a:extLst>
          </p:cNvPr>
          <p:cNvSpPr txBox="1"/>
          <p:nvPr/>
        </p:nvSpPr>
        <p:spPr>
          <a:xfrm>
            <a:off x="-1" y="-59775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 contourW="25400">
              <a:bevelT w="38100" h="38100"/>
              <a:contourClr>
                <a:schemeClr val="accent5">
                  <a:lumMod val="75000"/>
                </a:schemeClr>
              </a:contourClr>
            </a:sp3d>
          </a:bodyPr>
          <a:lstStyle/>
          <a:p>
            <a:pPr algn="ctr"/>
            <a:r>
              <a:rPr lang="en-US" sz="4400" b="1" spc="300" dirty="0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7800000" algn="tl" rotWithShape="0">
                    <a:schemeClr val="accent5">
                      <a:lumMod val="50000"/>
                      <a:alpha val="86000"/>
                    </a:schemeClr>
                  </a:outerShdw>
                </a:effectLst>
              </a:rPr>
              <a:t>ELIA: MPAMINANIN'NY FANAVAOZANA </a:t>
            </a:r>
            <a:endParaRPr lang="en-US" sz="4400" b="1" spc="300" noProof="0" dirty="0">
              <a:ln w="12700">
                <a:noFill/>
                <a:prstDash val="solid"/>
              </a:ln>
              <a:solidFill>
                <a:srgbClr val="FFFFFF"/>
              </a:solidFill>
              <a:effectLst>
                <a:outerShdw blurRad="38100" dist="22860" dir="7800000" algn="tl" rotWithShape="0">
                  <a:schemeClr val="accent5">
                    <a:lumMod val="50000"/>
                    <a:alpha val="86000"/>
                  </a:scheme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CD4E07D-3461-450F-54CB-397EE69A6088}"/>
              </a:ext>
            </a:extLst>
          </p:cNvPr>
          <p:cNvSpPr txBox="1"/>
          <p:nvPr/>
        </p:nvSpPr>
        <p:spPr>
          <a:xfrm>
            <a:off x="0" y="469909"/>
            <a:ext cx="12191999" cy="923330"/>
          </a:xfrm>
          <a:prstGeom prst="rect">
            <a:avLst/>
          </a:prstGeom>
          <a:solidFill>
            <a:schemeClr val="bg2">
              <a:lumMod val="20000"/>
              <a:lumOff val="80000"/>
              <a:alpha val="62000"/>
            </a:schemeClr>
          </a:solidFill>
          <a:effectLst>
            <a:softEdge rad="50800"/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Ary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dia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nankeo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amin'ny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olona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rehetra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Elia ka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nanao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hoe: “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Mandra-pahoviana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no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hiroa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saina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ianareo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?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Raha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Jehovah no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Andriamanitra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manaraha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Azy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; fa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raha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Bala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kosa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dia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manaraha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azy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.” Fa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ny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olona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tsy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namaly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azy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akory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.” </a:t>
            </a:r>
            <a:r>
              <a:rPr lang="en-US" sz="1400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(2 </a:t>
            </a:r>
            <a:r>
              <a:rPr lang="en-US" sz="1400" b="1" noProof="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Mpanjaka</a:t>
            </a:r>
            <a:r>
              <a:rPr lang="en-US" sz="1400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18:21)</a:t>
            </a:r>
            <a:endParaRPr lang="en-US" b="1" noProof="0" dirty="0">
              <a:solidFill>
                <a:schemeClr val="accent3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98A78E7-6F19-B481-A30C-209A60FE6CF4}"/>
              </a:ext>
            </a:extLst>
          </p:cNvPr>
          <p:cNvSpPr txBox="1"/>
          <p:nvPr/>
        </p:nvSpPr>
        <p:spPr>
          <a:xfrm>
            <a:off x="1916139" y="1273220"/>
            <a:ext cx="700878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 err="1"/>
              <a:t>Nitarika</a:t>
            </a:r>
            <a:r>
              <a:rPr lang="en-US" b="1" dirty="0"/>
              <a:t> </a:t>
            </a:r>
            <a:r>
              <a:rPr lang="en-US" b="1" dirty="0" err="1"/>
              <a:t>ny</a:t>
            </a:r>
            <a:r>
              <a:rPr lang="en-US" b="1" dirty="0"/>
              <a:t> </a:t>
            </a:r>
            <a:r>
              <a:rPr lang="en-US" b="1" dirty="0" err="1"/>
              <a:t>firenena</a:t>
            </a:r>
            <a:r>
              <a:rPr lang="en-US" b="1" dirty="0"/>
              <a:t> </a:t>
            </a:r>
            <a:r>
              <a:rPr lang="en-US" b="1" dirty="0" err="1"/>
              <a:t>Isiraely</a:t>
            </a:r>
            <a:r>
              <a:rPr lang="en-US" b="1" dirty="0"/>
              <a:t> ho </a:t>
            </a:r>
            <a:r>
              <a:rPr lang="en-US" b="1" dirty="0" err="1"/>
              <a:t>amin'ny</a:t>
            </a:r>
            <a:r>
              <a:rPr lang="en-US" b="1" dirty="0"/>
              <a:t> </a:t>
            </a:r>
            <a:r>
              <a:rPr lang="en-US" b="1" dirty="0" err="1"/>
              <a:t>fihemorana</a:t>
            </a:r>
            <a:r>
              <a:rPr lang="en-US" b="1" dirty="0"/>
              <a:t> </a:t>
            </a:r>
            <a:r>
              <a:rPr lang="en-US" b="1" dirty="0" err="1"/>
              <a:t>lehibe</a:t>
            </a:r>
            <a:r>
              <a:rPr lang="en-US" b="1" dirty="0"/>
              <a:t> </a:t>
            </a:r>
            <a:r>
              <a:rPr lang="en-US" b="1" dirty="0" err="1"/>
              <a:t>tokoa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Ahaba</a:t>
            </a:r>
            <a:r>
              <a:rPr lang="en-US" b="1" dirty="0"/>
              <a:t> </a:t>
            </a:r>
            <a:r>
              <a:rPr lang="en-US" b="1" dirty="0" err="1"/>
              <a:t>sy</a:t>
            </a:r>
            <a:r>
              <a:rPr lang="en-US" b="1" dirty="0"/>
              <a:t> </a:t>
            </a:r>
            <a:r>
              <a:rPr lang="en-US" b="1" dirty="0" err="1"/>
              <a:t>Jezebela</a:t>
            </a:r>
            <a:r>
              <a:rPr lang="en-US" b="1" dirty="0"/>
              <a:t>. </a:t>
            </a:r>
            <a:r>
              <a:rPr lang="en-US" b="1" dirty="0" err="1"/>
              <a:t>Vitsy</a:t>
            </a:r>
            <a:r>
              <a:rPr lang="en-US" b="1" dirty="0"/>
              <a:t> </a:t>
            </a:r>
            <a:r>
              <a:rPr lang="en-US" b="1" dirty="0" err="1"/>
              <a:t>ihany</a:t>
            </a:r>
            <a:r>
              <a:rPr lang="en-US" b="1" dirty="0"/>
              <a:t> </a:t>
            </a:r>
            <a:r>
              <a:rPr lang="en-US" b="1" dirty="0" err="1"/>
              <a:t>sisa</a:t>
            </a:r>
            <a:r>
              <a:rPr lang="en-US" b="1" dirty="0"/>
              <a:t> no </a:t>
            </a:r>
            <a:r>
              <a:rPr lang="en-US" b="1" dirty="0" err="1"/>
              <a:t>nanompo</a:t>
            </a:r>
            <a:r>
              <a:rPr lang="en-US" b="1" dirty="0"/>
              <a:t> </a:t>
            </a:r>
            <a:r>
              <a:rPr lang="en-US" b="1" dirty="0" err="1"/>
              <a:t>an'Andriamanitra</a:t>
            </a:r>
            <a:r>
              <a:rPr lang="en-US" b="1" dirty="0"/>
              <a:t>; fa </a:t>
            </a:r>
            <a:r>
              <a:rPr lang="en-US" b="1" dirty="0" err="1"/>
              <a:t>ny</a:t>
            </a:r>
            <a:r>
              <a:rPr lang="en-US" b="1" dirty="0"/>
              <a:t> </a:t>
            </a:r>
            <a:r>
              <a:rPr lang="en-US" b="1" dirty="0" err="1"/>
              <a:t>ankamaroany</a:t>
            </a:r>
            <a:r>
              <a:rPr lang="en-US" b="1" dirty="0"/>
              <a:t> </a:t>
            </a:r>
            <a:r>
              <a:rPr lang="en-US" b="1" dirty="0" err="1"/>
              <a:t>dia</a:t>
            </a:r>
            <a:r>
              <a:rPr lang="en-US" b="1" dirty="0"/>
              <a:t> </a:t>
            </a:r>
            <a:r>
              <a:rPr lang="en-US" b="1" dirty="0" err="1"/>
              <a:t>niankohoka</a:t>
            </a:r>
            <a:r>
              <a:rPr lang="en-US" b="1" dirty="0"/>
              <a:t> </a:t>
            </a:r>
            <a:r>
              <a:rPr lang="en-US" b="1" dirty="0" err="1"/>
              <a:t>tamin'ny</a:t>
            </a:r>
            <a:r>
              <a:rPr lang="en-US" b="1" dirty="0"/>
              <a:t> Bala, </a:t>
            </a:r>
            <a:r>
              <a:rPr lang="en-US" b="1" dirty="0" err="1"/>
              <a:t>sy</a:t>
            </a:r>
            <a:r>
              <a:rPr lang="en-US" b="1" dirty="0"/>
              <a:t> </a:t>
            </a:r>
            <a:r>
              <a:rPr lang="en-US" b="1" dirty="0" err="1"/>
              <a:t>Aseraha</a:t>
            </a:r>
            <a:r>
              <a:rPr lang="en-US" b="1" dirty="0"/>
              <a:t>, </a:t>
            </a:r>
            <a:br>
              <a:rPr lang="en-US" b="1" dirty="0"/>
            </a:br>
            <a:r>
              <a:rPr lang="en-US" b="1" dirty="0"/>
              <a:t>ary </a:t>
            </a:r>
            <a:r>
              <a:rPr lang="en-US" b="1" dirty="0" err="1"/>
              <a:t>andriamanitra</a:t>
            </a:r>
            <a:r>
              <a:rPr lang="en-US" b="1" dirty="0"/>
              <a:t> </a:t>
            </a:r>
            <a:r>
              <a:rPr lang="en-US" b="1" dirty="0" err="1"/>
              <a:t>hafa</a:t>
            </a:r>
            <a:r>
              <a:rPr lang="en-US" b="1" dirty="0"/>
              <a:t>. Teo </a:t>
            </a:r>
            <a:r>
              <a:rPr lang="en-US" b="1" dirty="0" err="1"/>
              <a:t>amin'izany</a:t>
            </a:r>
            <a:r>
              <a:rPr lang="en-US" b="1" dirty="0"/>
              <a:t> </a:t>
            </a:r>
            <a:r>
              <a:rPr lang="en-US" b="1" dirty="0" err="1"/>
              <a:t>tontolo</a:t>
            </a:r>
            <a:r>
              <a:rPr lang="en-US" b="1" dirty="0"/>
              <a:t> </a:t>
            </a:r>
            <a:r>
              <a:rPr lang="en-US" b="1" dirty="0" err="1"/>
              <a:t>izany</a:t>
            </a:r>
            <a:r>
              <a:rPr lang="en-US" b="1" dirty="0"/>
              <a:t> no </a:t>
            </a:r>
            <a:r>
              <a:rPr lang="en-US" b="1" dirty="0" err="1"/>
              <a:t>niantsoan'Andriamanitra</a:t>
            </a:r>
            <a:r>
              <a:rPr lang="en-US" b="1" dirty="0"/>
              <a:t> </a:t>
            </a:r>
            <a:r>
              <a:rPr lang="en-US" b="1" dirty="0" err="1"/>
              <a:t>an'i</a:t>
            </a:r>
            <a:r>
              <a:rPr lang="en-US" b="1" dirty="0"/>
              <a:t> Elia </a:t>
            </a:r>
            <a:r>
              <a:rPr lang="en-US" b="1" dirty="0" err="1"/>
              <a:t>mpaminany</a:t>
            </a:r>
            <a:r>
              <a:rPr lang="en-US" b="1" dirty="0"/>
              <a:t> </a:t>
            </a:r>
            <a:r>
              <a:rPr lang="en-US" b="1" dirty="0" err="1"/>
              <a:t>mba</a:t>
            </a:r>
            <a:r>
              <a:rPr lang="en-US" b="1" dirty="0"/>
              <a:t> </a:t>
            </a:r>
            <a:r>
              <a:rPr lang="en-US" b="1" dirty="0" err="1"/>
              <a:t>hamerina</a:t>
            </a:r>
            <a:r>
              <a:rPr lang="en-US" b="1" dirty="0"/>
              <a:t> </a:t>
            </a:r>
            <a:r>
              <a:rPr lang="en-US" b="1" dirty="0" err="1"/>
              <a:t>indray</a:t>
            </a:r>
            <a:r>
              <a:rPr lang="en-US" b="1" dirty="0"/>
              <a:t> </a:t>
            </a:r>
            <a:r>
              <a:rPr lang="en-US" b="1" dirty="0" err="1"/>
              <a:t>ny</a:t>
            </a:r>
            <a:r>
              <a:rPr lang="en-US" b="1" dirty="0"/>
              <a:t> </a:t>
            </a:r>
            <a:r>
              <a:rPr lang="en-US" b="1" dirty="0" err="1"/>
              <a:t>fifandraisany</a:t>
            </a:r>
            <a:r>
              <a:rPr lang="en-US" b="1" dirty="0"/>
              <a:t> </a:t>
            </a:r>
            <a:r>
              <a:rPr lang="en-US" b="1" dirty="0" err="1"/>
              <a:t>amin'ity</a:t>
            </a:r>
            <a:r>
              <a:rPr lang="en-US" b="1" dirty="0"/>
              <a:t> </a:t>
            </a:r>
            <a:r>
              <a:rPr lang="en-US" b="1" dirty="0" err="1"/>
              <a:t>vahoaka</a:t>
            </a:r>
            <a:r>
              <a:rPr lang="en-US" b="1" dirty="0"/>
              <a:t> </a:t>
            </a:r>
            <a:r>
              <a:rPr lang="en-US" b="1" dirty="0" err="1"/>
              <a:t>voafidy</a:t>
            </a:r>
            <a:r>
              <a:rPr lang="en-US" b="1" dirty="0"/>
              <a:t> </a:t>
            </a:r>
            <a:r>
              <a:rPr lang="en-US" b="1" dirty="0" err="1"/>
              <a:t>ity</a:t>
            </a:r>
            <a:r>
              <a:rPr lang="en-US" b="1" dirty="0"/>
              <a:t> (1 </a:t>
            </a:r>
            <a:r>
              <a:rPr lang="en-US" b="1" dirty="0" err="1"/>
              <a:t>Mp</a:t>
            </a:r>
            <a:r>
              <a:rPr lang="en-US" b="1" dirty="0"/>
              <a:t>. 17:1</a:t>
            </a:r>
            <a:r>
              <a:rPr lang="en-US" b="1" noProof="0" dirty="0"/>
              <a:t>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D809F8B-AD50-53DC-C444-3D0B618E2C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355" r="10926"/>
          <a:stretch>
            <a:fillRect/>
          </a:stretch>
        </p:blipFill>
        <p:spPr>
          <a:xfrm>
            <a:off x="8531918" y="1863148"/>
            <a:ext cx="3575609" cy="4756934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rgbClr val="FEB9B2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Left"/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D04301F-19AA-4819-2749-472192E8665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991" t="11944" r="14068" b="7333"/>
          <a:stretch>
            <a:fillRect/>
          </a:stretch>
        </p:blipFill>
        <p:spPr>
          <a:xfrm>
            <a:off x="138469" y="3429000"/>
            <a:ext cx="1767733" cy="1381539"/>
          </a:xfrm>
          <a:prstGeom prst="rect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</a:ln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494F0119-7EAD-F98F-14AD-0A01880B56D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4451"/>
          <a:stretch>
            <a:fillRect/>
          </a:stretch>
        </p:blipFill>
        <p:spPr>
          <a:xfrm>
            <a:off x="138469" y="1393239"/>
            <a:ext cx="1767734" cy="1945155"/>
          </a:xfrm>
          <a:prstGeom prst="rect">
            <a:avLst/>
          </a:prstGeom>
          <a:ln w="38100" cap="sq">
            <a:solidFill>
              <a:schemeClr val="accent5">
                <a:lumMod val="75000"/>
              </a:schemeClr>
            </a:solidFill>
            <a:prstDash val="solid"/>
            <a:miter lim="800000"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0D3D7297-4194-7514-2F50-D6464A69F051}"/>
              </a:ext>
            </a:extLst>
          </p:cNvPr>
          <p:cNvSpPr txBox="1"/>
          <p:nvPr/>
        </p:nvSpPr>
        <p:spPr>
          <a:xfrm>
            <a:off x="1916140" y="4339320"/>
            <a:ext cx="677998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 err="1"/>
              <a:t>Mbola</a:t>
            </a:r>
            <a:r>
              <a:rPr lang="en-US" b="1" dirty="0"/>
              <a:t> </a:t>
            </a:r>
            <a:r>
              <a:rPr lang="en-US" b="1" dirty="0" err="1"/>
              <a:t>hotoriana</a:t>
            </a:r>
            <a:r>
              <a:rPr lang="en-US" b="1" dirty="0"/>
              <a:t> </a:t>
            </a:r>
            <a:r>
              <a:rPr lang="en-US" b="1" dirty="0" err="1"/>
              <a:t>hatrany</a:t>
            </a:r>
            <a:r>
              <a:rPr lang="en-US" b="1" dirty="0"/>
              <a:t>, </a:t>
            </a:r>
            <a:r>
              <a:rPr lang="en-US" b="1" dirty="0" err="1"/>
              <a:t>sady</a:t>
            </a:r>
            <a:r>
              <a:rPr lang="en-US" b="1" dirty="0"/>
              <a:t> amin-</a:t>
            </a:r>
            <a:r>
              <a:rPr lang="en-US" b="1" dirty="0" err="1"/>
              <a:t>kery</a:t>
            </a:r>
            <a:r>
              <a:rPr lang="en-US" b="1" dirty="0"/>
              <a:t> </a:t>
            </a:r>
            <a:r>
              <a:rPr lang="en-US" b="1" dirty="0" err="1"/>
              <a:t>ny</a:t>
            </a:r>
            <a:r>
              <a:rPr lang="en-US" b="1" dirty="0"/>
              <a:t> </a:t>
            </a:r>
            <a:r>
              <a:rPr lang="en-US" b="1" dirty="0" err="1"/>
              <a:t>hafatra</a:t>
            </a:r>
            <a:r>
              <a:rPr lang="en-US" b="1" dirty="0"/>
              <a:t> </a:t>
            </a:r>
            <a:r>
              <a:rPr lang="en-US" b="1" dirty="0" err="1"/>
              <a:t>nentin'i</a:t>
            </a:r>
            <a:r>
              <a:rPr lang="en-US" b="1" dirty="0"/>
              <a:t> Elia </a:t>
            </a:r>
            <a:r>
              <a:rPr lang="en-US" b="1" dirty="0" err="1"/>
              <a:t>mpaminany</a:t>
            </a:r>
            <a:r>
              <a:rPr lang="en-US" b="1" dirty="0"/>
              <a:t>—</a:t>
            </a:r>
            <a:r>
              <a:rPr lang="en-US" b="1" dirty="0" err="1"/>
              <a:t>hiala</a:t>
            </a:r>
            <a:r>
              <a:rPr lang="en-US" b="1" dirty="0"/>
              <a:t> </a:t>
            </a:r>
            <a:r>
              <a:rPr lang="en-US" b="1" dirty="0" err="1"/>
              <a:t>amin'ny</a:t>
            </a:r>
            <a:r>
              <a:rPr lang="en-US" b="1" dirty="0"/>
              <a:t> </a:t>
            </a:r>
            <a:r>
              <a:rPr lang="en-US" b="1" dirty="0" err="1"/>
              <a:t>fanompoana</a:t>
            </a:r>
            <a:r>
              <a:rPr lang="en-US" b="1" dirty="0"/>
              <a:t> </a:t>
            </a:r>
            <a:r>
              <a:rPr lang="en-US" b="1" dirty="0" err="1"/>
              <a:t>sampy</a:t>
            </a:r>
            <a:r>
              <a:rPr lang="en-US" b="1" dirty="0"/>
              <a:t> ka </a:t>
            </a:r>
            <a:r>
              <a:rPr lang="en-US" b="1" dirty="0" err="1"/>
              <a:t>hiverina</a:t>
            </a:r>
            <a:r>
              <a:rPr lang="en-US" b="1" dirty="0"/>
              <a:t> </a:t>
            </a:r>
            <a:r>
              <a:rPr lang="en-US" b="1" dirty="0" err="1"/>
              <a:t>amin'Andriamanitra</a:t>
            </a:r>
            <a:r>
              <a:rPr lang="en-US" b="1" dirty="0"/>
              <a:t>— </a:t>
            </a:r>
            <a:r>
              <a:rPr lang="en-US" b="1" dirty="0" err="1"/>
              <a:t>mandra-pahatonga</a:t>
            </a:r>
            <a:r>
              <a:rPr lang="en-US" b="1" dirty="0"/>
              <a:t> </a:t>
            </a:r>
            <a:r>
              <a:rPr lang="en-US" b="1" dirty="0" err="1"/>
              <a:t>ny</a:t>
            </a:r>
            <a:r>
              <a:rPr lang="en-US" b="1" dirty="0"/>
              <a:t> </a:t>
            </a:r>
            <a:r>
              <a:rPr lang="en-US" b="1" dirty="0" err="1"/>
              <a:t>fiverenan'i</a:t>
            </a:r>
            <a:r>
              <a:rPr lang="en-US" b="1" dirty="0"/>
              <a:t> Kristy </a:t>
            </a:r>
            <a:r>
              <a:rPr lang="en-US" b="1" dirty="0" err="1"/>
              <a:t>indray</a:t>
            </a:r>
            <a:r>
              <a:rPr lang="en-US" b="1" dirty="0"/>
              <a:t>. Ny </a:t>
            </a:r>
            <a:r>
              <a:rPr lang="en-US" b="1" dirty="0" err="1"/>
              <a:t>tanjony</a:t>
            </a:r>
            <a:r>
              <a:rPr lang="en-US" b="1" dirty="0"/>
              <a:t> </a:t>
            </a:r>
            <a:r>
              <a:rPr lang="en-US" b="1" dirty="0" err="1"/>
              <a:t>voalohany</a:t>
            </a:r>
            <a:r>
              <a:rPr lang="en-US" b="1" dirty="0"/>
              <a:t>: </a:t>
            </a:r>
            <a:r>
              <a:rPr lang="en-US" b="1" dirty="0" err="1"/>
              <a:t>hamerina</a:t>
            </a:r>
            <a:r>
              <a:rPr lang="en-US" b="1" dirty="0"/>
              <a:t> </a:t>
            </a:r>
            <a:r>
              <a:rPr lang="en-US" b="1" dirty="0" err="1"/>
              <a:t>indray</a:t>
            </a:r>
            <a:r>
              <a:rPr lang="en-US" b="1" dirty="0"/>
              <a:t> </a:t>
            </a:r>
            <a:r>
              <a:rPr lang="en-US" b="1" dirty="0" err="1"/>
              <a:t>ny</a:t>
            </a:r>
            <a:r>
              <a:rPr lang="en-US" b="1" dirty="0"/>
              <a:t> </a:t>
            </a:r>
            <a:r>
              <a:rPr lang="en-US" b="1" dirty="0" err="1"/>
              <a:t>alitara</a:t>
            </a:r>
            <a:r>
              <a:rPr lang="en-US" b="1" dirty="0"/>
              <a:t> </a:t>
            </a:r>
            <a:r>
              <a:rPr lang="en-US" b="1" dirty="0" err="1"/>
              <a:t>eo</a:t>
            </a:r>
            <a:r>
              <a:rPr lang="en-US" b="1" dirty="0"/>
              <a:t> </a:t>
            </a:r>
            <a:r>
              <a:rPr lang="en-US" b="1" dirty="0" err="1"/>
              <a:t>anivon'ny</a:t>
            </a:r>
            <a:r>
              <a:rPr lang="en-US" b="1" dirty="0"/>
              <a:t> </a:t>
            </a:r>
            <a:r>
              <a:rPr lang="en-US" b="1" dirty="0" err="1"/>
              <a:t>ankohonana</a:t>
            </a:r>
            <a:r>
              <a:rPr lang="en-US" b="1" dirty="0"/>
              <a:t> (</a:t>
            </a:r>
            <a:r>
              <a:rPr lang="en-US" b="1" dirty="0" err="1"/>
              <a:t>Malakia</a:t>
            </a:r>
            <a:r>
              <a:rPr lang="en-US" b="1" dirty="0"/>
              <a:t> 4:5-6</a:t>
            </a:r>
            <a:r>
              <a:rPr lang="en-US" b="1" noProof="0" dirty="0"/>
              <a:t>).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68A092B-3EAB-D30B-D107-80943A7D0A37}"/>
              </a:ext>
            </a:extLst>
          </p:cNvPr>
          <p:cNvSpPr txBox="1"/>
          <p:nvPr/>
        </p:nvSpPr>
        <p:spPr>
          <a:xfrm>
            <a:off x="1910576" y="2929381"/>
            <a:ext cx="6779991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 err="1">
                <a:solidFill>
                  <a:prstClr val="black"/>
                </a:solidFill>
              </a:rPr>
              <a:t>Rehefa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naharitra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taona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maro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hai-tany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dia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niantso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Isiraely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</a:t>
            </a:r>
            <a:r>
              <a:rPr lang="en-US" b="1" dirty="0">
                <a:solidFill>
                  <a:prstClr val="black"/>
                </a:solidFill>
              </a:rPr>
              <a:t> Elia ho </a:t>
            </a:r>
            <a:r>
              <a:rPr lang="en-US" b="1" dirty="0" err="1">
                <a:solidFill>
                  <a:prstClr val="black"/>
                </a:solidFill>
              </a:rPr>
              <a:t>eo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amin'ny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tendrombohitra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Karmela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mba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handrisika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azy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ireo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hiverina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amin'Andriamanitra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saingy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tsy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nanohina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izy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ireo</a:t>
            </a:r>
            <a:r>
              <a:rPr lang="en-US" b="1" dirty="0">
                <a:solidFill>
                  <a:prstClr val="black"/>
                </a:solidFill>
              </a:rPr>
              <a:t> (1 </a:t>
            </a:r>
            <a:r>
              <a:rPr lang="en-US" b="1" dirty="0" err="1">
                <a:solidFill>
                  <a:prstClr val="black"/>
                </a:solidFill>
              </a:rPr>
              <a:t>Mpanjaka</a:t>
            </a:r>
            <a:r>
              <a:rPr lang="en-US" b="1" dirty="0">
                <a:solidFill>
                  <a:prstClr val="black"/>
                </a:solidFill>
              </a:rPr>
              <a:t> 18:21). </a:t>
            </a:r>
            <a:r>
              <a:rPr lang="en-US" b="1" dirty="0" err="1">
                <a:solidFill>
                  <a:prstClr val="black"/>
                </a:solidFill>
              </a:rPr>
              <a:t>Raha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tsy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nisy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fahagaga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dia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tsy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nanaiky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an'Ilay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Andriamanitra</a:t>
            </a:r>
            <a:r>
              <a:rPr lang="en-US" b="1" dirty="0">
                <a:solidFill>
                  <a:prstClr val="black"/>
                </a:solidFill>
              </a:rPr>
              <a:t> marina </a:t>
            </a:r>
            <a:r>
              <a:rPr lang="en-US" b="1" dirty="0" err="1">
                <a:solidFill>
                  <a:prstClr val="black"/>
                </a:solidFill>
              </a:rPr>
              <a:t>izy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ireo</a:t>
            </a:r>
            <a:r>
              <a:rPr lang="en-US" b="1" dirty="0">
                <a:solidFill>
                  <a:prstClr val="black"/>
                </a:solidFill>
              </a:rPr>
              <a:t>. (1 </a:t>
            </a:r>
            <a:r>
              <a:rPr lang="en-US" b="1" dirty="0" err="1">
                <a:solidFill>
                  <a:prstClr val="black"/>
                </a:solidFill>
              </a:rPr>
              <a:t>Mpanjaka</a:t>
            </a:r>
            <a:r>
              <a:rPr lang="en-US" b="1" dirty="0">
                <a:solidFill>
                  <a:prstClr val="black"/>
                </a:solidFill>
              </a:rPr>
              <a:t> 18:30-39</a:t>
            </a:r>
            <a:r>
              <a:rPr lang="en-US" b="1" noProof="0" dirty="0">
                <a:solidFill>
                  <a:prstClr val="black"/>
                </a:solidFill>
              </a:rPr>
              <a:t>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407DA03-678A-EC91-AD5E-17DEB776182D}"/>
              </a:ext>
            </a:extLst>
          </p:cNvPr>
          <p:cNvSpPr txBox="1"/>
          <p:nvPr/>
        </p:nvSpPr>
        <p:spPr>
          <a:xfrm>
            <a:off x="1906196" y="5712152"/>
            <a:ext cx="677998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 err="1">
                <a:solidFill>
                  <a:prstClr val="black"/>
                </a:solidFill>
              </a:rPr>
              <a:t>Amin'ny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alalan'ny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ankohonana</a:t>
            </a:r>
            <a:r>
              <a:rPr lang="en-US" b="1" dirty="0">
                <a:solidFill>
                  <a:prstClr val="black"/>
                </a:solidFill>
              </a:rPr>
              <a:t> no </a:t>
            </a:r>
            <a:r>
              <a:rPr lang="en-US" b="1" dirty="0" err="1">
                <a:solidFill>
                  <a:prstClr val="black"/>
                </a:solidFill>
              </a:rPr>
              <a:t>hiverenan'ny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fiankohofana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indray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ao</a:t>
            </a:r>
            <a:r>
              <a:rPr lang="en-US" b="1" dirty="0">
                <a:solidFill>
                  <a:prstClr val="black"/>
                </a:solidFill>
              </a:rPr>
              <a:t> am-</a:t>
            </a:r>
            <a:r>
              <a:rPr lang="en-US" b="1" dirty="0" err="1">
                <a:solidFill>
                  <a:prstClr val="black"/>
                </a:solidFill>
              </a:rPr>
              <a:t>piangonana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eo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amin'ny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fiarahamonina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ary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firenena</a:t>
            </a:r>
            <a:r>
              <a:rPr lang="en-US" b="1" dirty="0">
                <a:solidFill>
                  <a:prstClr val="black"/>
                </a:solidFill>
              </a:rPr>
              <a:t>. Iza no </a:t>
            </a:r>
            <a:r>
              <a:rPr lang="en-US" b="1" dirty="0" err="1">
                <a:solidFill>
                  <a:prstClr val="black"/>
                </a:solidFill>
              </a:rPr>
              <a:t>hanatanteraka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izany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asa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izany</a:t>
            </a:r>
            <a:r>
              <a:rPr lang="en-US" b="1" dirty="0">
                <a:solidFill>
                  <a:prstClr val="black"/>
                </a:solidFill>
              </a:rPr>
              <a:t>? </a:t>
            </a:r>
            <a:r>
              <a:rPr lang="en-US" b="1" dirty="0" err="1">
                <a:solidFill>
                  <a:prstClr val="black"/>
                </a:solidFill>
              </a:rPr>
              <a:t>Ianao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izaho</a:t>
            </a:r>
            <a:r>
              <a:rPr lang="en-US" b="1" dirty="0">
                <a:solidFill>
                  <a:prstClr val="black"/>
                </a:solidFill>
              </a:rPr>
              <a:t> no Elia </a:t>
            </a:r>
            <a:r>
              <a:rPr lang="en-US" b="1" dirty="0" err="1">
                <a:solidFill>
                  <a:prstClr val="black"/>
                </a:solidFill>
              </a:rPr>
              <a:t>ilain'ny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fiarahamonina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ankehitriny</a:t>
            </a:r>
            <a:r>
              <a:rPr lang="en-US" b="1" dirty="0">
                <a:solidFill>
                  <a:prstClr val="black"/>
                </a:solidFill>
              </a:rPr>
              <a:t>.</a:t>
            </a:r>
            <a:endParaRPr lang="en-US" b="1" noProof="0" dirty="0">
              <a:solidFill>
                <a:prstClr val="black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E20A53F0-A1BC-FFDF-899C-C3AD17738AF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608" r="14608"/>
          <a:stretch>
            <a:fillRect/>
          </a:stretch>
        </p:blipFill>
        <p:spPr>
          <a:xfrm>
            <a:off x="138469" y="4901145"/>
            <a:ext cx="1767727" cy="1867403"/>
          </a:xfrm>
          <a:prstGeom prst="rect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0434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3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14" grpId="0"/>
      <p:bldP spid="7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</a14:imgLayer>
                </a14:imgProps>
              </a:ext>
            </a:extLst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22">
            <a:extLst>
              <a:ext uri="{FF2B5EF4-FFF2-40B4-BE49-F238E27FC236}">
                <a16:creationId xmlns:a16="http://schemas.microsoft.com/office/drawing/2014/main" id="{33218F67-272E-2F2E-DD52-505EF1E62DD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8480" cy="1323439"/>
          </a:xfrm>
          <a:prstGeom prst="rect">
            <a:avLst/>
          </a:prstGeom>
          <a:blipFill dpi="0" rotWithShape="1"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96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D4F3A80-2E87-8F9F-889D-E1D7457E81BE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n-US" sz="4400" b="1" spc="30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ISAIA: MPAMINANY MANAMBARA NY MESIA </a:t>
            </a:r>
            <a:endParaRPr lang="en-US" sz="4400" b="1" spc="300" noProof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509138C-22AB-F866-4993-9C62D6CC06CA}"/>
              </a:ext>
            </a:extLst>
          </p:cNvPr>
          <p:cNvSpPr txBox="1"/>
          <p:nvPr/>
        </p:nvSpPr>
        <p:spPr>
          <a:xfrm>
            <a:off x="-177281" y="630942"/>
            <a:ext cx="111127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Isika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rehetra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dia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samy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efa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nania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tahaka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ny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ondry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samy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efa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nivily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ho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amin'ny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lalantsika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avy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isika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rehetra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;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ary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nataon'i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Jehovah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nihatra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taminy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avokoa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ny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helotsika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rehetra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.” </a:t>
            </a:r>
            <a:r>
              <a:rPr lang="en-US" sz="1400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en-US" sz="1400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Isaia</a:t>
            </a:r>
            <a:r>
              <a:rPr lang="en-US" sz="1400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53:6)</a:t>
            </a:r>
            <a:endParaRPr lang="en-US" b="1" noProof="0" dirty="0">
              <a:solidFill>
                <a:schemeClr val="bg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D0BAB78-C0A7-A054-775C-2C6206D64881}"/>
              </a:ext>
            </a:extLst>
          </p:cNvPr>
          <p:cNvSpPr txBox="1"/>
          <p:nvPr/>
        </p:nvSpPr>
        <p:spPr>
          <a:xfrm>
            <a:off x="3087453" y="1403928"/>
            <a:ext cx="759007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1900" b="1" dirty="0" err="1"/>
              <a:t>Nantsoina</a:t>
            </a:r>
            <a:r>
              <a:rPr lang="en-US" sz="1900" b="1" dirty="0"/>
              <a:t> </a:t>
            </a:r>
            <a:r>
              <a:rPr lang="en-US" sz="1900" b="1" dirty="0" err="1"/>
              <a:t>hampahafantatra</a:t>
            </a:r>
            <a:r>
              <a:rPr lang="en-US" sz="1900" b="1" dirty="0"/>
              <a:t> </a:t>
            </a:r>
            <a:r>
              <a:rPr lang="en-US" sz="1900" b="1" dirty="0" err="1"/>
              <a:t>ny</a:t>
            </a:r>
            <a:r>
              <a:rPr lang="en-US" sz="1900" b="1" dirty="0"/>
              <a:t> </a:t>
            </a:r>
            <a:r>
              <a:rPr lang="en-US" sz="1900" b="1" dirty="0" err="1"/>
              <a:t>fahotany</a:t>
            </a:r>
            <a:r>
              <a:rPr lang="en-US" sz="1900" b="1" dirty="0"/>
              <a:t> </a:t>
            </a:r>
            <a:r>
              <a:rPr lang="en-US" sz="1900" b="1" dirty="0" err="1"/>
              <a:t>amin'ny</a:t>
            </a:r>
            <a:r>
              <a:rPr lang="en-US" sz="1900" b="1" dirty="0"/>
              <a:t> </a:t>
            </a:r>
            <a:r>
              <a:rPr lang="en-US" sz="1900" b="1" dirty="0" err="1"/>
              <a:t>vahoaka</a:t>
            </a:r>
            <a:r>
              <a:rPr lang="en-US" sz="1900" b="1" dirty="0"/>
              <a:t> </a:t>
            </a:r>
            <a:r>
              <a:rPr lang="en-US" sz="1900" b="1" dirty="0" err="1"/>
              <a:t>sy</a:t>
            </a:r>
            <a:r>
              <a:rPr lang="en-US" sz="1900" b="1" dirty="0"/>
              <a:t> </a:t>
            </a:r>
            <a:r>
              <a:rPr lang="en-US" sz="1900" b="1" dirty="0" err="1"/>
              <a:t>handray</a:t>
            </a:r>
            <a:r>
              <a:rPr lang="en-US" sz="1900" b="1" dirty="0"/>
              <a:t> </a:t>
            </a:r>
            <a:r>
              <a:rPr lang="en-US" sz="1900" b="1" dirty="0" err="1"/>
              <a:t>ny</a:t>
            </a:r>
            <a:r>
              <a:rPr lang="en-US" sz="1900" b="1" dirty="0"/>
              <a:t> </a:t>
            </a:r>
            <a:r>
              <a:rPr lang="en-US" sz="1900" b="1" dirty="0" err="1"/>
              <a:t>famelan-keloka</a:t>
            </a:r>
            <a:r>
              <a:rPr lang="en-US" sz="1900" b="1" dirty="0"/>
              <a:t> </a:t>
            </a:r>
            <a:r>
              <a:rPr lang="en-US" sz="1900" b="1" dirty="0" err="1"/>
              <a:t>avy</a:t>
            </a:r>
            <a:r>
              <a:rPr lang="en-US" sz="1900" b="1" dirty="0"/>
              <a:t> </a:t>
            </a:r>
            <a:r>
              <a:rPr lang="en-US" sz="1900" b="1" dirty="0" err="1"/>
              <a:t>amin'Andriamanitra</a:t>
            </a:r>
            <a:r>
              <a:rPr lang="en-US" sz="1900" b="1" dirty="0"/>
              <a:t> </a:t>
            </a:r>
            <a:r>
              <a:rPr lang="en-US" sz="1900" b="1" dirty="0" err="1"/>
              <a:t>i</a:t>
            </a:r>
            <a:r>
              <a:rPr lang="en-US" sz="1900" b="1" dirty="0"/>
              <a:t> </a:t>
            </a:r>
            <a:r>
              <a:rPr lang="en-US" sz="1900" b="1" dirty="0" err="1"/>
              <a:t>Isaia</a:t>
            </a:r>
            <a:r>
              <a:rPr lang="en-US" sz="1900" b="1" dirty="0"/>
              <a:t> (Is. 1:18</a:t>
            </a:r>
            <a:r>
              <a:rPr lang="en-US" sz="1900" b="1" noProof="0" dirty="0"/>
              <a:t>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852B346-89B3-A691-DB85-472572DE440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42" t="33806" r="-142" b="13844"/>
          <a:stretch>
            <a:fillRect/>
          </a:stretch>
        </p:blipFill>
        <p:spPr>
          <a:xfrm>
            <a:off x="163276" y="4783830"/>
            <a:ext cx="2479207" cy="194678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641A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F5E84DBF-61AC-132B-4CDF-51260252198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112" b="2112"/>
          <a:stretch>
            <a:fillRect/>
          </a:stretch>
        </p:blipFill>
        <p:spPr>
          <a:xfrm>
            <a:off x="2794035" y="4783830"/>
            <a:ext cx="3613585" cy="1946781"/>
          </a:xfrm>
          <a:prstGeom prst="snip2DiagRect">
            <a:avLst>
              <a:gd name="adj1" fmla="val 15479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7917131-334B-51F8-D6CD-12DF70433D3C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423"/>
          <a:stretch>
            <a:fillRect/>
          </a:stretch>
        </p:blipFill>
        <p:spPr>
          <a:xfrm>
            <a:off x="10639408" y="1212739"/>
            <a:ext cx="1408366" cy="80005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5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0CCC5388-AC26-0603-D099-D28FF6F69EE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276" y="1471955"/>
            <a:ext cx="2924176" cy="2924176"/>
          </a:xfrm>
          <a:prstGeom prst="snip2DiagRect">
            <a:avLst>
              <a:gd name="adj1" fmla="val 15467"/>
              <a:gd name="adj2" fmla="val 15659"/>
            </a:avLst>
          </a:prstGeom>
          <a:solidFill>
            <a:srgbClr val="FFFFFF">
              <a:shade val="85000"/>
            </a:srgbClr>
          </a:solidFill>
          <a:ln w="762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D8FDEF14-C887-6D51-2A66-6929A1A62F1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30814" y="4697970"/>
            <a:ext cx="2816960" cy="2032642"/>
          </a:xfrm>
          <a:prstGeom prst="roundRect">
            <a:avLst>
              <a:gd name="adj" fmla="val 0"/>
            </a:avLst>
          </a:prstGeom>
          <a:ln w="38100">
            <a:solidFill>
              <a:schemeClr val="bg2">
                <a:lumMod val="60000"/>
                <a:lumOff val="4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221C64D7-7FAB-3997-04D5-8D2B419F1F40}"/>
              </a:ext>
            </a:extLst>
          </p:cNvPr>
          <p:cNvSpPr txBox="1"/>
          <p:nvPr/>
        </p:nvSpPr>
        <p:spPr>
          <a:xfrm>
            <a:off x="3087452" y="2062586"/>
            <a:ext cx="9104548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1900" b="1" dirty="0" err="1"/>
              <a:t>Tamin'ny</a:t>
            </a:r>
            <a:r>
              <a:rPr lang="en-US" sz="1900" b="1" dirty="0"/>
              <a:t> </a:t>
            </a:r>
            <a:r>
              <a:rPr lang="en-US" sz="1900" b="1" dirty="0" err="1"/>
              <a:t>fotoana</a:t>
            </a:r>
            <a:r>
              <a:rPr lang="en-US" sz="1900" b="1" dirty="0"/>
              <a:t> </a:t>
            </a:r>
            <a:r>
              <a:rPr lang="en-US" sz="1900" b="1" dirty="0" err="1"/>
              <a:t>nahafatesan'i</a:t>
            </a:r>
            <a:r>
              <a:rPr lang="en-US" sz="1900" b="1" dirty="0"/>
              <a:t> Ozia </a:t>
            </a:r>
            <a:r>
              <a:rPr lang="en-US" sz="1900" b="1" dirty="0" err="1"/>
              <a:t>mpanjaka</a:t>
            </a:r>
            <a:r>
              <a:rPr lang="en-US" sz="1900" b="1" dirty="0"/>
              <a:t>, no </a:t>
            </a:r>
            <a:r>
              <a:rPr lang="en-US" sz="1900" b="1" dirty="0" err="1"/>
              <a:t>nandraisan'i</a:t>
            </a:r>
            <a:r>
              <a:rPr lang="en-US" sz="1900" b="1" dirty="0"/>
              <a:t> Isaia </a:t>
            </a:r>
            <a:r>
              <a:rPr lang="en-US" sz="1900" b="1" dirty="0" err="1"/>
              <a:t>fahitana</a:t>
            </a:r>
            <a:r>
              <a:rPr lang="en-US" sz="1900" b="1" dirty="0"/>
              <a:t> </a:t>
            </a:r>
            <a:r>
              <a:rPr lang="en-US" sz="1900" b="1" dirty="0" err="1"/>
              <a:t>lehibe</a:t>
            </a:r>
            <a:r>
              <a:rPr lang="en-US" sz="1900" b="1" dirty="0"/>
              <a:t> </a:t>
            </a:r>
            <a:r>
              <a:rPr lang="en-US" sz="1900" b="1" dirty="0" err="1"/>
              <a:t>indrindra</a:t>
            </a:r>
            <a:r>
              <a:rPr lang="en-US" sz="1900" b="1" dirty="0"/>
              <a:t> </a:t>
            </a:r>
            <a:r>
              <a:rPr lang="en-US" sz="1900" b="1" dirty="0" err="1"/>
              <a:t>izay</a:t>
            </a:r>
            <a:r>
              <a:rPr lang="en-US" sz="1900" b="1" dirty="0"/>
              <a:t> </a:t>
            </a:r>
            <a:r>
              <a:rPr lang="en-US" sz="1900" b="1" dirty="0" err="1"/>
              <a:t>tsaroany</a:t>
            </a:r>
            <a:r>
              <a:rPr lang="en-US" sz="1900" b="1" dirty="0"/>
              <a:t> </a:t>
            </a:r>
            <a:r>
              <a:rPr lang="en-US" sz="1900" b="1" dirty="0" err="1"/>
              <a:t>nandritra</a:t>
            </a:r>
            <a:r>
              <a:rPr lang="en-US" sz="1900" b="1" dirty="0"/>
              <a:t> </a:t>
            </a:r>
            <a:r>
              <a:rPr lang="en-US" sz="1900" b="1" dirty="0" err="1"/>
              <a:t>ny</a:t>
            </a:r>
            <a:r>
              <a:rPr lang="en-US" sz="1900" b="1" dirty="0"/>
              <a:t> </a:t>
            </a:r>
            <a:r>
              <a:rPr lang="en-US" sz="1900" b="1" dirty="0" err="1"/>
              <a:t>asa</a:t>
            </a:r>
            <a:r>
              <a:rPr lang="en-US" sz="1900" b="1" dirty="0"/>
              <a:t> </a:t>
            </a:r>
            <a:r>
              <a:rPr lang="en-US" sz="1900" b="1" dirty="0" err="1"/>
              <a:t>fanompoany</a:t>
            </a:r>
            <a:r>
              <a:rPr lang="en-US" sz="1900" b="1" dirty="0"/>
              <a:t>: </a:t>
            </a:r>
            <a:r>
              <a:rPr lang="en-US" sz="1900" b="1" dirty="0" err="1"/>
              <a:t>ao</a:t>
            </a:r>
            <a:r>
              <a:rPr lang="en-US" sz="1900" b="1" dirty="0"/>
              <a:t> </a:t>
            </a:r>
            <a:r>
              <a:rPr lang="en-US" sz="1900" b="1" dirty="0" err="1"/>
              <a:t>amin'ny</a:t>
            </a:r>
            <a:r>
              <a:rPr lang="en-US" sz="1900" b="1" dirty="0"/>
              <a:t> </a:t>
            </a:r>
            <a:r>
              <a:rPr lang="en-US" sz="1900" b="1" dirty="0" err="1"/>
              <a:t>Tempoliny</a:t>
            </a:r>
            <a:r>
              <a:rPr lang="en-US" sz="1900" b="1" dirty="0"/>
              <a:t> </a:t>
            </a:r>
            <a:r>
              <a:rPr lang="en-US" sz="1900" b="1" dirty="0" err="1"/>
              <a:t>masina</a:t>
            </a:r>
            <a:r>
              <a:rPr lang="en-US" sz="1900" b="1" dirty="0"/>
              <a:t> </a:t>
            </a:r>
            <a:r>
              <a:rPr lang="en-US" sz="1900" b="1" dirty="0" err="1"/>
              <a:t>Andriamanitra</a:t>
            </a:r>
            <a:r>
              <a:rPr lang="en-US" sz="1900" b="1" dirty="0"/>
              <a:t>, </a:t>
            </a:r>
            <a:r>
              <a:rPr lang="en-US" sz="1900" b="1" dirty="0" err="1"/>
              <a:t>raha</a:t>
            </a:r>
            <a:r>
              <a:rPr lang="en-US" sz="1900" b="1" dirty="0"/>
              <a:t> </a:t>
            </a:r>
            <a:r>
              <a:rPr lang="en-US" sz="1900" b="1" dirty="0" err="1"/>
              <a:t>nihorohoro</a:t>
            </a:r>
            <a:r>
              <a:rPr lang="en-US" sz="1900" b="1" dirty="0"/>
              <a:t> </a:t>
            </a:r>
            <a:r>
              <a:rPr lang="en-US" sz="1900" b="1" dirty="0" err="1"/>
              <a:t>ny</a:t>
            </a:r>
            <a:r>
              <a:rPr lang="en-US" sz="1900" b="1" dirty="0"/>
              <a:t> </a:t>
            </a:r>
            <a:r>
              <a:rPr lang="en-US" sz="1900" b="1" dirty="0" err="1"/>
              <a:t>fanambanin'ny</a:t>
            </a:r>
            <a:r>
              <a:rPr lang="en-US" sz="1900" b="1" dirty="0"/>
              <a:t> </a:t>
            </a:r>
            <a:r>
              <a:rPr lang="en-US" sz="1900" b="1" dirty="0" err="1"/>
              <a:t>tokonana</a:t>
            </a:r>
            <a:r>
              <a:rPr lang="en-US" sz="1900" b="1" dirty="0"/>
              <a:t>: </a:t>
            </a:r>
            <a:r>
              <a:rPr lang="en-US" sz="1900" b="1" dirty="0" err="1"/>
              <a:t>nivarahontsana</a:t>
            </a:r>
            <a:r>
              <a:rPr lang="en-US" sz="1900" b="1" dirty="0"/>
              <a:t> </a:t>
            </a:r>
            <a:r>
              <a:rPr lang="en-US" sz="1900" b="1" dirty="0" err="1"/>
              <a:t>ilay</a:t>
            </a:r>
            <a:r>
              <a:rPr lang="en-US" sz="1900" b="1" dirty="0"/>
              <a:t> </a:t>
            </a:r>
            <a:r>
              <a:rPr lang="en-US" sz="1900" b="1" dirty="0" err="1"/>
              <a:t>mpaminany</a:t>
            </a:r>
            <a:r>
              <a:rPr lang="en-US" sz="1900" b="1" dirty="0"/>
              <a:t> </a:t>
            </a:r>
            <a:r>
              <a:rPr lang="en-US" sz="1900" b="1" dirty="0" err="1"/>
              <a:t>noho</a:t>
            </a:r>
            <a:r>
              <a:rPr lang="en-US" sz="1900" b="1" dirty="0"/>
              <a:t> </a:t>
            </a:r>
            <a:r>
              <a:rPr lang="en-US" sz="1900" b="1" dirty="0" err="1"/>
              <a:t>ny</a:t>
            </a:r>
            <a:r>
              <a:rPr lang="en-US" sz="1900" b="1" dirty="0"/>
              <a:t> </a:t>
            </a:r>
            <a:r>
              <a:rPr lang="en-US" sz="1900" b="1" dirty="0" err="1"/>
              <a:t>tsy</a:t>
            </a:r>
            <a:r>
              <a:rPr lang="en-US" sz="1900" b="1" dirty="0"/>
              <a:t> </a:t>
            </a:r>
            <a:r>
              <a:rPr lang="en-US" sz="1900" b="1" dirty="0" err="1"/>
              <a:t>fahamendrehan'ny</a:t>
            </a:r>
            <a:r>
              <a:rPr lang="en-US" sz="1900" b="1" dirty="0"/>
              <a:t> </a:t>
            </a:r>
            <a:r>
              <a:rPr lang="en-US" sz="1900" b="1" dirty="0" err="1"/>
              <a:t>tenany</a:t>
            </a:r>
            <a:r>
              <a:rPr lang="en-US" sz="1900" b="1" dirty="0"/>
              <a:t> (</a:t>
            </a:r>
            <a:r>
              <a:rPr lang="en-US" sz="1900" b="1" noProof="0" dirty="0"/>
              <a:t>Is.6:1-5).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F8B5EFB4-A222-A83C-5868-F173FF4FFD7D}"/>
              </a:ext>
            </a:extLst>
          </p:cNvPr>
          <p:cNvSpPr txBox="1"/>
          <p:nvPr/>
        </p:nvSpPr>
        <p:spPr>
          <a:xfrm>
            <a:off x="6464894" y="4633835"/>
            <a:ext cx="2674434" cy="21390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1900" b="1" dirty="0"/>
              <a:t>Koa </a:t>
            </a:r>
            <a:r>
              <a:rPr lang="en-US" sz="1900" b="1" dirty="0" err="1"/>
              <a:t>tsy</a:t>
            </a:r>
            <a:r>
              <a:rPr lang="en-US" sz="1900" b="1" dirty="0"/>
              <a:t> </a:t>
            </a:r>
            <a:r>
              <a:rPr lang="en-US" sz="1900" b="1" dirty="0" err="1"/>
              <a:t>mahagaga</a:t>
            </a:r>
            <a:r>
              <a:rPr lang="en-US" sz="1900" b="1" dirty="0"/>
              <a:t> </a:t>
            </a:r>
            <a:r>
              <a:rPr lang="en-US" sz="1900" b="1" dirty="0" err="1"/>
              <a:t>raha</a:t>
            </a:r>
            <a:r>
              <a:rPr lang="en-US" sz="1900" b="1" dirty="0"/>
              <a:t> </a:t>
            </a:r>
            <a:r>
              <a:rPr lang="en-US" sz="1900" b="1" dirty="0" err="1"/>
              <a:t>antsoina</a:t>
            </a:r>
            <a:r>
              <a:rPr lang="en-US" sz="1900" b="1" dirty="0"/>
              <a:t> hoe: "</a:t>
            </a:r>
            <a:r>
              <a:rPr lang="en-US" sz="1900" b="1" dirty="0" err="1"/>
              <a:t>filazantsara</a:t>
            </a:r>
            <a:r>
              <a:rPr lang="en-US" sz="1900" b="1" dirty="0"/>
              <a:t> </a:t>
            </a:r>
            <a:r>
              <a:rPr lang="en-US" sz="1900" b="1" dirty="0" err="1"/>
              <a:t>voalohany</a:t>
            </a:r>
            <a:r>
              <a:rPr lang="en-US" sz="1900" b="1" dirty="0"/>
              <a:t>" (</a:t>
            </a:r>
            <a:r>
              <a:rPr lang="en-US" sz="1900" b="1" dirty="0" err="1"/>
              <a:t>izany</a:t>
            </a:r>
            <a:r>
              <a:rPr lang="en-US" sz="1900" b="1" dirty="0"/>
              <a:t> hoe: </a:t>
            </a:r>
            <a:r>
              <a:rPr lang="en-US" sz="1900" b="1" dirty="0" err="1"/>
              <a:t>Filazantsara</a:t>
            </a:r>
            <a:r>
              <a:rPr lang="en-US" sz="1900" b="1" dirty="0"/>
              <a:t> </a:t>
            </a:r>
            <a:r>
              <a:rPr lang="en-US" sz="1900" b="1" dirty="0" err="1"/>
              <a:t>mialoha</a:t>
            </a:r>
            <a:r>
              <a:rPr lang="en-US" sz="1900" b="1" dirty="0"/>
              <a:t> </a:t>
            </a:r>
            <a:r>
              <a:rPr lang="en-US" sz="1900" b="1" dirty="0" err="1"/>
              <a:t>ny</a:t>
            </a:r>
            <a:r>
              <a:rPr lang="en-US" sz="1900" b="1" dirty="0"/>
              <a:t> </a:t>
            </a:r>
            <a:r>
              <a:rPr lang="en-US" sz="1900" b="1" dirty="0" err="1"/>
              <a:t>Filazantsara</a:t>
            </a:r>
            <a:r>
              <a:rPr lang="en-US" sz="1900" b="1" dirty="0"/>
              <a:t> </a:t>
            </a:r>
            <a:r>
              <a:rPr lang="en-US" sz="1900" b="1" dirty="0" err="1"/>
              <a:t>ny</a:t>
            </a:r>
            <a:r>
              <a:rPr lang="en-US" sz="1900" b="1" dirty="0"/>
              <a:t> </a:t>
            </a:r>
            <a:r>
              <a:rPr lang="en-US" sz="1900" b="1" dirty="0" err="1"/>
              <a:t>bokin'ny</a:t>
            </a:r>
            <a:r>
              <a:rPr lang="en-US" sz="1900" b="1" dirty="0"/>
              <a:t> </a:t>
            </a:r>
            <a:r>
              <a:rPr lang="en-US" sz="1900" b="1" dirty="0" err="1"/>
              <a:t>Isaia</a:t>
            </a:r>
            <a:r>
              <a:rPr lang="en-US" sz="1900" b="1" dirty="0"/>
              <a:t>).</a:t>
            </a:r>
            <a:endParaRPr lang="en-US" sz="1900" b="1" noProof="0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7B107B2A-33CB-3B12-0CF4-726EEBFC97ED}"/>
              </a:ext>
            </a:extLst>
          </p:cNvPr>
          <p:cNvSpPr txBox="1"/>
          <p:nvPr/>
        </p:nvSpPr>
        <p:spPr>
          <a:xfrm>
            <a:off x="3144726" y="3995456"/>
            <a:ext cx="9043754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1900" b="1" dirty="0" err="1"/>
              <a:t>Tsy</a:t>
            </a:r>
            <a:r>
              <a:rPr lang="en-US" sz="1900" b="1" dirty="0"/>
              <a:t> </a:t>
            </a:r>
            <a:r>
              <a:rPr lang="en-US" sz="1900" b="1" dirty="0" err="1"/>
              <a:t>antso</a:t>
            </a:r>
            <a:r>
              <a:rPr lang="en-US" sz="1900" b="1" dirty="0"/>
              <a:t> ho </a:t>
            </a:r>
            <a:r>
              <a:rPr lang="en-US" sz="1900" b="1" dirty="0" err="1"/>
              <a:t>amin'ny</a:t>
            </a:r>
            <a:r>
              <a:rPr lang="en-US" sz="1900" b="1" dirty="0"/>
              <a:t> </a:t>
            </a:r>
            <a:r>
              <a:rPr lang="en-US" sz="1900" b="1" dirty="0" err="1"/>
              <a:t>fibebahana</a:t>
            </a:r>
            <a:r>
              <a:rPr lang="en-US" sz="1900" b="1" dirty="0"/>
              <a:t> </a:t>
            </a:r>
            <a:r>
              <a:rPr lang="en-US" sz="1900" b="1" dirty="0" err="1"/>
              <a:t>ihany</a:t>
            </a:r>
            <a:r>
              <a:rPr lang="en-US" sz="1900" b="1" dirty="0"/>
              <a:t> </a:t>
            </a:r>
            <a:r>
              <a:rPr lang="en-US" sz="1900" b="1" dirty="0" err="1"/>
              <a:t>ny</a:t>
            </a:r>
            <a:r>
              <a:rPr lang="en-US" sz="1900" b="1" dirty="0"/>
              <a:t> </a:t>
            </a:r>
            <a:r>
              <a:rPr lang="en-US" sz="1900" b="1" dirty="0" err="1"/>
              <a:t>asa</a:t>
            </a:r>
            <a:r>
              <a:rPr lang="en-US" sz="1900" b="1" dirty="0"/>
              <a:t> </a:t>
            </a:r>
            <a:r>
              <a:rPr lang="en-US" sz="1900" b="1" dirty="0" err="1"/>
              <a:t>fanompoany</a:t>
            </a:r>
            <a:r>
              <a:rPr lang="en-US" sz="1900" b="1" dirty="0"/>
              <a:t> lava be, fa </a:t>
            </a:r>
            <a:r>
              <a:rPr lang="en-US" sz="1900" b="1" dirty="0" err="1"/>
              <a:t>nanambara</a:t>
            </a:r>
            <a:r>
              <a:rPr lang="en-US" sz="1900" b="1" dirty="0"/>
              <a:t> </a:t>
            </a:r>
            <a:r>
              <a:rPr lang="en-US" sz="1900" b="1" dirty="0" err="1"/>
              <a:t>manokana</a:t>
            </a:r>
            <a:r>
              <a:rPr lang="en-US" sz="1900" b="1" dirty="0"/>
              <a:t> </a:t>
            </a:r>
            <a:r>
              <a:rPr lang="en-US" sz="1900" b="1" dirty="0" err="1"/>
              <a:t>ny</a:t>
            </a:r>
            <a:r>
              <a:rPr lang="en-US" sz="1900" b="1" dirty="0"/>
              <a:t> </a:t>
            </a:r>
            <a:r>
              <a:rPr lang="en-US" sz="1900" b="1" dirty="0" err="1"/>
              <a:t>amin'ny</a:t>
            </a:r>
            <a:r>
              <a:rPr lang="en-US" sz="1900" b="1" dirty="0"/>
              <a:t> </a:t>
            </a:r>
            <a:r>
              <a:rPr lang="en-US" sz="1900" b="1" dirty="0" err="1"/>
              <a:t>asan'i</a:t>
            </a:r>
            <a:r>
              <a:rPr lang="en-US" sz="1900" b="1" dirty="0"/>
              <a:t> </a:t>
            </a:r>
            <a:r>
              <a:rPr lang="en-US" sz="1900" b="1" dirty="0" err="1"/>
              <a:t>Jesosy</a:t>
            </a:r>
            <a:r>
              <a:rPr lang="en-US" sz="1900" b="1" dirty="0"/>
              <a:t>, </a:t>
            </a:r>
            <a:r>
              <a:rPr lang="en-US" sz="1900" b="1" dirty="0" err="1"/>
              <a:t>ilay</a:t>
            </a:r>
            <a:r>
              <a:rPr lang="en-US" sz="1900" b="1" dirty="0"/>
              <a:t> </a:t>
            </a:r>
            <a:r>
              <a:rPr lang="en-US" sz="1900" b="1" dirty="0" err="1"/>
              <a:t>Mesia</a:t>
            </a:r>
            <a:r>
              <a:rPr lang="en-US" sz="1900" b="1" dirty="0"/>
              <a:t> </a:t>
            </a:r>
            <a:r>
              <a:rPr lang="en-US" sz="1900" b="1" dirty="0" err="1"/>
              <a:t>koa</a:t>
            </a:r>
            <a:r>
              <a:rPr lang="en-US" sz="1900" b="1" dirty="0"/>
              <a:t> </a:t>
            </a:r>
            <a:r>
              <a:rPr lang="en-US" sz="1900" b="1" dirty="0" err="1"/>
              <a:t>izy</a:t>
            </a:r>
            <a:r>
              <a:rPr lang="en-US" sz="1900" b="1" dirty="0"/>
              <a:t>.</a:t>
            </a:r>
            <a:endParaRPr lang="en-US" sz="1900" b="1" noProof="0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980B0827-6A73-1AEB-19B1-6E6B53C3AC6F}"/>
              </a:ext>
            </a:extLst>
          </p:cNvPr>
          <p:cNvSpPr txBox="1"/>
          <p:nvPr/>
        </p:nvSpPr>
        <p:spPr>
          <a:xfrm>
            <a:off x="3144726" y="3336797"/>
            <a:ext cx="9043754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1900" b="1" dirty="0" err="1">
                <a:solidFill>
                  <a:prstClr val="black"/>
                </a:solidFill>
              </a:rPr>
              <a:t>Rehefa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voavela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ny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helony</a:t>
            </a:r>
            <a:r>
              <a:rPr lang="en-US" sz="1900" b="1" dirty="0">
                <a:solidFill>
                  <a:prstClr val="black"/>
                </a:solidFill>
              </a:rPr>
              <a:t>, </a:t>
            </a:r>
            <a:r>
              <a:rPr lang="en-US" sz="1900" b="1" dirty="0" err="1">
                <a:solidFill>
                  <a:prstClr val="black"/>
                </a:solidFill>
              </a:rPr>
              <a:t>dia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afaka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nanambara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tsy</a:t>
            </a:r>
            <a:r>
              <a:rPr lang="en-US" sz="1900" b="1" dirty="0">
                <a:solidFill>
                  <a:prstClr val="black"/>
                </a:solidFill>
              </a:rPr>
              <a:t> amin-</a:t>
            </a:r>
            <a:r>
              <a:rPr lang="en-US" sz="1900" b="1" dirty="0" err="1">
                <a:solidFill>
                  <a:prstClr val="black"/>
                </a:solidFill>
              </a:rPr>
              <a:t>tahotra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ny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hafatra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avy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amin'Andriamanitra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izy</a:t>
            </a:r>
            <a:r>
              <a:rPr lang="en-US" sz="1900" b="1" dirty="0">
                <a:solidFill>
                  <a:prstClr val="black"/>
                </a:solidFill>
              </a:rPr>
              <a:t>: “</a:t>
            </a:r>
            <a:r>
              <a:rPr lang="en-US" sz="1900" b="1" dirty="0" err="1">
                <a:solidFill>
                  <a:prstClr val="black"/>
                </a:solidFill>
              </a:rPr>
              <a:t>Inty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aho</a:t>
            </a:r>
            <a:r>
              <a:rPr lang="en-US" sz="1900" b="1" dirty="0">
                <a:solidFill>
                  <a:prstClr val="black"/>
                </a:solidFill>
              </a:rPr>
              <a:t>, </a:t>
            </a:r>
            <a:r>
              <a:rPr lang="en-US" sz="1900" b="1" dirty="0" err="1">
                <a:solidFill>
                  <a:prstClr val="black"/>
                </a:solidFill>
              </a:rPr>
              <a:t>iraho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aho</a:t>
            </a:r>
            <a:r>
              <a:rPr lang="en-US" sz="1900" b="1" dirty="0">
                <a:solidFill>
                  <a:prstClr val="black"/>
                </a:solidFill>
              </a:rPr>
              <a:t>” (</a:t>
            </a:r>
            <a:r>
              <a:rPr lang="en-US" sz="1900" b="1" dirty="0" err="1">
                <a:solidFill>
                  <a:prstClr val="black"/>
                </a:solidFill>
              </a:rPr>
              <a:t>Isaia</a:t>
            </a:r>
            <a:r>
              <a:rPr lang="en-US" sz="1900" b="1" dirty="0">
                <a:solidFill>
                  <a:prstClr val="black"/>
                </a:solidFill>
              </a:rPr>
              <a:t> 6:6-8</a:t>
            </a:r>
            <a:r>
              <a:rPr lang="en-US" sz="1900" b="1" noProof="0" dirty="0">
                <a:solidFill>
                  <a:prstClr val="black"/>
                </a:solidFill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4010369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4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5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6" grpId="0"/>
      <p:bldP spid="18" grpId="0"/>
      <p:bldP spid="20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</a14:imgLayer>
                </a14:imgProps>
              </a:ext>
            </a:extLst>
          </a:blip>
          <a:srcRect/>
          <a:stretch>
            <a:fillRect t="-11000" b="-1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F3D1E1-D2D5-55CB-4B3A-C830BD3F0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22">
            <a:extLst>
              <a:ext uri="{FF2B5EF4-FFF2-40B4-BE49-F238E27FC236}">
                <a16:creationId xmlns:a16="http://schemas.microsoft.com/office/drawing/2014/main" id="{ACF6A429-AB21-AC41-B37E-36C0C8E358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8480" cy="1323439"/>
          </a:xfrm>
          <a:prstGeom prst="rect">
            <a:avLst/>
          </a:prstGeom>
          <a:blipFill dpi="0" rotWithShape="1"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96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427D627-5C6A-2DC8-308A-F4ED763CACC2}"/>
              </a:ext>
            </a:extLst>
          </p:cNvPr>
          <p:cNvSpPr txBox="1"/>
          <p:nvPr/>
        </p:nvSpPr>
        <p:spPr>
          <a:xfrm>
            <a:off x="0" y="0"/>
            <a:ext cx="10491637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n-US" sz="4000" b="1" noProof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ISAIA: MPAMINANY MANAMBARA NY MESIA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2F8186F-8668-95A8-5DA4-8FACC2B19E38}"/>
              </a:ext>
            </a:extLst>
          </p:cNvPr>
          <p:cNvSpPr txBox="1"/>
          <p:nvPr/>
        </p:nvSpPr>
        <p:spPr>
          <a:xfrm>
            <a:off x="-7783" y="530469"/>
            <a:ext cx="10491637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Isika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rehetra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dia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samy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efa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nania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tahaka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ny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ondry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samy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efa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nivily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ho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amin'ny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lalantsika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avy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isika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rehetra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;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ary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nataon'i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Jehovah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nihatra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taminy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avokoa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ny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helotsika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rehetra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.” </a:t>
            </a:r>
          </a:p>
          <a:p>
            <a:pPr algn="ctr"/>
            <a:r>
              <a:rPr lang="en-US" sz="1400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en-US" sz="1400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Isaia</a:t>
            </a:r>
            <a:r>
              <a:rPr lang="en-US" sz="1400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53:6)</a:t>
            </a:r>
            <a:endParaRPr lang="en-US" b="1" noProof="0" dirty="0">
              <a:solidFill>
                <a:schemeClr val="bg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graphicFrame>
        <p:nvGraphicFramePr>
          <p:cNvPr id="13" name="Diagrama 12">
            <a:extLst>
              <a:ext uri="{FF2B5EF4-FFF2-40B4-BE49-F238E27FC236}">
                <a16:creationId xmlns:a16="http://schemas.microsoft.com/office/drawing/2014/main" id="{EC33FDBA-0B2A-04EB-D5E7-B5ABE29C2D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13183154"/>
              </p:ext>
            </p:extLst>
          </p:nvPr>
        </p:nvGraphicFramePr>
        <p:xfrm>
          <a:off x="147484" y="2144373"/>
          <a:ext cx="11897031" cy="46005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id="{30E84AAA-F476-2003-1898-BC0EAC468A15}"/>
              </a:ext>
            </a:extLst>
          </p:cNvPr>
          <p:cNvSpPr txBox="1"/>
          <p:nvPr/>
        </p:nvSpPr>
        <p:spPr>
          <a:xfrm>
            <a:off x="1368936" y="1406991"/>
            <a:ext cx="77537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000" b="1" dirty="0"/>
              <a:t>Ny </a:t>
            </a:r>
            <a:r>
              <a:rPr lang="en-US" sz="2000" b="1" dirty="0" err="1"/>
              <a:t>toko</a:t>
            </a:r>
            <a:r>
              <a:rPr lang="en-US" sz="2000" b="1" dirty="0"/>
              <a:t> faha-53 </a:t>
            </a:r>
            <a:r>
              <a:rPr lang="en-US" sz="2000" b="1" dirty="0" err="1"/>
              <a:t>ao</a:t>
            </a:r>
            <a:r>
              <a:rPr lang="en-US" sz="2000" b="1" dirty="0"/>
              <a:t> </a:t>
            </a:r>
            <a:r>
              <a:rPr lang="en-US" sz="2000" b="1" dirty="0" err="1"/>
              <a:t>amin'ny</a:t>
            </a:r>
            <a:r>
              <a:rPr lang="en-US" sz="2000" b="1" dirty="0"/>
              <a:t> </a:t>
            </a:r>
            <a:r>
              <a:rPr lang="en-US" sz="2000" b="1" dirty="0" err="1"/>
              <a:t>Isaia</a:t>
            </a:r>
            <a:r>
              <a:rPr lang="en-US" sz="2000" b="1" dirty="0"/>
              <a:t>, </a:t>
            </a:r>
            <a:r>
              <a:rPr lang="en-US" sz="2000" b="1" dirty="0" err="1"/>
              <a:t>dia</a:t>
            </a:r>
            <a:r>
              <a:rPr lang="en-US" sz="2000" b="1" dirty="0"/>
              <a:t> </a:t>
            </a:r>
            <a:r>
              <a:rPr lang="en-US" sz="2000" b="1" dirty="0" err="1"/>
              <a:t>ahitana</a:t>
            </a:r>
            <a:r>
              <a:rPr lang="en-US" sz="2000" b="1" dirty="0"/>
              <a:t> </a:t>
            </a:r>
            <a:r>
              <a:rPr lang="en-US" sz="2000" b="1" dirty="0" err="1"/>
              <a:t>fanazavana</a:t>
            </a:r>
            <a:r>
              <a:rPr lang="en-US" sz="2000" b="1" dirty="0"/>
              <a:t> </a:t>
            </a:r>
            <a:r>
              <a:rPr lang="en-US" sz="2000" b="1" dirty="0" err="1"/>
              <a:t>amin'ny</a:t>
            </a:r>
            <a:r>
              <a:rPr lang="en-US" sz="2000" b="1" dirty="0"/>
              <a:t> an-</a:t>
            </a:r>
            <a:r>
              <a:rPr lang="en-US" sz="2000" b="1" dirty="0" err="1"/>
              <a:t>tsipiriany</a:t>
            </a:r>
            <a:r>
              <a:rPr lang="en-US" sz="2000" b="1" dirty="0"/>
              <a:t> </a:t>
            </a:r>
            <a:r>
              <a:rPr lang="en-US" sz="2000" b="1" dirty="0" err="1"/>
              <a:t>ny</a:t>
            </a:r>
            <a:r>
              <a:rPr lang="en-US" sz="2000" b="1" dirty="0"/>
              <a:t> </a:t>
            </a:r>
            <a:r>
              <a:rPr lang="en-US" sz="2000" b="1" dirty="0" err="1"/>
              <a:t>drafi-panavotana</a:t>
            </a:r>
            <a:r>
              <a:rPr lang="en-US" sz="2000" b="1" dirty="0"/>
              <a:t> </a:t>
            </a:r>
            <a:r>
              <a:rPr lang="en-US" sz="2000" b="1" dirty="0" err="1"/>
              <a:t>izay</a:t>
            </a:r>
            <a:r>
              <a:rPr lang="en-US" sz="2000" b="1" dirty="0"/>
              <a:t> </a:t>
            </a:r>
            <a:r>
              <a:rPr lang="en-US" sz="2000" b="1" dirty="0" err="1"/>
              <a:t>notanterahan'i</a:t>
            </a:r>
            <a:r>
              <a:rPr lang="en-US" sz="2000" b="1" dirty="0"/>
              <a:t> </a:t>
            </a:r>
            <a:r>
              <a:rPr lang="en-US" sz="2000" b="1" dirty="0" err="1"/>
              <a:t>Jesosy</a:t>
            </a:r>
            <a:r>
              <a:rPr lang="en-US" sz="2000" b="1" dirty="0"/>
              <a:t>:</a:t>
            </a:r>
            <a:endParaRPr lang="en-US" sz="2000" b="1" noProof="0" dirty="0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917F27C0-FF67-7EA2-3C1C-1E1BBC1B4767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99420" y="82765"/>
            <a:ext cx="1543629" cy="2061608"/>
          </a:xfrm>
          <a:prstGeom prst="rect">
            <a:avLst/>
          </a:prstGeom>
          <a:ln w="57150" cap="rnd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678078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Sub>
          <a:bldDgm bld="one"/>
        </p:bldSub>
      </p:bldGraphic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32">
            <a:extLst>
              <a:ext uri="{FF2B5EF4-FFF2-40B4-BE49-F238E27FC236}">
                <a16:creationId xmlns:a16="http://schemas.microsoft.com/office/drawing/2014/main" id="{1B60B596-8B0C-769A-8226-30B4DAB468F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22553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rgbClr val="6ADC85"/>
              </a:gs>
              <a:gs pos="100000">
                <a:srgbClr val="2DBD4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5A959B8-DFA6-BBE9-4C58-E98E15361F30}"/>
              </a:ext>
            </a:extLst>
          </p:cNvPr>
          <p:cNvSpPr txBox="1"/>
          <p:nvPr/>
        </p:nvSpPr>
        <p:spPr>
          <a:xfrm>
            <a:off x="0" y="-7620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bg2">
                      <a:lumMod val="60000"/>
                      <a:lumOff val="40000"/>
                    </a:schemeClr>
                  </a:outerShdw>
                </a:effectLst>
              </a:rPr>
              <a:t>DANIELA: MPAMINANIN'NY HO AVY </a:t>
            </a:r>
            <a:endParaRPr lang="en-US" sz="4400" b="1" noProof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bg2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6E762EC-EC65-41BF-D464-F37E3FD2AA0A}"/>
              </a:ext>
            </a:extLst>
          </p:cNvPr>
          <p:cNvSpPr txBox="1"/>
          <p:nvPr/>
        </p:nvSpPr>
        <p:spPr>
          <a:xfrm>
            <a:off x="238125" y="550366"/>
            <a:ext cx="1171575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kanefa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misy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Andriamanitra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any an-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danitra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Izay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mampiseho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zava-miafina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ka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mampahafantatra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an'i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Nebokadnezara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mpanjaka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izay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ho tonga any am-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parany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.” </a:t>
            </a:r>
            <a:r>
              <a:rPr lang="en-US" sz="1400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(Daniela 2:28a)</a:t>
            </a:r>
            <a:endParaRPr lang="en-US" b="1" noProof="0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6682C84-93DD-8463-E4F9-537CCB4F5132}"/>
              </a:ext>
            </a:extLst>
          </p:cNvPr>
          <p:cNvSpPr txBox="1"/>
          <p:nvPr/>
        </p:nvSpPr>
        <p:spPr>
          <a:xfrm>
            <a:off x="6905625" y="1262026"/>
            <a:ext cx="528637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1600" b="1" dirty="0" err="1"/>
              <a:t>Hatramin'ny</a:t>
            </a:r>
            <a:r>
              <a:rPr lang="en-US" sz="1600" b="1" dirty="0"/>
              <a:t> </a:t>
            </a:r>
            <a:r>
              <a:rPr lang="en-US" sz="1600" b="1" dirty="0" err="1"/>
              <a:t>voalohany</a:t>
            </a:r>
            <a:r>
              <a:rPr lang="en-US" sz="1600" b="1" dirty="0"/>
              <a:t>, </a:t>
            </a:r>
            <a:r>
              <a:rPr lang="en-US" sz="1600" b="1" dirty="0" err="1"/>
              <a:t>dia</a:t>
            </a:r>
            <a:r>
              <a:rPr lang="en-US" sz="1600" b="1" dirty="0"/>
              <a:t> </a:t>
            </a:r>
            <a:r>
              <a:rPr lang="en-US" sz="1600" b="1" dirty="0" err="1"/>
              <a:t>fantatra</a:t>
            </a:r>
            <a:r>
              <a:rPr lang="en-US" sz="1600" b="1" dirty="0"/>
              <a:t> </a:t>
            </a:r>
            <a:r>
              <a:rPr lang="en-US" sz="1600" b="1" dirty="0" err="1"/>
              <a:t>amin'ny</a:t>
            </a:r>
            <a:r>
              <a:rPr lang="en-US" sz="1600" b="1" dirty="0"/>
              <a:t> </a:t>
            </a:r>
            <a:r>
              <a:rPr lang="en-US" sz="1600" b="1" dirty="0" err="1"/>
              <a:t>fahatokiany</a:t>
            </a:r>
            <a:r>
              <a:rPr lang="en-US" sz="1600" b="1" dirty="0"/>
              <a:t> </a:t>
            </a:r>
            <a:r>
              <a:rPr lang="en-US" sz="1600" b="1" dirty="0" err="1"/>
              <a:t>i</a:t>
            </a:r>
            <a:r>
              <a:rPr lang="en-US" sz="1600" b="1" dirty="0"/>
              <a:t> Daniela. </a:t>
            </a:r>
            <a:r>
              <a:rPr lang="en-US" sz="1600" b="1" dirty="0" err="1"/>
              <a:t>Nahatoky</a:t>
            </a:r>
            <a:r>
              <a:rPr lang="en-US" sz="1600" b="1" dirty="0"/>
              <a:t> </a:t>
            </a:r>
            <a:r>
              <a:rPr lang="en-US" sz="1600" b="1" dirty="0" err="1"/>
              <a:t>tamin'ny</a:t>
            </a:r>
            <a:r>
              <a:rPr lang="en-US" sz="1600" b="1" dirty="0"/>
              <a:t> </a:t>
            </a:r>
            <a:r>
              <a:rPr lang="en-US" sz="1600" b="1" dirty="0" err="1"/>
              <a:t>sakafo</a:t>
            </a:r>
            <a:r>
              <a:rPr lang="en-US" sz="1600" b="1" dirty="0"/>
              <a:t> </a:t>
            </a:r>
            <a:r>
              <a:rPr lang="en-US" sz="1600" b="1" dirty="0" err="1"/>
              <a:t>nohaniny</a:t>
            </a:r>
            <a:r>
              <a:rPr lang="en-US" sz="1600" b="1" dirty="0"/>
              <a:t> </a:t>
            </a:r>
            <a:r>
              <a:rPr lang="en-US" sz="1600" b="1" dirty="0" err="1"/>
              <a:t>izy</a:t>
            </a:r>
            <a:r>
              <a:rPr lang="en-US" sz="1600" b="1" dirty="0"/>
              <a:t> (Dan. 1:8); </a:t>
            </a:r>
            <a:r>
              <a:rPr lang="en-US" sz="1600" b="1" dirty="0" err="1"/>
              <a:t>nahatoky</a:t>
            </a:r>
            <a:r>
              <a:rPr lang="en-US" sz="1600" b="1" dirty="0"/>
              <a:t> </a:t>
            </a:r>
            <a:r>
              <a:rPr lang="en-US" sz="1600" b="1" dirty="0" err="1"/>
              <a:t>tamin'ny</a:t>
            </a:r>
            <a:r>
              <a:rPr lang="en-US" sz="1600" b="1" dirty="0"/>
              <a:t> </a:t>
            </a:r>
            <a:r>
              <a:rPr lang="en-US" sz="1600" b="1" dirty="0" err="1"/>
              <a:t>fanomezam-boninahitra</a:t>
            </a:r>
            <a:r>
              <a:rPr lang="en-US" sz="1600" b="1" dirty="0"/>
              <a:t> </a:t>
            </a:r>
            <a:r>
              <a:rPr lang="en-US" sz="1600" b="1" dirty="0" err="1"/>
              <a:t>an'Andriamanitra</a:t>
            </a:r>
            <a:r>
              <a:rPr lang="en-US" sz="1600" b="1" dirty="0"/>
              <a:t> </a:t>
            </a:r>
            <a:r>
              <a:rPr lang="en-US" sz="1600" b="1" dirty="0" err="1"/>
              <a:t>izy</a:t>
            </a:r>
            <a:r>
              <a:rPr lang="en-US" sz="1600" b="1" dirty="0"/>
              <a:t> (Dan. 2:27-30); </a:t>
            </a:r>
            <a:r>
              <a:rPr lang="en-US" sz="1600" b="1" dirty="0" err="1"/>
              <a:t>nahatoky</a:t>
            </a:r>
            <a:r>
              <a:rPr lang="en-US" sz="1600" b="1" dirty="0"/>
              <a:t> </a:t>
            </a:r>
            <a:r>
              <a:rPr lang="en-US" sz="1600" b="1" dirty="0" err="1"/>
              <a:t>tamin'ny</a:t>
            </a:r>
            <a:r>
              <a:rPr lang="en-US" sz="1600" b="1" dirty="0"/>
              <a:t> </a:t>
            </a:r>
            <a:r>
              <a:rPr lang="en-US" sz="1600" b="1" dirty="0" err="1"/>
              <a:t>filazana</a:t>
            </a:r>
            <a:r>
              <a:rPr lang="en-US" sz="1600" b="1" dirty="0"/>
              <a:t> </a:t>
            </a:r>
            <a:r>
              <a:rPr lang="en-US" sz="1600" b="1" dirty="0" err="1"/>
              <a:t>ny</a:t>
            </a:r>
            <a:r>
              <a:rPr lang="en-US" sz="1600" b="1" dirty="0"/>
              <a:t> </a:t>
            </a:r>
            <a:r>
              <a:rPr lang="en-US" sz="1600" b="1" dirty="0" err="1"/>
              <a:t>faharatsian'i</a:t>
            </a:r>
            <a:r>
              <a:rPr lang="en-US" sz="1600" b="1" dirty="0"/>
              <a:t> </a:t>
            </a:r>
            <a:r>
              <a:rPr lang="en-US" sz="1600" b="1" dirty="0" err="1"/>
              <a:t>Nebokadnezara</a:t>
            </a:r>
            <a:r>
              <a:rPr lang="en-US" sz="1600" b="1" dirty="0"/>
              <a:t> </a:t>
            </a:r>
            <a:r>
              <a:rPr lang="en-US" sz="1600" b="1" dirty="0" err="1"/>
              <a:t>izy</a:t>
            </a:r>
            <a:r>
              <a:rPr lang="en-US" sz="1600" b="1" dirty="0"/>
              <a:t> (Dan. 4:19); </a:t>
            </a:r>
            <a:r>
              <a:rPr lang="en-US" sz="1600" b="1" dirty="0" err="1"/>
              <a:t>nahatoky</a:t>
            </a:r>
            <a:r>
              <a:rPr lang="en-US" sz="1600" b="1" dirty="0"/>
              <a:t> </a:t>
            </a:r>
            <a:r>
              <a:rPr lang="en-US" sz="1600" b="1" dirty="0" err="1"/>
              <a:t>tamin'ny</a:t>
            </a:r>
            <a:r>
              <a:rPr lang="en-US" sz="1600" b="1" dirty="0"/>
              <a:t> </a:t>
            </a:r>
            <a:r>
              <a:rPr lang="en-US" sz="1600" b="1" dirty="0" err="1"/>
              <a:t>fanambarana</a:t>
            </a:r>
            <a:r>
              <a:rPr lang="en-US" sz="1600" b="1" dirty="0"/>
              <a:t> </a:t>
            </a:r>
            <a:r>
              <a:rPr lang="en-US" sz="1600" b="1" dirty="0" err="1"/>
              <a:t>ny</a:t>
            </a:r>
            <a:r>
              <a:rPr lang="en-US" sz="1600" b="1" dirty="0"/>
              <a:t> </a:t>
            </a:r>
            <a:r>
              <a:rPr lang="en-US" sz="1600" b="1" dirty="0" err="1"/>
              <a:t>fahotan'i</a:t>
            </a:r>
            <a:r>
              <a:rPr lang="en-US" sz="1600" b="1" dirty="0"/>
              <a:t> </a:t>
            </a:r>
            <a:r>
              <a:rPr lang="en-US" sz="1600" b="1" dirty="0" err="1"/>
              <a:t>Belsazara</a:t>
            </a:r>
            <a:r>
              <a:rPr lang="en-US" sz="1600" b="1" dirty="0"/>
              <a:t> </a:t>
            </a:r>
            <a:r>
              <a:rPr lang="en-US" sz="1600" b="1" dirty="0" err="1"/>
              <a:t>izy</a:t>
            </a:r>
            <a:r>
              <a:rPr lang="en-US" sz="1600" b="1" dirty="0"/>
              <a:t> (Dan. 5:22-23); </a:t>
            </a:r>
            <a:r>
              <a:rPr lang="en-US" sz="1600" b="1" dirty="0" err="1"/>
              <a:t>nahatoky</a:t>
            </a:r>
            <a:r>
              <a:rPr lang="en-US" sz="1600" b="1" dirty="0"/>
              <a:t> </a:t>
            </a:r>
            <a:r>
              <a:rPr lang="en-US" sz="1600" b="1" dirty="0" err="1"/>
              <a:t>tamin'ny</a:t>
            </a:r>
            <a:r>
              <a:rPr lang="en-US" sz="1600" b="1" dirty="0"/>
              <a:t> </a:t>
            </a:r>
            <a:r>
              <a:rPr lang="en-US" sz="1600" b="1" dirty="0" err="1"/>
              <a:t>fiainam-pivavahany</a:t>
            </a:r>
            <a:r>
              <a:rPr lang="en-US" sz="1600" b="1" dirty="0"/>
              <a:t> </a:t>
            </a:r>
            <a:r>
              <a:rPr lang="en-US" sz="1600" b="1" dirty="0" err="1"/>
              <a:t>izy</a:t>
            </a:r>
            <a:r>
              <a:rPr lang="en-US" sz="1600" b="1" dirty="0"/>
              <a:t> (</a:t>
            </a:r>
            <a:r>
              <a:rPr lang="en-US" sz="1600" b="1" noProof="0" dirty="0"/>
              <a:t>Dan. 6:10).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71042D7-5BC3-6D81-969D-4216B0709D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9260" y="4274250"/>
            <a:ext cx="1752600" cy="2457450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00B0F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12CA14F-42E9-00C2-80B4-0E65614126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30316" y="4278296"/>
            <a:ext cx="1607881" cy="2453404"/>
          </a:xfrm>
          <a:prstGeom prst="round2DiagRect">
            <a:avLst>
              <a:gd name="adj1" fmla="val 0"/>
              <a:gd name="adj2" fmla="val 22626"/>
            </a:avLst>
          </a:prstGeom>
          <a:ln w="38100" cap="sq">
            <a:solidFill>
              <a:srgbClr val="00B0F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01BC15C-CAAA-F7FA-6C7B-836D7D998D1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25" y="1366801"/>
            <a:ext cx="1445937" cy="1820073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2532F3F-4183-6804-507E-6712117B17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1321" y="1369493"/>
            <a:ext cx="1412055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E5A605C9-3B12-D2C4-FA0B-46516DA3EA1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3035" y="1368147"/>
            <a:ext cx="1392336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22DEE1AF-E4AC-71C5-DC7C-5C591E16F66B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737"/>
          <a:stretch>
            <a:fillRect/>
          </a:stretch>
        </p:blipFill>
        <p:spPr>
          <a:xfrm>
            <a:off x="4425030" y="1366801"/>
            <a:ext cx="1274323" cy="1818728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71FC8FDA-7E79-F37B-5686-C2C14A14BD9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9012" y="1366801"/>
            <a:ext cx="1182015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8B343593-70C1-F876-FD41-F8104268C755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933" b="7933"/>
          <a:stretch>
            <a:fillRect/>
          </a:stretch>
        </p:blipFill>
        <p:spPr>
          <a:xfrm>
            <a:off x="85725" y="3326796"/>
            <a:ext cx="2161711" cy="18187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385CFE91-9E8C-CD55-0750-93357956565F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3548" y="3326796"/>
            <a:ext cx="2426765" cy="18200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4F7EF250-14AC-6460-0144-FBA0D00353C3}"/>
              </a:ext>
            </a:extLst>
          </p:cNvPr>
          <p:cNvSpPr txBox="1"/>
          <p:nvPr/>
        </p:nvSpPr>
        <p:spPr>
          <a:xfrm>
            <a:off x="4770312" y="3322791"/>
            <a:ext cx="742168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1600" b="1" dirty="0" err="1"/>
              <a:t>Akoatry</a:t>
            </a:r>
            <a:r>
              <a:rPr lang="en-US" sz="1600" b="1" dirty="0"/>
              <a:t> </a:t>
            </a:r>
            <a:r>
              <a:rPr lang="en-US" sz="1600" b="1" dirty="0" err="1"/>
              <a:t>ny</a:t>
            </a:r>
            <a:r>
              <a:rPr lang="en-US" sz="1600" b="1" dirty="0"/>
              <a:t> </a:t>
            </a:r>
            <a:r>
              <a:rPr lang="en-US" sz="1600" b="1" dirty="0" err="1"/>
              <a:t>hafatra</a:t>
            </a:r>
            <a:r>
              <a:rPr lang="en-US" sz="1600" b="1" dirty="0"/>
              <a:t> </a:t>
            </a:r>
            <a:r>
              <a:rPr lang="en-US" sz="1600" b="1" dirty="0" err="1"/>
              <a:t>izay</a:t>
            </a:r>
            <a:r>
              <a:rPr lang="en-US" sz="1600" b="1" dirty="0"/>
              <a:t> </a:t>
            </a:r>
            <a:r>
              <a:rPr lang="en-US" sz="1600" b="1" dirty="0" err="1"/>
              <a:t>nasehony</a:t>
            </a:r>
            <a:r>
              <a:rPr lang="en-US" sz="1600" b="1" dirty="0"/>
              <a:t> </a:t>
            </a:r>
            <a:r>
              <a:rPr lang="en-US" sz="1600" b="1" dirty="0" err="1"/>
              <a:t>teo</a:t>
            </a:r>
            <a:r>
              <a:rPr lang="en-US" sz="1600" b="1" dirty="0"/>
              <a:t> </a:t>
            </a:r>
            <a:r>
              <a:rPr lang="en-US" sz="1600" b="1" dirty="0" err="1"/>
              <a:t>amin'ny</a:t>
            </a:r>
            <a:r>
              <a:rPr lang="en-US" sz="1600" b="1" dirty="0"/>
              <a:t> </a:t>
            </a:r>
            <a:r>
              <a:rPr lang="en-US" sz="1600" b="1" dirty="0" err="1"/>
              <a:t>fomba</a:t>
            </a:r>
            <a:r>
              <a:rPr lang="en-US" sz="1600" b="1" dirty="0"/>
              <a:t> </a:t>
            </a:r>
            <a:r>
              <a:rPr lang="en-US" sz="1600" b="1" dirty="0" err="1"/>
              <a:t>fiainany</a:t>
            </a:r>
            <a:r>
              <a:rPr lang="en-US" sz="1600" b="1" dirty="0"/>
              <a:t>, </a:t>
            </a:r>
            <a:r>
              <a:rPr lang="en-US" sz="1600" b="1" dirty="0" err="1"/>
              <a:t>dia</a:t>
            </a:r>
            <a:r>
              <a:rPr lang="en-US" sz="1600" b="1" dirty="0"/>
              <a:t> </a:t>
            </a:r>
            <a:r>
              <a:rPr lang="en-US" sz="1600" b="1" dirty="0" err="1"/>
              <a:t>nantsoina</a:t>
            </a:r>
            <a:r>
              <a:rPr lang="en-US" sz="1600" b="1" dirty="0"/>
              <a:t> </a:t>
            </a:r>
            <a:r>
              <a:rPr lang="en-US" sz="1600" b="1" dirty="0" err="1"/>
              <a:t>hanambara</a:t>
            </a:r>
            <a:r>
              <a:rPr lang="en-US" sz="1600" b="1" dirty="0"/>
              <a:t> </a:t>
            </a:r>
            <a:r>
              <a:rPr lang="en-US" sz="1600" b="1" dirty="0" err="1"/>
              <a:t>ny</a:t>
            </a:r>
            <a:r>
              <a:rPr lang="en-US" sz="1600" b="1" dirty="0"/>
              <a:t> </a:t>
            </a:r>
            <a:r>
              <a:rPr lang="en-US" sz="1600" b="1" dirty="0" err="1"/>
              <a:t>fisandratana</a:t>
            </a:r>
            <a:r>
              <a:rPr lang="en-US" sz="1600" b="1" dirty="0"/>
              <a:t> </a:t>
            </a:r>
            <a:r>
              <a:rPr lang="en-US" sz="1600" b="1" dirty="0" err="1"/>
              <a:t>sy</a:t>
            </a:r>
            <a:r>
              <a:rPr lang="en-US" sz="1600" b="1" dirty="0"/>
              <a:t> </a:t>
            </a:r>
            <a:r>
              <a:rPr lang="en-US" sz="1600" b="1" dirty="0" err="1"/>
              <a:t>faharavan'ny</a:t>
            </a:r>
            <a:r>
              <a:rPr lang="en-US" sz="1600" b="1" dirty="0"/>
              <a:t> </a:t>
            </a:r>
            <a:r>
              <a:rPr lang="en-US" sz="1600" b="1" dirty="0" err="1"/>
              <a:t>firenena</a:t>
            </a:r>
            <a:r>
              <a:rPr lang="en-US" sz="1600" b="1" dirty="0"/>
              <a:t> </a:t>
            </a:r>
            <a:r>
              <a:rPr lang="en-US" sz="1600" b="1" dirty="0" err="1"/>
              <a:t>lehibe</a:t>
            </a:r>
            <a:r>
              <a:rPr lang="en-US" sz="1600" b="1" dirty="0"/>
              <a:t> </a:t>
            </a:r>
            <a:r>
              <a:rPr lang="en-US" sz="1600" b="1" dirty="0" err="1"/>
              <a:t>eto</a:t>
            </a:r>
            <a:r>
              <a:rPr lang="en-US" sz="1600" b="1" dirty="0"/>
              <a:t> </a:t>
            </a:r>
            <a:r>
              <a:rPr lang="en-US" sz="1600" b="1" dirty="0" err="1"/>
              <a:t>amin'izao</a:t>
            </a:r>
            <a:r>
              <a:rPr lang="en-US" sz="1600" b="1" dirty="0"/>
              <a:t> </a:t>
            </a:r>
            <a:r>
              <a:rPr lang="en-US" sz="1600" b="1" dirty="0" err="1"/>
              <a:t>tontolo</a:t>
            </a:r>
            <a:r>
              <a:rPr lang="en-US" sz="1600" b="1" dirty="0"/>
              <a:t> </a:t>
            </a:r>
            <a:r>
              <a:rPr lang="en-US" sz="1600" b="1" dirty="0" err="1"/>
              <a:t>izao</a:t>
            </a:r>
            <a:r>
              <a:rPr lang="en-US" sz="1600" b="1" dirty="0"/>
              <a:t> </a:t>
            </a:r>
            <a:r>
              <a:rPr lang="en-US" sz="1600" b="1" dirty="0" err="1"/>
              <a:t>izy</a:t>
            </a:r>
            <a:r>
              <a:rPr lang="en-US" sz="1600" b="1" dirty="0"/>
              <a:t>: </a:t>
            </a:r>
            <a:r>
              <a:rPr lang="en-US" sz="1600" b="1" dirty="0" err="1"/>
              <a:t>Babylona</a:t>
            </a:r>
            <a:r>
              <a:rPr lang="en-US" sz="1600" b="1" dirty="0"/>
              <a:t>, Persia, </a:t>
            </a:r>
            <a:r>
              <a:rPr lang="en-US" sz="1600" b="1" dirty="0" err="1"/>
              <a:t>Grisia</a:t>
            </a:r>
            <a:r>
              <a:rPr lang="en-US" sz="1600" b="1" dirty="0"/>
              <a:t>, Roma </a:t>
            </a:r>
            <a:r>
              <a:rPr lang="en-US" sz="1600" b="1" dirty="0" err="1"/>
              <a:t>ary</a:t>
            </a:r>
            <a:r>
              <a:rPr lang="en-US" sz="1600" b="1" dirty="0"/>
              <a:t> </a:t>
            </a:r>
            <a:r>
              <a:rPr lang="en-US" sz="1600" b="1" dirty="0" err="1"/>
              <a:t>Eoropa</a:t>
            </a:r>
            <a:r>
              <a:rPr lang="en-US" sz="1600" b="1" dirty="0"/>
              <a:t> (</a:t>
            </a:r>
            <a:r>
              <a:rPr lang="en-US" sz="1600" b="1" noProof="0" dirty="0"/>
              <a:t>Dan. 2, 7-12).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7DF63A3E-33DB-A924-71E4-268C475908D3}"/>
              </a:ext>
            </a:extLst>
          </p:cNvPr>
          <p:cNvSpPr txBox="1"/>
          <p:nvPr/>
        </p:nvSpPr>
        <p:spPr>
          <a:xfrm>
            <a:off x="4770311" y="4114647"/>
            <a:ext cx="371084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1600" b="1" dirty="0" err="1"/>
              <a:t>Niaraka</a:t>
            </a:r>
            <a:r>
              <a:rPr lang="en-US" sz="1600" b="1" dirty="0"/>
              <a:t> </a:t>
            </a:r>
            <a:r>
              <a:rPr lang="en-US" sz="1600" b="1" dirty="0" err="1"/>
              <a:t>tamin'ny</a:t>
            </a:r>
            <a:r>
              <a:rPr lang="en-US" sz="1600" b="1" dirty="0"/>
              <a:t> </a:t>
            </a:r>
            <a:r>
              <a:rPr lang="en-US" sz="1600" b="1" dirty="0" err="1"/>
              <a:t>faminaniana</a:t>
            </a:r>
            <a:r>
              <a:rPr lang="en-US" sz="1600" b="1" dirty="0"/>
              <a:t> </a:t>
            </a:r>
            <a:r>
              <a:rPr lang="en-US" sz="1600" b="1" dirty="0" err="1"/>
              <a:t>ny</a:t>
            </a:r>
            <a:r>
              <a:rPr lang="en-US" sz="1600" b="1" dirty="0"/>
              <a:t> </a:t>
            </a:r>
            <a:r>
              <a:rPr lang="en-US" sz="1600" b="1" dirty="0" err="1"/>
              <a:t>amin'ny</a:t>
            </a:r>
            <a:r>
              <a:rPr lang="en-US" sz="1600" b="1" dirty="0"/>
              <a:t> </a:t>
            </a:r>
            <a:r>
              <a:rPr lang="en-US" sz="1600" b="1" dirty="0" err="1"/>
              <a:t>fanjakana</a:t>
            </a:r>
            <a:r>
              <a:rPr lang="en-US" sz="1600" b="1" dirty="0"/>
              <a:t> </a:t>
            </a:r>
            <a:r>
              <a:rPr lang="en-US" sz="1600" b="1" dirty="0" err="1"/>
              <a:t>lehibe</a:t>
            </a:r>
            <a:r>
              <a:rPr lang="en-US" sz="1600" b="1" dirty="0"/>
              <a:t>, </a:t>
            </a:r>
            <a:r>
              <a:rPr lang="en-US" sz="1600" b="1" dirty="0" err="1"/>
              <a:t>dia</a:t>
            </a:r>
            <a:r>
              <a:rPr lang="en-US" sz="1600" b="1" dirty="0"/>
              <a:t> </a:t>
            </a:r>
            <a:r>
              <a:rPr lang="en-US" sz="1600" b="1" dirty="0" err="1"/>
              <a:t>nanambara</a:t>
            </a:r>
            <a:r>
              <a:rPr lang="en-US" sz="1600" b="1" dirty="0"/>
              <a:t> </a:t>
            </a:r>
            <a:r>
              <a:rPr lang="en-US" sz="1600" b="1" dirty="0" err="1"/>
              <a:t>ny</a:t>
            </a:r>
            <a:r>
              <a:rPr lang="en-US" sz="1600" b="1" dirty="0"/>
              <a:t> </a:t>
            </a:r>
            <a:r>
              <a:rPr lang="en-US" sz="1600" b="1" dirty="0" err="1"/>
              <a:t>Fitsarana</a:t>
            </a:r>
            <a:r>
              <a:rPr lang="en-US" sz="1600" b="1" dirty="0"/>
              <a:t> </a:t>
            </a:r>
            <a:r>
              <a:rPr lang="en-US" sz="1600" b="1" dirty="0" err="1"/>
              <a:t>koa</a:t>
            </a:r>
            <a:r>
              <a:rPr lang="en-US" sz="1600" b="1" dirty="0"/>
              <a:t> </a:t>
            </a:r>
            <a:r>
              <a:rPr lang="en-US" sz="1600" b="1" dirty="0" err="1"/>
              <a:t>i</a:t>
            </a:r>
            <a:r>
              <a:rPr lang="en-US" sz="1600" b="1" dirty="0"/>
              <a:t> Daniela (Dan. 7:9-10) </a:t>
            </a:r>
            <a:r>
              <a:rPr lang="en-US" sz="1600" b="1" dirty="0" err="1"/>
              <a:t>sy</a:t>
            </a:r>
            <a:r>
              <a:rPr lang="en-US" sz="1600" b="1" dirty="0"/>
              <a:t> </a:t>
            </a:r>
            <a:r>
              <a:rPr lang="en-US" sz="1600" b="1" dirty="0" err="1"/>
              <a:t>ny</a:t>
            </a:r>
            <a:r>
              <a:rPr lang="en-US" sz="1600" b="1" dirty="0"/>
              <a:t> </a:t>
            </a:r>
            <a:r>
              <a:rPr lang="en-US" sz="1600" b="1" dirty="0" err="1"/>
              <a:t>fotoana</a:t>
            </a:r>
            <a:r>
              <a:rPr lang="en-US" sz="1600" b="1" dirty="0"/>
              <a:t> </a:t>
            </a:r>
            <a:r>
              <a:rPr lang="en-US" sz="1600" b="1" dirty="0" err="1"/>
              <a:t>voafaritra</a:t>
            </a:r>
            <a:r>
              <a:rPr lang="en-US" sz="1600" b="1" dirty="0"/>
              <a:t> </a:t>
            </a:r>
            <a:r>
              <a:rPr lang="en-US" sz="1600" b="1" dirty="0" err="1"/>
              <a:t>mazava</a:t>
            </a:r>
            <a:r>
              <a:rPr lang="en-US" sz="1600" b="1" dirty="0"/>
              <a:t> </a:t>
            </a:r>
            <a:r>
              <a:rPr lang="en-US" sz="1600" b="1" dirty="0" err="1"/>
              <a:t>tsara</a:t>
            </a:r>
            <a:r>
              <a:rPr lang="en-US" sz="1600" b="1" dirty="0"/>
              <a:t> </a:t>
            </a:r>
            <a:r>
              <a:rPr lang="en-US" sz="1600" b="1" dirty="0" err="1"/>
              <a:t>hihavian'i</a:t>
            </a:r>
            <a:r>
              <a:rPr lang="en-US" sz="1600" b="1" dirty="0"/>
              <a:t> </a:t>
            </a:r>
            <a:r>
              <a:rPr lang="en-US" sz="1600" b="1" dirty="0" err="1"/>
              <a:t>Jesosy</a:t>
            </a:r>
            <a:r>
              <a:rPr lang="en-US" sz="1600" b="1" dirty="0"/>
              <a:t> </a:t>
            </a:r>
            <a:r>
              <a:rPr lang="en-US" sz="1600" b="1" dirty="0" err="1"/>
              <a:t>voalohany</a:t>
            </a:r>
            <a:r>
              <a:rPr lang="en-US" sz="1600" b="1" dirty="0"/>
              <a:t> (</a:t>
            </a:r>
            <a:r>
              <a:rPr lang="en-US" sz="1600" b="1" noProof="0" dirty="0"/>
              <a:t>Dan. 9:24-27).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6CC73D6B-48EE-3D12-D053-45166EE7D2D1}"/>
              </a:ext>
            </a:extLst>
          </p:cNvPr>
          <p:cNvSpPr txBox="1"/>
          <p:nvPr/>
        </p:nvSpPr>
        <p:spPr>
          <a:xfrm>
            <a:off x="2730536" y="5691332"/>
            <a:ext cx="573260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1600" b="1" dirty="0" err="1"/>
              <a:t>Manampy</a:t>
            </a:r>
            <a:r>
              <a:rPr lang="en-US" sz="1600" b="1" dirty="0"/>
              <a:t> </a:t>
            </a:r>
            <a:r>
              <a:rPr lang="en-US" sz="1600" b="1" dirty="0" err="1"/>
              <a:t>antsika</a:t>
            </a:r>
            <a:r>
              <a:rPr lang="en-US" sz="1600" b="1" dirty="0"/>
              <a:t> </a:t>
            </a:r>
            <a:r>
              <a:rPr lang="en-US" sz="1600" b="1" dirty="0" err="1"/>
              <a:t>ankehitriny</a:t>
            </a:r>
            <a:r>
              <a:rPr lang="en-US" sz="1600" b="1" dirty="0"/>
              <a:t> </a:t>
            </a:r>
            <a:r>
              <a:rPr lang="en-US" sz="1600" b="1" dirty="0" err="1"/>
              <a:t>hanambara</a:t>
            </a:r>
            <a:r>
              <a:rPr lang="en-US" sz="1600" b="1" dirty="0"/>
              <a:t> </a:t>
            </a:r>
            <a:r>
              <a:rPr lang="en-US" sz="1600" b="1" dirty="0" err="1"/>
              <a:t>ny</a:t>
            </a:r>
            <a:r>
              <a:rPr lang="en-US" sz="1600" b="1" dirty="0"/>
              <a:t> </a:t>
            </a:r>
            <a:r>
              <a:rPr lang="en-US" sz="1600" b="1" dirty="0" err="1"/>
              <a:t>fahatanterahan'ny</a:t>
            </a:r>
            <a:r>
              <a:rPr lang="en-US" sz="1600" b="1" dirty="0"/>
              <a:t> </a:t>
            </a:r>
            <a:r>
              <a:rPr lang="en-US" sz="1600" b="1" dirty="0" err="1"/>
              <a:t>ampahany</a:t>
            </a:r>
            <a:r>
              <a:rPr lang="en-US" sz="1600" b="1" dirty="0"/>
              <a:t> </a:t>
            </a:r>
            <a:r>
              <a:rPr lang="en-US" sz="1600" b="1" dirty="0" err="1"/>
              <a:t>izay</a:t>
            </a:r>
            <a:r>
              <a:rPr lang="en-US" sz="1600" b="1" dirty="0"/>
              <a:t> </a:t>
            </a:r>
            <a:r>
              <a:rPr lang="en-US" sz="1600" b="1" dirty="0" err="1"/>
              <a:t>mbola</a:t>
            </a:r>
            <a:r>
              <a:rPr lang="en-US" sz="1600" b="1" dirty="0"/>
              <a:t> ho </a:t>
            </a:r>
            <a:r>
              <a:rPr lang="en-US" sz="1600" b="1" dirty="0" err="1"/>
              <a:t>tanteraka</a:t>
            </a:r>
            <a:r>
              <a:rPr lang="en-US" sz="1600" b="1" dirty="0"/>
              <a:t> </a:t>
            </a:r>
            <a:r>
              <a:rPr lang="en-US" sz="1600" b="1" dirty="0" err="1"/>
              <a:t>ny</a:t>
            </a:r>
            <a:r>
              <a:rPr lang="en-US" sz="1600" b="1" dirty="0"/>
              <a:t> </a:t>
            </a:r>
            <a:r>
              <a:rPr lang="en-US" sz="1600" b="1" dirty="0" err="1"/>
              <a:t>faminaniany</a:t>
            </a:r>
            <a:r>
              <a:rPr lang="en-US" sz="1600" b="1" dirty="0"/>
              <a:t>: </a:t>
            </a:r>
            <a:r>
              <a:rPr lang="en-US" sz="1600" b="1" dirty="0" err="1"/>
              <a:t>ny</a:t>
            </a:r>
            <a:r>
              <a:rPr lang="en-US" sz="1600" b="1" dirty="0"/>
              <a:t> </a:t>
            </a:r>
            <a:r>
              <a:rPr lang="en-US" sz="1600" b="1" dirty="0" err="1"/>
              <a:t>fahatongavan'ny</a:t>
            </a:r>
            <a:r>
              <a:rPr lang="en-US" sz="1600" b="1" dirty="0"/>
              <a:t> </a:t>
            </a:r>
            <a:r>
              <a:rPr lang="en-US" sz="1600" b="1" dirty="0" err="1"/>
              <a:t>Fanjakan'Andriamanitra</a:t>
            </a:r>
            <a:r>
              <a:rPr lang="en-US" sz="1600" b="1" dirty="0"/>
              <a:t> (</a:t>
            </a:r>
            <a:r>
              <a:rPr lang="en-US" sz="1600" b="1" noProof="0" dirty="0"/>
              <a:t>Dan. 2:44; 7:27).</a:t>
            </a:r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64BA46E1-F104-31E6-8BD0-61D1BA89E0B4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22" r="3022"/>
          <a:stretch>
            <a:fillRect/>
          </a:stretch>
        </p:blipFill>
        <p:spPr>
          <a:xfrm>
            <a:off x="85725" y="5284099"/>
            <a:ext cx="2595648" cy="144760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noFill/>
            <a:miter lim="800000"/>
          </a:ln>
          <a:effectLst>
            <a:outerShdw blurRad="107950" dist="12700" dir="5400000" algn="ctr">
              <a:srgbClr val="000000"/>
            </a:outerShdw>
            <a:reflection blurRad="12700" stA="2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chemeClr val="accent3">
                <a:lumMod val="75000"/>
              </a:schemeClr>
            </a:contourClr>
          </a:sp3d>
        </p:spPr>
      </p:pic>
    </p:spTree>
    <p:extLst>
      <p:ext uri="{BB962C8B-B14F-4D97-AF65-F5344CB8AC3E}">
        <p14:creationId xmlns:p14="http://schemas.microsoft.com/office/powerpoint/2010/main" val="98778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50"/>
                            </p:stCondLst>
                            <p:childTnLst>
                              <p:par>
                                <p:cTn id="2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7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800" decel="100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800" decel="100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26" grpId="0"/>
      <p:bldP spid="28" grpId="0"/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2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6104D7F6-7A92-A124-83A5-FFBDA9E06D5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87197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0C88A0CC-1140-88DC-8267-D8E7416B17C9}"/>
              </a:ext>
            </a:extLst>
          </p:cNvPr>
          <p:cNvSpPr txBox="1"/>
          <p:nvPr/>
        </p:nvSpPr>
        <p:spPr>
          <a:xfrm>
            <a:off x="4543425" y="2076284"/>
            <a:ext cx="5055812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Nahatonga</a:t>
            </a:r>
            <a:r>
              <a:rPr lang="en-US" sz="2000" b="1" dirty="0"/>
              <a:t> </a:t>
            </a:r>
            <a:r>
              <a:rPr lang="en-US" sz="2000" b="1" dirty="0" err="1"/>
              <a:t>ny</a:t>
            </a:r>
            <a:r>
              <a:rPr lang="en-US" sz="2000" b="1" dirty="0"/>
              <a:t> </a:t>
            </a:r>
            <a:r>
              <a:rPr lang="en-US" sz="2000" b="1" dirty="0" err="1"/>
              <a:t>maro</a:t>
            </a:r>
            <a:r>
              <a:rPr lang="en-US" sz="2000" b="1" dirty="0"/>
              <a:t> </a:t>
            </a:r>
            <a:r>
              <a:rPr lang="en-US" sz="2000" b="1" dirty="0" err="1"/>
              <a:t>hatao</a:t>
            </a:r>
            <a:r>
              <a:rPr lang="en-US" sz="2000" b="1" dirty="0"/>
              <a:t> </a:t>
            </a:r>
            <a:r>
              <a:rPr lang="en-US" sz="2000" b="1" dirty="0" err="1"/>
              <a:t>batisa</a:t>
            </a:r>
            <a:r>
              <a:rPr lang="en-US" sz="2000" b="1" dirty="0"/>
              <a:t> </a:t>
            </a:r>
            <a:r>
              <a:rPr lang="en-US" sz="2000" b="1" dirty="0" err="1"/>
              <a:t>ny</a:t>
            </a:r>
            <a:r>
              <a:rPr lang="en-US" sz="2000" b="1" dirty="0"/>
              <a:t> </a:t>
            </a:r>
            <a:r>
              <a:rPr lang="en-US" sz="2000" b="1" dirty="0" err="1"/>
              <a:t>fiainany</a:t>
            </a:r>
            <a:r>
              <a:rPr lang="en-US" sz="2000" b="1" dirty="0"/>
              <a:t> </a:t>
            </a:r>
            <a:r>
              <a:rPr lang="en-US" sz="2000" b="1" dirty="0" err="1"/>
              <a:t>feno</a:t>
            </a:r>
            <a:r>
              <a:rPr lang="en-US" sz="2000" b="1" dirty="0"/>
              <a:t> </a:t>
            </a:r>
            <a:r>
              <a:rPr lang="en-US" sz="2000" b="1" dirty="0" err="1"/>
              <a:t>fahononan-tena</a:t>
            </a:r>
            <a:r>
              <a:rPr lang="en-US" sz="2000" b="1" dirty="0"/>
              <a:t> </a:t>
            </a:r>
            <a:r>
              <a:rPr lang="en-US" sz="2000" b="1" dirty="0" err="1"/>
              <a:t>sy</a:t>
            </a:r>
            <a:r>
              <a:rPr lang="en-US" sz="2000" b="1" dirty="0"/>
              <a:t> </a:t>
            </a:r>
            <a:r>
              <a:rPr lang="en-US" sz="2000" b="1" dirty="0" err="1"/>
              <a:t>ny</a:t>
            </a:r>
            <a:r>
              <a:rPr lang="en-US" sz="2000" b="1" dirty="0"/>
              <a:t> </a:t>
            </a:r>
            <a:r>
              <a:rPr lang="en-US" sz="2000" b="1" dirty="0" err="1"/>
              <a:t>faharesen-dahany</a:t>
            </a:r>
            <a:r>
              <a:rPr lang="en-US" sz="2000" b="1" dirty="0"/>
              <a:t> </a:t>
            </a:r>
            <a:r>
              <a:rPr lang="en-US" sz="2000" b="1" dirty="0" err="1"/>
              <a:t>tamin’ny</a:t>
            </a:r>
            <a:r>
              <a:rPr lang="en-US" sz="2000" b="1" dirty="0"/>
              <a:t> </a:t>
            </a:r>
            <a:r>
              <a:rPr lang="en-US" sz="2000" b="1" dirty="0" err="1"/>
              <a:t>fanambarana</a:t>
            </a:r>
            <a:r>
              <a:rPr lang="en-US" sz="2000" b="1" dirty="0"/>
              <a:t> </a:t>
            </a:r>
            <a:r>
              <a:rPr lang="en-US" sz="2000" b="1" dirty="0" err="1"/>
              <a:t>ny</a:t>
            </a:r>
            <a:r>
              <a:rPr lang="en-US" sz="2000" b="1" dirty="0"/>
              <a:t> </a:t>
            </a:r>
            <a:r>
              <a:rPr lang="en-US" sz="2000" b="1" dirty="0" err="1"/>
              <a:t>fahotana</a:t>
            </a:r>
            <a:r>
              <a:rPr lang="en-US" sz="2000" b="1" dirty="0"/>
              <a:t> </a:t>
            </a:r>
            <a:r>
              <a:rPr lang="en-US" sz="2000" b="1" dirty="0" err="1"/>
              <a:t>ary</a:t>
            </a:r>
            <a:r>
              <a:rPr lang="en-US" sz="2000" b="1" dirty="0"/>
              <a:t> </a:t>
            </a:r>
            <a:r>
              <a:rPr lang="en-US" sz="2000" b="1" dirty="0" err="1"/>
              <a:t>ny</a:t>
            </a:r>
            <a:r>
              <a:rPr lang="en-US" sz="2000" b="1" dirty="0"/>
              <a:t> </a:t>
            </a:r>
            <a:r>
              <a:rPr lang="en-US" sz="2000" b="1" dirty="0" err="1"/>
              <a:t>antso</a:t>
            </a:r>
            <a:r>
              <a:rPr lang="en-US" sz="2000" b="1" dirty="0"/>
              <a:t> </a:t>
            </a:r>
            <a:r>
              <a:rPr lang="en-US" sz="2000" b="1" dirty="0" err="1"/>
              <a:t>maika</a:t>
            </a:r>
            <a:r>
              <a:rPr lang="en-US" sz="2000" b="1" dirty="0"/>
              <a:t> ho </a:t>
            </a:r>
            <a:r>
              <a:rPr lang="en-US" sz="2000" b="1" dirty="0" err="1"/>
              <a:t>amin’ny</a:t>
            </a:r>
            <a:r>
              <a:rPr lang="en-US" sz="2000" b="1" dirty="0"/>
              <a:t> </a:t>
            </a:r>
            <a:r>
              <a:rPr lang="en-US" sz="2000" b="1" dirty="0" err="1"/>
              <a:t>fibebahana</a:t>
            </a:r>
            <a:r>
              <a:rPr lang="en-US" sz="2000" b="1" dirty="0"/>
              <a:t> (</a:t>
            </a:r>
            <a:r>
              <a:rPr lang="en-US" sz="2000" b="1" dirty="0" err="1"/>
              <a:t>Marka</a:t>
            </a:r>
            <a:r>
              <a:rPr lang="en-US" sz="2000" b="1" dirty="0"/>
              <a:t> 1:4-6). Ny </a:t>
            </a:r>
            <a:r>
              <a:rPr lang="en-US" sz="2000" b="1" dirty="0" err="1"/>
              <a:t>asa</a:t>
            </a:r>
            <a:r>
              <a:rPr lang="en-US" sz="2000" b="1" dirty="0"/>
              <a:t> </a:t>
            </a:r>
            <a:r>
              <a:rPr lang="en-US" sz="2000" b="1" dirty="0" err="1"/>
              <a:t>fanompoany</a:t>
            </a:r>
            <a:r>
              <a:rPr lang="en-US" sz="2000" b="1" dirty="0"/>
              <a:t> </a:t>
            </a:r>
            <a:r>
              <a:rPr lang="en-US" sz="2000" b="1" dirty="0" err="1"/>
              <a:t>dia</a:t>
            </a:r>
            <a:r>
              <a:rPr lang="en-US" sz="2000" b="1" dirty="0"/>
              <a:t> </a:t>
            </a:r>
            <a:r>
              <a:rPr lang="en-US" sz="2000" b="1" dirty="0" err="1"/>
              <a:t>kiho-dalana</a:t>
            </a:r>
            <a:r>
              <a:rPr lang="en-US" sz="2000" b="1" dirty="0"/>
              <a:t> </a:t>
            </a:r>
            <a:r>
              <a:rPr lang="en-US" sz="2000" b="1" dirty="0" err="1"/>
              <a:t>teo</a:t>
            </a:r>
            <a:r>
              <a:rPr lang="en-US" sz="2000" b="1" dirty="0"/>
              <a:t> </a:t>
            </a:r>
            <a:r>
              <a:rPr lang="en-US" sz="2000" b="1" dirty="0" err="1"/>
              <a:t>amin'ny</a:t>
            </a:r>
            <a:r>
              <a:rPr lang="en-US" sz="2000" b="1" dirty="0"/>
              <a:t> </a:t>
            </a:r>
            <a:r>
              <a:rPr lang="en-US" sz="2000" b="1" dirty="0" err="1"/>
              <a:t>Isiraely</a:t>
            </a:r>
            <a:r>
              <a:rPr lang="en-US" sz="2000" b="1" dirty="0"/>
              <a:t> </a:t>
            </a:r>
            <a:r>
              <a:rPr lang="en-US" sz="2000" b="1" dirty="0" err="1"/>
              <a:t>izay</a:t>
            </a:r>
            <a:r>
              <a:rPr lang="en-US" sz="2000" b="1" dirty="0"/>
              <a:t> </a:t>
            </a:r>
            <a:r>
              <a:rPr lang="en-US" sz="2000" b="1" dirty="0" err="1"/>
              <a:t>tsy</a:t>
            </a:r>
            <a:r>
              <a:rPr lang="en-US" sz="2000" b="1" dirty="0"/>
              <a:t> </a:t>
            </a:r>
            <a:r>
              <a:rPr lang="en-US" sz="2000" b="1" dirty="0" err="1"/>
              <a:t>nahafahan'ny</a:t>
            </a:r>
            <a:r>
              <a:rPr lang="en-US" sz="2000" b="1" dirty="0"/>
              <a:t> </a:t>
            </a:r>
            <a:r>
              <a:rPr lang="en-US" sz="2000" b="1" dirty="0" err="1"/>
              <a:t>devoly</a:t>
            </a:r>
            <a:r>
              <a:rPr lang="en-US" sz="2000" b="1" dirty="0"/>
              <a:t> </a:t>
            </a:r>
            <a:r>
              <a:rPr lang="en-US" sz="2000" b="1" dirty="0" err="1"/>
              <a:t>nanohitra</a:t>
            </a:r>
            <a:r>
              <a:rPr lang="en-US" sz="2000" b="1" dirty="0"/>
              <a:t> </a:t>
            </a:r>
            <a:r>
              <a:rPr lang="en-US" sz="2000" b="1" dirty="0" err="1"/>
              <a:t>afa-tsy</a:t>
            </a:r>
            <a:r>
              <a:rPr lang="en-US" sz="2000" b="1" dirty="0"/>
              <a:t> </a:t>
            </a:r>
            <a:r>
              <a:rPr lang="en-US" sz="2000" b="1" dirty="0" err="1"/>
              <a:t>tamin-kery</a:t>
            </a:r>
            <a:r>
              <a:rPr lang="en-US" sz="2000" b="1" dirty="0"/>
              <a:t> </a:t>
            </a:r>
            <a:r>
              <a:rPr lang="en-US" sz="2000" b="1" dirty="0" err="1"/>
              <a:t>kely</a:t>
            </a:r>
            <a:r>
              <a:rPr lang="en-US" sz="2000" b="1" dirty="0"/>
              <a:t> </a:t>
            </a:r>
            <a:r>
              <a:rPr lang="en-US" sz="2000" b="1" dirty="0" err="1"/>
              <a:t>ihany</a:t>
            </a:r>
            <a:r>
              <a:rPr lang="en-US" sz="2000" b="1" dirty="0"/>
              <a:t>, ka </a:t>
            </a:r>
            <a:r>
              <a:rPr lang="en-US" sz="2000" b="1" dirty="0" err="1"/>
              <a:t>nitarika</a:t>
            </a:r>
            <a:r>
              <a:rPr lang="en-US" sz="2000" b="1" dirty="0"/>
              <a:t> ho </a:t>
            </a:r>
            <a:r>
              <a:rPr lang="en-US" sz="2000" b="1" dirty="0" err="1"/>
              <a:t>amin'ny</a:t>
            </a:r>
            <a:r>
              <a:rPr lang="en-US" sz="2000" b="1" dirty="0"/>
              <a:t> </a:t>
            </a:r>
            <a:r>
              <a:rPr lang="en-US" sz="2000" b="1" dirty="0" err="1"/>
              <a:t>fahafatesan'ilay</a:t>
            </a:r>
            <a:r>
              <a:rPr lang="en-US" sz="2000" b="1" dirty="0"/>
              <a:t> </a:t>
            </a:r>
            <a:r>
              <a:rPr lang="en-US" sz="2000" b="1" dirty="0" err="1"/>
              <a:t>mpaminany</a:t>
            </a:r>
            <a:r>
              <a:rPr lang="en-US" sz="2000" b="1" dirty="0"/>
              <a:t> (</a:t>
            </a:r>
            <a:r>
              <a:rPr lang="en-US" sz="2000" b="1" dirty="0" err="1"/>
              <a:t>Lioka</a:t>
            </a:r>
            <a:r>
              <a:rPr lang="en-US" sz="2000" b="1" dirty="0"/>
              <a:t> 9:9</a:t>
            </a:r>
            <a:r>
              <a:rPr lang="en-US" sz="2000" b="1" noProof="0" dirty="0"/>
              <a:t>).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C540674-77D4-E895-19B9-F9865A478209}"/>
              </a:ext>
            </a:extLst>
          </p:cNvPr>
          <p:cNvSpPr txBox="1"/>
          <p:nvPr/>
        </p:nvSpPr>
        <p:spPr>
          <a:xfrm>
            <a:off x="1" y="0"/>
            <a:ext cx="10591800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3200" b="1" dirty="0">
                <a:ln w="22225">
                  <a:noFill/>
                  <a:prstDash val="solid"/>
                </a:ln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50800" dist="38100" dir="4200000" algn="ctr" rotWithShape="0">
                    <a:srgbClr val="FF0000"/>
                  </a:outerShdw>
                </a:effectLst>
              </a:rPr>
              <a:t>JAONA MPANAO BATISA: MPAMINANY MPIALOHA LALANA </a:t>
            </a:r>
            <a:endParaRPr lang="en-US" sz="3200" b="1" noProof="0" dirty="0">
              <a:ln w="22225">
                <a:noFill/>
                <a:prstDash val="solid"/>
              </a:ln>
              <a:solidFill>
                <a:schemeClr val="bg2">
                  <a:lumMod val="40000"/>
                  <a:lumOff val="60000"/>
                </a:schemeClr>
              </a:solidFill>
              <a:effectLst>
                <a:outerShdw blurRad="50800" dist="38100" dir="4200000" algn="ctr" rotWithShape="0">
                  <a:srgbClr val="FF0000"/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7EF7D01-92EB-2208-25CA-BCF6A728F75A}"/>
              </a:ext>
            </a:extLst>
          </p:cNvPr>
          <p:cNvSpPr txBox="1"/>
          <p:nvPr/>
        </p:nvSpPr>
        <p:spPr>
          <a:xfrm>
            <a:off x="0" y="689087"/>
            <a:ext cx="10591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Dia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hoy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izy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: “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Izaho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dia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feon'ny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miantso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mafy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any an-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efitra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hoe: ‘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Ataovy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mahitsy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ny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lalan'i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Jehovah.’ </a:t>
            </a:r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n-US" sz="1400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en-US" sz="1400" b="1" noProof="0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Jaona</a:t>
            </a:r>
            <a:r>
              <a:rPr lang="en-US" sz="1400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1:23)</a:t>
            </a:r>
            <a:endParaRPr lang="en-US" b="1" noProof="0" dirty="0">
              <a:solidFill>
                <a:srgbClr val="B9F5F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5CCD2AC-8F49-00F8-5E69-0E401711DE56}"/>
              </a:ext>
            </a:extLst>
          </p:cNvPr>
          <p:cNvSpPr txBox="1"/>
          <p:nvPr/>
        </p:nvSpPr>
        <p:spPr>
          <a:xfrm>
            <a:off x="0" y="1438341"/>
            <a:ext cx="104551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Tahaka</a:t>
            </a:r>
            <a:r>
              <a:rPr lang="en-US" sz="2000" b="1" dirty="0"/>
              <a:t> </a:t>
            </a:r>
            <a:r>
              <a:rPr lang="en-US" sz="2000" b="1" dirty="0" err="1"/>
              <a:t>ireo</a:t>
            </a:r>
            <a:r>
              <a:rPr lang="en-US" sz="2000" b="1" dirty="0"/>
              <a:t> </a:t>
            </a:r>
            <a:r>
              <a:rPr lang="en-US" sz="2000" b="1" dirty="0" err="1"/>
              <a:t>mpaminany</a:t>
            </a:r>
            <a:r>
              <a:rPr lang="en-US" sz="2000" b="1" dirty="0"/>
              <a:t> </a:t>
            </a:r>
            <a:r>
              <a:rPr lang="en-US" sz="2000" b="1" dirty="0" err="1"/>
              <a:t>hafa</a:t>
            </a:r>
            <a:r>
              <a:rPr lang="en-US" sz="2000" b="1" dirty="0"/>
              <a:t>—toa </a:t>
            </a:r>
            <a:r>
              <a:rPr lang="en-US" sz="2000" b="1" dirty="0" err="1"/>
              <a:t>an'i</a:t>
            </a:r>
            <a:r>
              <a:rPr lang="en-US" sz="2000" b="1" dirty="0"/>
              <a:t> </a:t>
            </a:r>
            <a:r>
              <a:rPr lang="en-US" sz="2000" b="1" dirty="0" err="1"/>
              <a:t>Samoela</a:t>
            </a:r>
            <a:r>
              <a:rPr lang="en-US" sz="2000" b="1" dirty="0"/>
              <a:t> </a:t>
            </a:r>
            <a:r>
              <a:rPr lang="en-US" sz="2000" b="1" dirty="0" err="1"/>
              <a:t>na</a:t>
            </a:r>
            <a:r>
              <a:rPr lang="en-US" sz="2000" b="1" dirty="0"/>
              <a:t> </a:t>
            </a:r>
            <a:r>
              <a:rPr lang="en-US" sz="2000" b="1" dirty="0" err="1"/>
              <a:t>i</a:t>
            </a:r>
            <a:r>
              <a:rPr lang="en-US" sz="2000" b="1" dirty="0"/>
              <a:t> </a:t>
            </a:r>
            <a:r>
              <a:rPr lang="en-US" sz="2000" b="1" dirty="0" err="1"/>
              <a:t>Jeremia</a:t>
            </a:r>
            <a:r>
              <a:rPr lang="en-US" sz="2000" b="1" dirty="0"/>
              <a:t>—</a:t>
            </a:r>
            <a:r>
              <a:rPr lang="en-US" sz="2000" b="1" dirty="0" err="1"/>
              <a:t>dia</a:t>
            </a:r>
            <a:r>
              <a:rPr lang="en-US" sz="2000" b="1" dirty="0"/>
              <a:t> </a:t>
            </a:r>
            <a:r>
              <a:rPr lang="en-US" sz="2000" b="1" dirty="0" err="1"/>
              <a:t>natokana</a:t>
            </a:r>
            <a:r>
              <a:rPr lang="en-US" sz="2000" b="1" dirty="0"/>
              <a:t> </a:t>
            </a:r>
            <a:r>
              <a:rPr lang="en-US" sz="2000" b="1" dirty="0" err="1"/>
              <a:t>hatramin'ny</a:t>
            </a:r>
            <a:r>
              <a:rPr lang="en-US" sz="2000" b="1" dirty="0"/>
              <a:t> </a:t>
            </a:r>
            <a:r>
              <a:rPr lang="en-US" sz="2000" b="1" dirty="0" err="1"/>
              <a:t>nahaterahany</a:t>
            </a:r>
            <a:r>
              <a:rPr lang="en-US" sz="2000" b="1" dirty="0"/>
              <a:t> </a:t>
            </a:r>
            <a:r>
              <a:rPr lang="en-US" sz="2000" b="1" dirty="0" err="1"/>
              <a:t>i</a:t>
            </a:r>
            <a:r>
              <a:rPr lang="en-US" sz="2000" b="1" dirty="0"/>
              <a:t> </a:t>
            </a:r>
            <a:r>
              <a:rPr lang="en-US" sz="2000" b="1" dirty="0" err="1"/>
              <a:t>Jaona</a:t>
            </a:r>
            <a:r>
              <a:rPr lang="en-US" sz="2000" b="1" dirty="0"/>
              <a:t>. </a:t>
            </a:r>
            <a:r>
              <a:rPr lang="en-US" sz="2000" b="1" dirty="0" err="1"/>
              <a:t>Nantsoina</a:t>
            </a:r>
            <a:r>
              <a:rPr lang="en-US" sz="2000" b="1" dirty="0"/>
              <a:t> </a:t>
            </a:r>
            <a:r>
              <a:rPr lang="en-US" sz="2000" b="1" dirty="0" err="1"/>
              <a:t>hanao</a:t>
            </a:r>
            <a:r>
              <a:rPr lang="en-US" sz="2000" b="1" dirty="0"/>
              <a:t> </a:t>
            </a:r>
            <a:r>
              <a:rPr lang="en-US" sz="2000" b="1" dirty="0" err="1"/>
              <a:t>ny</a:t>
            </a:r>
            <a:r>
              <a:rPr lang="en-US" sz="2000" b="1" dirty="0"/>
              <a:t> </a:t>
            </a:r>
            <a:r>
              <a:rPr lang="en-US" sz="2000" b="1" dirty="0" err="1"/>
              <a:t>asan'i</a:t>
            </a:r>
            <a:r>
              <a:rPr lang="en-US" sz="2000" b="1" dirty="0"/>
              <a:t> Elia </a:t>
            </a:r>
            <a:r>
              <a:rPr lang="en-US" sz="2000" b="1" dirty="0" err="1"/>
              <a:t>izy</a:t>
            </a:r>
            <a:r>
              <a:rPr lang="en-US" sz="2000" b="1" dirty="0"/>
              <a:t>, </a:t>
            </a:r>
            <a:r>
              <a:rPr lang="en-US" sz="2000" b="1" dirty="0" err="1"/>
              <a:t>dia</a:t>
            </a:r>
            <a:r>
              <a:rPr lang="en-US" sz="2000" b="1" dirty="0"/>
              <a:t> ho </a:t>
            </a:r>
            <a:r>
              <a:rPr lang="en-US" sz="2000" b="1" dirty="0" err="1"/>
              <a:t>mpialoha</a:t>
            </a:r>
            <a:r>
              <a:rPr lang="en-US" sz="2000" b="1" dirty="0"/>
              <a:t> </a:t>
            </a:r>
            <a:r>
              <a:rPr lang="en-US" sz="2000" b="1" dirty="0" err="1"/>
              <a:t>lalana</a:t>
            </a:r>
            <a:r>
              <a:rPr lang="en-US" sz="2000" b="1" dirty="0"/>
              <a:t> </a:t>
            </a:r>
            <a:r>
              <a:rPr lang="en-US" sz="2000" b="1" dirty="0" err="1"/>
              <a:t>an'ny</a:t>
            </a:r>
            <a:r>
              <a:rPr lang="en-US" sz="2000" b="1" dirty="0"/>
              <a:t> </a:t>
            </a:r>
            <a:r>
              <a:rPr lang="en-US" sz="2000" b="1" dirty="0" err="1"/>
              <a:t>Mesia</a:t>
            </a:r>
            <a:r>
              <a:rPr lang="en-US" sz="2000" b="1" dirty="0"/>
              <a:t> (</a:t>
            </a:r>
            <a:r>
              <a:rPr lang="en-US" sz="2000" b="1" dirty="0" err="1"/>
              <a:t>Lioka</a:t>
            </a:r>
            <a:r>
              <a:rPr lang="en-US" sz="2000" b="1" dirty="0"/>
              <a:t> 1:13-17</a:t>
            </a:r>
            <a:r>
              <a:rPr lang="en-US" sz="2000" b="1" noProof="0" dirty="0"/>
              <a:t>).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F78C166-33CD-A2DF-4CD5-5E1EFC2F4B5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1327" b="1327"/>
          <a:stretch>
            <a:fillRect/>
          </a:stretch>
        </p:blipFill>
        <p:spPr>
          <a:xfrm>
            <a:off x="156336" y="2547856"/>
            <a:ext cx="4253739" cy="2485857"/>
          </a:xfrm>
          <a:prstGeom prst="ellipse">
            <a:avLst/>
          </a:prstGeom>
          <a:ln w="63500" cap="rnd">
            <a:solidFill>
              <a:schemeClr val="accent1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430F33ED-ADA6-52EB-4A78-CBFF79783ACB}"/>
              </a:ext>
            </a:extLst>
          </p:cNvPr>
          <p:cNvSpPr txBox="1"/>
          <p:nvPr/>
        </p:nvSpPr>
        <p:spPr>
          <a:xfrm>
            <a:off x="-1" y="6142322"/>
            <a:ext cx="120553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Tsy</a:t>
            </a:r>
            <a:r>
              <a:rPr lang="en-US" sz="2000" b="1" dirty="0"/>
              <a:t> mora </a:t>
            </a:r>
            <a:r>
              <a:rPr lang="en-US" sz="2000" b="1" dirty="0" err="1"/>
              <a:t>anefa</a:t>
            </a:r>
            <a:r>
              <a:rPr lang="en-US" sz="2000" b="1" dirty="0"/>
              <a:t> </a:t>
            </a:r>
            <a:r>
              <a:rPr lang="en-US" sz="2000" b="1" dirty="0" err="1"/>
              <a:t>izany</a:t>
            </a:r>
            <a:r>
              <a:rPr lang="en-US" sz="2000" b="1" dirty="0"/>
              <a:t>. </a:t>
            </a:r>
            <a:r>
              <a:rPr lang="en-US" sz="2000" b="1" dirty="0" err="1"/>
              <a:t>Mitaky</a:t>
            </a:r>
            <a:r>
              <a:rPr lang="en-US" sz="2000" b="1" dirty="0"/>
              <a:t> </a:t>
            </a:r>
            <a:r>
              <a:rPr lang="en-US" sz="2000" b="1" dirty="0" err="1"/>
              <a:t>fahatokiana</a:t>
            </a:r>
            <a:r>
              <a:rPr lang="en-US" sz="2000" b="1" dirty="0"/>
              <a:t>, </a:t>
            </a:r>
            <a:r>
              <a:rPr lang="en-US" sz="2000" b="1" dirty="0" err="1"/>
              <a:t>faharesen-dahatra</a:t>
            </a:r>
            <a:r>
              <a:rPr lang="en-US" sz="2000" b="1" dirty="0"/>
              <a:t> </a:t>
            </a:r>
            <a:r>
              <a:rPr lang="en-US" sz="2000" b="1" dirty="0" err="1"/>
              <a:t>ary</a:t>
            </a:r>
            <a:r>
              <a:rPr lang="en-US" sz="2000" b="1" dirty="0"/>
              <a:t> </a:t>
            </a:r>
            <a:r>
              <a:rPr lang="en-US" sz="2000" b="1" dirty="0" err="1"/>
              <a:t>fanoloran-tena</a:t>
            </a:r>
            <a:r>
              <a:rPr lang="en-US" sz="2000" b="1" dirty="0"/>
              <a:t>. </a:t>
            </a:r>
            <a:r>
              <a:rPr lang="en-US" sz="2000" b="1" dirty="0" err="1"/>
              <a:t>Tsy</a:t>
            </a:r>
            <a:r>
              <a:rPr lang="en-US" sz="2000" b="1" dirty="0"/>
              <a:t> azo </a:t>
            </a:r>
            <a:r>
              <a:rPr lang="en-US" sz="2000" b="1" dirty="0" err="1"/>
              <a:t>antoka</a:t>
            </a:r>
            <a:r>
              <a:rPr lang="en-US" sz="2000" b="1" dirty="0"/>
              <a:t> </a:t>
            </a:r>
            <a:r>
              <a:rPr lang="en-US" sz="2000" b="1" dirty="0" err="1"/>
              <a:t>ny</a:t>
            </a:r>
            <a:r>
              <a:rPr lang="en-US" sz="2000" b="1" dirty="0"/>
              <a:t> </a:t>
            </a:r>
            <a:r>
              <a:rPr lang="en-US" sz="2000" b="1" dirty="0" err="1"/>
              <a:t>fiarovana</a:t>
            </a:r>
            <a:r>
              <a:rPr lang="en-US" sz="2000" b="1" dirty="0"/>
              <a:t>, fa </a:t>
            </a:r>
            <a:r>
              <a:rPr lang="en-US" sz="2000" b="1" dirty="0" err="1"/>
              <a:t>ny</a:t>
            </a:r>
            <a:r>
              <a:rPr lang="en-US" sz="2000" b="1" dirty="0"/>
              <a:t> </a:t>
            </a:r>
            <a:r>
              <a:rPr lang="en-US" sz="2000" b="1" dirty="0" err="1"/>
              <a:t>fiainana</a:t>
            </a:r>
            <a:r>
              <a:rPr lang="en-US" sz="2000" b="1" dirty="0"/>
              <a:t> </a:t>
            </a:r>
            <a:r>
              <a:rPr lang="en-US" sz="2000" b="1" dirty="0" err="1"/>
              <a:t>mandrakizay</a:t>
            </a:r>
            <a:r>
              <a:rPr lang="en-US" sz="2000" b="1" dirty="0"/>
              <a:t> (</a:t>
            </a:r>
            <a:r>
              <a:rPr lang="en-US" sz="2000" b="1" dirty="0" err="1"/>
              <a:t>ny</a:t>
            </a:r>
            <a:r>
              <a:rPr lang="en-US" sz="2000" b="1" dirty="0"/>
              <a:t> </a:t>
            </a:r>
            <a:r>
              <a:rPr lang="en-US" sz="2000" b="1" dirty="0" err="1"/>
              <a:t>antsika</a:t>
            </a:r>
            <a:r>
              <a:rPr lang="en-US" sz="2000" b="1" dirty="0"/>
              <a:t>, </a:t>
            </a:r>
            <a:r>
              <a:rPr lang="en-US" sz="2000" b="1" dirty="0" err="1"/>
              <a:t>sy</a:t>
            </a:r>
            <a:r>
              <a:rPr lang="en-US" sz="2000" b="1" dirty="0"/>
              <a:t> </a:t>
            </a:r>
            <a:r>
              <a:rPr lang="en-US" sz="2000" b="1" dirty="0" err="1"/>
              <a:t>ny</a:t>
            </a:r>
            <a:r>
              <a:rPr lang="en-US" sz="2000" b="1" dirty="0"/>
              <a:t> </a:t>
            </a:r>
            <a:r>
              <a:rPr lang="en-US" sz="2000" b="1" dirty="0" err="1"/>
              <a:t>an'ireo</a:t>
            </a:r>
            <a:r>
              <a:rPr lang="en-US" sz="2000" b="1" dirty="0"/>
              <a:t> </a:t>
            </a:r>
            <a:r>
              <a:rPr lang="en-US" sz="2000" b="1" dirty="0" err="1"/>
              <a:t>izay</a:t>
            </a:r>
            <a:r>
              <a:rPr lang="en-US" sz="2000" b="1" dirty="0"/>
              <a:t> </a:t>
            </a:r>
            <a:r>
              <a:rPr lang="en-US" sz="2000" b="1" dirty="0" err="1"/>
              <a:t>mandray</a:t>
            </a:r>
            <a:r>
              <a:rPr lang="en-US" sz="2000" b="1" dirty="0"/>
              <a:t> </a:t>
            </a:r>
            <a:r>
              <a:rPr lang="en-US" sz="2000" b="1" dirty="0" err="1"/>
              <a:t>ny</a:t>
            </a:r>
            <a:r>
              <a:rPr lang="en-US" sz="2000" b="1" dirty="0"/>
              <a:t> </a:t>
            </a:r>
            <a:r>
              <a:rPr lang="en-US" sz="2000" b="1" dirty="0" err="1"/>
              <a:t>hafatra</a:t>
            </a:r>
            <a:r>
              <a:rPr lang="en-US" sz="2000" b="1" dirty="0"/>
              <a:t> </a:t>
            </a:r>
            <a:r>
              <a:rPr lang="en-US" sz="2000" b="1" dirty="0" err="1"/>
              <a:t>ankehitriny</a:t>
            </a:r>
            <a:r>
              <a:rPr lang="en-US" sz="2000" b="1" dirty="0"/>
              <a:t>).</a:t>
            </a:r>
            <a:endParaRPr lang="en-US" sz="2000" b="1" noProof="0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129001D1-E93B-8904-4D65-4B585EDBE372}"/>
              </a:ext>
            </a:extLst>
          </p:cNvPr>
          <p:cNvSpPr txBox="1"/>
          <p:nvPr/>
        </p:nvSpPr>
        <p:spPr>
          <a:xfrm>
            <a:off x="-1" y="5159428"/>
            <a:ext cx="959088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Ny </a:t>
            </a:r>
            <a:r>
              <a:rPr lang="en-US" sz="2000" b="1" dirty="0" err="1"/>
              <a:t>asan'i</a:t>
            </a:r>
            <a:r>
              <a:rPr lang="en-US" sz="2000" b="1" dirty="0"/>
              <a:t> </a:t>
            </a:r>
            <a:r>
              <a:rPr lang="en-US" sz="2000" b="1" dirty="0" err="1"/>
              <a:t>Jaona</a:t>
            </a:r>
            <a:r>
              <a:rPr lang="en-US" sz="2000" b="1" dirty="0"/>
              <a:t> (</a:t>
            </a:r>
            <a:r>
              <a:rPr lang="en-US" sz="2000" b="1" dirty="0" err="1"/>
              <a:t>izay</a:t>
            </a:r>
            <a:r>
              <a:rPr lang="en-US" sz="2000" b="1" dirty="0"/>
              <a:t> </a:t>
            </a:r>
            <a:r>
              <a:rPr lang="en-US" sz="2000" b="1" dirty="0" err="1"/>
              <a:t>asan'i</a:t>
            </a:r>
            <a:r>
              <a:rPr lang="en-US" sz="2000" b="1" dirty="0"/>
              <a:t> Elia </a:t>
            </a:r>
            <a:r>
              <a:rPr lang="en-US" sz="2000" b="1" dirty="0" err="1"/>
              <a:t>koa</a:t>
            </a:r>
            <a:r>
              <a:rPr lang="en-US" sz="2000" b="1" dirty="0"/>
              <a:t>) no </a:t>
            </a:r>
            <a:r>
              <a:rPr lang="en-US" sz="2000" b="1" dirty="0" err="1"/>
              <a:t>asantsika</a:t>
            </a:r>
            <a:r>
              <a:rPr lang="en-US" sz="2000" b="1" dirty="0"/>
              <a:t> </a:t>
            </a:r>
            <a:r>
              <a:rPr lang="en-US" sz="2000" b="1" dirty="0" err="1"/>
              <a:t>izao</a:t>
            </a:r>
            <a:r>
              <a:rPr lang="en-US" sz="2000" b="1" dirty="0"/>
              <a:t>. </a:t>
            </a:r>
            <a:r>
              <a:rPr lang="en-US" sz="2000" b="1" dirty="0" err="1"/>
              <a:t>Antsoina</a:t>
            </a:r>
            <a:r>
              <a:rPr lang="en-US" sz="2000" b="1" dirty="0"/>
              <a:t> </a:t>
            </a:r>
            <a:r>
              <a:rPr lang="en-US" sz="2000" b="1" dirty="0" err="1"/>
              <a:t>isika</a:t>
            </a:r>
            <a:r>
              <a:rPr lang="en-US" sz="2000" b="1" dirty="0"/>
              <a:t> </a:t>
            </a:r>
            <a:r>
              <a:rPr lang="en-US" sz="2000" b="1" dirty="0" err="1"/>
              <a:t>hiomana</a:t>
            </a:r>
            <a:r>
              <a:rPr lang="en-US" sz="2000" b="1" dirty="0"/>
              <a:t> ho </a:t>
            </a:r>
            <a:r>
              <a:rPr lang="en-US" sz="2000" b="1" dirty="0" err="1"/>
              <a:t>amin'ny</a:t>
            </a:r>
            <a:r>
              <a:rPr lang="en-US" sz="2000" b="1" dirty="0"/>
              <a:t> </a:t>
            </a:r>
            <a:r>
              <a:rPr lang="en-US" sz="2000" b="1" dirty="0" err="1"/>
              <a:t>fiavian'i</a:t>
            </a:r>
            <a:r>
              <a:rPr lang="en-US" sz="2000" b="1" dirty="0"/>
              <a:t> </a:t>
            </a:r>
            <a:r>
              <a:rPr lang="en-US" sz="2000" b="1" dirty="0" err="1"/>
              <a:t>Jesosy</a:t>
            </a:r>
            <a:r>
              <a:rPr lang="en-US" sz="2000" b="1" dirty="0"/>
              <a:t> </a:t>
            </a:r>
            <a:r>
              <a:rPr lang="en-US" sz="2000" b="1" dirty="0" err="1"/>
              <a:t>amin'ny</a:t>
            </a:r>
            <a:r>
              <a:rPr lang="en-US" sz="2000" b="1" dirty="0"/>
              <a:t> </a:t>
            </a:r>
            <a:r>
              <a:rPr lang="en-US" sz="2000" b="1" dirty="0" err="1"/>
              <a:t>fanambarana</a:t>
            </a:r>
            <a:r>
              <a:rPr lang="en-US" sz="2000" b="1" dirty="0"/>
              <a:t> </a:t>
            </a:r>
            <a:r>
              <a:rPr lang="en-US" sz="2000" b="1" dirty="0" err="1"/>
              <a:t>amin'ny</a:t>
            </a:r>
            <a:r>
              <a:rPr lang="en-US" sz="2000" b="1" dirty="0"/>
              <a:t> </a:t>
            </a:r>
            <a:r>
              <a:rPr lang="en-US" sz="2000" b="1" dirty="0" err="1"/>
              <a:t>rehetra</a:t>
            </a:r>
            <a:r>
              <a:rPr lang="en-US" sz="2000" b="1" dirty="0"/>
              <a:t> </a:t>
            </a:r>
            <a:r>
              <a:rPr lang="en-US" sz="2000" b="1" dirty="0" err="1"/>
              <a:t>ny</a:t>
            </a:r>
            <a:r>
              <a:rPr lang="en-US" sz="2000" b="1" dirty="0"/>
              <a:t> </a:t>
            </a:r>
            <a:r>
              <a:rPr lang="en-US" sz="2000" b="1" dirty="0" err="1"/>
              <a:t>filazantsaran'ny</a:t>
            </a:r>
            <a:r>
              <a:rPr lang="en-US" sz="2000" b="1" dirty="0"/>
              <a:t> </a:t>
            </a:r>
            <a:r>
              <a:rPr lang="en-US" sz="2000" b="1" dirty="0" err="1"/>
              <a:t>fibebahana</a:t>
            </a:r>
            <a:r>
              <a:rPr lang="en-US" sz="2000" b="1" dirty="0"/>
              <a:t> </a:t>
            </a:r>
            <a:r>
              <a:rPr lang="en-US" sz="2000" b="1" dirty="0" err="1"/>
              <a:t>sy</a:t>
            </a:r>
            <a:r>
              <a:rPr lang="en-US" sz="2000" b="1" dirty="0"/>
              <a:t> </a:t>
            </a:r>
            <a:r>
              <a:rPr lang="en-US" sz="2000" b="1" dirty="0" err="1"/>
              <a:t>ny</a:t>
            </a:r>
            <a:r>
              <a:rPr lang="en-US" sz="2000" b="1" dirty="0"/>
              <a:t> </a:t>
            </a:r>
            <a:r>
              <a:rPr lang="en-US" sz="2000" b="1" dirty="0" err="1"/>
              <a:t>famonjena</a:t>
            </a:r>
            <a:r>
              <a:rPr lang="en-US" sz="2000" b="1" dirty="0"/>
              <a:t> </a:t>
            </a:r>
            <a:r>
              <a:rPr lang="en-US" sz="2000" b="1" dirty="0" err="1"/>
              <a:t>amin'ny</a:t>
            </a:r>
            <a:r>
              <a:rPr lang="en-US" sz="2000" b="1" dirty="0"/>
              <a:t> </a:t>
            </a:r>
            <a:r>
              <a:rPr lang="en-US" sz="2000" b="1" dirty="0" err="1"/>
              <a:t>alalan'ny</a:t>
            </a:r>
            <a:r>
              <a:rPr lang="en-US" sz="2000" b="1" dirty="0"/>
              <a:t> </a:t>
            </a:r>
            <a:r>
              <a:rPr lang="en-US" sz="2000" b="1" dirty="0" err="1"/>
              <a:t>fahafatesana</a:t>
            </a:r>
            <a:r>
              <a:rPr lang="en-US" sz="2000" b="1" dirty="0"/>
              <a:t> </a:t>
            </a:r>
            <a:r>
              <a:rPr lang="en-US" sz="2000" b="1" dirty="0" err="1"/>
              <a:t>mahavonjin'i</a:t>
            </a:r>
            <a:r>
              <a:rPr lang="en-US" sz="2000" b="1" dirty="0"/>
              <a:t> </a:t>
            </a:r>
            <a:r>
              <a:rPr lang="en-US" sz="2000" b="1" dirty="0" err="1"/>
              <a:t>Jesosy</a:t>
            </a:r>
            <a:r>
              <a:rPr lang="en-US" sz="2000" b="1" dirty="0"/>
              <a:t>.</a:t>
            </a:r>
            <a:endParaRPr lang="en-US" sz="2000" b="1" noProof="0" dirty="0"/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9A4B87D8-085D-AF9F-0AB8-6F5E6ABB131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78609" y="177208"/>
            <a:ext cx="1376718" cy="20409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49921C72-978C-FB21-5486-650CD6677D2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90889" y="2428931"/>
            <a:ext cx="2475048" cy="3300065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412326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" grpId="0"/>
      <p:bldP spid="4" grpId="0"/>
      <p:bldP spid="5" grpId="0"/>
      <p:bldP spid="12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4F4940-D491-5CFE-48EA-2C38DF181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2632C53-FA74-E31B-EF6A-5F3F2EC0F279}"/>
              </a:ext>
            </a:extLst>
          </p:cNvPr>
          <p:cNvSpPr txBox="1"/>
          <p:nvPr/>
        </p:nvSpPr>
        <p:spPr>
          <a:xfrm>
            <a:off x="1376516" y="1031336"/>
            <a:ext cx="10333703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“Ny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hafatra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mirakitra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toro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hevitra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sy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fananarana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nomen'ny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mpaminany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,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hampahafantatra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ny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fikasan'Andriamanitra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mandrakizay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ho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fanasoavana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ny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zanak'olombelona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,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dia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tena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misy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vidiny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lehibe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tokoa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ho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an'ny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Fiangonana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,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izay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mpitandrina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ny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tanimboaloboka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.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Voambara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mazava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tsara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ao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amin'ny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fampianaran'ny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mpaminany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ny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fitiavan'Andriamanitra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ny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mpanota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sy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ny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drafitra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nataony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hamonjena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azy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. […]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Ary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amin'izao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androntsika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izao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,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ny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hafatry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ny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Tompo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ho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an'ny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Fiangonany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—ho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an'ireo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izay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mikarakara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ny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tanimboalobony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, toy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ny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mpamboly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voaloboka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mahatoky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—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dia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tsy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misy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hafa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amin'izay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nomen'ny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mpaminany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taloha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hoe: “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Mihirà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ny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amin'ny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tanimboaloboka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(…)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Izaho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Jehovah no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mpiaro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io;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isaky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ny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indray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mipi-maso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no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andemako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azy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,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fandrao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misy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manimba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azy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;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na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andro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na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alina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dia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miaro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azy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aho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.” </a:t>
            </a:r>
            <a:r>
              <a:rPr lang="en-US" sz="24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(</a:t>
            </a:r>
            <a:r>
              <a:rPr lang="en-US" sz="24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Isaia</a:t>
            </a:r>
            <a:r>
              <a:rPr lang="en-US" sz="24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27:2-3)”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A44A710-58A7-09DC-18E0-BADFE69C22AC}"/>
              </a:ext>
            </a:extLst>
          </p:cNvPr>
          <p:cNvSpPr txBox="1"/>
          <p:nvPr/>
        </p:nvSpPr>
        <p:spPr>
          <a:xfrm>
            <a:off x="7606078" y="5634498"/>
            <a:ext cx="38135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 noProof="0" dirty="0">
                <a:solidFill>
                  <a:schemeClr val="accent5">
                    <a:lumMod val="50000"/>
                  </a:schemeClr>
                </a:solidFill>
              </a:rPr>
              <a:t>EGW (</a:t>
            </a:r>
            <a:r>
              <a:rPr lang="pl-PL" sz="1600" b="1" dirty="0">
                <a:solidFill>
                  <a:schemeClr val="accent5">
                    <a:lumMod val="50000"/>
                  </a:schemeClr>
                </a:solidFill>
              </a:rPr>
              <a:t>Mpaminany sy Mpanjaka, p. 15, 16</a:t>
            </a:r>
            <a:r>
              <a:rPr lang="en-US" sz="1600" b="1" noProof="0" dirty="0">
                <a:solidFill>
                  <a:schemeClr val="accent5">
                    <a:lumMod val="50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238397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969324D9-C1F9-96CA-5204-333D3C4267B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screen">
            <a:alphaModFix amt="3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228"/>
          <a:stretch>
            <a:fillRect/>
          </a:stretch>
        </p:blipFill>
        <p:spPr>
          <a:xfrm>
            <a:off x="10363961" y="2496186"/>
            <a:ext cx="1575485" cy="192526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CA6BA2F-4FBC-38A3-8E4F-7B095CB84B0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" t="3284" r="-49" b="16441"/>
          <a:stretch>
            <a:fillRect/>
          </a:stretch>
        </p:blipFill>
        <p:spPr>
          <a:xfrm>
            <a:off x="272432" y="4123862"/>
            <a:ext cx="11660257" cy="248566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AD8B0E3B-6195-288C-4049-A6569FF62EFC}"/>
              </a:ext>
            </a:extLst>
          </p:cNvPr>
          <p:cNvSpPr txBox="1"/>
          <p:nvPr/>
        </p:nvSpPr>
        <p:spPr>
          <a:xfrm>
            <a:off x="0" y="55680"/>
            <a:ext cx="12192000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900" b="1" spc="-150" dirty="0">
                <a:ln w="6600">
                  <a:solidFill>
                    <a:srgbClr val="FF66F9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66F9"/>
                  </a:outerShdw>
                </a:effectLst>
              </a:rPr>
              <a:t>FANAZAVANA FANAMPINY:</a:t>
            </a:r>
            <a:r>
              <a:rPr lang="en-US" sz="2900" b="1" spc="-150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US" sz="2900" b="1" spc="-150" dirty="0">
                <a:ln w="6600">
                  <a:solidFill>
                    <a:schemeClr val="bg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bg2">
                      <a:lumMod val="40000"/>
                      <a:lumOff val="60000"/>
                    </a:schemeClr>
                  </a:outerShdw>
                </a:effectLst>
              </a:rPr>
              <a:t>NY FIANTSOANA HO MPAMINANY AN'I ELLEN G. WHITE</a:t>
            </a:r>
            <a:endParaRPr lang="en-US" sz="2900" b="1" spc="-150" noProof="0" dirty="0">
              <a:ln w="6600">
                <a:solidFill>
                  <a:schemeClr val="bg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bg2">
                    <a:lumMod val="40000"/>
                    <a:lumOff val="60000"/>
                  </a:scheme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5E4714C-B068-34F5-9D00-779C945EE1C2}"/>
              </a:ext>
            </a:extLst>
          </p:cNvPr>
          <p:cNvSpPr txBox="1"/>
          <p:nvPr/>
        </p:nvSpPr>
        <p:spPr>
          <a:xfrm>
            <a:off x="265871" y="676763"/>
            <a:ext cx="116602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nn-NO" sz="2000" b="1" dirty="0"/>
              <a:t>Tamin'ny Desambra 1844, raha 17 taona izy, no nandray fahitana voalohany i Ellen Gould Harmon</a:t>
            </a:r>
            <a:r>
              <a:rPr lang="en-US" sz="2000" b="1" noProof="0" dirty="0"/>
              <a:t>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87D645C-8EDE-E6B5-B075-2994D038ACF9}"/>
              </a:ext>
            </a:extLst>
          </p:cNvPr>
          <p:cNvSpPr txBox="1"/>
          <p:nvPr/>
        </p:nvSpPr>
        <p:spPr>
          <a:xfrm>
            <a:off x="232677" y="2797097"/>
            <a:ext cx="1023067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Tamin'ny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alalan'io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fahitana</a:t>
            </a:r>
            <a:r>
              <a:rPr lang="en-US" sz="2000" b="1" dirty="0">
                <a:solidFill>
                  <a:prstClr val="black"/>
                </a:solidFill>
              </a:rPr>
              <a:t> io, no </a:t>
            </a:r>
            <a:r>
              <a:rPr lang="en-US" sz="2000" b="1" dirty="0" err="1">
                <a:solidFill>
                  <a:prstClr val="black"/>
                </a:solidFill>
              </a:rPr>
              <a:t>nanomezan'Andriamanitra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toky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mpino</a:t>
            </a:r>
            <a:r>
              <a:rPr lang="en-US" sz="2000" b="1" dirty="0">
                <a:solidFill>
                  <a:prstClr val="black"/>
                </a:solidFill>
              </a:rPr>
              <a:t> fa </a:t>
            </a:r>
            <a:r>
              <a:rPr lang="en-US" sz="2000" b="1" dirty="0" err="1">
                <a:solidFill>
                  <a:prstClr val="black"/>
                </a:solidFill>
              </a:rPr>
              <a:t>eo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amin'ny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lala</a:t>
            </a:r>
            <a:r>
              <a:rPr lang="en-US" sz="2000" b="1" dirty="0">
                <a:solidFill>
                  <a:prstClr val="black"/>
                </a:solidFill>
              </a:rPr>
              <a:t>-marina </a:t>
            </a:r>
            <a:r>
              <a:rPr lang="en-US" sz="2000" b="1" dirty="0" err="1">
                <a:solidFill>
                  <a:prstClr val="black"/>
                </a:solidFill>
              </a:rPr>
              <a:t>izy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ireo</a:t>
            </a:r>
            <a:r>
              <a:rPr lang="en-US" sz="2000" b="1" dirty="0">
                <a:solidFill>
                  <a:prstClr val="black"/>
                </a:solidFill>
              </a:rPr>
              <a:t>. Na </a:t>
            </a:r>
            <a:r>
              <a:rPr lang="en-US" sz="2000" b="1" dirty="0" err="1">
                <a:solidFill>
                  <a:prstClr val="black"/>
                </a:solidFill>
              </a:rPr>
              <a:t>dia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vitsy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ihany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aza</a:t>
            </a:r>
            <a:r>
              <a:rPr lang="en-US" sz="2000" b="1" dirty="0">
                <a:solidFill>
                  <a:prstClr val="black"/>
                </a:solidFill>
              </a:rPr>
              <a:t> no </a:t>
            </a:r>
            <a:r>
              <a:rPr lang="en-US" sz="2000" b="1" dirty="0" err="1">
                <a:solidFill>
                  <a:prstClr val="black"/>
                </a:solidFill>
              </a:rPr>
              <a:t>nino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an'i</a:t>
            </a:r>
            <a:r>
              <a:rPr lang="en-US" sz="2000" b="1" dirty="0">
                <a:solidFill>
                  <a:prstClr val="black"/>
                </a:solidFill>
              </a:rPr>
              <a:t> Ellen </a:t>
            </a:r>
            <a:r>
              <a:rPr lang="en-US" sz="2000" b="1" dirty="0" err="1">
                <a:solidFill>
                  <a:prstClr val="black"/>
                </a:solidFill>
              </a:rPr>
              <a:t>tamin'ny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voalohany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dia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ekena</a:t>
            </a:r>
            <a:r>
              <a:rPr lang="en-US" sz="2000" b="1" dirty="0">
                <a:solidFill>
                  <a:prstClr val="black"/>
                </a:solidFill>
              </a:rPr>
              <a:t> ho </a:t>
            </a:r>
            <a:r>
              <a:rPr lang="en-US" sz="2000" b="1" dirty="0" err="1">
                <a:solidFill>
                  <a:prstClr val="black"/>
                </a:solidFill>
              </a:rPr>
              <a:t>mpaminany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izy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ankehitriny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Mampahery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mitari-dalana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vahoaka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Advantista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hafatra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entiny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hatrany</a:t>
            </a:r>
            <a:r>
              <a:rPr lang="en-US" sz="2000" b="1" dirty="0">
                <a:solidFill>
                  <a:prstClr val="black"/>
                </a:solidFill>
              </a:rPr>
              <a:t> am-</a:t>
            </a:r>
            <a:r>
              <a:rPr lang="en-US" sz="2000" b="1" dirty="0" err="1">
                <a:solidFill>
                  <a:prstClr val="black"/>
                </a:solidFill>
              </a:rPr>
              <a:t>boalohany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ary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hatramin'izao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7FFD5FF-9A9E-C3EF-9479-848903660298}"/>
              </a:ext>
            </a:extLst>
          </p:cNvPr>
          <p:cNvSpPr txBox="1"/>
          <p:nvPr/>
        </p:nvSpPr>
        <p:spPr>
          <a:xfrm>
            <a:off x="252554" y="1574728"/>
            <a:ext cx="1165286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Tao </a:t>
            </a:r>
            <a:r>
              <a:rPr lang="en-US" sz="2000" b="1" dirty="0" err="1">
                <a:solidFill>
                  <a:prstClr val="black"/>
                </a:solidFill>
              </a:rPr>
              <a:t>anatin'izay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tontolon-kevitra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izany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dia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naseho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an'i</a:t>
            </a:r>
            <a:r>
              <a:rPr lang="en-US" sz="2000" b="1" dirty="0">
                <a:solidFill>
                  <a:prstClr val="black"/>
                </a:solidFill>
              </a:rPr>
              <a:t> Ellen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lalana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izay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miala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avy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eto</a:t>
            </a:r>
            <a:r>
              <a:rPr lang="en-US" sz="2000" b="1" dirty="0">
                <a:solidFill>
                  <a:prstClr val="black"/>
                </a:solidFill>
              </a:rPr>
              <a:t> an-</a:t>
            </a:r>
            <a:r>
              <a:rPr lang="en-US" sz="2000" b="1" dirty="0" err="1">
                <a:solidFill>
                  <a:prstClr val="black"/>
                </a:solidFill>
              </a:rPr>
              <a:t>tany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mankany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amin'ilay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Jerosalema</a:t>
            </a:r>
            <a:r>
              <a:rPr lang="en-US" sz="2000" b="1" dirty="0">
                <a:solidFill>
                  <a:prstClr val="black"/>
                </a:solidFill>
              </a:rPr>
              <a:t> any an-</a:t>
            </a:r>
            <a:r>
              <a:rPr lang="en-US" sz="2000" b="1" dirty="0" err="1">
                <a:solidFill>
                  <a:prstClr val="black"/>
                </a:solidFill>
              </a:rPr>
              <a:t>danitra</a:t>
            </a:r>
            <a:r>
              <a:rPr lang="en-US" sz="2000" b="1" dirty="0">
                <a:solidFill>
                  <a:prstClr val="black"/>
                </a:solidFill>
              </a:rPr>
              <a:t>; </a:t>
            </a:r>
            <a:r>
              <a:rPr lang="en-US" sz="2000" b="1" dirty="0" err="1">
                <a:solidFill>
                  <a:prstClr val="black"/>
                </a:solidFill>
              </a:rPr>
              <a:t>ary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ireo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mpino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Advantista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nitanjozotra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amin'ilay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lalana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notarihin'i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Jesosy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Mandroso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dian'izy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ireo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rehefa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mibanjina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an'i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Jesosy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masony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Raha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miala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fijeriny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dia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lavo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izy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F09034C-7956-44B9-93F0-B3A60DB8D30E}"/>
              </a:ext>
            </a:extLst>
          </p:cNvPr>
          <p:cNvSpPr txBox="1"/>
          <p:nvPr/>
        </p:nvSpPr>
        <p:spPr>
          <a:xfrm>
            <a:off x="263387" y="981175"/>
            <a:ext cx="1166191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Nohazavain'i</a:t>
            </a:r>
            <a:r>
              <a:rPr lang="en-US" sz="2000" b="1" dirty="0">
                <a:solidFill>
                  <a:prstClr val="black"/>
                </a:solidFill>
              </a:rPr>
              <a:t> William Miller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Daniela 8:14 fa </a:t>
            </a:r>
            <a:r>
              <a:rPr lang="en-US" sz="2000" b="1" dirty="0" err="1">
                <a:solidFill>
                  <a:prstClr val="black"/>
                </a:solidFill>
              </a:rPr>
              <a:t>manambara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fiavian'i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Jesosy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tamin'ny</a:t>
            </a:r>
            <a:r>
              <a:rPr lang="en-US" sz="2000" b="1" dirty="0">
                <a:solidFill>
                  <a:prstClr val="black"/>
                </a:solidFill>
              </a:rPr>
              <a:t> 1843. </a:t>
            </a:r>
            <a:r>
              <a:rPr lang="en-US" sz="2000" b="1" dirty="0" err="1">
                <a:solidFill>
                  <a:prstClr val="black"/>
                </a:solidFill>
              </a:rPr>
              <a:t>Taty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aoriana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dia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napetraka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datin'ny</a:t>
            </a:r>
            <a:r>
              <a:rPr lang="en-US" sz="2000" b="1" dirty="0">
                <a:solidFill>
                  <a:prstClr val="black"/>
                </a:solidFill>
              </a:rPr>
              <a:t> 22 </a:t>
            </a:r>
            <a:r>
              <a:rPr lang="en-US" sz="2000" b="1" dirty="0" err="1">
                <a:solidFill>
                  <a:prstClr val="black"/>
                </a:solidFill>
              </a:rPr>
              <a:t>Oktobra</a:t>
            </a:r>
            <a:r>
              <a:rPr lang="en-US" sz="2000" b="1" dirty="0">
                <a:solidFill>
                  <a:prstClr val="black"/>
                </a:solidFill>
              </a:rPr>
              <a:t> 1844. </a:t>
            </a:r>
            <a:r>
              <a:rPr lang="en-US" sz="2000" b="1" dirty="0" err="1">
                <a:solidFill>
                  <a:prstClr val="black"/>
                </a:solidFill>
              </a:rPr>
              <a:t>Nefa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tsy</a:t>
            </a:r>
            <a:r>
              <a:rPr lang="en-US" sz="2000" b="1" dirty="0">
                <a:solidFill>
                  <a:prstClr val="black"/>
                </a:solidFill>
              </a:rPr>
              <a:t> tonga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Jesosy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2136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10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3">
      <a:dk1>
        <a:sysClr val="windowText" lastClr="000000"/>
      </a:dk1>
      <a:lt1>
        <a:sysClr val="window" lastClr="FFFFFF"/>
      </a:lt1>
      <a:dk2>
        <a:srgbClr val="FF00FF"/>
      </a:dk2>
      <a:lt2>
        <a:srgbClr val="CCCC00"/>
      </a:lt2>
      <a:accent1>
        <a:srgbClr val="2FC753"/>
      </a:accent1>
      <a:accent2>
        <a:srgbClr val="E3B84B"/>
      </a:accent2>
      <a:accent3>
        <a:srgbClr val="B1319F"/>
      </a:accent3>
      <a:accent4>
        <a:srgbClr val="48CEE0"/>
      </a:accent4>
      <a:accent5>
        <a:srgbClr val="D91934"/>
      </a:accent5>
      <a:accent6>
        <a:srgbClr val="635DD3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Borde de resplandor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822</TotalTime>
  <Words>1951</Words>
  <Application>Microsoft Office PowerPoint</Application>
  <PresentationFormat>Panorámica</PresentationFormat>
  <Paragraphs>82</Paragraphs>
  <Slides>12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12</vt:i4>
      </vt:variant>
    </vt:vector>
  </HeadingPairs>
  <TitlesOfParts>
    <vt:vector size="19" baseType="lpstr">
      <vt:lpstr>Aptos Display</vt:lpstr>
      <vt:lpstr>Comic Sans MS</vt:lpstr>
      <vt:lpstr>Arial</vt:lpstr>
      <vt:lpstr>Constantia</vt:lpstr>
      <vt:lpstr>Aptos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Sergio</dc:creator>
  <cp:lastModifiedBy>Sergio</cp:lastModifiedBy>
  <cp:revision>158</cp:revision>
  <dcterms:created xsi:type="dcterms:W3CDTF">2026-09-11T15:58:36Z</dcterms:created>
  <dcterms:modified xsi:type="dcterms:W3CDTF">2026-10-08T10:13:58Z</dcterms:modified>
</cp:coreProperties>
</file>