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7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Iza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no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antsoina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asa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fanompoan'ny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mpaminany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Ahoana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no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fitondran-tenan'ny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mpaminany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Inona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no asa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ataon'ny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mpaminany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pt-BR" b="1" dirty="0">
              <a:effectLst>
                <a:outerShdw blurRad="38100" dist="38100" dir="2700000" algn="tl">
                  <a:srgbClr val="000000"/>
                </a:outerShdw>
              </a:effectLst>
            </a:rPr>
            <a:t>Iza no vehivavy nomena fanomezam-pahasoavan'ny faminaniana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Inona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ireo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toetran'ny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mpaminany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sandoka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Amin'ny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mpanjaka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r-FR" sz="2000" b="1" dirty="0" err="1"/>
            <a:t>Manositra</a:t>
          </a:r>
          <a:r>
            <a:rPr lang="fr-FR" sz="2000" b="1" dirty="0"/>
            <a:t> </a:t>
          </a:r>
          <a:r>
            <a:rPr lang="fr-FR" sz="2000" b="1" dirty="0" err="1"/>
            <a:t>azy</a:t>
          </a:r>
          <a:r>
            <a:rPr lang="fr-FR" sz="2000" b="1" dirty="0"/>
            <a:t> </a:t>
          </a:r>
          <a:r>
            <a:rPr lang="fr-FR" sz="2000" b="1" dirty="0" err="1"/>
            <a:t>ireo</a:t>
          </a:r>
          <a:r>
            <a:rPr lang="fr-FR" sz="2000" b="1" dirty="0"/>
            <a:t> (1 </a:t>
          </a:r>
          <a:r>
            <a:rPr lang="fr-FR" sz="2000" b="1" dirty="0" err="1"/>
            <a:t>Mpanjaka</a:t>
          </a:r>
          <a:r>
            <a:rPr lang="fr-FR" sz="2000" b="1" dirty="0"/>
            <a:t> </a:t>
          </a:r>
          <a:r>
            <a:rPr lang="en" sz="2000" b="1" dirty="0"/>
            <a:t>19:16)</a:t>
          </a: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Amin'ny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mpisorona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Mampifanatrika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azy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amin'ny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ratsy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ataony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Amin'ny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vahoaka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r-FR" sz="2000" b="1" dirty="0" err="1"/>
            <a:t>Mampianatra</a:t>
          </a:r>
          <a:r>
            <a:rPr lang="fr-FR" sz="2000" b="1" dirty="0"/>
            <a:t> </a:t>
          </a:r>
          <a:r>
            <a:rPr lang="fr-FR" sz="2000" b="1" dirty="0" err="1"/>
            <a:t>azy</a:t>
          </a:r>
          <a:r>
            <a:rPr lang="fr-FR" sz="2000" b="1" dirty="0"/>
            <a:t> </a:t>
          </a:r>
          <a:r>
            <a:rPr lang="fr-FR" sz="2000" b="1" dirty="0" err="1"/>
            <a:t>ireo</a:t>
          </a:r>
          <a:r>
            <a:rPr lang="fr-FR" sz="2000" b="1" dirty="0"/>
            <a:t> </a:t>
          </a:r>
          <a:r>
            <a:rPr lang="fr-FR" sz="2000" b="1" dirty="0" err="1"/>
            <a:t>ny</a:t>
          </a:r>
          <a:r>
            <a:rPr lang="fr-FR" sz="2000" b="1" dirty="0"/>
            <a:t> </a:t>
          </a:r>
          <a:r>
            <a:rPr lang="fr-FR" sz="2000" b="1" dirty="0" err="1"/>
            <a:t>lalan'Andriamanitra</a:t>
          </a:r>
          <a:r>
            <a:rPr lang="fr-FR" sz="2000" b="1" dirty="0"/>
            <a:t> (Mika </a:t>
          </a:r>
          <a:r>
            <a:rPr lang="en" sz="2000" b="1" dirty="0"/>
            <a:t>6:8)</a:t>
          </a:r>
          <a:endParaRPr lang="es-ES" sz="20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Amintsika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Mandraikitra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an-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tsoratra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hafatra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entiny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(2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Tantara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r-FR" sz="2000" b="1" dirty="0" err="1"/>
            <a:t>Mampahery</a:t>
          </a:r>
          <a:r>
            <a:rPr lang="fr-FR" sz="2000" b="1" dirty="0"/>
            <a:t> </a:t>
          </a:r>
          <a:r>
            <a:rPr lang="fr-FR" sz="2000" b="1" dirty="0" err="1"/>
            <a:t>azy</a:t>
          </a:r>
          <a:r>
            <a:rPr lang="fr-FR" sz="2000" b="1" dirty="0"/>
            <a:t> </a:t>
          </a:r>
          <a:r>
            <a:rPr lang="fr-FR" sz="2000" b="1" dirty="0" err="1"/>
            <a:t>rehefa</a:t>
          </a:r>
          <a:r>
            <a:rPr lang="fr-FR" sz="2000" b="1" dirty="0"/>
            <a:t> </a:t>
          </a:r>
          <a:r>
            <a:rPr lang="fr-FR" sz="2000" b="1" dirty="0" err="1"/>
            <a:t>manao</a:t>
          </a:r>
          <a:r>
            <a:rPr lang="fr-FR" sz="2000" b="1" dirty="0"/>
            <a:t> </a:t>
          </a:r>
          <a:r>
            <a:rPr lang="fr-FR" sz="2000" b="1" dirty="0" err="1"/>
            <a:t>ny</a:t>
          </a:r>
          <a:r>
            <a:rPr lang="fr-FR" sz="2000" b="1" dirty="0"/>
            <a:t> </a:t>
          </a:r>
          <a:r>
            <a:rPr lang="fr-FR" sz="2000" b="1" dirty="0" err="1"/>
            <a:t>tsara</a:t>
          </a:r>
          <a:r>
            <a:rPr lang="fr-FR" sz="2000" b="1" dirty="0"/>
            <a:t> </a:t>
          </a:r>
          <a:r>
            <a:rPr lang="fr-FR" sz="2000" b="1" dirty="0" err="1"/>
            <a:t>izy</a:t>
          </a:r>
          <a:r>
            <a:rPr lang="fr-FR" sz="2000" b="1" dirty="0"/>
            <a:t> </a:t>
          </a:r>
          <a:r>
            <a:rPr lang="fr-FR" sz="2000" b="1" dirty="0" err="1"/>
            <a:t>ireo</a:t>
          </a:r>
          <a:r>
            <a:rPr lang="fr-FR" sz="2000" b="1" dirty="0"/>
            <a:t> </a:t>
          </a:r>
          <a:br>
            <a:rPr lang="en" sz="2000" b="1" dirty="0"/>
          </a:br>
          <a:r>
            <a:rPr lang="en" sz="2000" b="1" dirty="0"/>
            <a:t>(2 Tantara 15:8)</a:t>
          </a:r>
          <a:endParaRPr lang="es-ES" sz="20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r-FR" sz="2000" b="1" dirty="0" err="1"/>
            <a:t>Mampifanatrika</a:t>
          </a:r>
          <a:r>
            <a:rPr lang="fr-FR" sz="2000" b="1" dirty="0"/>
            <a:t> </a:t>
          </a:r>
          <a:r>
            <a:rPr lang="fr-FR" sz="2000" b="1" dirty="0" err="1"/>
            <a:t>azy</a:t>
          </a:r>
          <a:r>
            <a:rPr lang="fr-FR" sz="2000" b="1" dirty="0"/>
            <a:t> </a:t>
          </a:r>
          <a:r>
            <a:rPr lang="fr-FR" sz="2000" b="1" dirty="0" err="1"/>
            <a:t>amin'ny</a:t>
          </a:r>
          <a:r>
            <a:rPr lang="fr-FR" sz="2000" b="1" dirty="0"/>
            <a:t> </a:t>
          </a:r>
          <a:r>
            <a:rPr lang="fr-FR" sz="2000" b="1" dirty="0" err="1"/>
            <a:t>ratsy</a:t>
          </a:r>
          <a:r>
            <a:rPr lang="fr-FR" sz="2000" b="1" dirty="0"/>
            <a:t> </a:t>
          </a:r>
          <a:r>
            <a:rPr lang="fr-FR" sz="2000" b="1" dirty="0" err="1"/>
            <a:t>ataony</a:t>
          </a:r>
          <a:r>
            <a:rPr lang="fr-FR" sz="2000" b="1" dirty="0"/>
            <a:t> </a:t>
          </a:r>
          <a:br>
            <a:rPr lang="en" sz="2000" b="1" dirty="0"/>
          </a:br>
          <a:r>
            <a:rPr lang="en" sz="2000" b="1" dirty="0"/>
            <a:t>(1 Mpanjaka 21:20)</a:t>
          </a:r>
          <a:endParaRPr lang="es-ES" sz="20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r-FR" sz="2000" b="1" dirty="0" err="1"/>
            <a:t>Manambara</a:t>
          </a:r>
          <a:r>
            <a:rPr lang="fr-FR" sz="2000" b="1" dirty="0"/>
            <a:t> </a:t>
          </a:r>
          <a:r>
            <a:rPr lang="fr-FR" sz="2000" b="1" dirty="0" err="1"/>
            <a:t>azy</a:t>
          </a:r>
          <a:r>
            <a:rPr lang="fr-FR" sz="2000" b="1" dirty="0"/>
            <a:t> </a:t>
          </a:r>
          <a:r>
            <a:rPr lang="fr-FR" sz="2000" b="1" dirty="0" err="1"/>
            <a:t>ireo</a:t>
          </a:r>
          <a:r>
            <a:rPr lang="fr-FR" sz="2000" b="1" dirty="0"/>
            <a:t> </a:t>
          </a:r>
          <a:r>
            <a:rPr lang="fr-FR" sz="2000" b="1" dirty="0" err="1"/>
            <a:t>ny</a:t>
          </a:r>
          <a:r>
            <a:rPr lang="fr-FR" sz="2000" b="1" dirty="0"/>
            <a:t> </a:t>
          </a:r>
          <a:r>
            <a:rPr lang="fr-FR" sz="2000" b="1" dirty="0" err="1"/>
            <a:t>fahotany</a:t>
          </a:r>
          <a:r>
            <a:rPr lang="fr-FR" sz="2000" b="1" dirty="0"/>
            <a:t> </a:t>
          </a:r>
          <a:r>
            <a:rPr lang="en" sz="2000" b="1" dirty="0"/>
            <a:t>(Is. 58:1)</a:t>
          </a:r>
          <a:endParaRPr lang="es-ES" sz="20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fr-FR" sz="2000" b="1" dirty="0" err="1"/>
            <a:t>Miantso</a:t>
          </a:r>
          <a:r>
            <a:rPr lang="fr-FR" sz="2000" b="1" dirty="0"/>
            <a:t> </a:t>
          </a:r>
          <a:r>
            <a:rPr lang="fr-FR" sz="2000" b="1" dirty="0" err="1"/>
            <a:t>azy</a:t>
          </a:r>
          <a:r>
            <a:rPr lang="fr-FR" sz="2000" b="1" dirty="0"/>
            <a:t> </a:t>
          </a:r>
          <a:r>
            <a:rPr lang="fr-FR" sz="2000" b="1" dirty="0" err="1"/>
            <a:t>ireo</a:t>
          </a:r>
          <a:r>
            <a:rPr lang="fr-FR" sz="2000" b="1" dirty="0"/>
            <a:t> ho </a:t>
          </a:r>
          <a:r>
            <a:rPr lang="fr-FR" sz="2000" b="1" dirty="0" err="1"/>
            <a:t>amin'ny</a:t>
          </a:r>
          <a:r>
            <a:rPr lang="fr-FR" sz="2000" b="1" dirty="0"/>
            <a:t> </a:t>
          </a:r>
          <a:r>
            <a:rPr lang="fr-FR" sz="2000" b="1" dirty="0" err="1"/>
            <a:t>fibebahana</a:t>
          </a:r>
          <a:r>
            <a:rPr lang="fr-FR" sz="2000" b="1" dirty="0"/>
            <a:t> </a:t>
          </a:r>
          <a:r>
            <a:rPr lang="en" sz="2000" b="1" dirty="0"/>
            <a:t>(Ezekiela 18:32)</a:t>
          </a:r>
          <a:endParaRPr lang="es-ES" sz="20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 custLinFactNeighborY="-2342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 custLinFactNeighborY="-2056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fr-FR" sz="1800" b="1" dirty="0" err="1">
              <a:solidFill>
                <a:schemeClr val="tx1"/>
              </a:solidFill>
            </a:rPr>
            <a:t>Mamorona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faminaniana</a:t>
          </a:r>
          <a:r>
            <a:rPr lang="fr-FR" sz="1800" b="1" dirty="0">
              <a:solidFill>
                <a:schemeClr val="tx1"/>
              </a:solidFill>
            </a:rPr>
            <a:t> ho </a:t>
          </a:r>
          <a:r>
            <a:rPr lang="fr-FR" sz="1800" b="1" dirty="0" err="1">
              <a:solidFill>
                <a:schemeClr val="tx1"/>
              </a:solidFill>
            </a:rPr>
            <a:t>azy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izy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en" sz="1800" b="1" dirty="0">
              <a:solidFill>
                <a:schemeClr val="tx1"/>
              </a:solidFill>
            </a:rPr>
            <a:t>(Ezek. 13:2, 17)</a:t>
          </a:r>
          <a:endParaRPr lang="en-US" sz="18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 custT="1"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8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fi-FI" sz="1800" b="1" dirty="0">
              <a:solidFill>
                <a:schemeClr val="tx1"/>
              </a:solidFill>
            </a:rPr>
            <a:t>Miteny araka izay tian'ny olona henoina </a:t>
          </a:r>
          <a:r>
            <a:rPr lang="en" sz="1800" b="1" dirty="0">
              <a:solidFill>
                <a:schemeClr val="tx1"/>
              </a:solidFill>
            </a:rPr>
            <a:t>(Ezekiela 13:16)</a:t>
          </a:r>
          <a:endParaRPr lang="en-US" sz="18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 custT="1"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8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pl-PL" sz="1800" b="1" dirty="0">
              <a:solidFill>
                <a:schemeClr val="tx1"/>
              </a:solidFill>
            </a:rPr>
            <a:t>Tsy manao teny manohitra ny fahotana </a:t>
          </a:r>
          <a:r>
            <a:rPr lang="en" sz="1800" b="1" dirty="0">
              <a:solidFill>
                <a:schemeClr val="tx1"/>
              </a:solidFill>
            </a:rPr>
            <a:t>(Ezek. 13:22)</a:t>
          </a:r>
          <a:endParaRPr lang="en-US" sz="18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 custT="1"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18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fr-FR" sz="1800" b="1" dirty="0" err="1">
              <a:solidFill>
                <a:schemeClr val="tx1"/>
              </a:solidFill>
            </a:rPr>
            <a:t>Mitady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ny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tombotsoan'ny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tenany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manokana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izy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en" sz="1800" b="1" dirty="0">
              <a:solidFill>
                <a:schemeClr val="tx1"/>
              </a:solidFill>
            </a:rPr>
            <a:t>(Ezek. 13:19)</a:t>
          </a:r>
          <a:endParaRPr lang="en-US" sz="18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18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12158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 custScaleX="108056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Iza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no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antsoina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ho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asa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fanompoan'ny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mpaminany</a:t>
          </a: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Ahoana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no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fitondran-tenan'ny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mpaminany</a:t>
          </a: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Inona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no asa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ataon'ny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mpaminany</a:t>
          </a: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Iza no vehivavy nomena fanomezam-pahasoavan'ny faminaniana</a:t>
          </a: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Inona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ireo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toetran'ny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mpaminany</a:t>
          </a:r>
          <a:r>
            <a:rPr lang="fr-FR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4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sandoka</a:t>
          </a: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202362"/>
          <a:ext cx="2641948" cy="40269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Amin'ny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mpanjaka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202362"/>
        <a:ext cx="2641948" cy="402691"/>
      </dsp:txXfrm>
    </dsp:sp>
    <dsp:sp modelId="{DE916DB0-9BB6-48A9-BFF3-35B5FFCB431D}">
      <dsp:nvSpPr>
        <dsp:cNvPr id="0" name=""/>
        <dsp:cNvSpPr/>
      </dsp:nvSpPr>
      <dsp:spPr>
        <a:xfrm>
          <a:off x="14517" y="126088"/>
          <a:ext cx="2641948" cy="3709831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dirty="0" err="1"/>
            <a:t>Manositra</a:t>
          </a:r>
          <a:r>
            <a:rPr lang="fr-FR" sz="2000" b="1" kern="1200" dirty="0"/>
            <a:t> </a:t>
          </a:r>
          <a:r>
            <a:rPr lang="fr-FR" sz="2000" b="1" kern="1200" dirty="0" err="1"/>
            <a:t>azy</a:t>
          </a:r>
          <a:r>
            <a:rPr lang="fr-FR" sz="2000" b="1" kern="1200" dirty="0"/>
            <a:t> </a:t>
          </a:r>
          <a:r>
            <a:rPr lang="fr-FR" sz="2000" b="1" kern="1200" dirty="0" err="1"/>
            <a:t>ireo</a:t>
          </a:r>
          <a:r>
            <a:rPr lang="fr-FR" sz="2000" b="1" kern="1200" dirty="0"/>
            <a:t> (1 </a:t>
          </a:r>
          <a:r>
            <a:rPr lang="fr-FR" sz="2000" b="1" kern="1200" dirty="0" err="1"/>
            <a:t>Mpanjaka</a:t>
          </a:r>
          <a:r>
            <a:rPr lang="fr-FR" sz="2000" b="1" kern="1200" dirty="0"/>
            <a:t> </a:t>
          </a:r>
          <a:r>
            <a:rPr lang="en" sz="2000" b="1" kern="1200" dirty="0"/>
            <a:t>19:16)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dirty="0" err="1"/>
            <a:t>Mampahery</a:t>
          </a:r>
          <a:r>
            <a:rPr lang="fr-FR" sz="2000" b="1" kern="1200" dirty="0"/>
            <a:t> </a:t>
          </a:r>
          <a:r>
            <a:rPr lang="fr-FR" sz="2000" b="1" kern="1200" dirty="0" err="1"/>
            <a:t>azy</a:t>
          </a:r>
          <a:r>
            <a:rPr lang="fr-FR" sz="2000" b="1" kern="1200" dirty="0"/>
            <a:t> </a:t>
          </a:r>
          <a:r>
            <a:rPr lang="fr-FR" sz="2000" b="1" kern="1200" dirty="0" err="1"/>
            <a:t>rehefa</a:t>
          </a:r>
          <a:r>
            <a:rPr lang="fr-FR" sz="2000" b="1" kern="1200" dirty="0"/>
            <a:t> </a:t>
          </a:r>
          <a:r>
            <a:rPr lang="fr-FR" sz="2000" b="1" kern="1200" dirty="0" err="1"/>
            <a:t>manao</a:t>
          </a:r>
          <a:r>
            <a:rPr lang="fr-FR" sz="2000" b="1" kern="1200" dirty="0"/>
            <a:t> </a:t>
          </a:r>
          <a:r>
            <a:rPr lang="fr-FR" sz="2000" b="1" kern="1200" dirty="0" err="1"/>
            <a:t>ny</a:t>
          </a:r>
          <a:r>
            <a:rPr lang="fr-FR" sz="2000" b="1" kern="1200" dirty="0"/>
            <a:t> </a:t>
          </a:r>
          <a:r>
            <a:rPr lang="fr-FR" sz="2000" b="1" kern="1200" dirty="0" err="1"/>
            <a:t>tsara</a:t>
          </a:r>
          <a:r>
            <a:rPr lang="fr-FR" sz="2000" b="1" kern="1200" dirty="0"/>
            <a:t> </a:t>
          </a:r>
          <a:r>
            <a:rPr lang="fr-FR" sz="2000" b="1" kern="1200" dirty="0" err="1"/>
            <a:t>izy</a:t>
          </a:r>
          <a:r>
            <a:rPr lang="fr-FR" sz="2000" b="1" kern="1200" dirty="0"/>
            <a:t> </a:t>
          </a:r>
          <a:r>
            <a:rPr lang="fr-FR" sz="2000" b="1" kern="1200" dirty="0" err="1"/>
            <a:t>ireo</a:t>
          </a:r>
          <a:r>
            <a:rPr lang="fr-FR" sz="2000" b="1" kern="1200" dirty="0"/>
            <a:t> </a:t>
          </a:r>
          <a:br>
            <a:rPr lang="en" sz="2000" b="1" kern="1200" dirty="0"/>
          </a:br>
          <a:r>
            <a:rPr lang="en" sz="2000" b="1" kern="1200" dirty="0"/>
            <a:t>(2 Tantara 15:8)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dirty="0" err="1"/>
            <a:t>Mampifanatrika</a:t>
          </a:r>
          <a:r>
            <a:rPr lang="fr-FR" sz="2000" b="1" kern="1200" dirty="0"/>
            <a:t> </a:t>
          </a:r>
          <a:r>
            <a:rPr lang="fr-FR" sz="2000" b="1" kern="1200" dirty="0" err="1"/>
            <a:t>azy</a:t>
          </a:r>
          <a:r>
            <a:rPr lang="fr-FR" sz="2000" b="1" kern="1200" dirty="0"/>
            <a:t> </a:t>
          </a:r>
          <a:r>
            <a:rPr lang="fr-FR" sz="2000" b="1" kern="1200" dirty="0" err="1"/>
            <a:t>amin'ny</a:t>
          </a:r>
          <a:r>
            <a:rPr lang="fr-FR" sz="2000" b="1" kern="1200" dirty="0"/>
            <a:t> </a:t>
          </a:r>
          <a:r>
            <a:rPr lang="fr-FR" sz="2000" b="1" kern="1200" dirty="0" err="1"/>
            <a:t>ratsy</a:t>
          </a:r>
          <a:r>
            <a:rPr lang="fr-FR" sz="2000" b="1" kern="1200" dirty="0"/>
            <a:t> </a:t>
          </a:r>
          <a:r>
            <a:rPr lang="fr-FR" sz="2000" b="1" kern="1200" dirty="0" err="1"/>
            <a:t>ataony</a:t>
          </a:r>
          <a:r>
            <a:rPr lang="fr-FR" sz="2000" b="1" kern="1200" dirty="0"/>
            <a:t> </a:t>
          </a:r>
          <a:br>
            <a:rPr lang="en" sz="2000" b="1" kern="1200" dirty="0"/>
          </a:br>
          <a:r>
            <a:rPr lang="en" sz="2000" b="1" kern="1200" dirty="0"/>
            <a:t>(1 Mpanjaka 21:20)</a:t>
          </a:r>
          <a:endParaRPr lang="es-ES" sz="2000" kern="1200" dirty="0"/>
        </a:p>
      </dsp:txBody>
      <dsp:txXfrm>
        <a:off x="14517" y="126088"/>
        <a:ext cx="2641948" cy="3709831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406759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Amin'ny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mpisorona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406759"/>
      </dsp:txXfrm>
    </dsp:sp>
    <dsp:sp modelId="{04C60BD0-E465-45DD-864B-0D8C1C3C4F09}">
      <dsp:nvSpPr>
        <dsp:cNvPr id="0" name=""/>
        <dsp:cNvSpPr/>
      </dsp:nvSpPr>
      <dsp:spPr>
        <a:xfrm>
          <a:off x="3025977" y="406759"/>
          <a:ext cx="2639368" cy="3303071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Mampifanatrika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azy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amin'ny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ratsy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ataony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406759"/>
        <a:ext cx="2639368" cy="3303071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406759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Amin'ny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vahoaka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406759"/>
      </dsp:txXfrm>
    </dsp:sp>
    <dsp:sp modelId="{1C67A4CD-D8D9-4790-9FCB-FE35047E44B9}">
      <dsp:nvSpPr>
        <dsp:cNvPr id="0" name=""/>
        <dsp:cNvSpPr/>
      </dsp:nvSpPr>
      <dsp:spPr>
        <a:xfrm>
          <a:off x="6034856" y="406759"/>
          <a:ext cx="2639368" cy="3303071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dirty="0" err="1"/>
            <a:t>Mampianatra</a:t>
          </a:r>
          <a:r>
            <a:rPr lang="fr-FR" sz="2000" b="1" kern="1200" dirty="0"/>
            <a:t> </a:t>
          </a:r>
          <a:r>
            <a:rPr lang="fr-FR" sz="2000" b="1" kern="1200" dirty="0" err="1"/>
            <a:t>azy</a:t>
          </a:r>
          <a:r>
            <a:rPr lang="fr-FR" sz="2000" b="1" kern="1200" dirty="0"/>
            <a:t> </a:t>
          </a:r>
          <a:r>
            <a:rPr lang="fr-FR" sz="2000" b="1" kern="1200" dirty="0" err="1"/>
            <a:t>ireo</a:t>
          </a:r>
          <a:r>
            <a:rPr lang="fr-FR" sz="2000" b="1" kern="1200" dirty="0"/>
            <a:t> </a:t>
          </a:r>
          <a:r>
            <a:rPr lang="fr-FR" sz="2000" b="1" kern="1200" dirty="0" err="1"/>
            <a:t>ny</a:t>
          </a:r>
          <a:r>
            <a:rPr lang="fr-FR" sz="2000" b="1" kern="1200" dirty="0"/>
            <a:t> </a:t>
          </a:r>
          <a:r>
            <a:rPr lang="fr-FR" sz="2000" b="1" kern="1200" dirty="0" err="1"/>
            <a:t>lalan'Andriamanitra</a:t>
          </a:r>
          <a:r>
            <a:rPr lang="fr-FR" sz="2000" b="1" kern="1200" dirty="0"/>
            <a:t> (Mika </a:t>
          </a:r>
          <a:r>
            <a:rPr lang="en" sz="2000" b="1" kern="1200" dirty="0"/>
            <a:t>6:8)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dirty="0" err="1"/>
            <a:t>Manambara</a:t>
          </a:r>
          <a:r>
            <a:rPr lang="fr-FR" sz="2000" b="1" kern="1200" dirty="0"/>
            <a:t> </a:t>
          </a:r>
          <a:r>
            <a:rPr lang="fr-FR" sz="2000" b="1" kern="1200" dirty="0" err="1"/>
            <a:t>azy</a:t>
          </a:r>
          <a:r>
            <a:rPr lang="fr-FR" sz="2000" b="1" kern="1200" dirty="0"/>
            <a:t> </a:t>
          </a:r>
          <a:r>
            <a:rPr lang="fr-FR" sz="2000" b="1" kern="1200" dirty="0" err="1"/>
            <a:t>ireo</a:t>
          </a:r>
          <a:r>
            <a:rPr lang="fr-FR" sz="2000" b="1" kern="1200" dirty="0"/>
            <a:t> </a:t>
          </a:r>
          <a:r>
            <a:rPr lang="fr-FR" sz="2000" b="1" kern="1200" dirty="0" err="1"/>
            <a:t>ny</a:t>
          </a:r>
          <a:r>
            <a:rPr lang="fr-FR" sz="2000" b="1" kern="1200" dirty="0"/>
            <a:t> </a:t>
          </a:r>
          <a:r>
            <a:rPr lang="fr-FR" sz="2000" b="1" kern="1200" dirty="0" err="1"/>
            <a:t>fahotany</a:t>
          </a:r>
          <a:r>
            <a:rPr lang="fr-FR" sz="2000" b="1" kern="1200" dirty="0"/>
            <a:t> </a:t>
          </a:r>
          <a:r>
            <a:rPr lang="en" sz="2000" b="1" kern="1200" dirty="0"/>
            <a:t>(Is. 58:1)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kern="1200" dirty="0" err="1"/>
            <a:t>Miantso</a:t>
          </a:r>
          <a:r>
            <a:rPr lang="fr-FR" sz="2000" b="1" kern="1200" dirty="0"/>
            <a:t> </a:t>
          </a:r>
          <a:r>
            <a:rPr lang="fr-FR" sz="2000" b="1" kern="1200" dirty="0" err="1"/>
            <a:t>azy</a:t>
          </a:r>
          <a:r>
            <a:rPr lang="fr-FR" sz="2000" b="1" kern="1200" dirty="0"/>
            <a:t> </a:t>
          </a:r>
          <a:r>
            <a:rPr lang="fr-FR" sz="2000" b="1" kern="1200" dirty="0" err="1"/>
            <a:t>ireo</a:t>
          </a:r>
          <a:r>
            <a:rPr lang="fr-FR" sz="2000" b="1" kern="1200" dirty="0"/>
            <a:t> ho </a:t>
          </a:r>
          <a:r>
            <a:rPr lang="fr-FR" sz="2000" b="1" kern="1200" dirty="0" err="1"/>
            <a:t>amin'ny</a:t>
          </a:r>
          <a:r>
            <a:rPr lang="fr-FR" sz="2000" b="1" kern="1200" dirty="0"/>
            <a:t> </a:t>
          </a:r>
          <a:r>
            <a:rPr lang="fr-FR" sz="2000" b="1" kern="1200" dirty="0" err="1"/>
            <a:t>fibebahana</a:t>
          </a:r>
          <a:r>
            <a:rPr lang="fr-FR" sz="2000" b="1" kern="1200" dirty="0"/>
            <a:t> </a:t>
          </a:r>
          <a:r>
            <a:rPr lang="en" sz="2000" b="1" kern="1200" dirty="0"/>
            <a:t>(Ezekiela 18:32)</a:t>
          </a:r>
          <a:endParaRPr lang="es-ES" sz="2000" kern="1200" dirty="0"/>
        </a:p>
      </dsp:txBody>
      <dsp:txXfrm>
        <a:off x="6034856" y="406759"/>
        <a:ext cx="2639368" cy="3303071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406759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Amintsika</a:t>
          </a:r>
          <a:r>
            <a:rPr lang="fr-FR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406759"/>
      </dsp:txXfrm>
    </dsp:sp>
    <dsp:sp modelId="{7C107A4B-B9C0-4C78-B580-4E5C3CAE4211}">
      <dsp:nvSpPr>
        <dsp:cNvPr id="0" name=""/>
        <dsp:cNvSpPr/>
      </dsp:nvSpPr>
      <dsp:spPr>
        <a:xfrm>
          <a:off x="9043736" y="406759"/>
          <a:ext cx="2639368" cy="3303071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Mandraikitra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an-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tsoratra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hafatra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entiny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(2 </a:t>
          </a:r>
          <a:r>
            <a:rPr lang="fr-FR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Tantara</a:t>
          </a:r>
          <a:r>
            <a:rPr lang="fr-FR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406759"/>
        <a:ext cx="2639368" cy="33030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-135643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>
              <a:solidFill>
                <a:schemeClr val="tx1"/>
              </a:solidFill>
            </a:rPr>
            <a:t>Mamorona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faminaniana</a:t>
          </a:r>
          <a:r>
            <a:rPr lang="fr-FR" sz="1800" b="1" kern="1200" dirty="0">
              <a:solidFill>
                <a:schemeClr val="tx1"/>
              </a:solidFill>
            </a:rPr>
            <a:t> ho </a:t>
          </a:r>
          <a:r>
            <a:rPr lang="fr-FR" sz="1800" b="1" kern="1200" dirty="0" err="1">
              <a:solidFill>
                <a:schemeClr val="tx1"/>
              </a:solidFill>
            </a:rPr>
            <a:t>azy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izy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en" sz="1800" b="1" kern="1200" dirty="0">
              <a:solidFill>
                <a:schemeClr val="tx1"/>
              </a:solidFill>
            </a:rPr>
            <a:t>(Ezek. 13:2, 17)</a:t>
          </a:r>
          <a:endParaRPr lang="en-US" sz="1800" kern="1200" noProof="0" dirty="0">
            <a:solidFill>
              <a:schemeClr val="tx1"/>
            </a:solidFill>
          </a:endParaRPr>
        </a:p>
      </dsp:txBody>
      <dsp:txXfrm>
        <a:off x="-126033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18992" y="387758"/>
          <a:ext cx="7553885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>
              <a:solidFill>
                <a:schemeClr val="tx1"/>
              </a:solidFill>
            </a:rPr>
            <a:t>Miteny araka izay tian'ny olona henoina </a:t>
          </a:r>
          <a:r>
            <a:rPr lang="en" sz="1800" b="1" kern="1200" dirty="0">
              <a:solidFill>
                <a:schemeClr val="tx1"/>
              </a:solidFill>
            </a:rPr>
            <a:t>(Ezekiela 13:16)</a:t>
          </a:r>
          <a:endParaRPr lang="en-US" sz="1800" kern="1200" noProof="0" dirty="0">
            <a:solidFill>
              <a:schemeClr val="tx1"/>
            </a:solidFill>
          </a:endParaRPr>
        </a:p>
      </dsp:txBody>
      <dsp:txXfrm>
        <a:off x="28602" y="397368"/>
        <a:ext cx="6662831" cy="308882"/>
      </dsp:txXfrm>
    </dsp:sp>
    <dsp:sp modelId="{644D4322-20C0-4BC5-B361-96DEF3A3933E}">
      <dsp:nvSpPr>
        <dsp:cNvPr id="0" name=""/>
        <dsp:cNvSpPr/>
      </dsp:nvSpPr>
      <dsp:spPr>
        <a:xfrm>
          <a:off x="890170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tx1"/>
              </a:solidFill>
            </a:rPr>
            <a:t>Tsy manao teny manohitra ny fahotana </a:t>
          </a:r>
          <a:r>
            <a:rPr lang="en" sz="1800" b="1" kern="1200" dirty="0">
              <a:solidFill>
                <a:schemeClr val="tx1"/>
              </a:solidFill>
            </a:rPr>
            <a:t>(Ezek. 13:22)</a:t>
          </a:r>
          <a:endParaRPr lang="en-US" sz="1800" kern="1200" noProof="0" dirty="0">
            <a:solidFill>
              <a:schemeClr val="tx1"/>
            </a:solidFill>
          </a:endParaRPr>
        </a:p>
      </dsp:txBody>
      <dsp:txXfrm>
        <a:off x="899780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276828" y="1163274"/>
          <a:ext cx="7277613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>
              <a:solidFill>
                <a:schemeClr val="tx1"/>
              </a:solidFill>
            </a:rPr>
            <a:t>Mitady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ny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tombotsoan'ny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tenany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manokana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izy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en" sz="1800" b="1" kern="1200" dirty="0">
              <a:solidFill>
                <a:schemeClr val="tx1"/>
              </a:solidFill>
            </a:rPr>
            <a:t>(Ezek. 13:19)</a:t>
          </a:r>
          <a:endParaRPr lang="en-US" sz="1800" kern="1200" noProof="0" dirty="0">
            <a:solidFill>
              <a:schemeClr val="tx1"/>
            </a:solidFill>
          </a:endParaRPr>
        </a:p>
      </dsp:txBody>
      <dsp:txXfrm>
        <a:off x="1286438" y="1172884"/>
        <a:ext cx="6418446" cy="308882"/>
      </dsp:txXfrm>
    </dsp:sp>
    <dsp:sp modelId="{78472FAB-D2AC-4A01-9250-D3424753C9CC}">
      <dsp:nvSpPr>
        <dsp:cNvPr id="0" name=""/>
        <dsp:cNvSpPr/>
      </dsp:nvSpPr>
      <dsp:spPr>
        <a:xfrm>
          <a:off x="6386128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solidFill>
              <a:schemeClr val="tx1"/>
            </a:solidFill>
          </a:endParaRPr>
        </a:p>
      </dsp:txBody>
      <dsp:txXfrm>
        <a:off x="6434113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6950188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solidFill>
              <a:schemeClr val="tx1"/>
            </a:solidFill>
          </a:endParaRPr>
        </a:p>
      </dsp:txBody>
      <dsp:txXfrm>
        <a:off x="6998173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505828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solidFill>
              <a:schemeClr val="tx1"/>
            </a:solidFill>
          </a:endParaRPr>
        </a:p>
      </dsp:txBody>
      <dsp:txXfrm>
        <a:off x="7553813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25275" cy="1279694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1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IREO MPAMINANY NY TESTAMENTA TALOHA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Lesona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hatao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Oktobra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9" y="703679"/>
            <a:ext cx="3641070" cy="532453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Nitsangana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Josafata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nanao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hoe: ‘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Mihainoa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Joda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ianareo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mponina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eto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Jerosalema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Minoa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an'i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Jehovah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Andriamanitrareo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tafatoetra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ianareo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minoa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mpaminaniny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hambinina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ianareo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s-ES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Mpanjaka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4272456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Tamin'ny</a:t>
            </a:r>
            <a:r>
              <a:rPr lang="en-US" sz="2000" b="1" dirty="0"/>
              <a:t> </a:t>
            </a:r>
            <a:r>
              <a:rPr lang="en-US" sz="2000" b="1" dirty="0" err="1"/>
              <a:t>andron'ny</a:t>
            </a:r>
            <a:r>
              <a:rPr lang="en-US" sz="2000" b="1" dirty="0"/>
              <a:t> </a:t>
            </a:r>
            <a:r>
              <a:rPr lang="en-US" sz="2000" b="1" dirty="0" err="1"/>
              <a:t>Testamenta</a:t>
            </a:r>
            <a:r>
              <a:rPr lang="en-US" sz="2000" b="1" dirty="0"/>
              <a:t> </a:t>
            </a:r>
            <a:r>
              <a:rPr lang="en-US" sz="2000" b="1" dirty="0" err="1"/>
              <a:t>Taloha</a:t>
            </a:r>
            <a:r>
              <a:rPr lang="en-US" sz="2000" b="1" dirty="0"/>
              <a:t>, </a:t>
            </a:r>
            <a:r>
              <a:rPr lang="en-US" sz="2000" b="1" dirty="0" err="1"/>
              <a:t>mpahita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 no </a:t>
            </a:r>
            <a:r>
              <a:rPr lang="en-US" sz="2000" b="1" dirty="0" err="1"/>
              <a:t>niantsoana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olona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mandray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amin'Andriamanitra</a:t>
            </a:r>
            <a:r>
              <a:rPr lang="en-US" sz="2000" b="1" dirty="0"/>
              <a:t>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mampita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ho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olona</a:t>
            </a:r>
            <a:r>
              <a:rPr lang="en-US" sz="2000" b="1" dirty="0"/>
              <a:t> (1 Sam.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Fa </a:t>
            </a:r>
            <a:r>
              <a:rPr lang="en-US" sz="2000" b="1" dirty="0" err="1">
                <a:solidFill>
                  <a:prstClr val="black"/>
                </a:solidFill>
              </a:rPr>
              <a:t>misy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sandoka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miteny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fahitana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ao</a:t>
            </a:r>
            <a:r>
              <a:rPr lang="en-US" sz="2000" b="1" dirty="0">
                <a:solidFill>
                  <a:prstClr val="black"/>
                </a:solidFill>
              </a:rPr>
              <a:t> am-pony </a:t>
            </a:r>
            <a:r>
              <a:rPr lang="en-US" sz="2000" b="1" dirty="0" err="1">
                <a:solidFill>
                  <a:prstClr val="black"/>
                </a:solidFill>
              </a:rPr>
              <a:t>ihany</a:t>
            </a:r>
            <a:r>
              <a:rPr lang="en-US" sz="2000" b="1" dirty="0">
                <a:solidFill>
                  <a:prstClr val="black"/>
                </a:solidFill>
              </a:rPr>
              <a:t>” (Jer.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171962"/>
            <a:ext cx="7896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fahafahana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hahafantatra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zavatra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miafina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mbola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aza</a:t>
            </a:r>
            <a:r>
              <a:rPr lang="en-US" sz="2000" b="1" dirty="0">
                <a:solidFill>
                  <a:prstClr val="black"/>
                </a:solidFill>
              </a:rPr>
              <a:t> (1 Sam. 9:6), </a:t>
            </a:r>
            <a:r>
              <a:rPr lang="en-US" sz="2000" b="1" dirty="0" err="1">
                <a:solidFill>
                  <a:prstClr val="black"/>
                </a:solidFill>
              </a:rPr>
              <a:t>kanefa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ihany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asany</a:t>
            </a:r>
            <a:r>
              <a:rPr lang="en-US" sz="2000" b="1" dirty="0">
                <a:solidFill>
                  <a:prstClr val="black"/>
                </a:solidFill>
              </a:rPr>
              <a:t>; fa </a:t>
            </a:r>
            <a:r>
              <a:rPr lang="en-US" sz="2000" b="1" dirty="0" err="1">
                <a:solidFill>
                  <a:prstClr val="black"/>
                </a:solidFill>
              </a:rPr>
              <a:t>mihoatra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lavitra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. Io </a:t>
            </a:r>
            <a:r>
              <a:rPr lang="en-US" sz="2000" b="1" dirty="0" err="1">
                <a:solidFill>
                  <a:prstClr val="black"/>
                </a:solidFill>
              </a:rPr>
              <a:t>fahafahana</a:t>
            </a:r>
            <a:r>
              <a:rPr lang="en-US" sz="2000" b="1" dirty="0">
                <a:solidFill>
                  <a:prstClr val="black"/>
                </a:solidFill>
              </a:rPr>
              <a:t> io,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mazava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, fa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fa </a:t>
            </a:r>
            <a:r>
              <a:rPr lang="en-US" sz="2000" b="1" dirty="0" err="1">
                <a:solidFill>
                  <a:prstClr val="black"/>
                </a:solidFill>
              </a:rPr>
              <a:t>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amin'Andriamanitra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 NO ANTSOINA HO AMIN'NY ASA FANOMPOAN'NY MPAMINANY?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258796" y="579656"/>
            <a:ext cx="116284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“Elia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olona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tahaka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antsika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ihany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nahery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nivavaka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mba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hilatsahan'ny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ranonorana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nilatsaka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tamin'ny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ranonorana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telo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taona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enim-bolana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Jakoba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5" y="1224823"/>
            <a:ext cx="67118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Mety</a:t>
            </a:r>
            <a:r>
              <a:rPr lang="en-US" sz="2000" b="1" dirty="0"/>
              <a:t> ho </a:t>
            </a:r>
            <a:r>
              <a:rPr lang="en-US" sz="2000" b="1" dirty="0" err="1"/>
              <a:t>tafalatsaka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fahadisoana</a:t>
            </a:r>
            <a:r>
              <a:rPr lang="en-US" sz="2000" b="1" dirty="0"/>
              <a:t> </a:t>
            </a:r>
            <a:r>
              <a:rPr lang="en-US" sz="2000" b="1" dirty="0" err="1"/>
              <a:t>hino</a:t>
            </a:r>
            <a:r>
              <a:rPr lang="en-US" sz="2000" b="1" dirty="0"/>
              <a:t> </a:t>
            </a:r>
            <a:r>
              <a:rPr lang="en-US" sz="2000" b="1" dirty="0" err="1"/>
              <a:t>isika</a:t>
            </a:r>
            <a:r>
              <a:rPr lang="en-US" sz="2000" b="1" dirty="0"/>
              <a:t> fa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 </a:t>
            </a:r>
            <a:r>
              <a:rPr lang="en-US" sz="2000" b="1" dirty="0" err="1"/>
              <a:t>dia</a:t>
            </a:r>
            <a:r>
              <a:rPr lang="en-US" sz="2000" b="1" dirty="0"/>
              <a:t> “</a:t>
            </a:r>
            <a:r>
              <a:rPr lang="en-US" sz="2000" b="1" dirty="0" err="1"/>
              <a:t>olona</a:t>
            </a:r>
            <a:r>
              <a:rPr lang="en-US" sz="2000" b="1" dirty="0"/>
              <a:t> </a:t>
            </a:r>
            <a:r>
              <a:rPr lang="en-US" sz="2000" b="1" dirty="0" err="1"/>
              <a:t>ambonin'ny</a:t>
            </a:r>
            <a:r>
              <a:rPr lang="en-US" sz="2000" b="1" dirty="0"/>
              <a:t> </a:t>
            </a:r>
            <a:r>
              <a:rPr lang="en-US" sz="2000" b="1" dirty="0" err="1"/>
              <a:t>olona</a:t>
            </a:r>
            <a:r>
              <a:rPr lang="en-US" sz="2000" b="1" dirty="0"/>
              <a:t> </a:t>
            </a:r>
            <a:r>
              <a:rPr lang="en-US" sz="2000" b="1" dirty="0" err="1"/>
              <a:t>rehetra</a:t>
            </a:r>
            <a:r>
              <a:rPr lang="en-US" sz="2000" b="1" dirty="0"/>
              <a:t>.” </a:t>
            </a:r>
            <a:r>
              <a:rPr lang="en-US" sz="2000" b="1" dirty="0" err="1"/>
              <a:t>Kanefa</a:t>
            </a:r>
            <a:r>
              <a:rPr lang="en-US" sz="2000" b="1" dirty="0"/>
              <a:t>, </a:t>
            </a:r>
            <a:r>
              <a:rPr lang="en-US" sz="2000" b="1" dirty="0" err="1"/>
              <a:t>Mosesy</a:t>
            </a:r>
            <a:r>
              <a:rPr lang="en-US" sz="2000" b="1" dirty="0"/>
              <a:t> </a:t>
            </a:r>
            <a:r>
              <a:rPr lang="en-US" sz="2000" b="1" dirty="0" err="1"/>
              <a:t>izao</a:t>
            </a:r>
            <a:r>
              <a:rPr lang="en-US" sz="2000" b="1" dirty="0"/>
              <a:t> </a:t>
            </a:r>
            <a:r>
              <a:rPr lang="en-US" sz="2000" b="1" dirty="0" err="1"/>
              <a:t>nanala</a:t>
            </a:r>
            <a:r>
              <a:rPr lang="en-US" sz="2000" b="1" dirty="0"/>
              <a:t> </a:t>
            </a:r>
            <a:r>
              <a:rPr lang="en-US" sz="2000" b="1" dirty="0" err="1"/>
              <a:t>tsiny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tenany</a:t>
            </a:r>
            <a:r>
              <a:rPr lang="en-US" sz="2000" b="1" dirty="0"/>
              <a:t> fa </a:t>
            </a:r>
            <a:r>
              <a:rPr lang="en-US" sz="2000" b="1" dirty="0" err="1"/>
              <a:t>votsa</a:t>
            </a:r>
            <a:r>
              <a:rPr lang="en-US" sz="2000" b="1" dirty="0"/>
              <a:t> </a:t>
            </a:r>
            <a:r>
              <a:rPr lang="en-US" sz="2000" b="1" dirty="0" err="1"/>
              <a:t>vava</a:t>
            </a:r>
            <a:r>
              <a:rPr lang="en-US" sz="2000" b="1" dirty="0"/>
              <a:t> (</a:t>
            </a:r>
            <a:r>
              <a:rPr lang="en-US" sz="2000" b="1" dirty="0" err="1"/>
              <a:t>Eks</a:t>
            </a:r>
            <a:r>
              <a:rPr lang="en-US" sz="2000" b="1" dirty="0"/>
              <a:t>. 4:10); </a:t>
            </a:r>
            <a:r>
              <a:rPr lang="en-US" sz="2000" b="1" dirty="0" err="1"/>
              <a:t>Isaia</a:t>
            </a:r>
            <a:r>
              <a:rPr lang="en-US" sz="2000" b="1" dirty="0"/>
              <a:t> </a:t>
            </a:r>
            <a:r>
              <a:rPr lang="en-US" sz="2000" b="1" dirty="0" err="1"/>
              <a:t>niteny</a:t>
            </a:r>
            <a:r>
              <a:rPr lang="en-US" sz="2000" b="1" dirty="0"/>
              <a:t> fa </a:t>
            </a:r>
            <a:r>
              <a:rPr lang="en-US" sz="2000" b="1" dirty="0" err="1"/>
              <a:t>maloto</a:t>
            </a:r>
            <a:r>
              <a:rPr lang="en-US" sz="2000" b="1" dirty="0"/>
              <a:t> </a:t>
            </a:r>
            <a:r>
              <a:rPr lang="en-US" sz="2000" b="1" dirty="0" err="1"/>
              <a:t>molotra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 (Is. 6:5); </a:t>
            </a:r>
            <a:r>
              <a:rPr lang="en-US" sz="2000" b="1" dirty="0" err="1"/>
              <a:t>Jeremia</a:t>
            </a:r>
            <a:r>
              <a:rPr lang="en-US" sz="2000" b="1" dirty="0"/>
              <a:t> </a:t>
            </a:r>
            <a:r>
              <a:rPr lang="en-US" sz="2000" b="1" dirty="0" err="1"/>
              <a:t>nieritreritra</a:t>
            </a:r>
            <a:r>
              <a:rPr lang="en-US" sz="2000" b="1" dirty="0"/>
              <a:t> fa </a:t>
            </a:r>
            <a:r>
              <a:rPr lang="en-US" sz="2000" b="1" dirty="0" err="1"/>
              <a:t>mbola</a:t>
            </a:r>
            <a:r>
              <a:rPr lang="en-US" sz="2000" b="1" dirty="0"/>
              <a:t> </a:t>
            </a:r>
            <a:r>
              <a:rPr lang="en-US" sz="2000" b="1" dirty="0" err="1"/>
              <a:t>zaza</a:t>
            </a:r>
            <a:r>
              <a:rPr lang="en-US" sz="2000" b="1" dirty="0"/>
              <a:t> </a:t>
            </a:r>
            <a:r>
              <a:rPr lang="en-US" sz="2000" b="1" dirty="0" err="1"/>
              <a:t>loatra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 ho </a:t>
            </a:r>
            <a:r>
              <a:rPr lang="en-US" sz="2000" b="1" dirty="0" err="1"/>
              <a:t>amin'io</a:t>
            </a:r>
            <a:r>
              <a:rPr lang="en-US" sz="2000" b="1" dirty="0"/>
              <a:t> </a:t>
            </a:r>
            <a:r>
              <a:rPr lang="en-US" sz="2000" b="1" dirty="0" err="1"/>
              <a:t>andraikitra</a:t>
            </a:r>
            <a:r>
              <a:rPr lang="en-US" sz="2000" b="1" dirty="0"/>
              <a:t> io (Jer.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0724" y="1530300"/>
            <a:ext cx="1702155" cy="22558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6794" y="1615953"/>
            <a:ext cx="1691900" cy="22558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6385" y="1615953"/>
            <a:ext cx="1473832" cy="22558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646644"/>
            <a:ext cx="2681691" cy="19837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646644"/>
            <a:ext cx="1907280" cy="19837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4932677" y="4177753"/>
            <a:ext cx="57340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Latsaka</a:t>
            </a:r>
            <a:r>
              <a:rPr lang="en-US" sz="2000" b="1" dirty="0"/>
              <a:t> </a:t>
            </a:r>
            <a:r>
              <a:rPr lang="en-US" sz="2000" b="1" dirty="0" err="1"/>
              <a:t>tao</a:t>
            </a:r>
            <a:r>
              <a:rPr lang="en-US" sz="2000" b="1" dirty="0"/>
              <a:t> </a:t>
            </a:r>
            <a:r>
              <a:rPr lang="en-US" sz="2000" b="1" dirty="0" err="1"/>
              <a:t>anaty</a:t>
            </a:r>
            <a:r>
              <a:rPr lang="en-US" sz="2000" b="1" dirty="0"/>
              <a:t> </a:t>
            </a:r>
            <a:r>
              <a:rPr lang="en-US" sz="2000" b="1" dirty="0" err="1"/>
              <a:t>famoizam</a:t>
            </a:r>
            <a:r>
              <a:rPr lang="en-US" sz="2000" b="1" dirty="0"/>
              <a:t>-po </a:t>
            </a:r>
            <a:r>
              <a:rPr lang="en-US" sz="2000" b="1" dirty="0" err="1"/>
              <a:t>lalina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Elia </a:t>
            </a:r>
            <a:r>
              <a:rPr lang="en-US" sz="2000" b="1" dirty="0" err="1"/>
              <a:t>noho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fandrahonana</a:t>
            </a:r>
            <a:r>
              <a:rPr lang="en-US" sz="2000" b="1" dirty="0"/>
              <a:t> ho </a:t>
            </a:r>
            <a:r>
              <a:rPr lang="en-US" sz="2000" b="1" dirty="0" err="1"/>
              <a:t>faty</a:t>
            </a:r>
            <a:r>
              <a:rPr lang="en-US" sz="2000" b="1" dirty="0"/>
              <a:t> </a:t>
            </a:r>
            <a:r>
              <a:rPr lang="en-US" sz="2000" b="1" dirty="0" err="1"/>
              <a:t>nataon'ny</a:t>
            </a:r>
            <a:r>
              <a:rPr lang="en-US" sz="2000" b="1" dirty="0"/>
              <a:t> </a:t>
            </a:r>
            <a:r>
              <a:rPr lang="en-US" sz="2000" b="1" dirty="0" err="1"/>
              <a:t>mpanjakavavy</a:t>
            </a:r>
            <a:r>
              <a:rPr lang="en-US" sz="2000" b="1" dirty="0"/>
              <a:t> </a:t>
            </a:r>
            <a:r>
              <a:rPr lang="en-US" sz="2000" b="1" dirty="0" err="1"/>
              <a:t>Jezebela</a:t>
            </a:r>
            <a:r>
              <a:rPr lang="en-US" sz="2000" b="1" dirty="0"/>
              <a:t>, </a:t>
            </a:r>
            <a:r>
              <a:rPr lang="en-US" sz="2000" b="1" dirty="0" err="1"/>
              <a:t>taorian'ny</a:t>
            </a:r>
            <a:r>
              <a:rPr lang="en-US" sz="2000" b="1" dirty="0"/>
              <a:t> </a:t>
            </a:r>
            <a:r>
              <a:rPr lang="en-US" sz="2000" b="1" dirty="0" err="1"/>
              <a:t>fahagagana</a:t>
            </a:r>
            <a:r>
              <a:rPr lang="en-US" sz="2000" b="1" dirty="0"/>
              <a:t> </a:t>
            </a:r>
            <a:r>
              <a:rPr lang="en-US" sz="2000" b="1" dirty="0" err="1"/>
              <a:t>lehibe</a:t>
            </a:r>
            <a:r>
              <a:rPr lang="en-US" sz="2000" b="1" dirty="0"/>
              <a:t> </a:t>
            </a:r>
            <a:r>
              <a:rPr lang="en-US" sz="2000" b="1" dirty="0" err="1"/>
              <a:t>nataony</a:t>
            </a:r>
            <a:r>
              <a:rPr lang="en-US" sz="2000" b="1" dirty="0"/>
              <a:t> (1 </a:t>
            </a:r>
            <a:r>
              <a:rPr lang="en-US" sz="2000" b="1" dirty="0" err="1"/>
              <a:t>Mpanjaka</a:t>
            </a:r>
            <a:r>
              <a:rPr lang="en-US" sz="2000" b="1" dirty="0"/>
              <a:t>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914" t="392" r="2685" b="-392"/>
          <a:stretch>
            <a:fillRect/>
          </a:stretch>
        </p:blipFill>
        <p:spPr>
          <a:xfrm>
            <a:off x="10715625" y="4369744"/>
            <a:ext cx="1298910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90325" y="3092320"/>
            <a:ext cx="65064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Elia,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fahasahiana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nandrahona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mpanjaka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Ahaba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hai-tany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nialany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tamin'Andriamanitra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voalaza</a:t>
            </a:r>
            <a:r>
              <a:rPr lang="en-US" sz="2000" b="1" dirty="0">
                <a:solidFill>
                  <a:prstClr val="black"/>
                </a:solidFill>
              </a:rPr>
              <a:t> fa “</a:t>
            </a:r>
            <a:r>
              <a:rPr lang="en-US" sz="2000" b="1" dirty="0" err="1">
                <a:solidFill>
                  <a:prstClr val="black"/>
                </a:solidFill>
              </a:rPr>
              <a:t>olona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tahaka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antsika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ihany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Jakoba</a:t>
            </a:r>
            <a:r>
              <a:rPr lang="en-US" sz="2000" b="1" dirty="0">
                <a:solidFill>
                  <a:prstClr val="black"/>
                </a:solidFill>
              </a:rPr>
              <a:t>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4946712" y="5423022"/>
            <a:ext cx="55753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Mazava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tokoa</a:t>
            </a:r>
            <a:r>
              <a:rPr lang="en-US" sz="2000" b="1" dirty="0">
                <a:solidFill>
                  <a:prstClr val="black"/>
                </a:solidFill>
              </a:rPr>
              <a:t> fa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mifidy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Andriamanitra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satria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tanteraka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Inona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hitany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? Ny </a:t>
            </a:r>
            <a:r>
              <a:rPr lang="en-US" sz="2000" b="1" dirty="0" err="1">
                <a:solidFill>
                  <a:prstClr val="black"/>
                </a:solidFill>
              </a:rPr>
              <a:t>fitiavany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an'Andriamanitra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faniriany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hankato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AHOANA NO FITONDRAN-TENAN'NY MPAMINANY?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-1955" y="656837"/>
            <a:ext cx="12191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hoy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Mikaia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‘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Raha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velona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Jehovah,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lazain'i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amiko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ihany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hambarako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</a:p>
          <a:p>
            <a:pPr algn="ctr"/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n-US" sz="12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Mpanjaka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22:14)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209939"/>
            <a:ext cx="60674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maha-mpitondra</a:t>
            </a:r>
            <a:r>
              <a:rPr lang="en-US" sz="2000" b="1" dirty="0"/>
              <a:t> </a:t>
            </a:r>
            <a:r>
              <a:rPr lang="en-US" sz="2000" b="1" dirty="0" err="1"/>
              <a:t>tenin'Andriamanitra</a:t>
            </a:r>
            <a:r>
              <a:rPr lang="en-US" sz="2000" b="1" dirty="0"/>
              <a:t> </a:t>
            </a:r>
            <a:r>
              <a:rPr lang="en-US" sz="2000" b="1" dirty="0" err="1"/>
              <a:t>azy</a:t>
            </a:r>
            <a:r>
              <a:rPr lang="en-US" sz="2000" b="1" dirty="0"/>
              <a:t> </a:t>
            </a:r>
            <a:r>
              <a:rPr lang="en-US" sz="2000" b="1" dirty="0" err="1"/>
              <a:t>ireo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mivelona</a:t>
            </a:r>
            <a:r>
              <a:rPr lang="en-US" sz="2000" b="1" dirty="0"/>
              <a:t> </a:t>
            </a:r>
            <a:r>
              <a:rPr lang="en-US" sz="2000" b="1" dirty="0" err="1"/>
              <a:t>araka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fiantsona</a:t>
            </a:r>
            <a:r>
              <a:rPr lang="en-US" sz="2000" b="1" dirty="0"/>
              <a:t> </a:t>
            </a:r>
            <a:r>
              <a:rPr lang="en-US" sz="2000" b="1" dirty="0" err="1"/>
              <a:t>azy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 (1 Sam. 12:3-4). “</a:t>
            </a:r>
            <a:r>
              <a:rPr lang="en-US" sz="2000" b="1" dirty="0" err="1"/>
              <a:t>Lehilahin'Andriamanitra</a:t>
            </a:r>
            <a:r>
              <a:rPr lang="en-US" sz="2000" b="1" dirty="0"/>
              <a:t>,” “</a:t>
            </a:r>
            <a:r>
              <a:rPr lang="en-US" sz="2000" b="1" dirty="0" err="1"/>
              <a:t>olona</a:t>
            </a:r>
            <a:r>
              <a:rPr lang="en-US" sz="2000" b="1" dirty="0"/>
              <a:t> </a:t>
            </a:r>
            <a:r>
              <a:rPr lang="en-US" sz="2000" b="1" dirty="0" err="1"/>
              <a:t>manan-kaja</a:t>
            </a:r>
            <a:r>
              <a:rPr lang="en-US" sz="2000" b="1" dirty="0"/>
              <a:t>” no </a:t>
            </a:r>
            <a:r>
              <a:rPr lang="en-US" sz="2000" b="1" dirty="0" err="1"/>
              <a:t>ahafantaran'ny</a:t>
            </a:r>
            <a:r>
              <a:rPr lang="en-US" sz="2000" b="1" dirty="0"/>
              <a:t> </a:t>
            </a:r>
            <a:r>
              <a:rPr lang="en-US" sz="2000" b="1" dirty="0" err="1"/>
              <a:t>olona</a:t>
            </a:r>
            <a:r>
              <a:rPr lang="en-US" sz="2000" b="1" dirty="0"/>
              <a:t> </a:t>
            </a:r>
            <a:r>
              <a:rPr lang="en-US" sz="2000" b="1" dirty="0" err="1"/>
              <a:t>azy</a:t>
            </a:r>
            <a:r>
              <a:rPr lang="en-US" sz="2000" b="1" dirty="0"/>
              <a:t> </a:t>
            </a:r>
            <a:r>
              <a:rPr lang="en-US" sz="2000" b="1" dirty="0" err="1"/>
              <a:t>ireo</a:t>
            </a:r>
            <a:r>
              <a:rPr lang="en-US" sz="2000" b="1" dirty="0"/>
              <a:t> (1 Sam.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10" y="1283503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283503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7570" y="3474863"/>
            <a:ext cx="61189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Niseho</a:t>
            </a:r>
            <a:r>
              <a:rPr lang="en-US" sz="2000" b="1" dirty="0"/>
              <a:t> </a:t>
            </a:r>
            <a:r>
              <a:rPr lang="en-US" sz="2000" b="1" dirty="0" err="1"/>
              <a:t>teo</a:t>
            </a:r>
            <a:r>
              <a:rPr lang="en-US" sz="2000" b="1" dirty="0"/>
              <a:t> </a:t>
            </a:r>
            <a:r>
              <a:rPr lang="en-US" sz="2000" b="1" dirty="0" err="1"/>
              <a:t>anatrahan'ny</a:t>
            </a:r>
            <a:r>
              <a:rPr lang="en-US" sz="2000" b="1" dirty="0"/>
              <a:t> </a:t>
            </a:r>
            <a:r>
              <a:rPr lang="en-US" sz="2000" b="1" dirty="0" err="1"/>
              <a:t>mpanjaka</a:t>
            </a:r>
            <a:r>
              <a:rPr lang="en-US" sz="2000" b="1" dirty="0"/>
              <a:t> </a:t>
            </a:r>
            <a:r>
              <a:rPr lang="en-US" sz="2000" b="1" dirty="0" err="1"/>
              <a:t>roa</a:t>
            </a:r>
            <a:r>
              <a:rPr lang="en-US" sz="2000" b="1" dirty="0"/>
              <a:t>, </a:t>
            </a:r>
            <a:r>
              <a:rPr lang="en-US" sz="2000" b="1" dirty="0" err="1"/>
              <a:t>mpaminany</a:t>
            </a:r>
            <a:r>
              <a:rPr lang="en-US" sz="2000" b="1" dirty="0"/>
              <a:t> 400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nanome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mahafinaritra</a:t>
            </a:r>
            <a:r>
              <a:rPr lang="en-US" sz="2000" b="1" dirty="0"/>
              <a:t>,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mpiambina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nanoro-hevitra</a:t>
            </a:r>
            <a:r>
              <a:rPr lang="en-US" sz="2000" b="1" dirty="0"/>
              <a:t> </a:t>
            </a:r>
            <a:r>
              <a:rPr lang="en-US" sz="2000" b="1" dirty="0" err="1"/>
              <a:t>azy</a:t>
            </a:r>
            <a:r>
              <a:rPr lang="en-US" sz="2000" b="1" dirty="0"/>
              <a:t> </a:t>
            </a:r>
            <a:r>
              <a:rPr lang="en-US" sz="2000" b="1" dirty="0" err="1"/>
              <a:t>hanova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araka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toe-</a:t>
            </a:r>
            <a:r>
              <a:rPr lang="en-US" sz="2000" b="1" dirty="0" err="1"/>
              <a:t>javatra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Mikaia</a:t>
            </a:r>
            <a:r>
              <a:rPr lang="en-US" sz="2000" b="1" dirty="0"/>
              <a:t> (1 </a:t>
            </a:r>
            <a:r>
              <a:rPr lang="en-US" sz="2000" b="1" dirty="0" err="1"/>
              <a:t>Mpanjaka</a:t>
            </a:r>
            <a:r>
              <a:rPr lang="en-US" sz="2000" b="1" dirty="0"/>
              <a:t> 22:10-13). </a:t>
            </a:r>
            <a:r>
              <a:rPr lang="en-US" sz="2000" b="1" dirty="0" err="1"/>
              <a:t>Saingy</a:t>
            </a:r>
            <a:r>
              <a:rPr lang="en-US" sz="2000" b="1" dirty="0"/>
              <a:t>, </a:t>
            </a:r>
            <a:r>
              <a:rPr lang="en-US" sz="2000" b="1" dirty="0" err="1"/>
              <a:t>nijoro</a:t>
            </a:r>
            <a:r>
              <a:rPr lang="en-US" sz="2000" b="1" dirty="0"/>
              <a:t> </a:t>
            </a:r>
            <a:r>
              <a:rPr lang="en-US" sz="2000" b="1" dirty="0" err="1"/>
              <a:t>mahatoky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 </a:t>
            </a:r>
            <a:r>
              <a:rPr lang="en-US" sz="2000" b="1" dirty="0" err="1"/>
              <a:t>sady</a:t>
            </a:r>
            <a:r>
              <a:rPr lang="en-US" sz="2000" b="1" dirty="0"/>
              <a:t> </a:t>
            </a:r>
            <a:r>
              <a:rPr lang="en-US" sz="2000" b="1" dirty="0" err="1"/>
              <a:t>nanda</a:t>
            </a:r>
            <a:r>
              <a:rPr lang="en-US" sz="2000" b="1" dirty="0"/>
              <a:t> </a:t>
            </a:r>
            <a:r>
              <a:rPr lang="en-US" sz="2000" b="1" dirty="0" err="1"/>
              <a:t>tsy</a:t>
            </a:r>
            <a:r>
              <a:rPr lang="en-US" sz="2000" b="1" dirty="0"/>
              <a:t> </a:t>
            </a:r>
            <a:r>
              <a:rPr lang="en-US" sz="2000" b="1" dirty="0" err="1"/>
              <a:t>hiteny</a:t>
            </a:r>
            <a:r>
              <a:rPr lang="en-US" sz="2000" b="1" dirty="0"/>
              <a:t> </a:t>
            </a:r>
            <a:r>
              <a:rPr lang="en-US" sz="2000" b="1" dirty="0" err="1"/>
              <a:t>afa-tsy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nambaran'Andriamanitra</a:t>
            </a:r>
            <a:r>
              <a:rPr lang="en-US" sz="2000" b="1" dirty="0"/>
              <a:t> </a:t>
            </a:r>
            <a:r>
              <a:rPr lang="en-US" sz="2000" b="1" dirty="0" err="1"/>
              <a:t>taminy</a:t>
            </a:r>
            <a:r>
              <a:rPr lang="en-US" sz="2000" b="1" dirty="0"/>
              <a:t> </a:t>
            </a:r>
            <a:r>
              <a:rPr lang="en-US" sz="2000" b="1" dirty="0" err="1"/>
              <a:t>ihany</a:t>
            </a:r>
            <a:r>
              <a:rPr lang="en-US" sz="2000" b="1" dirty="0"/>
              <a:t> (1 </a:t>
            </a:r>
            <a:r>
              <a:rPr lang="en-US" sz="2000" b="1" dirty="0" err="1"/>
              <a:t>Mpanjaka</a:t>
            </a:r>
            <a:r>
              <a:rPr lang="en-US" sz="2000" b="1" dirty="0"/>
              <a:t>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555056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8287" y="4539171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88428" y="2777048"/>
            <a:ext cx="609600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Mankahala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mandrahona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handray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entiny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Mpanjaka</a:t>
            </a:r>
            <a:r>
              <a:rPr lang="en-US" sz="2000" b="1" dirty="0">
                <a:solidFill>
                  <a:prstClr val="black"/>
                </a:solidFill>
              </a:rPr>
              <a:t> 22:8, 27). Fa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toe-</a:t>
            </a:r>
            <a:r>
              <a:rPr lang="en-US" sz="2000" b="1" dirty="0" err="1">
                <a:solidFill>
                  <a:prstClr val="black"/>
                </a:solidFill>
              </a:rPr>
              <a:t>javatra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sarotra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atrehin'izy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manambara</a:t>
            </a:r>
            <a:r>
              <a:rPr lang="en-US" sz="2000" b="1" dirty="0">
                <a:solidFill>
                  <a:prstClr val="black"/>
                </a:solidFill>
              </a:rPr>
              <a:t> am-</a:t>
            </a:r>
            <a:r>
              <a:rPr lang="en-US" sz="2000" b="1" dirty="0" err="1">
                <a:solidFill>
                  <a:prstClr val="black"/>
                </a:solidFill>
              </a:rPr>
              <a:t>pahatokiana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entiny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mpaminany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-1955" y="5617926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olona </a:t>
            </a:r>
            <a:r>
              <a:rPr lang="en-US" sz="2000" b="1" dirty="0" err="1">
                <a:solidFill>
                  <a:prstClr val="black"/>
                </a:solidFill>
              </a:rPr>
              <a:t>tateraka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izy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ireo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saingy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lehilahy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vehivavy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vavaka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mahatoky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Teny, ary </a:t>
            </a:r>
            <a:r>
              <a:rPr lang="en-US" sz="2000" b="1" dirty="0" err="1">
                <a:solidFill>
                  <a:prstClr val="black"/>
                </a:solidFill>
              </a:rPr>
              <a:t>mpanompon'Andriamanitra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(1 Sam. 12:23; Jer.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1618417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INONA NO ASA ATAON'NY MPAMINANY?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Jeho,zanak'i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Nimsy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hosory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mpanjakan'ny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Isiraely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Elisa,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zanak'i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Safata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avy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any Abela-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mehola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hosory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mpaminany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handimby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anao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</a:t>
            </a:r>
            <a:r>
              <a:rPr lang="en-US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Mpanjaka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219075" y="1511096"/>
            <a:ext cx="2395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 err="1"/>
              <a:t>Anisan'ny</a:t>
            </a:r>
            <a:r>
              <a:rPr lang="en-US" sz="2000" b="1" dirty="0"/>
              <a:t> </a:t>
            </a:r>
            <a:r>
              <a:rPr lang="en-US" sz="2000" b="1" dirty="0" err="1"/>
              <a:t>andraikitry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 </a:t>
            </a:r>
            <a:r>
              <a:rPr lang="en-US" sz="2000" b="1" dirty="0" err="1"/>
              <a:t>ireto</a:t>
            </a:r>
            <a:r>
              <a:rPr lang="en-US" sz="2000" b="1" dirty="0"/>
              <a:t>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5547" y="1501805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8797" y="1501805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7512" y="1501805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01805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25317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453" y="4155797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308857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4341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4669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4678032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564057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4669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49244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pt-BR" sz="26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IZA NO VEHIVAVY NOMENA FANOMEZAM-PAHASOAVAN'NY FAMINANIANA</a:t>
            </a:r>
            <a:r>
              <a:rPr lang="en-US" sz="26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48" y="498584"/>
            <a:ext cx="1154429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Debora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mpaminanivavy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vadin'i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Lapidota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no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nitsara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Isiraely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tamin'izany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andro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izany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Mpitsara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66983" y="1102908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Milaza</a:t>
            </a:r>
            <a:r>
              <a:rPr lang="en-US" b="1" dirty="0"/>
              <a:t> </a:t>
            </a:r>
            <a:r>
              <a:rPr lang="en-US" b="1" dirty="0" err="1"/>
              <a:t>mpaminanivavy</a:t>
            </a:r>
            <a:r>
              <a:rPr lang="en-US" b="1" dirty="0"/>
              <a:t> </a:t>
            </a:r>
            <a:r>
              <a:rPr lang="en-US" b="1" dirty="0" err="1"/>
              <a:t>dimy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Testamenta</a:t>
            </a:r>
            <a:r>
              <a:rPr lang="en-US" b="1" dirty="0"/>
              <a:t> </a:t>
            </a:r>
            <a:r>
              <a:rPr lang="en-US" b="1" dirty="0" err="1"/>
              <a:t>Taloha</a:t>
            </a:r>
            <a:r>
              <a:rPr lang="en-US" b="1" dirty="0"/>
              <a:t>. </a:t>
            </a:r>
            <a:r>
              <a:rPr lang="en-US" b="1" dirty="0" err="1"/>
              <a:t>Iray</a:t>
            </a:r>
            <a:r>
              <a:rPr lang="en-US" b="1" dirty="0"/>
              <a:t> </a:t>
            </a:r>
            <a:r>
              <a:rPr lang="en-US" b="1" dirty="0" err="1"/>
              <a:t>amin'izy</a:t>
            </a:r>
            <a:r>
              <a:rPr lang="en-US" b="1" dirty="0"/>
              <a:t> </a:t>
            </a:r>
            <a:r>
              <a:rPr lang="en-US" b="1" dirty="0" err="1"/>
              <a:t>ireny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Noadia</a:t>
            </a:r>
            <a:r>
              <a:rPr lang="en-US" b="1" dirty="0"/>
              <a:t>, </a:t>
            </a:r>
            <a:r>
              <a:rPr lang="en-US" b="1" dirty="0" err="1"/>
              <a:t>izay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sandoka</a:t>
            </a:r>
            <a:r>
              <a:rPr lang="en-US" b="1" dirty="0"/>
              <a:t> (Neh. 6:14). </a:t>
            </a:r>
            <a:r>
              <a:rPr lang="en-US" b="1" dirty="0" err="1"/>
              <a:t>Hafa</a:t>
            </a:r>
            <a:r>
              <a:rPr lang="en-US" b="1" dirty="0"/>
              <a:t> </a:t>
            </a:r>
            <a:r>
              <a:rPr lang="en-US" b="1" dirty="0" err="1"/>
              <a:t>iray</a:t>
            </a:r>
            <a:r>
              <a:rPr lang="en-US" b="1" dirty="0"/>
              <a:t> </a:t>
            </a:r>
            <a:r>
              <a:rPr lang="en-US" b="1" dirty="0" err="1"/>
              <a:t>koa</a:t>
            </a:r>
            <a:r>
              <a:rPr lang="en-US" b="1" dirty="0"/>
              <a:t>, </a:t>
            </a:r>
            <a:r>
              <a:rPr lang="en-US" b="1" dirty="0" err="1"/>
              <a:t>dia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vadin'i</a:t>
            </a:r>
            <a:r>
              <a:rPr lang="en-US" b="1" dirty="0"/>
              <a:t> </a:t>
            </a:r>
            <a:r>
              <a:rPr lang="en-US" b="1" dirty="0" err="1"/>
              <a:t>Isaia</a:t>
            </a:r>
            <a:r>
              <a:rPr lang="en-US" b="1" dirty="0"/>
              <a:t>, </a:t>
            </a:r>
            <a:r>
              <a:rPr lang="en-US" b="1" dirty="0" err="1"/>
              <a:t>izay</a:t>
            </a:r>
            <a:r>
              <a:rPr lang="en-US" b="1" dirty="0"/>
              <a:t> </a:t>
            </a:r>
            <a:r>
              <a:rPr lang="en-US" b="1" dirty="0" err="1"/>
              <a:t>tsy</a:t>
            </a:r>
            <a:r>
              <a:rPr lang="en-US" b="1" dirty="0"/>
              <a:t> </a:t>
            </a:r>
            <a:r>
              <a:rPr lang="en-US" b="1" dirty="0" err="1"/>
              <a:t>fantatsika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nantsoina</a:t>
            </a:r>
            <a:r>
              <a:rPr lang="en-US" b="1" dirty="0"/>
              <a:t> hoe </a:t>
            </a:r>
            <a:r>
              <a:rPr lang="en-US" b="1" dirty="0" err="1"/>
              <a:t>mpaminanivavy</a:t>
            </a:r>
            <a:r>
              <a:rPr lang="en-US" b="1" dirty="0"/>
              <a:t> </a:t>
            </a:r>
            <a:r>
              <a:rPr lang="en-US" b="1" dirty="0" err="1"/>
              <a:t>noho</a:t>
            </a:r>
            <a:r>
              <a:rPr lang="en-US" b="1" dirty="0"/>
              <a:t> </a:t>
            </a:r>
            <a:r>
              <a:rPr lang="en-US" b="1" dirty="0" err="1"/>
              <a:t>izy</a:t>
            </a:r>
            <a:r>
              <a:rPr lang="en-US" b="1" dirty="0"/>
              <a:t> </a:t>
            </a:r>
            <a:r>
              <a:rPr lang="en-US" b="1" dirty="0" err="1"/>
              <a:t>nahazo</a:t>
            </a:r>
            <a:r>
              <a:rPr lang="en-US" b="1" dirty="0"/>
              <a:t> io </a:t>
            </a:r>
            <a:r>
              <a:rPr lang="en-US" b="1" dirty="0" err="1"/>
              <a:t>fanomezam-pahasoavana</a:t>
            </a:r>
            <a:r>
              <a:rPr lang="en-US" b="1" dirty="0"/>
              <a:t> io,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noho</a:t>
            </a:r>
            <a:r>
              <a:rPr lang="en-US" b="1" dirty="0"/>
              <a:t> </a:t>
            </a:r>
            <a:r>
              <a:rPr lang="en-US" b="1" dirty="0" err="1"/>
              <a:t>izy</a:t>
            </a:r>
            <a:r>
              <a:rPr lang="en-US" b="1" dirty="0"/>
              <a:t> </a:t>
            </a:r>
            <a:r>
              <a:rPr lang="en-US" b="1" dirty="0" err="1"/>
              <a:t>vadin'ny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 (Is.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HOLDA.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nanontanian'i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Josia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amin'ny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bokin'ny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Lalàna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izay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hita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Ho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fanampin'ny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famaliany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fanontanian'ny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mpajaka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nanao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nampahery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Mpanjaka22:14-20).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mpaminanivavy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mpitsara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nitarika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vahoaka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tamin'ny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natao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tamin'i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Sisera,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niaraka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tamin'i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Baraka.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Nanao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fiderana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faminaniana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taorian'ny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fandresena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Mpitsara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4:4-9; 5:1).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753322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MIRIAMA.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Amin'ny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maha-mpaminanivavy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nitarika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vehivavy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rehetra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hihira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rehefa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tafita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Ranomasina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Mena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Nanampy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ireo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anandahiny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tamin'ny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fitarihana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vahoaka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nandritra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fivahinianana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tany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an'efitra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15:20;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6:4).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INONA IREO TOETRAN'NY MPAMINANY SANDOKA?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hoy Jehovah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tamiko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: ‘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Ireo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mpaminany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ireo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maminany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lainga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anarako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naniraka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azy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Aho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nandidy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azy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niteny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taminy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fa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fahitana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mandainga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faminaniana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marina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tsinotsinona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fitaky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fony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aminaniany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aminareo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Jeremia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-74644" y="1378698"/>
            <a:ext cx="89983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Tsy</a:t>
            </a:r>
            <a:r>
              <a:rPr lang="en-US" b="1" dirty="0"/>
              <a:t> </a:t>
            </a:r>
            <a:r>
              <a:rPr lang="en-US" b="1" dirty="0" err="1"/>
              <a:t>izay</a:t>
            </a:r>
            <a:r>
              <a:rPr lang="en-US" b="1" dirty="0"/>
              <a:t> </a:t>
            </a:r>
            <a:r>
              <a:rPr lang="en-US" b="1" dirty="0" err="1"/>
              <a:t>rehetra</a:t>
            </a:r>
            <a:r>
              <a:rPr lang="en-US" b="1" dirty="0"/>
              <a:t> </a:t>
            </a:r>
            <a:r>
              <a:rPr lang="en-US" b="1" dirty="0" err="1"/>
              <a:t>maminany</a:t>
            </a:r>
            <a:r>
              <a:rPr lang="en-US" b="1" dirty="0"/>
              <a:t> no </a:t>
            </a:r>
            <a:r>
              <a:rPr lang="en-US" b="1" dirty="0" err="1"/>
              <a:t>manao</a:t>
            </a:r>
            <a:r>
              <a:rPr lang="en-US" b="1" dirty="0"/>
              <a:t> </a:t>
            </a:r>
            <a:r>
              <a:rPr lang="en-US" b="1" dirty="0" err="1"/>
              <a:t>izany</a:t>
            </a:r>
            <a:r>
              <a:rPr lang="en-US" b="1" dirty="0"/>
              <a:t> </a:t>
            </a:r>
            <a:r>
              <a:rPr lang="en-US" b="1" dirty="0" err="1"/>
              <a:t>satria</a:t>
            </a:r>
            <a:r>
              <a:rPr lang="en-US" b="1" dirty="0"/>
              <a:t> </a:t>
            </a:r>
            <a:r>
              <a:rPr lang="en-US" b="1" dirty="0" err="1"/>
              <a:t>nandray</a:t>
            </a:r>
            <a:r>
              <a:rPr lang="en-US" b="1" dirty="0"/>
              <a:t> </a:t>
            </a:r>
            <a:r>
              <a:rPr lang="en-US" b="1" dirty="0" err="1"/>
              <a:t>hafatra</a:t>
            </a:r>
            <a:r>
              <a:rPr lang="en-US" b="1" dirty="0"/>
              <a:t> </a:t>
            </a:r>
            <a:r>
              <a:rPr lang="en-US" b="1" dirty="0" err="1"/>
              <a:t>avy</a:t>
            </a:r>
            <a:r>
              <a:rPr lang="en-US" b="1" dirty="0"/>
              <a:t> </a:t>
            </a:r>
            <a:r>
              <a:rPr lang="en-US" b="1" dirty="0" err="1"/>
              <a:t>tamin'Andriamanitra</a:t>
            </a:r>
            <a:r>
              <a:rPr lang="en-US" b="1" dirty="0"/>
              <a:t> (Jer. 14:14). </a:t>
            </a:r>
            <a:r>
              <a:rPr lang="en-US" b="1" dirty="0" err="1"/>
              <a:t>Inona</a:t>
            </a:r>
            <a:r>
              <a:rPr lang="en-US" b="1" dirty="0"/>
              <a:t> no </a:t>
            </a:r>
            <a:r>
              <a:rPr lang="en-US" b="1" dirty="0" err="1"/>
              <a:t>hafatra</a:t>
            </a:r>
            <a:r>
              <a:rPr lang="en-US" b="1" dirty="0"/>
              <a:t> </a:t>
            </a:r>
            <a:r>
              <a:rPr lang="en-US" b="1" dirty="0" err="1"/>
              <a:t>entin'izy</a:t>
            </a:r>
            <a:r>
              <a:rPr lang="en-US" b="1" dirty="0"/>
              <a:t> </a:t>
            </a:r>
            <a:r>
              <a:rPr lang="en-US" b="1" dirty="0" err="1"/>
              <a:t>ireo</a:t>
            </a:r>
            <a:r>
              <a:rPr lang="en-US" b="1" dirty="0"/>
              <a:t>, </a:t>
            </a:r>
            <a:r>
              <a:rPr lang="en-US" b="1" dirty="0" err="1"/>
              <a:t>ary</a:t>
            </a:r>
            <a:r>
              <a:rPr lang="en-US" b="1" dirty="0"/>
              <a:t> </a:t>
            </a:r>
            <a:r>
              <a:rPr lang="en-US" b="1" dirty="0" err="1"/>
              <a:t>nahoana</a:t>
            </a:r>
            <a:r>
              <a:rPr lang="en-US" b="1" dirty="0"/>
              <a:t> no </a:t>
            </a:r>
            <a:r>
              <a:rPr lang="en-US" b="1" dirty="0" err="1"/>
              <a:t>mitondra</a:t>
            </a:r>
            <a:r>
              <a:rPr lang="en-US" b="1" dirty="0"/>
              <a:t> </a:t>
            </a:r>
            <a:r>
              <a:rPr lang="en-US" b="1" dirty="0" err="1"/>
              <a:t>izany</a:t>
            </a:r>
            <a:r>
              <a:rPr lang="en-US" b="1" dirty="0"/>
              <a:t> </a:t>
            </a:r>
            <a:r>
              <a:rPr lang="en-US" b="1" dirty="0" err="1"/>
              <a:t>izy</a:t>
            </a:r>
            <a:r>
              <a:rPr lang="en-US" b="1" dirty="0"/>
              <a:t> </a:t>
            </a:r>
            <a:r>
              <a:rPr lang="en-US" b="1" dirty="0" err="1"/>
              <a:t>ireo</a:t>
            </a:r>
            <a:r>
              <a:rPr lang="en-US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491004"/>
              </p:ext>
            </p:extLst>
          </p:nvPr>
        </p:nvGraphicFramePr>
        <p:xfrm>
          <a:off x="344201" y="2283346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56041"/>
            <a:ext cx="8836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Nahoana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olona</a:t>
            </a:r>
            <a:r>
              <a:rPr lang="en-US" b="1" dirty="0"/>
              <a:t> </a:t>
            </a:r>
            <a:r>
              <a:rPr lang="en-US" b="1" dirty="0" err="1"/>
              <a:t>iray</a:t>
            </a:r>
            <a:r>
              <a:rPr lang="en-US" b="1" dirty="0"/>
              <a:t> no </a:t>
            </a:r>
            <a:r>
              <a:rPr lang="en-US" b="1" dirty="0" err="1"/>
              <a:t>milaza</a:t>
            </a:r>
            <a:r>
              <a:rPr lang="en-US" b="1" dirty="0"/>
              <a:t> fa </a:t>
            </a:r>
            <a:r>
              <a:rPr lang="en-US" b="1" dirty="0" err="1"/>
              <a:t>miteny</a:t>
            </a:r>
            <a:r>
              <a:rPr lang="en-US" b="1" dirty="0"/>
              <a:t> </a:t>
            </a:r>
            <a:r>
              <a:rPr lang="en-US" b="1" dirty="0" err="1"/>
              <a:t>avy</a:t>
            </a:r>
            <a:r>
              <a:rPr lang="en-US" b="1" dirty="0"/>
              <a:t> </a:t>
            </a:r>
            <a:r>
              <a:rPr lang="en-US" b="1" dirty="0" err="1"/>
              <a:t>amin'Andriamanitra</a:t>
            </a:r>
            <a:r>
              <a:rPr lang="en-US" b="1" dirty="0"/>
              <a:t> </a:t>
            </a:r>
            <a:r>
              <a:rPr lang="en-US" b="1" dirty="0" err="1"/>
              <a:t>nefa</a:t>
            </a:r>
            <a:r>
              <a:rPr lang="en-US" b="1" dirty="0"/>
              <a:t> </a:t>
            </a:r>
            <a:r>
              <a:rPr lang="en-US" b="1" dirty="0" err="1"/>
              <a:t>fantany</a:t>
            </a:r>
            <a:r>
              <a:rPr lang="en-US" b="1" dirty="0"/>
              <a:t> fa </a:t>
            </a:r>
            <a:r>
              <a:rPr lang="en-US" b="1" dirty="0" err="1"/>
              <a:t>tsy</a:t>
            </a:r>
            <a:r>
              <a:rPr lang="en-US" b="1" dirty="0"/>
              <a:t> marina </a:t>
            </a:r>
            <a:r>
              <a:rPr lang="en-US" b="1" dirty="0" err="1"/>
              <a:t>izany</a:t>
            </a:r>
            <a:r>
              <a:rPr lang="en-US" b="1" dirty="0"/>
              <a:t>? </a:t>
            </a:r>
            <a:r>
              <a:rPr lang="en-US" b="1" dirty="0" err="1"/>
              <a:t>Mamita-tena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? </a:t>
            </a:r>
            <a:r>
              <a:rPr lang="en-US" b="1" dirty="0" err="1"/>
              <a:t>Faniriana</a:t>
            </a:r>
            <a:r>
              <a:rPr lang="en-US" b="1" dirty="0"/>
              <a:t> </a:t>
            </a:r>
            <a:r>
              <a:rPr lang="en-US" b="1" dirty="0" err="1"/>
              <a:t>hahazo</a:t>
            </a:r>
            <a:r>
              <a:rPr lang="en-US" b="1" dirty="0"/>
              <a:t> </a:t>
            </a:r>
            <a:r>
              <a:rPr lang="en-US" b="1" dirty="0" err="1"/>
              <a:t>fankasitrahana</a:t>
            </a:r>
            <a:r>
              <a:rPr lang="en-US" b="1" dirty="0"/>
              <a:t>,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tombontsoa</a:t>
            </a:r>
            <a:r>
              <a:rPr lang="en-US" b="1" dirty="0"/>
              <a:t> </a:t>
            </a:r>
            <a:r>
              <a:rPr lang="en-US" b="1" dirty="0" err="1"/>
              <a:t>ara</a:t>
            </a:r>
            <a:r>
              <a:rPr lang="en-US" b="1" dirty="0"/>
              <a:t>-bola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hafa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998343" y="1520794"/>
            <a:ext cx="3074591" cy="2472817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1" y="5842337"/>
            <a:ext cx="81429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Ny </a:t>
            </a:r>
            <a:r>
              <a:rPr lang="en-US" b="1" dirty="0" err="1"/>
              <a:t>tena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 marina </a:t>
            </a:r>
            <a:r>
              <a:rPr lang="en-US" b="1" dirty="0" err="1"/>
              <a:t>dia</a:t>
            </a:r>
            <a:r>
              <a:rPr lang="en-US" b="1" dirty="0"/>
              <a:t> </a:t>
            </a:r>
            <a:r>
              <a:rPr lang="en-US" b="1" dirty="0" err="1"/>
              <a:t>mampitandrina</a:t>
            </a:r>
            <a:r>
              <a:rPr lang="en-US" b="1" dirty="0"/>
              <a:t> </a:t>
            </a:r>
            <a:r>
              <a:rPr lang="en-US" b="1" dirty="0" err="1"/>
              <a:t>mandrakariva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loza</a:t>
            </a:r>
            <a:r>
              <a:rPr lang="en-US" b="1" dirty="0"/>
              <a:t> </a:t>
            </a:r>
            <a:r>
              <a:rPr lang="en-US" b="1" dirty="0" err="1"/>
              <a:t>ateraky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fahotana</a:t>
            </a:r>
            <a:r>
              <a:rPr lang="en-US" b="1" dirty="0"/>
              <a:t>, </a:t>
            </a:r>
            <a:r>
              <a:rPr lang="en-US" b="1" dirty="0" err="1"/>
              <a:t>ary</a:t>
            </a:r>
            <a:r>
              <a:rPr lang="en-US" b="1" dirty="0"/>
              <a:t> </a:t>
            </a:r>
            <a:r>
              <a:rPr lang="en-US" b="1" dirty="0" err="1"/>
              <a:t>mamporisika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olona</a:t>
            </a:r>
            <a:r>
              <a:rPr lang="en-US" b="1" dirty="0"/>
              <a:t> ho </a:t>
            </a:r>
            <a:r>
              <a:rPr lang="en-US" b="1" dirty="0" err="1"/>
              <a:t>mahatoky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inona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inona</a:t>
            </a:r>
            <a:r>
              <a:rPr lang="en-US" b="1" dirty="0"/>
              <a:t> </a:t>
            </a:r>
            <a:r>
              <a:rPr lang="en-US" b="1" dirty="0" err="1"/>
              <a:t>mety</a:t>
            </a:r>
            <a:r>
              <a:rPr lang="en-US" b="1" dirty="0"/>
              <a:t> ho </a:t>
            </a:r>
            <a:r>
              <a:rPr lang="en-US" b="1" dirty="0" err="1"/>
              <a:t>vokany</a:t>
            </a:r>
            <a:r>
              <a:rPr lang="en-US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660689"/>
            <a:ext cx="8142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Ny </a:t>
            </a:r>
            <a:r>
              <a:rPr lang="en-US" b="1" dirty="0" err="1">
                <a:solidFill>
                  <a:prstClr val="black"/>
                </a:solidFill>
              </a:rPr>
              <a:t>mampalahelo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indrindra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momba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mpaminany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sandoka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mihaino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manaraka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ireny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Tian'ny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olona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lazainy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satria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mitaky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ezaka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sady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manelingelina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feon'ny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fieritreretany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Saingy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mitondra</a:t>
            </a:r>
            <a:r>
              <a:rPr lang="en-US" b="1" dirty="0">
                <a:solidFill>
                  <a:prstClr val="black"/>
                </a:solidFill>
              </a:rPr>
              <a:t> ho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fahafatesana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ihany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fanarahana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ireny</a:t>
            </a:r>
            <a:r>
              <a:rPr lang="en-US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Tsy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misy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apostoly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mpaminany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iray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aza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sahy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nidoka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tena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ho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tsy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manam-pahotana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Izay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nivelona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akaiky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an'Andriamanitra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indrindra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ka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nifidy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hahafoy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ainy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aza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mba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tsy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hanao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asa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tsy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marina, ka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nomen'Andriamanitra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voninahitra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tamin'ny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fahazavana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natolony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azy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sy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nandray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heriny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no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nahatsapa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koa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naha-meloka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azy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Tsy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nametraka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fitokisany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amin'ny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nofo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izy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nirehareha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tamin'ny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fahamarinan'ny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tenany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, fa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niantehitra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tanteraka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kosa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tamin'ny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fahamarinan'i</a:t>
            </a:r>
            <a:r>
              <a:rPr lang="en-US" sz="2600" b="1" dirty="0">
                <a:solidFill>
                  <a:srgbClr val="522E00"/>
                </a:solidFill>
                <a:latin typeface="Constantia" panose="02030602050306030303" pitchFamily="18" charset="0"/>
              </a:rPr>
              <a:t> Kristy.”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508640" y="5981199"/>
            <a:ext cx="34902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522E00"/>
                </a:solidFill>
              </a:rPr>
              <a:t>EGW (</a:t>
            </a:r>
            <a:r>
              <a:rPr lang="en-US" sz="1600" b="1" dirty="0" err="1">
                <a:solidFill>
                  <a:srgbClr val="522E00"/>
                </a:solidFill>
              </a:rPr>
              <a:t>Vavolombelona</a:t>
            </a:r>
            <a:r>
              <a:rPr lang="en-US" sz="1600" b="1" dirty="0">
                <a:solidFill>
                  <a:srgbClr val="522E00"/>
                </a:solidFill>
              </a:rPr>
              <a:t> </a:t>
            </a:r>
            <a:r>
              <a:rPr lang="en-US" sz="1600" b="1" dirty="0" err="1">
                <a:solidFill>
                  <a:srgbClr val="522E00"/>
                </a:solidFill>
              </a:rPr>
              <a:t>Mahery</a:t>
            </a:r>
            <a:r>
              <a:rPr lang="en-US" sz="1600" b="1" dirty="0">
                <a:solidFill>
                  <a:srgbClr val="522E00"/>
                </a:solidFill>
              </a:rPr>
              <a:t>, p. 496)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-522514" y="47879"/>
            <a:ext cx="12932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-150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FANAZAVANA FANAMPINY:</a:t>
            </a:r>
            <a:r>
              <a:rPr lang="en-US" sz="2800" b="1" spc="-15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NY FIANTSOANA AN'I ELLEN G. WHITE HO MPAMINANY </a:t>
            </a:r>
            <a:endParaRPr lang="en-US" sz="2800" b="1" spc="-15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370350" y="712923"/>
            <a:ext cx="912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Nahatsiaro</a:t>
            </a:r>
            <a:r>
              <a:rPr lang="en-US" b="1" dirty="0"/>
              <a:t> ho </a:t>
            </a:r>
            <a:r>
              <a:rPr lang="en-US" b="1" dirty="0" err="1"/>
              <a:t>tsy</a:t>
            </a:r>
            <a:r>
              <a:rPr lang="en-US" b="1" dirty="0"/>
              <a:t> </a:t>
            </a:r>
            <a:r>
              <a:rPr lang="en-US" b="1" dirty="0" err="1"/>
              <a:t>vonona</a:t>
            </a:r>
            <a:r>
              <a:rPr lang="en-US" b="1" dirty="0"/>
              <a:t> </a:t>
            </a:r>
            <a:r>
              <a:rPr lang="en-US" b="1" dirty="0" err="1"/>
              <a:t>hanatanteraka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asa</a:t>
            </a:r>
            <a:r>
              <a:rPr lang="en-US" b="1" dirty="0"/>
              <a:t> </a:t>
            </a:r>
            <a:r>
              <a:rPr lang="en-US" b="1" dirty="0" err="1"/>
              <a:t>fanompoan'ny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Ellen </a:t>
            </a:r>
            <a:r>
              <a:rPr lang="en-US" b="1" dirty="0" err="1"/>
              <a:t>taorian'ny</a:t>
            </a:r>
            <a:r>
              <a:rPr lang="en-US" b="1" dirty="0"/>
              <a:t> </a:t>
            </a:r>
            <a:r>
              <a:rPr lang="en-US" b="1" dirty="0" err="1"/>
              <a:t>fahitana</a:t>
            </a:r>
            <a:r>
              <a:rPr lang="en-US" b="1" dirty="0"/>
              <a:t> </a:t>
            </a:r>
            <a:r>
              <a:rPr lang="en-US" b="1" dirty="0" err="1"/>
              <a:t>voalohany</a:t>
            </a:r>
            <a:r>
              <a:rPr lang="en-US" b="1" dirty="0"/>
              <a:t> </a:t>
            </a:r>
            <a:r>
              <a:rPr lang="en-US" b="1" dirty="0" err="1"/>
              <a:t>noraisiny</a:t>
            </a:r>
            <a:r>
              <a:rPr lang="en-US" b="1" dirty="0"/>
              <a:t>. </a:t>
            </a:r>
            <a:r>
              <a:rPr lang="en-US" b="1" dirty="0" err="1"/>
              <a:t>Nahatsapa</a:t>
            </a:r>
            <a:r>
              <a:rPr lang="en-US" b="1" dirty="0"/>
              <a:t> </a:t>
            </a:r>
            <a:r>
              <a:rPr lang="en-US" b="1" dirty="0" err="1"/>
              <a:t>tsy</a:t>
            </a:r>
            <a:r>
              <a:rPr lang="en-US" b="1" dirty="0"/>
              <a:t> </a:t>
            </a:r>
            <a:r>
              <a:rPr lang="en-US" b="1" dirty="0" err="1"/>
              <a:t>fahamendrehana</a:t>
            </a:r>
            <a:r>
              <a:rPr lang="en-US" b="1" dirty="0"/>
              <a:t>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tsy</a:t>
            </a:r>
            <a:r>
              <a:rPr lang="en-US" b="1" dirty="0"/>
              <a:t> </a:t>
            </a:r>
            <a:r>
              <a:rPr lang="en-US" b="1" dirty="0" err="1"/>
              <a:t>fahaizana</a:t>
            </a:r>
            <a:r>
              <a:rPr lang="en-US" b="1" dirty="0"/>
              <a:t> </a:t>
            </a:r>
            <a:r>
              <a:rPr lang="en-US" b="1" dirty="0" err="1"/>
              <a:t>hamaly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fiantsoana</a:t>
            </a:r>
            <a:r>
              <a:rPr lang="en-US" b="1" dirty="0"/>
              <a:t> </a:t>
            </a:r>
            <a:r>
              <a:rPr lang="en-US" b="1" dirty="0" err="1"/>
              <a:t>azy</a:t>
            </a:r>
            <a:r>
              <a:rPr lang="en-US" b="1" dirty="0"/>
              <a:t> </a:t>
            </a:r>
            <a:r>
              <a:rPr lang="en-US" b="1" dirty="0" err="1"/>
              <a:t>ilay</a:t>
            </a:r>
            <a:r>
              <a:rPr lang="en-US" b="1" dirty="0"/>
              <a:t> </a:t>
            </a:r>
            <a:r>
              <a:rPr lang="en-US" b="1" dirty="0" err="1"/>
              <a:t>tovovavy</a:t>
            </a:r>
            <a:r>
              <a:rPr lang="en-US" b="1" dirty="0"/>
              <a:t> 17 </a:t>
            </a:r>
            <a:r>
              <a:rPr lang="en-US" b="1" dirty="0" err="1"/>
              <a:t>taona</a:t>
            </a:r>
            <a:r>
              <a:rPr lang="en-US" b="1" dirty="0"/>
              <a:t> </a:t>
            </a:r>
            <a:r>
              <a:rPr lang="en-US" b="1" dirty="0" err="1"/>
              <a:t>izay</a:t>
            </a:r>
            <a:r>
              <a:rPr lang="en-US" b="1" dirty="0"/>
              <a:t> </a:t>
            </a:r>
            <a:r>
              <a:rPr lang="en-US" b="1" dirty="0" err="1"/>
              <a:t>sady</a:t>
            </a:r>
            <a:r>
              <a:rPr lang="en-US" b="1" dirty="0"/>
              <a:t> </a:t>
            </a:r>
            <a:r>
              <a:rPr lang="en-US" b="1" dirty="0" err="1"/>
              <a:t>marefo</a:t>
            </a:r>
            <a:r>
              <a:rPr lang="en-US" b="1" dirty="0"/>
              <a:t> </a:t>
            </a:r>
            <a:r>
              <a:rPr lang="en-US" b="1" dirty="0" err="1"/>
              <a:t>ara-pahasalamana</a:t>
            </a:r>
            <a:r>
              <a:rPr lang="en-US" b="1" dirty="0"/>
              <a:t> no </a:t>
            </a:r>
            <a:r>
              <a:rPr lang="en-US" b="1" dirty="0" err="1"/>
              <a:t>voafetra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fianarana</a:t>
            </a:r>
            <a:r>
              <a:rPr lang="en-US" b="1" dirty="0"/>
              <a:t> </a:t>
            </a:r>
            <a:r>
              <a:rPr lang="en-US" b="1" dirty="0" err="1"/>
              <a:t>noratoviny</a:t>
            </a:r>
            <a:r>
              <a:rPr lang="en-US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4962518" y="3768359"/>
            <a:ext cx="453278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Ny </a:t>
            </a:r>
            <a:r>
              <a:rPr lang="en-US" b="1" dirty="0" err="1"/>
              <a:t>asa</a:t>
            </a:r>
            <a:r>
              <a:rPr lang="en-US" b="1" dirty="0"/>
              <a:t> </a:t>
            </a:r>
            <a:r>
              <a:rPr lang="en-US" b="1" dirty="0" err="1"/>
              <a:t>fanompoany</a:t>
            </a:r>
            <a:r>
              <a:rPr lang="en-US" b="1" dirty="0"/>
              <a:t> no </a:t>
            </a:r>
            <a:r>
              <a:rPr lang="en-US" b="1" dirty="0" err="1"/>
              <a:t>fitaovana</a:t>
            </a:r>
            <a:r>
              <a:rPr lang="en-US" b="1" dirty="0"/>
              <a:t> </a:t>
            </a:r>
            <a:r>
              <a:rPr lang="en-US" b="1" dirty="0" err="1"/>
              <a:t>nananganana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rafitra</a:t>
            </a:r>
            <a:r>
              <a:rPr lang="en-US" b="1" dirty="0"/>
              <a:t> </a:t>
            </a:r>
            <a:r>
              <a:rPr lang="en-US" b="1" dirty="0" err="1"/>
              <a:t>ara-pahasalamana</a:t>
            </a:r>
            <a:r>
              <a:rPr lang="en-US" b="1" dirty="0"/>
              <a:t>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ara-panabeazana</a:t>
            </a:r>
            <a:r>
              <a:rPr lang="en-US" b="1" dirty="0"/>
              <a:t> </a:t>
            </a:r>
            <a:r>
              <a:rPr lang="en-US" b="1" dirty="0" err="1"/>
              <a:t>Advantista</a:t>
            </a:r>
            <a:r>
              <a:rPr lang="en-US" b="1" dirty="0"/>
              <a:t>, </a:t>
            </a:r>
            <a:r>
              <a:rPr lang="en-US" b="1" dirty="0" err="1"/>
              <a:t>ary</a:t>
            </a:r>
            <a:r>
              <a:rPr lang="en-US" b="1" dirty="0"/>
              <a:t> </a:t>
            </a:r>
            <a:r>
              <a:rPr lang="en-US" b="1" dirty="0" err="1"/>
              <a:t>namela</a:t>
            </a:r>
            <a:r>
              <a:rPr lang="en-US" b="1" dirty="0"/>
              <a:t> </a:t>
            </a:r>
            <a:r>
              <a:rPr lang="en-US" b="1" dirty="0" err="1"/>
              <a:t>asa</a:t>
            </a:r>
            <a:r>
              <a:rPr lang="en-US" b="1" dirty="0"/>
              <a:t> </a:t>
            </a:r>
            <a:r>
              <a:rPr lang="en-US" b="1" dirty="0" err="1"/>
              <a:t>soratra</a:t>
            </a:r>
            <a:r>
              <a:rPr lang="en-US" b="1" dirty="0"/>
              <a:t>, </a:t>
            </a:r>
            <a:r>
              <a:rPr lang="en-US" b="1" dirty="0" err="1"/>
              <a:t>izay</a:t>
            </a:r>
            <a:r>
              <a:rPr lang="en-US" b="1" dirty="0"/>
              <a:t> </a:t>
            </a:r>
            <a:r>
              <a:rPr lang="en-US" b="1" dirty="0" err="1"/>
              <a:t>avy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tsindrimandrin'Andriamanitra</a:t>
            </a:r>
            <a:r>
              <a:rPr lang="en-US" b="1" dirty="0"/>
              <a:t> </a:t>
            </a:r>
            <a:r>
              <a:rPr lang="en-US" b="1" dirty="0" err="1"/>
              <a:t>mahatratra</a:t>
            </a:r>
            <a:r>
              <a:rPr lang="en-US" b="1" dirty="0"/>
              <a:t> 100 000 </a:t>
            </a:r>
            <a:r>
              <a:rPr lang="en-US" b="1" dirty="0" err="1"/>
              <a:t>pejy</a:t>
            </a:r>
            <a:r>
              <a:rPr lang="en-US" b="1" dirty="0"/>
              <a:t> </a:t>
            </a:r>
            <a:r>
              <a:rPr lang="en-US" b="1" dirty="0" err="1"/>
              <a:t>eo</a:t>
            </a:r>
            <a:r>
              <a:rPr lang="en-US" b="1" dirty="0"/>
              <a:t> ho </a:t>
            </a:r>
            <a:r>
              <a:rPr lang="en-US" b="1" dirty="0" err="1"/>
              <a:t>eo</a:t>
            </a:r>
            <a:r>
              <a:rPr lang="en-US" b="1" dirty="0"/>
              <a:t> </a:t>
            </a:r>
            <a:r>
              <a:rPr lang="en-US" b="1" dirty="0" err="1"/>
              <a:t>izy</a:t>
            </a:r>
            <a:r>
              <a:rPr lang="en-US" b="1" dirty="0"/>
              <a:t>, </a:t>
            </a:r>
            <a:r>
              <a:rPr lang="en-US" b="1" dirty="0" err="1"/>
              <a:t>izay</a:t>
            </a:r>
            <a:r>
              <a:rPr lang="en-US" b="1" dirty="0"/>
              <a:t> </a:t>
            </a:r>
            <a:r>
              <a:rPr lang="en-US" b="1" dirty="0" err="1"/>
              <a:t>mbola</a:t>
            </a:r>
            <a:r>
              <a:rPr lang="en-US" b="1" dirty="0"/>
              <a:t> </a:t>
            </a:r>
            <a:r>
              <a:rPr lang="en-US" b="1" dirty="0" err="1"/>
              <a:t>mampita</a:t>
            </a:r>
            <a:r>
              <a:rPr lang="en-US" b="1" dirty="0"/>
              <a:t> </a:t>
            </a:r>
            <a:r>
              <a:rPr lang="en-US" b="1" dirty="0" err="1"/>
              <a:t>hafatra</a:t>
            </a:r>
            <a:r>
              <a:rPr lang="en-US" b="1" dirty="0"/>
              <a:t> </a:t>
            </a:r>
            <a:r>
              <a:rPr lang="en-US" b="1" dirty="0" err="1"/>
              <a:t>avy</a:t>
            </a:r>
            <a:r>
              <a:rPr lang="en-US" b="1" dirty="0"/>
              <a:t> </a:t>
            </a:r>
            <a:r>
              <a:rPr lang="en-US" b="1" dirty="0" err="1"/>
              <a:t>amin'Andriamanitra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olona</a:t>
            </a:r>
            <a:r>
              <a:rPr lang="en-US" b="1" dirty="0"/>
              <a:t> </a:t>
            </a:r>
            <a:r>
              <a:rPr lang="en-US" b="1" dirty="0" err="1"/>
              <a:t>manerana</a:t>
            </a:r>
            <a:r>
              <a:rPr lang="en-US" b="1" dirty="0"/>
              <a:t> </a:t>
            </a:r>
            <a:r>
              <a:rPr lang="en-US" b="1" dirty="0" err="1"/>
              <a:t>an'izao</a:t>
            </a:r>
            <a:r>
              <a:rPr lang="en-US" b="1" dirty="0"/>
              <a:t> </a:t>
            </a:r>
            <a:r>
              <a:rPr lang="en-US" b="1" dirty="0" err="1"/>
              <a:t>tontolo</a:t>
            </a:r>
            <a:r>
              <a:rPr lang="en-US" b="1" dirty="0"/>
              <a:t> </a:t>
            </a:r>
            <a:r>
              <a:rPr lang="en-US" b="1" dirty="0" err="1"/>
              <a:t>izao</a:t>
            </a:r>
            <a:r>
              <a:rPr lang="en-US" b="1" dirty="0"/>
              <a:t> </a:t>
            </a:r>
            <a:r>
              <a:rPr lang="en-US" b="1" dirty="0" err="1"/>
              <a:t>ankehitriny</a:t>
            </a:r>
            <a:r>
              <a:rPr lang="en-US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940734"/>
            <a:ext cx="4503188" cy="257149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349983" y="2917870"/>
            <a:ext cx="96217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Tao </a:t>
            </a:r>
            <a:r>
              <a:rPr lang="en-US" b="1" dirty="0" err="1">
                <a:solidFill>
                  <a:prstClr val="black"/>
                </a:solidFill>
              </a:rPr>
              <a:t>anatin'ny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roapolo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latsaka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rehefa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nahazo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fahitana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fanohanan'i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vadiny</a:t>
            </a:r>
            <a:r>
              <a:rPr lang="en-US" b="1" dirty="0">
                <a:solidFill>
                  <a:prstClr val="black"/>
                </a:solidFill>
              </a:rPr>
              <a:t> –James White–,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nanampy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fanorenana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fototra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iorenan'ny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Fiangonana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Advantista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Mitandrina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andro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Fahafito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izy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niforona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ara-dalàna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tamin'ny</a:t>
            </a:r>
            <a:r>
              <a:rPr lang="en-US" b="1" dirty="0">
                <a:solidFill>
                  <a:prstClr val="black"/>
                </a:solidFill>
              </a:rPr>
              <a:t>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340651" y="1821170"/>
            <a:ext cx="91249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Nahazo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fahitana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faharoa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herinandro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taorian'ilay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fahitana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voalohany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izay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nanomezana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fampitandremana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amin'ireo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fizahan-toetra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maintsy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hodiaviny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Rehefa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nivavaka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mafy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izy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sady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nahazo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fampaherezana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avy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tamin'ireo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anadahy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rahavavy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sasany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nanaiky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fiantsoana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azy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ihany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</a:t>
            </a:r>
            <a:r>
              <a:rPr lang="en-US" b="1" dirty="0">
                <a:solidFill>
                  <a:prstClr val="black"/>
                </a:solidFill>
              </a:rPr>
              <a:t> Ellen.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1405</Words>
  <Application>Microsoft Office PowerPoint</Application>
  <PresentationFormat>Panorámica</PresentationFormat>
  <Paragraphs>64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Aptos</vt:lpstr>
      <vt:lpstr>Arial</vt:lpstr>
      <vt:lpstr>Constantia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Sergio</dc:creator>
  <cp:lastModifiedBy>Sergio</cp:lastModifiedBy>
  <cp:revision>128</cp:revision>
  <dcterms:created xsi:type="dcterms:W3CDTF">2026-09-19T14:53:33Z</dcterms:created>
  <dcterms:modified xsi:type="dcterms:W3CDTF">2026-10-15T06:34:31Z</dcterms:modified>
</cp:coreProperties>
</file>