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92" r:id="rId3"/>
    <p:sldId id="293" r:id="rId4"/>
    <p:sldId id="295" r:id="rId5"/>
    <p:sldId id="298" r:id="rId6"/>
    <p:sldId id="300" r:id="rId7"/>
    <p:sldId id="301" r:id="rId8"/>
    <p:sldId id="302" r:id="rId9"/>
    <p:sldId id="303" r:id="rId10"/>
    <p:sldId id="305" r:id="rId11"/>
    <p:sldId id="307" r:id="rId12"/>
    <p:sldId id="30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F2601E"/>
    <a:srgbClr val="184372"/>
    <a:srgbClr val="0D253F"/>
    <a:srgbClr val="613E51"/>
    <a:srgbClr val="D5E1EB"/>
    <a:srgbClr val="C3D4E2"/>
    <a:srgbClr val="A3293D"/>
    <a:srgbClr val="8A2334"/>
    <a:srgbClr val="D4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2612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17E2717-27B8-44A6-0770-9173FB2C6416}"/>
              </a:ext>
            </a:extLst>
          </p:cNvPr>
          <p:cNvSpPr txBox="1"/>
          <p:nvPr/>
        </p:nvSpPr>
        <p:spPr>
          <a:xfrm>
            <a:off x="6564692" y="378257"/>
            <a:ext cx="5254222" cy="60939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Koa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mahereza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sy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matanjaha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tsara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ianao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hitandremanao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hanao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araka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lalana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rehetra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izay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nandidian'i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Mosesy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mpanompoko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anao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;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aza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miala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aminy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ho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amin'ny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ankavanana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ho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amin'ny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ankavia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mba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hambinina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ianao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amin'izay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rehetra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alehanao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” </a:t>
            </a:r>
          </a:p>
          <a:p>
            <a:pPr algn="ctr">
              <a:spcBef>
                <a:spcPts val="1200"/>
              </a:spcBef>
            </a:pP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Josoa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1:7</a:t>
            </a:r>
          </a:p>
        </p:txBody>
      </p:sp>
    </p:spTree>
    <p:extLst>
      <p:ext uri="{BB962C8B-B14F-4D97-AF65-F5344CB8AC3E}">
        <p14:creationId xmlns:p14="http://schemas.microsoft.com/office/powerpoint/2010/main" val="2149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6887"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5373" r="-76" b="13939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218313" y="4498123"/>
            <a:ext cx="11755373" cy="233910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“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Ary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izany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dia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nanjo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azy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mba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ho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anatra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sady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voasoratra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izany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ho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fananarana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antsika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izay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niharan'ny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faran'izao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tontolo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izao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.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” 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(1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Korintiana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10:11)</a:t>
            </a: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5E57E-5E38-DDE4-C11B-E4A994D5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D8D431-93D1-55ED-9D52-62FA60D1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4689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8F107F-7145-3777-779F-29D3B334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6930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809E40-1410-03B2-93EE-2028D167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4708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7A5EB9-9E0C-6CF2-53E7-8301B2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2164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76301-6F8D-C5EA-5C70-4D0FE54F6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b="1487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id="{78995D3D-1EA1-6C76-DC98-0F133FCA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3270" r="-173" b="2608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E0C5E3-6180-FF39-0BE1-1AA50FCD60C2}"/>
              </a:ext>
            </a:extLst>
          </p:cNvPr>
          <p:cNvSpPr txBox="1"/>
          <p:nvPr/>
        </p:nvSpPr>
        <p:spPr>
          <a:xfrm>
            <a:off x="4525698" y="4650725"/>
            <a:ext cx="70104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Ny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famaliana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mora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dia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mampianina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fahatezerana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mafy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; Fa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teny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maharary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mahatonga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fahasosorana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” (</a:t>
            </a:r>
            <a:r>
              <a:rPr lang="es-E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Ohabolana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15:1)</a:t>
            </a:r>
          </a:p>
        </p:txBody>
      </p:sp>
    </p:spTree>
    <p:extLst>
      <p:ext uri="{BB962C8B-B14F-4D97-AF65-F5344CB8AC3E}">
        <p14:creationId xmlns:p14="http://schemas.microsoft.com/office/powerpoint/2010/main" val="65528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0923-BB81-90E7-786D-5AE7308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5001C789-B82F-05F5-7421-A44F9AA8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3896A-80EB-A68E-5199-69DCD3B106C4}"/>
              </a:ext>
            </a:extLst>
          </p:cNvPr>
          <p:cNvSpPr txBox="1"/>
          <p:nvPr/>
        </p:nvSpPr>
        <p:spPr>
          <a:xfrm>
            <a:off x="-1" y="-11183"/>
            <a:ext cx="12391054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Tsy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nisy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latsata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kely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akory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aza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zava-tsoa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rehetra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nolazain'i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Jehovah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tamin'ny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taranak'Isiraely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; fa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tanteraka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avokoa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izany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rehetra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izany</a:t>
            </a:r>
            <a:r>
              <a:rPr lang="en-U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Josoa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21:45)</a:t>
            </a:r>
          </a:p>
        </p:txBody>
      </p:sp>
    </p:spTree>
    <p:extLst>
      <p:ext uri="{BB962C8B-B14F-4D97-AF65-F5344CB8AC3E}">
        <p14:creationId xmlns:p14="http://schemas.microsoft.com/office/powerpoint/2010/main" val="18995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086350" y="3315596"/>
            <a:ext cx="6176689" cy="33239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Nefa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raha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tsy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sitrakareo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hanompo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an'i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Jehovah,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dia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fidionareo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anio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ary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izay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hotompoinareo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….fa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raha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izaho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sy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ankohonako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kosa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dia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hanompo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an'i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Jehovah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izahay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3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Josoa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24:15)</a:t>
            </a:r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301205" y="449840"/>
            <a:ext cx="5463228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Finoana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tsy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nahafaty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an-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dRahaba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janga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niaraka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tamin'ny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tsy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nino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satria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nandray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mpisafo-tany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tamin'ny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fihavanana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izy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(Hebreo 11:31)</a:t>
            </a:r>
          </a:p>
        </p:txBody>
      </p:sp>
    </p:spTree>
    <p:extLst>
      <p:ext uri="{BB962C8B-B14F-4D97-AF65-F5344CB8AC3E}">
        <p14:creationId xmlns:p14="http://schemas.microsoft.com/office/powerpoint/2010/main" val="3289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81963" y="111217"/>
            <a:ext cx="3943354" cy="61863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“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Fa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nataon'i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Jehovah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Andriamanitrareo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maina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ny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falehan'ny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rano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Jordana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teo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anoloanareo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mandra-pitanareo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dia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tahaka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ny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nataon'i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Jehovah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Andriamanitrareo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tamin'ny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Ranomasina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Mena,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izay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nataony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maina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teo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anoloantsika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mandra-pitantsika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mba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ho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fantatry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ny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firenena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rehetra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ambonin'ny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tany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fa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mahery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ny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tànan'i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Jehovah,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ary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mba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hatahorany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an'i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Jehovah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Andriamanitrareo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mandrakizay</a:t>
            </a:r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.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Josoa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4:23, 24</a:t>
            </a:r>
            <a:endParaRPr lang="es-ES" sz="2400" dirty="0"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0544"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82904" y="61070"/>
            <a:ext cx="4439068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tsy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nisy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andro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tahaka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izany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tany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alohany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tato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aoriany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nihainoan'i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Jehovah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feon'olona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fa Jehovah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niady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an'ny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Isiraely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Josoa</a:t>
            </a: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10:14</a:t>
            </a: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4" y="94119"/>
            <a:ext cx="6761779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Ary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ireo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mpanjaka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rehetra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ireo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sy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ny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taniny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dia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azon'i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Josoa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indray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mandeha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satria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Jehovah,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Andriamanitry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ny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Isiraely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, no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niady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ho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an'ny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Isiraely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ln w="12700" cmpd="sng">
                <a:noFill/>
                <a:prstDash val="solid"/>
              </a:ln>
              <a:solidFill>
                <a:srgbClr val="613E5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142874" y="2742783"/>
            <a:ext cx="315277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Josoa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10:42</a:t>
            </a:r>
            <a:endParaRPr lang="es-ES" sz="2400" dirty="0">
              <a:solidFill>
                <a:srgbClr val="613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743822" y="135519"/>
            <a:ext cx="4362450" cy="65864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Izaho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Jehovah no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Mpandinika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fo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sy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Mpamantatra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voa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mba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hanome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olona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rehetra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araka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alehany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avy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dia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araka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vokatry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asany</a:t>
            </a:r>
            <a:r>
              <a:rPr lang="en-U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38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Jeremia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17:10</a:t>
            </a: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57651" y="3174699"/>
            <a:ext cx="4101806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Fa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katsaho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aloha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ny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fanjakany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sy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ny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fahamarinany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dia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hanampy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ho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anareo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izany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rehetra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izany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Matio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6:33</a:t>
            </a:r>
          </a:p>
        </p:txBody>
      </p:sp>
    </p:spTree>
    <p:extLst>
      <p:ext uri="{BB962C8B-B14F-4D97-AF65-F5344CB8AC3E}">
        <p14:creationId xmlns:p14="http://schemas.microsoft.com/office/powerpoint/2010/main" val="283184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2671" r="-38" b="31005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2" b="2"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6467"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176429" y="0"/>
            <a:ext cx="4014047" cy="71096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Tsarovy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ny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mpitondra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anareo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izay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efa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nitory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ny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tenin'Andriamanitra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taminareo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;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hevero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ny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niafaran'ny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fiainany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, ka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araho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ny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7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finoany</a:t>
            </a:r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  <a:r>
              <a:rPr lang="es-ES" sz="37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(Hebreo 13:7)</a:t>
            </a:r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C1FE-F184-EF7B-20EE-B2E237D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612C4F-6856-753C-313E-99A913A2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E7C885-A57A-B51A-C659-D374284465BA}"/>
              </a:ext>
            </a:extLst>
          </p:cNvPr>
          <p:cNvSpPr txBox="1"/>
          <p:nvPr/>
        </p:nvSpPr>
        <p:spPr>
          <a:xfrm>
            <a:off x="-1" y="-11183"/>
            <a:ext cx="1219199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Miverena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fiarovana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mafy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ianareo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mpifatotra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manana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fanantenana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!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Anio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hanambarako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hoe: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Hanonitra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roa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heny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anao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Aho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(Zakaria 9:12)</a:t>
            </a:r>
          </a:p>
        </p:txBody>
      </p:sp>
    </p:spTree>
    <p:extLst>
      <p:ext uri="{BB962C8B-B14F-4D97-AF65-F5344CB8AC3E}">
        <p14:creationId xmlns:p14="http://schemas.microsoft.com/office/powerpoint/2010/main" val="2560690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419</Words>
  <Application>Microsoft Office PowerPoint</Application>
  <PresentationFormat>Panorámica</PresentationFormat>
  <Paragraphs>25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Sergio</dc:creator>
  <cp:lastModifiedBy>Isabel Laveda</cp:lastModifiedBy>
  <cp:revision>72</cp:revision>
  <dcterms:created xsi:type="dcterms:W3CDTF">2025-09-05T17:19:55Z</dcterms:created>
  <dcterms:modified xsi:type="dcterms:W3CDTF">2025-10-02T05:59:11Z</dcterms:modified>
</cp:coreProperties>
</file>