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14"/>
  </p:notesMasterIdLst>
  <p:sldIdLst>
    <p:sldId id="256" r:id="rId3"/>
    <p:sldId id="257" r:id="rId4"/>
    <p:sldId id="258" r:id="rId5"/>
    <p:sldId id="259" r:id="rId6"/>
    <p:sldId id="260" r:id="rId7"/>
    <p:sldId id="261" r:id="rId8"/>
    <p:sldId id="262" r:id="rId9"/>
    <p:sldId id="271" r:id="rId10"/>
    <p:sldId id="264" r:id="rId11"/>
    <p:sldId id="265" r:id="rId12"/>
    <p:sldId id="266"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5E6"/>
          </a:solidFill>
        </a:fill>
      </a:tcStyle>
    </a:wholeTbl>
    <a:band2H>
      <a:tcTxStyle/>
      <a:tcStyle>
        <a:tcBdr/>
        <a:fill>
          <a:solidFill>
            <a:srgbClr val="E7EBF3"/>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ACD"/>
          </a:solidFill>
        </a:fill>
      </a:tcStyle>
    </a:wholeTbl>
    <a:band2H>
      <a:tcTxStyle/>
      <a:tcStyle>
        <a:tcBdr/>
        <a:fill>
          <a:solidFill>
            <a:srgbClr val="E7ED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BD8E9"/>
          </a:solidFill>
        </a:fill>
      </a:tcStyle>
    </a:wholeTbl>
    <a:band2H>
      <a:tcTxStyle/>
      <a:tcStyle>
        <a:tcBdr/>
        <a:fill>
          <a:solidFill>
            <a:srgbClr val="F5ED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9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1" csCatId="colorful" phldr="1"/>
      <dgm:spPr/>
      <dgm:t>
        <a:bodyPr/>
        <a:lstStyle/>
        <a:p>
          <a:endParaRPr lang="es-ES"/>
        </a:p>
      </dgm:t>
    </dgm:pt>
    <dgm:pt modelId="{710460B7-D9B1-486B-88DA-23F9FB91895E}">
      <dgm:prSet phldrT="[Texto]" phldr="0"/>
      <dgm:spPr>
        <a:solidFill>
          <a:srgbClr val="C00000"/>
        </a:solidFill>
      </dgm:spPr>
      <dgm:t>
        <a:bodyPr/>
        <a:lstStyle/>
        <a:p>
          <a:r>
            <a:rPr lang="es-ES" b="1" dirty="0" err="1">
              <a:solidFill>
                <a:schemeClr val="bg1"/>
              </a:solidFill>
              <a:effectLst>
                <a:outerShdw blurRad="50800" dist="50800" dir="5400000" algn="ctr" rotWithShape="0">
                  <a:schemeClr val="tx1"/>
                </a:outerShdw>
              </a:effectLst>
            </a:rPr>
            <a:t>Ejjañin</a:t>
          </a:r>
          <a:r>
            <a:rPr lang="es-ES" b="1" dirty="0">
              <a:solidFill>
                <a:schemeClr val="bg1"/>
              </a:solidFill>
              <a:effectLst>
                <a:outerShdw blurRad="50800" dist="50800" dir="5400000" algn="ctr" rotWithShape="0">
                  <a:schemeClr val="tx1"/>
                </a:outerShdw>
              </a:effectLst>
            </a:rPr>
            <a:t> </a:t>
          </a:r>
          <a:r>
            <a:rPr lang="es-ES" b="1" dirty="0" err="1">
              <a:solidFill>
                <a:schemeClr val="bg1"/>
              </a:solidFill>
              <a:effectLst>
                <a:outerShdw blurRad="50800" dist="50800" dir="5400000" algn="ctr" rotWithShape="0">
                  <a:schemeClr val="tx1"/>
                </a:outerShdw>
              </a:effectLst>
            </a:rPr>
            <a:t>rūtto</a:t>
          </a:r>
          <a:endParaRPr lang="es-ES" b="1" dirty="0">
            <a:solidFill>
              <a:schemeClr val="bg1"/>
            </a:solidFill>
            <a:effectLst>
              <a:outerShdw blurRad="50800" dist="50800" dir="5400000" algn="ctr" rotWithShape="0">
                <a:schemeClr val="tx1"/>
              </a:outerShdw>
            </a:effectLst>
          </a:endParaRPr>
        </a:p>
      </dgm:t>
    </dgm:pt>
    <dgm:pt modelId="{E84EAAF0-0AF8-4C98-B683-930EB1D3D7C2}" type="parTrans" cxnId="{4D5FAFCA-2E84-4A7D-9C57-78D5A57A925B}">
      <dgm:prSet/>
      <dgm:spPr/>
      <dgm:t>
        <a:bodyPr/>
        <a:lstStyle/>
        <a:p>
          <a:endParaRPr lang="es-ES" b="1"/>
        </a:p>
      </dgm:t>
    </dgm:pt>
    <dgm:pt modelId="{2B78B543-0272-4484-9DD5-ED7490B7AC3C}" type="sibTrans" cxnId="{4D5FAFCA-2E84-4A7D-9C57-78D5A57A925B}">
      <dgm:prSet/>
      <dgm:spPr/>
      <dgm:t>
        <a:bodyPr/>
        <a:lstStyle/>
        <a:p>
          <a:endParaRPr lang="es-ES" b="1"/>
        </a:p>
      </dgm:t>
    </dgm:pt>
    <dgm:pt modelId="{164ED7EF-891E-4ABF-98E8-E6BA7D7E4D78}">
      <dgm:prSet phldrT="[Texto]" phldr="0" custT="1"/>
      <dgm:spPr>
        <a:solidFill>
          <a:srgbClr val="864300"/>
        </a:solidFill>
        <a:ln>
          <a:solidFill>
            <a:schemeClr val="tx1"/>
          </a:solidFill>
        </a:ln>
        <a:effectLst>
          <a:outerShdw blurRad="50800" dist="38100" dir="2700000" algn="tl" rotWithShape="0">
            <a:prstClr val="black">
              <a:alpha val="40000"/>
            </a:prstClr>
          </a:outerShdw>
        </a:effectLst>
      </dgm:spPr>
      <dgm:t>
        <a:bodyPr/>
        <a:lstStyle/>
        <a:p>
          <a:r>
            <a:rPr lang="es-ES" sz="2000" b="1" dirty="0">
              <a:solidFill>
                <a:schemeClr val="bg1"/>
              </a:solidFill>
              <a:effectLst>
                <a:outerShdw blurRad="50800" dist="50800" dir="5400000" algn="ctr" rotWithShape="0">
                  <a:schemeClr val="tx1"/>
                </a:outerShdw>
              </a:effectLst>
            </a:rPr>
            <a:t>Rej </a:t>
          </a:r>
          <a:r>
            <a:rPr lang="es-ES" sz="2000" b="1" dirty="0" err="1">
              <a:solidFill>
                <a:schemeClr val="bg1"/>
              </a:solidFill>
              <a:effectLst>
                <a:outerShdw blurRad="50800" dist="50800" dir="5400000" algn="ctr" rotWithShape="0">
                  <a:schemeClr val="tx1"/>
                </a:outerShdw>
              </a:effectLst>
            </a:rPr>
            <a:t>einwot</a:t>
          </a:r>
          <a:r>
            <a:rPr lang="es-ES" sz="2000" b="1" dirty="0">
              <a:solidFill>
                <a:schemeClr val="bg1"/>
              </a:solidFill>
              <a:effectLst>
                <a:outerShdw blurRad="50800" dist="50800" dir="5400000" algn="ctr" rotWithShape="0">
                  <a:schemeClr val="tx1"/>
                </a:outerShdw>
              </a:effectLst>
            </a:rPr>
            <a:t> </a:t>
          </a:r>
          <a:r>
            <a:rPr lang="es-ES" sz="2000" b="1" dirty="0" err="1">
              <a:solidFill>
                <a:schemeClr val="bg1"/>
              </a:solidFill>
              <a:effectLst>
                <a:outerShdw blurRad="50800" dist="50800" dir="5400000" algn="ctr" rotWithShape="0">
                  <a:schemeClr val="tx1"/>
                </a:outerShdw>
              </a:effectLst>
            </a:rPr>
            <a:t>niñniñ</a:t>
          </a:r>
          <a:r>
            <a:rPr lang="es-ES" sz="2000" b="1" dirty="0">
              <a:solidFill>
                <a:schemeClr val="bg1"/>
              </a:solidFill>
              <a:effectLst>
                <a:outerShdw blurRad="50800" dist="50800" dir="5400000" algn="ctr" rotWithShape="0">
                  <a:schemeClr val="tx1"/>
                </a:outerShdw>
              </a:effectLst>
            </a:rPr>
            <a:t> </a:t>
          </a:r>
          <a:r>
            <a:rPr lang="es-ES" sz="2000" b="1" dirty="0" err="1">
              <a:solidFill>
                <a:schemeClr val="bg1"/>
              </a:solidFill>
              <a:effectLst>
                <a:outerShdw blurRad="50800" dist="50800" dir="5400000" algn="ctr" rotWithShape="0">
                  <a:schemeClr val="tx1"/>
                </a:outerShdw>
              </a:effectLst>
            </a:rPr>
            <a:t>wot</a:t>
          </a:r>
          <a:r>
            <a:rPr lang="es-ES" sz="2000" b="1" dirty="0">
              <a:solidFill>
                <a:schemeClr val="bg1"/>
              </a:solidFill>
              <a:effectLst>
                <a:outerShdw blurRad="50800" dist="50800" dir="5400000" algn="ctr" rotWithShape="0">
                  <a:schemeClr val="tx1"/>
                </a:outerShdw>
              </a:effectLst>
            </a:rPr>
            <a:t>                                         (1 Cor. 3:1)</a:t>
          </a:r>
        </a:p>
      </dgm:t>
    </dgm:pt>
    <dgm:pt modelId="{DEB735F8-65CA-4CEE-AD36-3DEDF267759E}" type="parTrans" cxnId="{2A85E121-0AFB-420E-9EF0-445D8636B090}">
      <dgm:prSet/>
      <dgm:spPr/>
      <dgm:t>
        <a:bodyPr/>
        <a:lstStyle/>
        <a:p>
          <a:endParaRPr lang="es-ES" b="1"/>
        </a:p>
      </dgm:t>
    </dgm:pt>
    <dgm:pt modelId="{1F484A8F-E1B5-4DAA-A8D0-62C7EF456B03}" type="sibTrans" cxnId="{2A85E121-0AFB-420E-9EF0-445D8636B090}">
      <dgm:prSet/>
      <dgm:spPr/>
      <dgm:t>
        <a:bodyPr/>
        <a:lstStyle/>
        <a:p>
          <a:endParaRPr lang="es-ES" b="1"/>
        </a:p>
      </dgm:t>
    </dgm:pt>
    <dgm:pt modelId="{33981300-ED52-4903-AD79-9A87CB0D1532}">
      <dgm:prSet phldrT="[Texto]" phldr="0" custT="1"/>
      <dgm:spPr>
        <a:solidFill>
          <a:schemeClr val="accent6">
            <a:lumMod val="50000"/>
          </a:schemeClr>
        </a:solidFill>
        <a:ln>
          <a:solidFill>
            <a:schemeClr val="tx1"/>
          </a:solidFill>
        </a:ln>
        <a:effectLst>
          <a:outerShdw blurRad="50800" dist="38100" dir="2700000" algn="tl" rotWithShape="0">
            <a:prstClr val="black">
              <a:alpha val="40000"/>
            </a:prstClr>
          </a:outerShdw>
        </a:effectLst>
      </dgm:spPr>
      <dgm:t>
        <a:bodyPr/>
        <a:lstStyle/>
        <a:p>
          <a:r>
            <a:rPr lang="es-ES" sz="2000" b="1" dirty="0">
              <a:effectLst>
                <a:outerShdw blurRad="50800" dist="50800" dir="5400000" algn="ctr" rotWithShape="0">
                  <a:schemeClr val="tx1"/>
                </a:outerShdw>
              </a:effectLst>
            </a:rPr>
            <a:t>Rej </a:t>
          </a:r>
          <a:r>
            <a:rPr lang="es-ES" sz="2000" b="1" dirty="0" err="1">
              <a:effectLst>
                <a:outerShdw blurRad="50800" dist="50800" dir="5400000" algn="ctr" rotWithShape="0">
                  <a:schemeClr val="tx1"/>
                </a:outerShdw>
              </a:effectLst>
            </a:rPr>
            <a:t>mõñā</a:t>
          </a:r>
          <a:r>
            <a:rPr lang="es-ES" sz="2000" b="1" dirty="0">
              <a:effectLst>
                <a:outerShdw blurRad="50800" dist="50800" dir="5400000" algn="ctr" rotWithShape="0">
                  <a:schemeClr val="tx1"/>
                </a:outerShdw>
              </a:effectLst>
            </a:rPr>
            <a:t> </a:t>
          </a:r>
          <a:r>
            <a:rPr lang="es-ES" sz="2000" b="1" dirty="0" err="1">
              <a:effectLst>
                <a:outerShdw blurRad="50800" dist="50800" dir="5400000" algn="ctr" rotWithShape="0">
                  <a:schemeClr val="tx1"/>
                </a:outerShdw>
              </a:effectLst>
            </a:rPr>
            <a:t>milk</a:t>
          </a:r>
          <a:r>
            <a:rPr lang="es-ES" sz="2000" b="1" dirty="0">
              <a:effectLst>
                <a:outerShdw blurRad="50800" dist="50800" dir="5400000" algn="ctr" rotWithShape="0">
                  <a:schemeClr val="tx1"/>
                </a:outerShdw>
              </a:effectLst>
            </a:rPr>
            <a:t> </a:t>
          </a:r>
          <a:br>
            <a:rPr lang="es-ES" sz="2000" b="1" dirty="0">
              <a:effectLst>
                <a:outerShdw blurRad="50800" dist="50800" dir="5400000" algn="ctr" rotWithShape="0">
                  <a:schemeClr val="tx1"/>
                </a:outerShdw>
              </a:effectLst>
            </a:rPr>
          </a:br>
          <a:r>
            <a:rPr lang="es-ES" sz="2000" b="1" dirty="0">
              <a:effectLst>
                <a:outerShdw blurRad="50800" dist="50800" dir="5400000" algn="ctr" rotWithShape="0">
                  <a:schemeClr val="tx1"/>
                </a:outerShdw>
              </a:effectLst>
            </a:rPr>
            <a:t>(1 Cor. 3:2)</a:t>
          </a:r>
        </a:p>
      </dgm:t>
    </dgm:pt>
    <dgm:pt modelId="{8E53927B-EA51-4649-852B-DCE7E6DDE87F}" type="parTrans" cxnId="{0896C11C-D0DF-48AA-9776-3C76E7E5C6DB}">
      <dgm:prSet/>
      <dgm:spPr/>
      <dgm:t>
        <a:bodyPr/>
        <a:lstStyle/>
        <a:p>
          <a:endParaRPr lang="es-ES" b="1"/>
        </a:p>
      </dgm:t>
    </dgm:pt>
    <dgm:pt modelId="{8B08B24B-BFD6-4148-B5F3-75F63A184914}" type="sibTrans" cxnId="{0896C11C-D0DF-48AA-9776-3C76E7E5C6DB}">
      <dgm:prSet/>
      <dgm:spPr/>
      <dgm:t>
        <a:bodyPr/>
        <a:lstStyle/>
        <a:p>
          <a:endParaRPr lang="es-ES" b="1"/>
        </a:p>
      </dgm:t>
    </dgm:pt>
    <dgm:pt modelId="{C719C8CF-2A79-4AD0-B7C9-4BF90C286AF5}">
      <dgm:prSet phldrT="[Texto]" phldr="0" custT="1"/>
      <dgm:spPr>
        <a:solidFill>
          <a:schemeClr val="accent2">
            <a:lumMod val="50000"/>
          </a:schemeClr>
        </a:solidFill>
        <a:ln>
          <a:solidFill>
            <a:schemeClr val="tx1"/>
          </a:solidFill>
        </a:ln>
        <a:effectLst>
          <a:outerShdw blurRad="50800" dist="38100" dir="2700000" algn="tl" rotWithShape="0">
            <a:prstClr val="black">
              <a:alpha val="40000"/>
            </a:prstClr>
          </a:outerShdw>
        </a:effectLst>
      </dgm:spPr>
      <dgm:t>
        <a:bodyPr/>
        <a:lstStyle/>
        <a:p>
          <a:r>
            <a:rPr lang="es-ES" sz="2000" b="1" dirty="0">
              <a:effectLst>
                <a:outerShdw blurRad="50800" dist="50800" dir="5400000" algn="ctr" rotWithShape="0">
                  <a:schemeClr val="tx1"/>
                </a:outerShdw>
              </a:effectLst>
            </a:rPr>
            <a:t>Rej </a:t>
          </a:r>
          <a:r>
            <a:rPr lang="es-ES" sz="2000" b="1" dirty="0" err="1">
              <a:effectLst>
                <a:outerShdw blurRad="50800" dist="50800" dir="5400000" algn="ctr" rotWithShape="0">
                  <a:schemeClr val="tx1"/>
                </a:outerShdw>
              </a:effectLst>
            </a:rPr>
            <a:t>Kanniōk</a:t>
          </a:r>
          <a:r>
            <a:rPr lang="es-ES" sz="2000" b="1" dirty="0">
              <a:effectLst>
                <a:outerShdw blurRad="50800" dist="50800" dir="5400000" algn="ctr" rotWithShape="0">
                  <a:schemeClr val="tx1"/>
                </a:outerShdw>
              </a:effectLst>
            </a:rPr>
            <a:t> </a:t>
          </a:r>
        </a:p>
        <a:p>
          <a:r>
            <a:rPr lang="es-ES" sz="2000" b="1" dirty="0">
              <a:effectLst>
                <a:outerShdw blurRad="50800" dist="50800" dir="5400000" algn="ctr" rotWithShape="0">
                  <a:schemeClr val="tx1"/>
                </a:outerShdw>
              </a:effectLst>
            </a:rPr>
            <a:t>(1 Cor. 3:3)</a:t>
          </a:r>
        </a:p>
      </dgm:t>
    </dgm:pt>
    <dgm:pt modelId="{23074D35-CDA0-4790-84A2-958D716CAC61}" type="parTrans" cxnId="{61ACE95D-CB47-40D5-B1DE-46D6D785C918}">
      <dgm:prSet/>
      <dgm:spPr/>
      <dgm:t>
        <a:bodyPr/>
        <a:lstStyle/>
        <a:p>
          <a:endParaRPr lang="es-ES" b="1"/>
        </a:p>
      </dgm:t>
    </dgm:pt>
    <dgm:pt modelId="{19A507FA-710F-4EAD-BEB8-3DE9368FD3E1}" type="sibTrans" cxnId="{61ACE95D-CB47-40D5-B1DE-46D6D785C918}">
      <dgm:prSet/>
      <dgm:spPr/>
      <dgm:t>
        <a:bodyPr/>
        <a:lstStyle/>
        <a:p>
          <a:endParaRPr lang="es-ES" b="1"/>
        </a:p>
      </dgm:t>
    </dgm:pt>
    <dgm:pt modelId="{B244C300-1830-4D16-A5B8-84EABA245E7C}">
      <dgm:prSet phldrT="[Texto]" phldr="0" custT="1"/>
      <dgm:spPr>
        <a:solidFill>
          <a:schemeClr val="tx2">
            <a:lumMod val="75000"/>
            <a:lumOff val="25000"/>
          </a:schemeClr>
        </a:solidFill>
        <a:ln>
          <a:solidFill>
            <a:schemeClr val="tx1"/>
          </a:solidFill>
        </a:ln>
        <a:effectLst>
          <a:outerShdw blurRad="50800" dist="38100" dir="2700000" algn="tl" rotWithShape="0">
            <a:prstClr val="black">
              <a:alpha val="40000"/>
            </a:prstClr>
          </a:outerShdw>
        </a:effectLst>
      </dgm:spPr>
      <dgm:t>
        <a:bodyPr/>
        <a:lstStyle/>
        <a:p>
          <a:r>
            <a:rPr lang="es-ES" sz="2000" b="1" dirty="0" err="1">
              <a:effectLst>
                <a:outerShdw blurRad="50800" dist="50800" dir="5400000" algn="ctr" rotWithShape="0">
                  <a:schemeClr val="tx1"/>
                </a:outerShdw>
              </a:effectLst>
            </a:rPr>
            <a:t>Ekar</a:t>
          </a:r>
          <a:r>
            <a:rPr lang="es-ES" sz="2000" b="1" dirty="0">
              <a:effectLst>
                <a:outerShdw blurRad="50800" dist="50800" dir="5400000" algn="ctr" rotWithShape="0">
                  <a:schemeClr val="tx1"/>
                </a:outerShdw>
              </a:effectLst>
            </a:rPr>
            <a:t> </a:t>
          </a:r>
          <a:r>
            <a:rPr lang="es-ES" sz="2000" b="1" dirty="0" err="1">
              <a:effectLst>
                <a:outerShdw blurRad="50800" dist="50800" dir="5400000" algn="ctr" rotWithShape="0">
                  <a:schemeClr val="tx1"/>
                </a:outerShdw>
              </a:effectLst>
            </a:rPr>
            <a:t>mōkaj</a:t>
          </a:r>
          <a:r>
            <a:rPr lang="es-ES" sz="2000" b="1" dirty="0">
              <a:effectLst>
                <a:outerShdw blurRad="50800" dist="50800" dir="5400000" algn="ctr" rotWithShape="0">
                  <a:schemeClr val="tx1"/>
                </a:outerShdw>
              </a:effectLst>
            </a:rPr>
            <a:t> </a:t>
          </a:r>
          <a:r>
            <a:rPr lang="es-ES" sz="2000" b="1" dirty="0" err="1">
              <a:effectLst>
                <a:outerShdw blurRad="50800" dist="50800" dir="5400000" algn="ctr" rotWithShape="0">
                  <a:schemeClr val="tx1"/>
                </a:outerShdw>
              </a:effectLst>
            </a:rPr>
            <a:t>aer</a:t>
          </a:r>
          <a:r>
            <a:rPr lang="es-ES" sz="2000" b="1" dirty="0">
              <a:effectLst>
                <a:outerShdw blurRad="50800" dist="50800" dir="5400000" algn="ctr" rotWithShape="0">
                  <a:schemeClr val="tx1"/>
                </a:outerShdw>
              </a:effectLst>
            </a:rPr>
            <a:t> </a:t>
          </a:r>
          <a:r>
            <a:rPr lang="es-ES" sz="2000" b="1" dirty="0" err="1">
              <a:effectLst>
                <a:outerShdw blurRad="50800" dist="50800" dir="5400000" algn="ctr" rotWithShape="0">
                  <a:schemeClr val="tx1"/>
                </a:outerShdw>
              </a:effectLst>
            </a:rPr>
            <a:t>lori</a:t>
          </a:r>
          <a:r>
            <a:rPr lang="es-ES" sz="2000" b="1" dirty="0">
              <a:effectLst>
                <a:outerShdw blurRad="50800" dist="50800" dir="5400000" algn="ctr" rotWithShape="0">
                  <a:schemeClr val="tx1"/>
                </a:outerShdw>
              </a:effectLst>
            </a:rPr>
            <a:t> </a:t>
          </a:r>
          <a:r>
            <a:rPr lang="es-ES" sz="2000" b="1" dirty="0" err="1">
              <a:effectLst>
                <a:outerShdw blurRad="50800" dist="50800" dir="5400000" algn="ctr" rotWithShape="0">
                  <a:schemeClr val="tx1"/>
                </a:outerShdw>
              </a:effectLst>
            </a:rPr>
            <a:t>lemnak</a:t>
          </a:r>
          <a:r>
            <a:rPr lang="es-ES" sz="2000" b="1" dirty="0">
              <a:effectLst>
                <a:outerShdw blurRad="50800" dist="50800" dir="5400000" algn="ctr" rotWithShape="0">
                  <a:schemeClr val="tx1"/>
                </a:outerShdw>
              </a:effectLst>
            </a:rPr>
            <a:t> </a:t>
          </a:r>
          <a:r>
            <a:rPr lang="es-ES" sz="2000" b="1" dirty="0" err="1">
              <a:effectLst>
                <a:outerShdw blurRad="50800" dist="50800" dir="5400000" algn="ctr" rotWithShape="0">
                  <a:schemeClr val="tx1"/>
                </a:outerShdw>
              </a:effectLst>
            </a:rPr>
            <a:t>ko</a:t>
          </a:r>
          <a:r>
            <a:rPr lang="es-ES" sz="2000" b="1" dirty="0">
              <a:effectLst>
                <a:outerShdw blurRad="50800" dist="50800" dir="5400000" algn="ctr" rotWithShape="0">
                  <a:schemeClr val="tx1"/>
                </a:outerShdw>
              </a:effectLst>
            </a:rPr>
            <a:t> </a:t>
          </a:r>
          <a:r>
            <a:rPr lang="es-ES" sz="2000" b="1" dirty="0" err="1">
              <a:effectLst>
                <a:outerShdw blurRad="50800" dist="50800" dir="5400000" algn="ctr" rotWithShape="0">
                  <a:schemeClr val="tx1"/>
                </a:outerShdw>
              </a:effectLst>
            </a:rPr>
            <a:t>an</a:t>
          </a:r>
          <a:r>
            <a:rPr lang="es-ES" sz="2000" b="1" dirty="0">
              <a:effectLst>
                <a:outerShdw blurRad="50800" dist="50800" dir="5400000" algn="ctr" rotWithShape="0">
                  <a:schemeClr val="tx1"/>
                </a:outerShdw>
              </a:effectLst>
            </a:rPr>
            <a:t> ro jet. (1 Cor. 3:4)</a:t>
          </a:r>
        </a:p>
      </dgm:t>
    </dgm:pt>
    <dgm:pt modelId="{FC0072F6-1B12-4DA8-A94B-A85D45E7758C}" type="parTrans" cxnId="{9BDC8012-01D5-4587-83FF-C66B989F185B}">
      <dgm:prSet/>
      <dgm:spPr/>
      <dgm:t>
        <a:bodyPr/>
        <a:lstStyle/>
        <a:p>
          <a:endParaRPr lang="es-ES" b="1"/>
        </a:p>
      </dgm:t>
    </dgm:pt>
    <dgm:pt modelId="{DE9D2A1F-F58D-4972-974C-941A9111662E}" type="sibTrans" cxnId="{9BDC8012-01D5-4587-83FF-C66B989F185B}">
      <dgm:prSet/>
      <dgm:spPr/>
      <dgm:t>
        <a:bodyPr/>
        <a:lstStyle/>
        <a:p>
          <a:endParaRPr lang="es-ES" b="1"/>
        </a:p>
      </dgm:t>
    </dgm:pt>
    <dgm:pt modelId="{AD2E9A82-0BD4-4B68-A9E9-409860694607}" type="pres">
      <dgm:prSet presAssocID="{98F70E7D-5D0E-4E8F-BB9A-FF6B6E2049A7}" presName="layout" presStyleCnt="0">
        <dgm:presLayoutVars>
          <dgm:chMax/>
          <dgm:chPref/>
          <dgm:dir/>
          <dgm:animOne val="branch"/>
          <dgm:animLvl val="lvl"/>
          <dgm:resizeHandles/>
        </dgm:presLayoutVars>
      </dgm:prSet>
      <dgm:spPr/>
    </dgm:pt>
    <dgm:pt modelId="{874AB370-EEC2-4BA3-B643-D927EA6533CD}" type="pres">
      <dgm:prSet presAssocID="{710460B7-D9B1-486B-88DA-23F9FB91895E}" presName="root" presStyleCnt="0">
        <dgm:presLayoutVars>
          <dgm:chMax/>
          <dgm:chPref val="4"/>
        </dgm:presLayoutVars>
      </dgm:prSet>
      <dgm:spPr/>
    </dgm:pt>
    <dgm:pt modelId="{9FF75FD2-3843-4B1B-80CB-E63329377D3C}" type="pres">
      <dgm:prSet presAssocID="{710460B7-D9B1-486B-88DA-23F9FB91895E}" presName="rootComposite" presStyleCnt="0">
        <dgm:presLayoutVars/>
      </dgm:prSet>
      <dgm:spPr/>
    </dgm:pt>
    <dgm:pt modelId="{A6EDFBF9-0B8B-4B63-AB4F-FEAD2023A5FF}" type="pres">
      <dgm:prSet presAssocID="{710460B7-D9B1-486B-88DA-23F9FB91895E}" presName="rootText" presStyleLbl="node0" presStyleIdx="0" presStyleCnt="1" custScaleX="137187">
        <dgm:presLayoutVars>
          <dgm:chMax/>
          <dgm:chPref val="4"/>
        </dgm:presLayoutVars>
      </dgm:prSet>
      <dgm:spPr/>
    </dgm:pt>
    <dgm:pt modelId="{14AA4B5C-59B3-458B-990E-A2412026C69E}" type="pres">
      <dgm:prSet presAssocID="{710460B7-D9B1-486B-88DA-23F9FB91895E}" presName="childShape" presStyleCnt="0">
        <dgm:presLayoutVars>
          <dgm:chMax val="0"/>
          <dgm:chPref val="0"/>
        </dgm:presLayoutVars>
      </dgm:prSet>
      <dgm:spPr/>
    </dgm:pt>
    <dgm:pt modelId="{0AC7807E-754B-468F-B890-1971E792E47D}" type="pres">
      <dgm:prSet presAssocID="{164ED7EF-891E-4ABF-98E8-E6BA7D7E4D78}" presName="childComposite" presStyleCnt="0">
        <dgm:presLayoutVars>
          <dgm:chMax val="0"/>
          <dgm:chPref val="0"/>
        </dgm:presLayoutVars>
      </dgm:prSet>
      <dgm:spPr/>
    </dgm:pt>
    <dgm:pt modelId="{20B9B435-A79F-4DAA-9A8D-B0D8EB58FFF0}" type="pres">
      <dgm:prSet presAssocID="{164ED7EF-891E-4ABF-98E8-E6BA7D7E4D78}" presName="Image" presStyleLbl="node1" presStyleIdx="0" presStyleCnt="4" custScaleX="146272" custLinFactNeighborX="-74668"/>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A28C0F7E-2C35-4733-B9B7-518F5F4CE207}" type="pres">
      <dgm:prSet presAssocID="{164ED7EF-891E-4ABF-98E8-E6BA7D7E4D78}" presName="childText" presStyleLbl="lnNode1" presStyleIdx="0" presStyleCnt="4" custScaleX="134801" custLinFactNeighborX="19015">
        <dgm:presLayoutVars>
          <dgm:chMax val="0"/>
          <dgm:chPref val="0"/>
          <dgm:bulletEnabled val="1"/>
        </dgm:presLayoutVars>
      </dgm:prSet>
      <dgm:spPr/>
    </dgm:pt>
    <dgm:pt modelId="{6EC53C32-D185-4686-A551-FDDD0ED27894}" type="pres">
      <dgm:prSet presAssocID="{33981300-ED52-4903-AD79-9A87CB0D1532}" presName="childComposite" presStyleCnt="0">
        <dgm:presLayoutVars>
          <dgm:chMax val="0"/>
          <dgm:chPref val="0"/>
        </dgm:presLayoutVars>
      </dgm:prSet>
      <dgm:spPr/>
    </dgm:pt>
    <dgm:pt modelId="{CC805A5F-E0A3-498A-BE8A-4478F8482781}" type="pres">
      <dgm:prSet presAssocID="{33981300-ED52-4903-AD79-9A87CB0D1532}" presName="Image" presStyleLbl="node1" presStyleIdx="1" presStyleCnt="4" custScaleX="146272" custLinFactNeighborX="-74668"/>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C05C37D8-282B-4B47-8E92-AB3C4AF2656B}" type="pres">
      <dgm:prSet presAssocID="{33981300-ED52-4903-AD79-9A87CB0D1532}" presName="childText" presStyleLbl="lnNode1" presStyleIdx="1" presStyleCnt="4" custScaleX="134801" custLinFactNeighborX="19015">
        <dgm:presLayoutVars>
          <dgm:chMax val="0"/>
          <dgm:chPref val="0"/>
          <dgm:bulletEnabled val="1"/>
        </dgm:presLayoutVars>
      </dgm:prSet>
      <dgm:spPr/>
    </dgm:pt>
    <dgm:pt modelId="{67C0D85D-B9D1-4E1F-AED7-0F27D4DB0D9B}" type="pres">
      <dgm:prSet presAssocID="{C719C8CF-2A79-4AD0-B7C9-4BF90C286AF5}" presName="childComposite" presStyleCnt="0">
        <dgm:presLayoutVars>
          <dgm:chMax val="0"/>
          <dgm:chPref val="0"/>
        </dgm:presLayoutVars>
      </dgm:prSet>
      <dgm:spPr/>
    </dgm:pt>
    <dgm:pt modelId="{544E29A7-1583-4A92-AD88-E60A4EEAC632}" type="pres">
      <dgm:prSet presAssocID="{C719C8CF-2A79-4AD0-B7C9-4BF90C286AF5}" presName="Image" presStyleLbl="node1" presStyleIdx="2" presStyleCnt="4" custScaleX="146272" custLinFactNeighborX="-74668"/>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E82BFC15-9864-4E4A-A62D-828FE8496F17}" type="pres">
      <dgm:prSet presAssocID="{C719C8CF-2A79-4AD0-B7C9-4BF90C286AF5}" presName="childText" presStyleLbl="lnNode1" presStyleIdx="2" presStyleCnt="4" custScaleX="134801" custLinFactNeighborX="19015">
        <dgm:presLayoutVars>
          <dgm:chMax val="0"/>
          <dgm:chPref val="0"/>
          <dgm:bulletEnabled val="1"/>
        </dgm:presLayoutVars>
      </dgm:prSet>
      <dgm:spPr/>
    </dgm:pt>
    <dgm:pt modelId="{1D4C80D3-0155-4D7B-941D-58488DE27F94}" type="pres">
      <dgm:prSet presAssocID="{B244C300-1830-4D16-A5B8-84EABA245E7C}" presName="childComposite" presStyleCnt="0">
        <dgm:presLayoutVars>
          <dgm:chMax val="0"/>
          <dgm:chPref val="0"/>
        </dgm:presLayoutVars>
      </dgm:prSet>
      <dgm:spPr/>
    </dgm:pt>
    <dgm:pt modelId="{410E2F05-E06F-4707-8316-DA974A0D1AF9}" type="pres">
      <dgm:prSet presAssocID="{B244C300-1830-4D16-A5B8-84EABA245E7C}" presName="Image" presStyleLbl="node1" presStyleIdx="3" presStyleCnt="4" custScaleX="146272" custLinFactNeighborX="-74668"/>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FA8E0FB4-A277-4A92-81BD-BD9A3E41C821}" type="pres">
      <dgm:prSet presAssocID="{B244C300-1830-4D16-A5B8-84EABA245E7C}" presName="childText" presStyleLbl="lnNode1" presStyleIdx="3" presStyleCnt="4" custScaleX="134801" custLinFactNeighborX="19015">
        <dgm:presLayoutVars>
          <dgm:chMax val="0"/>
          <dgm:chPref val="0"/>
          <dgm:bulletEnabled val="1"/>
        </dgm:presLayoutVars>
      </dgm:prSet>
      <dgm:spPr/>
    </dgm:pt>
  </dgm:ptLst>
  <dgm:cxnLst>
    <dgm:cxn modelId="{9BDC8012-01D5-4587-83FF-C66B989F185B}" srcId="{710460B7-D9B1-486B-88DA-23F9FB91895E}" destId="{B244C300-1830-4D16-A5B8-84EABA245E7C}" srcOrd="3" destOrd="0" parTransId="{FC0072F6-1B12-4DA8-A94B-A85D45E7758C}" sibTransId="{DE9D2A1F-F58D-4972-974C-941A9111662E}"/>
    <dgm:cxn modelId="{05DE8C17-7262-4428-913E-E7212BEF3C94}" type="presOf" srcId="{33981300-ED52-4903-AD79-9A87CB0D1532}" destId="{C05C37D8-282B-4B47-8E92-AB3C4AF2656B}" srcOrd="0" destOrd="0" presId="urn:microsoft.com/office/officeart/2008/layout/PictureAccentList"/>
    <dgm:cxn modelId="{0896C11C-D0DF-48AA-9776-3C76E7E5C6DB}" srcId="{710460B7-D9B1-486B-88DA-23F9FB91895E}" destId="{33981300-ED52-4903-AD79-9A87CB0D1532}" srcOrd="1" destOrd="0" parTransId="{8E53927B-EA51-4649-852B-DCE7E6DDE87F}" sibTransId="{8B08B24B-BFD6-4148-B5F3-75F63A184914}"/>
    <dgm:cxn modelId="{2A85E121-0AFB-420E-9EF0-445D8636B090}" srcId="{710460B7-D9B1-486B-88DA-23F9FB91895E}" destId="{164ED7EF-891E-4ABF-98E8-E6BA7D7E4D78}" srcOrd="0" destOrd="0" parTransId="{DEB735F8-65CA-4CEE-AD36-3DEDF267759E}" sibTransId="{1F484A8F-E1B5-4DAA-A8D0-62C7EF456B03}"/>
    <dgm:cxn modelId="{61ACE95D-CB47-40D5-B1DE-46D6D785C918}" srcId="{710460B7-D9B1-486B-88DA-23F9FB91895E}" destId="{C719C8CF-2A79-4AD0-B7C9-4BF90C286AF5}" srcOrd="2" destOrd="0" parTransId="{23074D35-CDA0-4790-84A2-958D716CAC61}" sibTransId="{19A507FA-710F-4EAD-BEB8-3DE9368FD3E1}"/>
    <dgm:cxn modelId="{37771645-8F8E-49CB-A869-339577FC8D02}" type="presOf" srcId="{164ED7EF-891E-4ABF-98E8-E6BA7D7E4D78}" destId="{A28C0F7E-2C35-4733-B9B7-518F5F4CE207}" srcOrd="0" destOrd="0" presId="urn:microsoft.com/office/officeart/2008/layout/PictureAccentList"/>
    <dgm:cxn modelId="{66DE7151-9B20-401D-B05D-519ECD1A289D}" type="presOf" srcId="{B244C300-1830-4D16-A5B8-84EABA245E7C}" destId="{FA8E0FB4-A277-4A92-81BD-BD9A3E41C821}" srcOrd="0" destOrd="0" presId="urn:microsoft.com/office/officeart/2008/layout/PictureAccentList"/>
    <dgm:cxn modelId="{A3D3B47F-59A5-4686-9206-46FB247A9BC0}" type="presOf" srcId="{C719C8CF-2A79-4AD0-B7C9-4BF90C286AF5}" destId="{E82BFC15-9864-4E4A-A62D-828FE8496F17}" srcOrd="0" destOrd="0" presId="urn:microsoft.com/office/officeart/2008/layout/PictureAccentList"/>
    <dgm:cxn modelId="{4AC2FFA7-A78F-4A49-9555-C3C998F9DE7C}" type="presOf" srcId="{710460B7-D9B1-486B-88DA-23F9FB91895E}" destId="{A6EDFBF9-0B8B-4B63-AB4F-FEAD2023A5FF}" srcOrd="0" destOrd="0" presId="urn:microsoft.com/office/officeart/2008/layout/PictureAccentList"/>
    <dgm:cxn modelId="{4D5FAFCA-2E84-4A7D-9C57-78D5A57A925B}" srcId="{98F70E7D-5D0E-4E8F-BB9A-FF6B6E2049A7}" destId="{710460B7-D9B1-486B-88DA-23F9FB91895E}" srcOrd="0" destOrd="0" parTransId="{E84EAAF0-0AF8-4C98-B683-930EB1D3D7C2}" sibTransId="{2B78B543-0272-4484-9DD5-ED7490B7AC3C}"/>
    <dgm:cxn modelId="{625448E0-A60B-4C3E-B60E-FAD92C05275F}" type="presOf" srcId="{98F70E7D-5D0E-4E8F-BB9A-FF6B6E2049A7}" destId="{AD2E9A82-0BD4-4B68-A9E9-409860694607}" srcOrd="0" destOrd="0" presId="urn:microsoft.com/office/officeart/2008/layout/PictureAccentList"/>
    <dgm:cxn modelId="{FA1EE233-8908-4E05-B946-1B8932D12A33}" type="presParOf" srcId="{AD2E9A82-0BD4-4B68-A9E9-409860694607}" destId="{874AB370-EEC2-4BA3-B643-D927EA6533CD}" srcOrd="0" destOrd="0" presId="urn:microsoft.com/office/officeart/2008/layout/PictureAccentList"/>
    <dgm:cxn modelId="{5CAFEEF7-7F4B-4ADC-A414-01B8B0960816}" type="presParOf" srcId="{874AB370-EEC2-4BA3-B643-D927EA6533CD}" destId="{9FF75FD2-3843-4B1B-80CB-E63329377D3C}" srcOrd="0" destOrd="0" presId="urn:microsoft.com/office/officeart/2008/layout/PictureAccentList"/>
    <dgm:cxn modelId="{A7AE8311-88D1-4F5D-847A-83C2520DBCBB}" type="presParOf" srcId="{9FF75FD2-3843-4B1B-80CB-E63329377D3C}" destId="{A6EDFBF9-0B8B-4B63-AB4F-FEAD2023A5FF}" srcOrd="0" destOrd="0" presId="urn:microsoft.com/office/officeart/2008/layout/PictureAccentList"/>
    <dgm:cxn modelId="{DA95C840-846F-4986-83E1-334DDFEC698D}" type="presParOf" srcId="{874AB370-EEC2-4BA3-B643-D927EA6533CD}" destId="{14AA4B5C-59B3-458B-990E-A2412026C69E}" srcOrd="1" destOrd="0" presId="urn:microsoft.com/office/officeart/2008/layout/PictureAccentList"/>
    <dgm:cxn modelId="{18CDF910-0083-49DD-B4FC-6F18676E5279}" type="presParOf" srcId="{14AA4B5C-59B3-458B-990E-A2412026C69E}" destId="{0AC7807E-754B-468F-B890-1971E792E47D}" srcOrd="0" destOrd="0" presId="urn:microsoft.com/office/officeart/2008/layout/PictureAccentList"/>
    <dgm:cxn modelId="{2924D415-C695-4065-81DB-6F77062BD682}" type="presParOf" srcId="{0AC7807E-754B-468F-B890-1971E792E47D}" destId="{20B9B435-A79F-4DAA-9A8D-B0D8EB58FFF0}" srcOrd="0" destOrd="0" presId="urn:microsoft.com/office/officeart/2008/layout/PictureAccentList"/>
    <dgm:cxn modelId="{8E52813A-018E-43AB-822E-B2BC9943B11B}" type="presParOf" srcId="{0AC7807E-754B-468F-B890-1971E792E47D}" destId="{A28C0F7E-2C35-4733-B9B7-518F5F4CE207}" srcOrd="1" destOrd="0" presId="urn:microsoft.com/office/officeart/2008/layout/PictureAccentList"/>
    <dgm:cxn modelId="{BE3972A8-07D2-4651-9865-C0535BB7C78C}" type="presParOf" srcId="{14AA4B5C-59B3-458B-990E-A2412026C69E}" destId="{6EC53C32-D185-4686-A551-FDDD0ED27894}" srcOrd="1" destOrd="0" presId="urn:microsoft.com/office/officeart/2008/layout/PictureAccentList"/>
    <dgm:cxn modelId="{B0E031C5-521F-4DB3-BADF-164F0D24DC03}" type="presParOf" srcId="{6EC53C32-D185-4686-A551-FDDD0ED27894}" destId="{CC805A5F-E0A3-498A-BE8A-4478F8482781}" srcOrd="0" destOrd="0" presId="urn:microsoft.com/office/officeart/2008/layout/PictureAccentList"/>
    <dgm:cxn modelId="{D1D9E534-E362-48F2-97F9-3B6287CA409F}" type="presParOf" srcId="{6EC53C32-D185-4686-A551-FDDD0ED27894}" destId="{C05C37D8-282B-4B47-8E92-AB3C4AF2656B}" srcOrd="1" destOrd="0" presId="urn:microsoft.com/office/officeart/2008/layout/PictureAccentList"/>
    <dgm:cxn modelId="{FF8112F8-8B7E-442E-9E66-A1124EE7CDD8}" type="presParOf" srcId="{14AA4B5C-59B3-458B-990E-A2412026C69E}" destId="{67C0D85D-B9D1-4E1F-AED7-0F27D4DB0D9B}" srcOrd="2" destOrd="0" presId="urn:microsoft.com/office/officeart/2008/layout/PictureAccentList"/>
    <dgm:cxn modelId="{4AABE2D1-6E95-41A9-9D5D-1970209A70CD}" type="presParOf" srcId="{67C0D85D-B9D1-4E1F-AED7-0F27D4DB0D9B}" destId="{544E29A7-1583-4A92-AD88-E60A4EEAC632}" srcOrd="0" destOrd="0" presId="urn:microsoft.com/office/officeart/2008/layout/PictureAccentList"/>
    <dgm:cxn modelId="{D5326784-A77D-4682-A5E8-C246DE17AE80}" type="presParOf" srcId="{67C0D85D-B9D1-4E1F-AED7-0F27D4DB0D9B}" destId="{E82BFC15-9864-4E4A-A62D-828FE8496F17}" srcOrd="1" destOrd="0" presId="urn:microsoft.com/office/officeart/2008/layout/PictureAccentList"/>
    <dgm:cxn modelId="{B02B44ED-CCDE-41E1-A394-E2EA2903AE0F}" type="presParOf" srcId="{14AA4B5C-59B3-458B-990E-A2412026C69E}" destId="{1D4C80D3-0155-4D7B-941D-58488DE27F94}" srcOrd="3" destOrd="0" presId="urn:microsoft.com/office/officeart/2008/layout/PictureAccentList"/>
    <dgm:cxn modelId="{9DC9A63F-AD68-4235-B0F8-2CBE455086DB}" type="presParOf" srcId="{1D4C80D3-0155-4D7B-941D-58488DE27F94}" destId="{410E2F05-E06F-4707-8316-DA974A0D1AF9}" srcOrd="0" destOrd="0" presId="urn:microsoft.com/office/officeart/2008/layout/PictureAccentList"/>
    <dgm:cxn modelId="{D48DC7A3-68B4-46B2-8768-3F686A405343}" type="presParOf" srcId="{1D4C80D3-0155-4D7B-941D-58488DE27F94}" destId="{FA8E0FB4-A277-4A92-81BD-BD9A3E41C82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5" csCatId="colorful" phldr="1"/>
      <dgm:spPr/>
      <dgm:t>
        <a:bodyPr/>
        <a:lstStyle/>
        <a:p>
          <a:endParaRPr lang="es-ES"/>
        </a:p>
      </dgm:t>
    </dgm:pt>
    <dgm:pt modelId="{0E22E987-C45B-47F1-BA9B-CD3BB32BB224}">
      <dgm:prSet phldrT="[Texto]" phldr="0"/>
      <dgm:spPr>
        <a:solidFill>
          <a:schemeClr val="accent3">
            <a:lumMod val="75000"/>
          </a:schemeClr>
        </a:solidFill>
      </dgm:spPr>
      <dgm:t>
        <a:bodyPr/>
        <a:lstStyle/>
        <a:p>
          <a:r>
            <a:rPr lang="es-ES" b="1" dirty="0" err="1">
              <a:solidFill>
                <a:schemeClr val="bg1"/>
              </a:solidFill>
              <a:effectLst>
                <a:outerShdw blurRad="50800" dist="50800" dir="5400000" algn="ctr" rotWithShape="0">
                  <a:schemeClr val="tx1"/>
                </a:outerShdw>
              </a:effectLst>
            </a:rPr>
            <a:t>ERŪTTO</a:t>
          </a:r>
          <a:endParaRPr lang="es-ES" b="1" dirty="0">
            <a:solidFill>
              <a:schemeClr val="bg1"/>
            </a:solidFill>
            <a:effectLst>
              <a:outerShdw blurRad="50800" dist="50800" dir="5400000" algn="ctr" rotWithShape="0">
                <a:schemeClr val="tx1"/>
              </a:outerShdw>
            </a:effectLst>
          </a:endParaRPr>
        </a:p>
      </dgm:t>
    </dgm:pt>
    <dgm:pt modelId="{837D375C-E5AD-471E-9C5B-480AF21E5275}" type="parTrans" cxnId="{0C461728-E900-4B4A-A8BF-1F8ACBA2AF2C}">
      <dgm:prSet/>
      <dgm:spPr/>
      <dgm:t>
        <a:bodyPr/>
        <a:lstStyle/>
        <a:p>
          <a:endParaRPr lang="es-ES" b="1"/>
        </a:p>
      </dgm:t>
    </dgm:pt>
    <dgm:pt modelId="{A74100E6-EB48-4AB8-BDD1-76A8A00A952F}" type="sibTrans" cxnId="{0C461728-E900-4B4A-A8BF-1F8ACBA2AF2C}">
      <dgm:prSet/>
      <dgm:spPr/>
      <dgm:t>
        <a:bodyPr/>
        <a:lstStyle/>
        <a:p>
          <a:endParaRPr lang="es-ES" b="1"/>
        </a:p>
      </dgm:t>
    </dgm:pt>
    <dgm:pt modelId="{AEA2FC9E-131E-4FBC-8FAF-047EAC004D91}">
      <dgm:prSet phldrT="[Texto]" phldr="0" custT="1"/>
      <dgm:spPr>
        <a:solidFill>
          <a:srgbClr val="FFC993"/>
        </a:solidFill>
        <a:ln>
          <a:solidFill>
            <a:schemeClr val="tx1"/>
          </a:solidFill>
        </a:ln>
        <a:effectLst>
          <a:outerShdw blurRad="50800" dist="38100" dir="2700000" algn="tl" rotWithShape="0">
            <a:prstClr val="black">
              <a:alpha val="40000"/>
            </a:prstClr>
          </a:outerShdw>
        </a:effectLst>
      </dgm:spPr>
      <dgm:t>
        <a:bodyPr/>
        <a:lstStyle/>
        <a:p>
          <a:r>
            <a:rPr lang="pl-PL" sz="2000" b="1" dirty="0">
              <a:solidFill>
                <a:schemeClr val="tx1"/>
              </a:solidFill>
            </a:rPr>
            <a:t>Rej rūtto </a:t>
          </a:r>
          <a:br>
            <a:rPr lang="pl-PL" sz="2000" b="1" dirty="0">
              <a:solidFill>
                <a:schemeClr val="tx1"/>
              </a:solidFill>
            </a:rPr>
          </a:br>
          <a:r>
            <a:rPr lang="pl-PL" sz="2000" b="1" dirty="0">
              <a:solidFill>
                <a:schemeClr val="tx1"/>
              </a:solidFill>
            </a:rPr>
            <a:t>(1 Cor. 14:20</a:t>
          </a:r>
          <a:r>
            <a:rPr lang="es-ES" sz="2000" b="1" dirty="0">
              <a:solidFill>
                <a:schemeClr val="tx1"/>
              </a:solidFill>
            </a:rPr>
            <a:t>)</a:t>
          </a:r>
        </a:p>
      </dgm:t>
    </dgm:pt>
    <dgm:pt modelId="{18AF4D7A-7523-417A-8CDB-5A6B26D3CE01}" type="parTrans" cxnId="{0C7FFDAE-348D-45F3-93EB-78543800E625}">
      <dgm:prSet/>
      <dgm:spPr/>
      <dgm:t>
        <a:bodyPr/>
        <a:lstStyle/>
        <a:p>
          <a:endParaRPr lang="es-ES" b="1"/>
        </a:p>
      </dgm:t>
    </dgm:pt>
    <dgm:pt modelId="{D9E57C23-307B-4582-A161-EE8E73B87284}" type="sibTrans" cxnId="{0C7FFDAE-348D-45F3-93EB-78543800E625}">
      <dgm:prSet/>
      <dgm:spPr/>
      <dgm:t>
        <a:bodyPr/>
        <a:lstStyle/>
        <a:p>
          <a:endParaRPr lang="es-ES" b="1"/>
        </a:p>
      </dgm:t>
    </dgm:pt>
    <dgm:pt modelId="{16159B1A-7107-41E3-B984-4B739417DE0A}">
      <dgm:prSet phldrT="[Texto]" phldr="0" custT="1"/>
      <dgm: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es-ES" sz="2000" b="1" dirty="0">
              <a:solidFill>
                <a:schemeClr val="tx1"/>
              </a:solidFill>
            </a:rPr>
            <a:t>Rej </a:t>
          </a:r>
          <a:r>
            <a:rPr lang="es-ES" sz="2000" b="1" dirty="0" err="1">
              <a:solidFill>
                <a:schemeClr val="tx1"/>
              </a:solidFill>
            </a:rPr>
            <a:t>Moñā</a:t>
          </a:r>
          <a:r>
            <a:rPr lang="es-ES" sz="2000" b="1" dirty="0">
              <a:solidFill>
                <a:schemeClr val="tx1"/>
              </a:solidFill>
            </a:rPr>
            <a:t> </a:t>
          </a:r>
          <a:r>
            <a:rPr lang="es-ES" sz="2000" b="1" dirty="0" err="1">
              <a:solidFill>
                <a:schemeClr val="tx1"/>
              </a:solidFill>
            </a:rPr>
            <a:t>Mõña</a:t>
          </a:r>
          <a:r>
            <a:rPr lang="es-ES" sz="2000" b="1" dirty="0">
              <a:solidFill>
                <a:schemeClr val="tx1"/>
              </a:solidFill>
            </a:rPr>
            <a:t> </a:t>
          </a:r>
          <a:r>
            <a:rPr lang="es-ES" sz="2000" b="1" dirty="0" err="1">
              <a:solidFill>
                <a:schemeClr val="tx1"/>
              </a:solidFill>
            </a:rPr>
            <a:t>ko</a:t>
          </a:r>
          <a:r>
            <a:rPr lang="es-ES" sz="2000" b="1" dirty="0">
              <a:solidFill>
                <a:schemeClr val="tx1"/>
              </a:solidFill>
            </a:rPr>
            <a:t> </a:t>
          </a:r>
          <a:r>
            <a:rPr lang="es-ES" sz="2000" b="1" dirty="0" err="1">
              <a:solidFill>
                <a:schemeClr val="tx1"/>
              </a:solidFill>
            </a:rPr>
            <a:t>Rebbin</a:t>
          </a:r>
          <a:r>
            <a:rPr lang="es-ES" sz="2000" b="1" dirty="0">
              <a:solidFill>
                <a:schemeClr val="tx1"/>
              </a:solidFill>
            </a:rPr>
            <a:t> (</a:t>
          </a:r>
          <a:r>
            <a:rPr lang="es-ES" sz="2000" b="1" dirty="0" err="1">
              <a:solidFill>
                <a:schemeClr val="tx1"/>
              </a:solidFill>
            </a:rPr>
            <a:t>Heb</a:t>
          </a:r>
          <a:r>
            <a:rPr lang="es-ES" sz="2000" b="1" dirty="0">
              <a:solidFill>
                <a:schemeClr val="tx1"/>
              </a:solidFill>
            </a:rPr>
            <a:t>. 5:14)</a:t>
          </a:r>
        </a:p>
      </dgm:t>
    </dgm:pt>
    <dgm:pt modelId="{98F0EEDF-AEA1-49C1-A819-EEAAE8809E3E}" type="parTrans" cxnId="{91D78054-1B60-411B-A970-C64F6425F028}">
      <dgm:prSet/>
      <dgm:spPr/>
      <dgm:t>
        <a:bodyPr/>
        <a:lstStyle/>
        <a:p>
          <a:endParaRPr lang="es-ES" b="1"/>
        </a:p>
      </dgm:t>
    </dgm:pt>
    <dgm:pt modelId="{B41E1DFE-BF44-45B3-AC66-9291DE79751D}" type="sibTrans" cxnId="{91D78054-1B60-411B-A970-C64F6425F028}">
      <dgm:prSet/>
      <dgm:spPr/>
      <dgm:t>
        <a:bodyPr/>
        <a:lstStyle/>
        <a:p>
          <a:endParaRPr lang="es-ES" b="1"/>
        </a:p>
      </dgm:t>
    </dgm:pt>
    <dgm:pt modelId="{EDBDB666-1AD5-4A2C-BB22-B4BF48A0F44D}">
      <dgm:prSet phldrT="[Texto]" phldr="0" custT="1"/>
      <dgm: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pl-PL" sz="2000" b="1" dirty="0">
              <a:solidFill>
                <a:schemeClr val="tx1"/>
              </a:solidFill>
            </a:rPr>
            <a:t>Rej Ilo Jitõb                      (1 Cor. 2:13</a:t>
          </a:r>
          <a:r>
            <a:rPr lang="es-ES" sz="2000" b="1" dirty="0">
              <a:solidFill>
                <a:schemeClr val="tx1"/>
              </a:solidFill>
            </a:rPr>
            <a:t>)</a:t>
          </a:r>
        </a:p>
      </dgm:t>
    </dgm:pt>
    <dgm:pt modelId="{95230D25-D286-46B1-8EB5-E7880FA38690}" type="parTrans" cxnId="{BDE4AEDF-4143-45CA-8253-DD826EE20A2D}">
      <dgm:prSet/>
      <dgm:spPr/>
      <dgm:t>
        <a:bodyPr/>
        <a:lstStyle/>
        <a:p>
          <a:endParaRPr lang="es-ES" b="1"/>
        </a:p>
      </dgm:t>
    </dgm:pt>
    <dgm:pt modelId="{7A650B4A-CE79-4245-A0F1-06BD7654FF58}" type="sibTrans" cxnId="{BDE4AEDF-4143-45CA-8253-DD826EE20A2D}">
      <dgm:prSet/>
      <dgm:spPr/>
      <dgm:t>
        <a:bodyPr/>
        <a:lstStyle/>
        <a:p>
          <a:endParaRPr lang="es-ES" b="1"/>
        </a:p>
      </dgm:t>
    </dgm:pt>
    <dgm:pt modelId="{B9C2CBDC-DDA0-4354-92BF-3D8FBE9B058D}">
      <dgm:prSet phldrT="[Texto]" phldr="0" custT="1"/>
      <dgm:spPr>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r>
            <a:rPr lang="es-ES" sz="2000" b="1" dirty="0" err="1">
              <a:solidFill>
                <a:schemeClr val="tx1"/>
              </a:solidFill>
            </a:rPr>
            <a:t>Ewōr</a:t>
          </a:r>
          <a:r>
            <a:rPr lang="es-ES" sz="2000" b="1" dirty="0">
              <a:solidFill>
                <a:schemeClr val="tx1"/>
              </a:solidFill>
            </a:rPr>
            <a:t> </a:t>
          </a:r>
          <a:r>
            <a:rPr lang="es-ES" sz="2000" b="1" dirty="0" err="1">
              <a:solidFill>
                <a:schemeClr val="tx1"/>
              </a:solidFill>
            </a:rPr>
            <a:t>ippāer</a:t>
          </a:r>
          <a:r>
            <a:rPr lang="es-ES" sz="2000" b="1" dirty="0">
              <a:solidFill>
                <a:schemeClr val="tx1"/>
              </a:solidFill>
            </a:rPr>
            <a:t> </a:t>
          </a:r>
          <a:r>
            <a:rPr lang="es-ES" sz="2000" b="1" dirty="0" err="1">
              <a:solidFill>
                <a:schemeClr val="tx1"/>
              </a:solidFill>
            </a:rPr>
            <a:t>kile</a:t>
          </a:r>
          <a:r>
            <a:rPr lang="es-ES" sz="2000" b="1" dirty="0">
              <a:solidFill>
                <a:schemeClr val="tx1"/>
              </a:solidFill>
            </a:rPr>
            <a:t> </a:t>
          </a:r>
          <a:r>
            <a:rPr lang="es-ES" sz="2000" b="1" dirty="0" err="1">
              <a:solidFill>
                <a:schemeClr val="tx1"/>
              </a:solidFill>
            </a:rPr>
            <a:t>kin</a:t>
          </a:r>
          <a:r>
            <a:rPr lang="es-ES" sz="2000" b="1" dirty="0">
              <a:solidFill>
                <a:schemeClr val="tx1"/>
              </a:solidFill>
            </a:rPr>
            <a:t> </a:t>
          </a:r>
          <a:r>
            <a:rPr lang="es-ES" sz="2000" b="1" dirty="0" err="1">
              <a:solidFill>
                <a:schemeClr val="tx1"/>
              </a:solidFill>
            </a:rPr>
            <a:t>jetōb</a:t>
          </a:r>
          <a:r>
            <a:rPr lang="es-ES" sz="2000" b="1" dirty="0">
              <a:solidFill>
                <a:schemeClr val="tx1"/>
              </a:solidFill>
            </a:rPr>
            <a:t> </a:t>
          </a:r>
          <a:r>
            <a:rPr lang="es-ES" sz="2000" b="1" dirty="0" err="1">
              <a:solidFill>
                <a:schemeClr val="tx1"/>
              </a:solidFill>
            </a:rPr>
            <a:t>kwojarjar</a:t>
          </a:r>
          <a:r>
            <a:rPr lang="es-ES" sz="2000" b="1" dirty="0">
              <a:solidFill>
                <a:schemeClr val="tx1"/>
              </a:solidFill>
            </a:rPr>
            <a:t>                                       (1 Cor. 2:14)</a:t>
          </a:r>
        </a:p>
      </dgm:t>
    </dgm:pt>
    <dgm:pt modelId="{F74CB514-2B32-4E6B-8315-8F5B2EBB7186}" type="parTrans" cxnId="{E9F967CF-B9A2-43D6-9A3E-472303501471}">
      <dgm:prSet/>
      <dgm:spPr/>
      <dgm:t>
        <a:bodyPr/>
        <a:lstStyle/>
        <a:p>
          <a:endParaRPr lang="es-ES" b="1"/>
        </a:p>
      </dgm:t>
    </dgm:pt>
    <dgm:pt modelId="{32ABA353-B9AB-469B-890A-D3CD852110D6}" type="sibTrans" cxnId="{E9F967CF-B9A2-43D6-9A3E-472303501471}">
      <dgm:prSet/>
      <dgm:spPr/>
      <dgm:t>
        <a:bodyPr/>
        <a:lstStyle/>
        <a:p>
          <a:endParaRPr lang="es-ES" b="1"/>
        </a:p>
      </dgm:t>
    </dgm:pt>
    <dgm:pt modelId="{F6617EE8-CC3C-4217-9F24-9F715955611F}" type="pres">
      <dgm:prSet presAssocID="{98F70E7D-5D0E-4E8F-BB9A-FF6B6E2049A7}" presName="layout" presStyleCnt="0">
        <dgm:presLayoutVars>
          <dgm:chMax/>
          <dgm:chPref/>
          <dgm:dir/>
          <dgm:animOne val="branch"/>
          <dgm:animLvl val="lvl"/>
          <dgm:resizeHandles/>
        </dgm:presLayoutVars>
      </dgm:prSet>
      <dgm:spPr/>
    </dgm:pt>
    <dgm:pt modelId="{2ED6F242-6291-4704-853A-AE5A45BA3A53}" type="pres">
      <dgm:prSet presAssocID="{0E22E987-C45B-47F1-BA9B-CD3BB32BB224}" presName="root" presStyleCnt="0">
        <dgm:presLayoutVars>
          <dgm:chMax/>
          <dgm:chPref val="4"/>
        </dgm:presLayoutVars>
      </dgm:prSet>
      <dgm:spPr/>
    </dgm:pt>
    <dgm:pt modelId="{CE1F048F-485F-4BE1-A929-241E0F1317EE}" type="pres">
      <dgm:prSet presAssocID="{0E22E987-C45B-47F1-BA9B-CD3BB32BB224}" presName="rootComposite" presStyleCnt="0">
        <dgm:presLayoutVars/>
      </dgm:prSet>
      <dgm:spPr/>
    </dgm:pt>
    <dgm:pt modelId="{0C78EE7E-64C5-4FE5-B4FC-9C612B2224AA}" type="pres">
      <dgm:prSet presAssocID="{0E22E987-C45B-47F1-BA9B-CD3BB32BB224}" presName="rootText" presStyleLbl="node0" presStyleIdx="0" presStyleCnt="1" custScaleX="138566">
        <dgm:presLayoutVars>
          <dgm:chMax/>
          <dgm:chPref val="4"/>
        </dgm:presLayoutVars>
      </dgm:prSet>
      <dgm:spPr/>
    </dgm:pt>
    <dgm:pt modelId="{302E7B70-0AA3-4345-8FF0-0AB18CC61B99}" type="pres">
      <dgm:prSet presAssocID="{0E22E987-C45B-47F1-BA9B-CD3BB32BB224}" presName="childShape" presStyleCnt="0">
        <dgm:presLayoutVars>
          <dgm:chMax val="0"/>
          <dgm:chPref val="0"/>
        </dgm:presLayoutVars>
      </dgm:prSet>
      <dgm:spPr/>
    </dgm:pt>
    <dgm:pt modelId="{08B61F44-9A3B-4570-8078-12356C0B0A20}" type="pres">
      <dgm:prSet presAssocID="{AEA2FC9E-131E-4FBC-8FAF-047EAC004D91}" presName="childComposite" presStyleCnt="0">
        <dgm:presLayoutVars>
          <dgm:chMax val="0"/>
          <dgm:chPref val="0"/>
        </dgm:presLayoutVars>
      </dgm:prSet>
      <dgm:spPr/>
    </dgm:pt>
    <dgm:pt modelId="{4AFB3FCF-D3AF-47CC-9C64-79E7D6E5B9C4}" type="pres">
      <dgm:prSet presAssocID="{AEA2FC9E-131E-4FBC-8FAF-047EAC004D91}" presName="Image" presStyleLbl="node1" presStyleIdx="0" presStyleCnt="4" custScaleX="173496" custLinFactNeighborX="-48438"/>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DC70FBC-0A1D-4094-9303-7522C2FA25DB}" type="pres">
      <dgm:prSet presAssocID="{AEA2FC9E-131E-4FBC-8FAF-047EAC004D91}" presName="childText" presStyleLbl="lnNode1" presStyleIdx="0" presStyleCnt="4" custScaleX="125076" custLinFactNeighborX="20925">
        <dgm:presLayoutVars>
          <dgm:chMax val="0"/>
          <dgm:chPref val="0"/>
          <dgm:bulletEnabled val="1"/>
        </dgm:presLayoutVars>
      </dgm:prSet>
      <dgm:spPr/>
    </dgm:pt>
    <dgm:pt modelId="{8EBF0E7A-3FB9-4125-912E-0B164808F509}" type="pres">
      <dgm:prSet presAssocID="{16159B1A-7107-41E3-B984-4B739417DE0A}" presName="childComposite" presStyleCnt="0">
        <dgm:presLayoutVars>
          <dgm:chMax val="0"/>
          <dgm:chPref val="0"/>
        </dgm:presLayoutVars>
      </dgm:prSet>
      <dgm:spPr/>
    </dgm:pt>
    <dgm:pt modelId="{76C86819-371B-4EE7-A4A8-69934EF8EED2}" type="pres">
      <dgm:prSet presAssocID="{16159B1A-7107-41E3-B984-4B739417DE0A}" presName="Image" presStyleLbl="node1" presStyleIdx="1" presStyleCnt="4" custScaleX="173496" custLinFactNeighborX="-48438"/>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14D5DE0B-838A-4655-B6A5-58C027ACB164}" type="pres">
      <dgm:prSet presAssocID="{16159B1A-7107-41E3-B984-4B739417DE0A}" presName="childText" presStyleLbl="lnNode1" presStyleIdx="1" presStyleCnt="4" custScaleX="125076" custLinFactNeighborX="20925">
        <dgm:presLayoutVars>
          <dgm:chMax val="0"/>
          <dgm:chPref val="0"/>
          <dgm:bulletEnabled val="1"/>
        </dgm:presLayoutVars>
      </dgm:prSet>
      <dgm:spPr/>
    </dgm:pt>
    <dgm:pt modelId="{0871FC64-FC49-4D54-86F5-FB295CDEE321}" type="pres">
      <dgm:prSet presAssocID="{EDBDB666-1AD5-4A2C-BB22-B4BF48A0F44D}" presName="childComposite" presStyleCnt="0">
        <dgm:presLayoutVars>
          <dgm:chMax val="0"/>
          <dgm:chPref val="0"/>
        </dgm:presLayoutVars>
      </dgm:prSet>
      <dgm:spPr/>
    </dgm:pt>
    <dgm:pt modelId="{3C7A11C8-C8DC-4CA4-BE55-2851ADBDAA1E}" type="pres">
      <dgm:prSet presAssocID="{EDBDB666-1AD5-4A2C-BB22-B4BF48A0F44D}" presName="Image" presStyleLbl="node1" presStyleIdx="2" presStyleCnt="4" custScaleX="173496" custLinFactNeighborX="-48438"/>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470709-A4BF-49FC-8D92-CE27CC9DD2EE}" type="pres">
      <dgm:prSet presAssocID="{EDBDB666-1AD5-4A2C-BB22-B4BF48A0F44D}" presName="childText" presStyleLbl="lnNode1" presStyleIdx="2" presStyleCnt="4" custScaleX="125076" custLinFactNeighborX="20925">
        <dgm:presLayoutVars>
          <dgm:chMax val="0"/>
          <dgm:chPref val="0"/>
          <dgm:bulletEnabled val="1"/>
        </dgm:presLayoutVars>
      </dgm:prSet>
      <dgm:spPr/>
    </dgm:pt>
    <dgm:pt modelId="{8A235C67-1F5D-4C2D-811F-3D1D65E126F4}" type="pres">
      <dgm:prSet presAssocID="{B9C2CBDC-DDA0-4354-92BF-3D8FBE9B058D}" presName="childComposite" presStyleCnt="0">
        <dgm:presLayoutVars>
          <dgm:chMax val="0"/>
          <dgm:chPref val="0"/>
        </dgm:presLayoutVars>
      </dgm:prSet>
      <dgm:spPr/>
    </dgm:pt>
    <dgm:pt modelId="{197EFFD2-2C53-4D7E-AC20-EA12D8D5879A}" type="pres">
      <dgm:prSet presAssocID="{B9C2CBDC-DDA0-4354-92BF-3D8FBE9B058D}" presName="Image" presStyleLbl="node1" presStyleIdx="3" presStyleCnt="4" custScaleX="173496" custLinFactNeighborX="-48438"/>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EB49FE-AE66-4DCD-A044-77945FD71376}" type="pres">
      <dgm:prSet presAssocID="{B9C2CBDC-DDA0-4354-92BF-3D8FBE9B058D}" presName="childText" presStyleLbl="lnNode1" presStyleIdx="3" presStyleCnt="4" custScaleX="125076" custLinFactNeighborX="20925">
        <dgm:presLayoutVars>
          <dgm:chMax val="0"/>
          <dgm:chPref val="0"/>
          <dgm:bulletEnabled val="1"/>
        </dgm:presLayoutVars>
      </dgm:prSet>
      <dgm:spPr/>
    </dgm:pt>
  </dgm:ptLst>
  <dgm:cxnLst>
    <dgm:cxn modelId="{74396011-07BC-4AB7-AE77-5F610A6D3B29}" type="presOf" srcId="{B9C2CBDC-DDA0-4354-92BF-3D8FBE9B058D}" destId="{77EB49FE-AE66-4DCD-A044-77945FD71376}" srcOrd="0" destOrd="0" presId="urn:microsoft.com/office/officeart/2008/layout/PictureAccentList"/>
    <dgm:cxn modelId="{0C461728-E900-4B4A-A8BF-1F8ACBA2AF2C}" srcId="{98F70E7D-5D0E-4E8F-BB9A-FF6B6E2049A7}" destId="{0E22E987-C45B-47F1-BA9B-CD3BB32BB224}" srcOrd="0" destOrd="0" parTransId="{837D375C-E5AD-471E-9C5B-480AF21E5275}" sibTransId="{A74100E6-EB48-4AB8-BDD1-76A8A00A952F}"/>
    <dgm:cxn modelId="{0B393F40-1A11-41D6-89F0-EFD9C706B050}" type="presOf" srcId="{0E22E987-C45B-47F1-BA9B-CD3BB32BB224}" destId="{0C78EE7E-64C5-4FE5-B4FC-9C612B2224AA}" srcOrd="0" destOrd="0" presId="urn:microsoft.com/office/officeart/2008/layout/PictureAccentList"/>
    <dgm:cxn modelId="{91D78054-1B60-411B-A970-C64F6425F028}" srcId="{0E22E987-C45B-47F1-BA9B-CD3BB32BB224}" destId="{16159B1A-7107-41E3-B984-4B739417DE0A}" srcOrd="1" destOrd="0" parTransId="{98F0EEDF-AEA1-49C1-A819-EEAAE8809E3E}" sibTransId="{B41E1DFE-BF44-45B3-AC66-9291DE79751D}"/>
    <dgm:cxn modelId="{4F6DE158-6F00-4F54-BA34-0712D77423F8}" type="presOf" srcId="{AEA2FC9E-131E-4FBC-8FAF-047EAC004D91}" destId="{7DC70FBC-0A1D-4094-9303-7522C2FA25DB}" srcOrd="0" destOrd="0" presId="urn:microsoft.com/office/officeart/2008/layout/PictureAccentList"/>
    <dgm:cxn modelId="{ECD0DB97-014B-463A-8969-3BC4085D75EB}" type="presOf" srcId="{16159B1A-7107-41E3-B984-4B739417DE0A}" destId="{14D5DE0B-838A-4655-B6A5-58C027ACB164}" srcOrd="0" destOrd="0" presId="urn:microsoft.com/office/officeart/2008/layout/PictureAccentList"/>
    <dgm:cxn modelId="{0C7FFDAE-348D-45F3-93EB-78543800E625}" srcId="{0E22E987-C45B-47F1-BA9B-CD3BB32BB224}" destId="{AEA2FC9E-131E-4FBC-8FAF-047EAC004D91}" srcOrd="0" destOrd="0" parTransId="{18AF4D7A-7523-417A-8CDB-5A6B26D3CE01}" sibTransId="{D9E57C23-307B-4582-A161-EE8E73B87284}"/>
    <dgm:cxn modelId="{E9F967CF-B9A2-43D6-9A3E-472303501471}" srcId="{0E22E987-C45B-47F1-BA9B-CD3BB32BB224}" destId="{B9C2CBDC-DDA0-4354-92BF-3D8FBE9B058D}" srcOrd="3" destOrd="0" parTransId="{F74CB514-2B32-4E6B-8315-8F5B2EBB7186}" sibTransId="{32ABA353-B9AB-469B-890A-D3CD852110D6}"/>
    <dgm:cxn modelId="{AEB40FD3-BDE5-4449-8AEF-0A081152E35D}" type="presOf" srcId="{EDBDB666-1AD5-4A2C-BB22-B4BF48A0F44D}" destId="{77470709-A4BF-49FC-8D92-CE27CC9DD2EE}" srcOrd="0" destOrd="0" presId="urn:microsoft.com/office/officeart/2008/layout/PictureAccentList"/>
    <dgm:cxn modelId="{B749DFD6-D8B3-4F5D-AE02-04C084938A27}" type="presOf" srcId="{98F70E7D-5D0E-4E8F-BB9A-FF6B6E2049A7}" destId="{F6617EE8-CC3C-4217-9F24-9F715955611F}" srcOrd="0" destOrd="0" presId="urn:microsoft.com/office/officeart/2008/layout/PictureAccentList"/>
    <dgm:cxn modelId="{BDE4AEDF-4143-45CA-8253-DD826EE20A2D}" srcId="{0E22E987-C45B-47F1-BA9B-CD3BB32BB224}" destId="{EDBDB666-1AD5-4A2C-BB22-B4BF48A0F44D}" srcOrd="2" destOrd="0" parTransId="{95230D25-D286-46B1-8EB5-E7880FA38690}" sibTransId="{7A650B4A-CE79-4245-A0F1-06BD7654FF58}"/>
    <dgm:cxn modelId="{FD49FE30-88F0-488F-AE1F-732730093874}" type="presParOf" srcId="{F6617EE8-CC3C-4217-9F24-9F715955611F}" destId="{2ED6F242-6291-4704-853A-AE5A45BA3A53}" srcOrd="0" destOrd="0" presId="urn:microsoft.com/office/officeart/2008/layout/PictureAccentList"/>
    <dgm:cxn modelId="{9B069257-D31F-410F-A50D-26BC4A9B2C64}" type="presParOf" srcId="{2ED6F242-6291-4704-853A-AE5A45BA3A53}" destId="{CE1F048F-485F-4BE1-A929-241E0F1317EE}" srcOrd="0" destOrd="0" presId="urn:microsoft.com/office/officeart/2008/layout/PictureAccentList"/>
    <dgm:cxn modelId="{F8C92BCC-D9D2-4AAF-A594-8FAD044971EE}" type="presParOf" srcId="{CE1F048F-485F-4BE1-A929-241E0F1317EE}" destId="{0C78EE7E-64C5-4FE5-B4FC-9C612B2224AA}" srcOrd="0" destOrd="0" presId="urn:microsoft.com/office/officeart/2008/layout/PictureAccentList"/>
    <dgm:cxn modelId="{BB8D22D7-BDA3-4486-891A-BE4C5A4F34DE}" type="presParOf" srcId="{2ED6F242-6291-4704-853A-AE5A45BA3A53}" destId="{302E7B70-0AA3-4345-8FF0-0AB18CC61B99}" srcOrd="1" destOrd="0" presId="urn:microsoft.com/office/officeart/2008/layout/PictureAccentList"/>
    <dgm:cxn modelId="{F225E811-7F71-4B37-BED0-E00D04E4E197}" type="presParOf" srcId="{302E7B70-0AA3-4345-8FF0-0AB18CC61B99}" destId="{08B61F44-9A3B-4570-8078-12356C0B0A20}" srcOrd="0" destOrd="0" presId="urn:microsoft.com/office/officeart/2008/layout/PictureAccentList"/>
    <dgm:cxn modelId="{D5E95646-46AB-415A-9BFB-8D8B25B73412}" type="presParOf" srcId="{08B61F44-9A3B-4570-8078-12356C0B0A20}" destId="{4AFB3FCF-D3AF-47CC-9C64-79E7D6E5B9C4}" srcOrd="0" destOrd="0" presId="urn:microsoft.com/office/officeart/2008/layout/PictureAccentList"/>
    <dgm:cxn modelId="{D3B2DB5F-D0E7-48A5-B0E7-013077DA3EF6}" type="presParOf" srcId="{08B61F44-9A3B-4570-8078-12356C0B0A20}" destId="{7DC70FBC-0A1D-4094-9303-7522C2FA25DB}" srcOrd="1" destOrd="0" presId="urn:microsoft.com/office/officeart/2008/layout/PictureAccentList"/>
    <dgm:cxn modelId="{72026959-FA5D-4C0E-B0FE-AFABF4B4D359}" type="presParOf" srcId="{302E7B70-0AA3-4345-8FF0-0AB18CC61B99}" destId="{8EBF0E7A-3FB9-4125-912E-0B164808F509}" srcOrd="1" destOrd="0" presId="urn:microsoft.com/office/officeart/2008/layout/PictureAccentList"/>
    <dgm:cxn modelId="{58F535B1-6398-4E9D-9CF1-6CBCD68E96C4}" type="presParOf" srcId="{8EBF0E7A-3FB9-4125-912E-0B164808F509}" destId="{76C86819-371B-4EE7-A4A8-69934EF8EED2}" srcOrd="0" destOrd="0" presId="urn:microsoft.com/office/officeart/2008/layout/PictureAccentList"/>
    <dgm:cxn modelId="{22FF58CD-DE52-436E-AD1A-4D0A617BBC73}" type="presParOf" srcId="{8EBF0E7A-3FB9-4125-912E-0B164808F509}" destId="{14D5DE0B-838A-4655-B6A5-58C027ACB164}" srcOrd="1" destOrd="0" presId="urn:microsoft.com/office/officeart/2008/layout/PictureAccentList"/>
    <dgm:cxn modelId="{C58E5F1E-25CD-486A-81B1-81F659A31D7D}" type="presParOf" srcId="{302E7B70-0AA3-4345-8FF0-0AB18CC61B99}" destId="{0871FC64-FC49-4D54-86F5-FB295CDEE321}" srcOrd="2" destOrd="0" presId="urn:microsoft.com/office/officeart/2008/layout/PictureAccentList"/>
    <dgm:cxn modelId="{D2E1285B-01D6-4C8E-B60E-B1ECB7D365E7}" type="presParOf" srcId="{0871FC64-FC49-4D54-86F5-FB295CDEE321}" destId="{3C7A11C8-C8DC-4CA4-BE55-2851ADBDAA1E}" srcOrd="0" destOrd="0" presId="urn:microsoft.com/office/officeart/2008/layout/PictureAccentList"/>
    <dgm:cxn modelId="{3C68B1CC-E75C-496C-94F0-58C2B8202CEE}" type="presParOf" srcId="{0871FC64-FC49-4D54-86F5-FB295CDEE321}" destId="{77470709-A4BF-49FC-8D92-CE27CC9DD2EE}" srcOrd="1" destOrd="0" presId="urn:microsoft.com/office/officeart/2008/layout/PictureAccentList"/>
    <dgm:cxn modelId="{44E420AE-898D-434D-AC38-2CB73C03348C}" type="presParOf" srcId="{302E7B70-0AA3-4345-8FF0-0AB18CC61B99}" destId="{8A235C67-1F5D-4C2D-811F-3D1D65E126F4}" srcOrd="3" destOrd="0" presId="urn:microsoft.com/office/officeart/2008/layout/PictureAccentList"/>
    <dgm:cxn modelId="{244332E4-2179-43D4-BF3F-048C4BAC1DAF}" type="presParOf" srcId="{8A235C67-1F5D-4C2D-811F-3D1D65E126F4}" destId="{197EFFD2-2C53-4D7E-AC20-EA12D8D5879A}" srcOrd="0" destOrd="0" presId="urn:microsoft.com/office/officeart/2008/layout/PictureAccentList"/>
    <dgm:cxn modelId="{2DB46C41-00F7-447E-A13F-2FFBB6CBE69F}" type="presParOf" srcId="{8A235C67-1F5D-4C2D-811F-3D1D65E126F4}" destId="{77EB49FE-AE66-4DCD-A044-77945FD71376}"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FBF9-0B8B-4B63-AB4F-FEAD2023A5FF}">
      <dsp:nvSpPr>
        <dsp:cNvPr id="0" name=""/>
        <dsp:cNvSpPr/>
      </dsp:nvSpPr>
      <dsp:spPr>
        <a:xfrm>
          <a:off x="19662" y="1227"/>
          <a:ext cx="3913242" cy="934950"/>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es-ES" sz="5200" b="1" kern="1200" dirty="0" err="1">
              <a:solidFill>
                <a:schemeClr val="bg1"/>
              </a:solidFill>
              <a:effectLst>
                <a:outerShdw blurRad="50800" dist="50800" dir="5400000" algn="ctr" rotWithShape="0">
                  <a:schemeClr val="tx1"/>
                </a:outerShdw>
              </a:effectLst>
            </a:rPr>
            <a:t>Ejjañin</a:t>
          </a:r>
          <a:r>
            <a:rPr lang="es-ES" sz="5200" b="1" kern="1200" dirty="0">
              <a:solidFill>
                <a:schemeClr val="bg1"/>
              </a:solidFill>
              <a:effectLst>
                <a:outerShdw blurRad="50800" dist="50800" dir="5400000" algn="ctr" rotWithShape="0">
                  <a:schemeClr val="tx1"/>
                </a:outerShdw>
              </a:effectLst>
            </a:rPr>
            <a:t> </a:t>
          </a:r>
          <a:r>
            <a:rPr lang="es-ES" sz="5200" b="1" kern="1200" dirty="0" err="1">
              <a:solidFill>
                <a:schemeClr val="bg1"/>
              </a:solidFill>
              <a:effectLst>
                <a:outerShdw blurRad="50800" dist="50800" dir="5400000" algn="ctr" rotWithShape="0">
                  <a:schemeClr val="tx1"/>
                </a:outerShdw>
              </a:effectLst>
            </a:rPr>
            <a:t>rūtto</a:t>
          </a:r>
          <a:endParaRPr lang="es-ES" sz="5200" b="1" kern="1200" dirty="0">
            <a:solidFill>
              <a:schemeClr val="bg1"/>
            </a:solidFill>
            <a:effectLst>
              <a:outerShdw blurRad="50800" dist="50800" dir="5400000" algn="ctr" rotWithShape="0">
                <a:schemeClr val="tx1"/>
              </a:outerShdw>
            </a:effectLst>
          </a:endParaRPr>
        </a:p>
      </dsp:txBody>
      <dsp:txXfrm>
        <a:off x="47046" y="28611"/>
        <a:ext cx="3858474" cy="880182"/>
      </dsp:txXfrm>
    </dsp:sp>
    <dsp:sp modelId="{20B9B435-A79F-4DAA-9A8D-B0D8EB58FFF0}">
      <dsp:nvSpPr>
        <dsp:cNvPr id="0" name=""/>
        <dsp:cNvSpPr/>
      </dsp:nvSpPr>
      <dsp:spPr>
        <a:xfrm>
          <a:off x="0" y="1104468"/>
          <a:ext cx="1367571" cy="934950"/>
        </a:xfrm>
        <a:prstGeom prst="roundRect">
          <a:avLst>
            <a:gd name="adj" fmla="val 1667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C0F7E-2C35-4733-B9B7-518F5F4CE207}">
      <dsp:nvSpPr>
        <dsp:cNvPr id="0" name=""/>
        <dsp:cNvSpPr/>
      </dsp:nvSpPr>
      <dsp:spPr>
        <a:xfrm>
          <a:off x="1443327" y="1104468"/>
          <a:ext cx="2509240" cy="934950"/>
        </a:xfrm>
        <a:prstGeom prst="roundRect">
          <a:avLst>
            <a:gd name="adj" fmla="val 16670"/>
          </a:avLst>
        </a:prstGeom>
        <a:solidFill>
          <a:srgbClr val="864300"/>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effectLst>
                <a:outerShdw blurRad="50800" dist="50800" dir="5400000" algn="ctr" rotWithShape="0">
                  <a:schemeClr val="tx1"/>
                </a:outerShdw>
              </a:effectLst>
            </a:rPr>
            <a:t>Rej </a:t>
          </a:r>
          <a:r>
            <a:rPr lang="es-ES" sz="2000" b="1" kern="1200" dirty="0" err="1">
              <a:solidFill>
                <a:schemeClr val="bg1"/>
              </a:solidFill>
              <a:effectLst>
                <a:outerShdw blurRad="50800" dist="50800" dir="5400000" algn="ctr" rotWithShape="0">
                  <a:schemeClr val="tx1"/>
                </a:outerShdw>
              </a:effectLst>
            </a:rPr>
            <a:t>einwot</a:t>
          </a:r>
          <a:r>
            <a:rPr lang="es-ES" sz="2000" b="1" kern="1200" dirty="0">
              <a:solidFill>
                <a:schemeClr val="bg1"/>
              </a:solidFill>
              <a:effectLst>
                <a:outerShdw blurRad="50800" dist="50800" dir="5400000" algn="ctr" rotWithShape="0">
                  <a:schemeClr val="tx1"/>
                </a:outerShdw>
              </a:effectLst>
            </a:rPr>
            <a:t> </a:t>
          </a:r>
          <a:r>
            <a:rPr lang="es-ES" sz="2000" b="1" kern="1200" dirty="0" err="1">
              <a:solidFill>
                <a:schemeClr val="bg1"/>
              </a:solidFill>
              <a:effectLst>
                <a:outerShdw blurRad="50800" dist="50800" dir="5400000" algn="ctr" rotWithShape="0">
                  <a:schemeClr val="tx1"/>
                </a:outerShdw>
              </a:effectLst>
            </a:rPr>
            <a:t>niñniñ</a:t>
          </a:r>
          <a:r>
            <a:rPr lang="es-ES" sz="2000" b="1" kern="1200" dirty="0">
              <a:solidFill>
                <a:schemeClr val="bg1"/>
              </a:solidFill>
              <a:effectLst>
                <a:outerShdw blurRad="50800" dist="50800" dir="5400000" algn="ctr" rotWithShape="0">
                  <a:schemeClr val="tx1"/>
                </a:outerShdw>
              </a:effectLst>
            </a:rPr>
            <a:t> </a:t>
          </a:r>
          <a:r>
            <a:rPr lang="es-ES" sz="2000" b="1" kern="1200" dirty="0" err="1">
              <a:solidFill>
                <a:schemeClr val="bg1"/>
              </a:solidFill>
              <a:effectLst>
                <a:outerShdw blurRad="50800" dist="50800" dir="5400000" algn="ctr" rotWithShape="0">
                  <a:schemeClr val="tx1"/>
                </a:outerShdw>
              </a:effectLst>
            </a:rPr>
            <a:t>wot</a:t>
          </a:r>
          <a:r>
            <a:rPr lang="es-ES" sz="2000" b="1" kern="1200" dirty="0">
              <a:solidFill>
                <a:schemeClr val="bg1"/>
              </a:solidFill>
              <a:effectLst>
                <a:outerShdw blurRad="50800" dist="50800" dir="5400000" algn="ctr" rotWithShape="0">
                  <a:schemeClr val="tx1"/>
                </a:outerShdw>
              </a:effectLst>
            </a:rPr>
            <a:t>                                         (1 Cor. 3:1)</a:t>
          </a:r>
        </a:p>
      </dsp:txBody>
      <dsp:txXfrm>
        <a:off x="1488976" y="1150117"/>
        <a:ext cx="2417942" cy="843652"/>
      </dsp:txXfrm>
    </dsp:sp>
    <dsp:sp modelId="{CC805A5F-E0A3-498A-BE8A-4478F8482781}">
      <dsp:nvSpPr>
        <dsp:cNvPr id="0" name=""/>
        <dsp:cNvSpPr/>
      </dsp:nvSpPr>
      <dsp:spPr>
        <a:xfrm>
          <a:off x="0" y="2151613"/>
          <a:ext cx="1367571" cy="934950"/>
        </a:xfrm>
        <a:prstGeom prst="roundRect">
          <a:avLst>
            <a:gd name="adj" fmla="val 1667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C37D8-282B-4B47-8E92-AB3C4AF2656B}">
      <dsp:nvSpPr>
        <dsp:cNvPr id="0" name=""/>
        <dsp:cNvSpPr/>
      </dsp:nvSpPr>
      <dsp:spPr>
        <a:xfrm>
          <a:off x="1443327" y="2151613"/>
          <a:ext cx="2509240" cy="934950"/>
        </a:xfrm>
        <a:prstGeom prst="roundRect">
          <a:avLst>
            <a:gd name="adj" fmla="val 16670"/>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50800" dist="50800" dir="5400000" algn="ctr" rotWithShape="0">
                  <a:schemeClr val="tx1"/>
                </a:outerShdw>
              </a:effectLst>
            </a:rPr>
            <a:t>Rej </a:t>
          </a:r>
          <a:r>
            <a:rPr lang="es-ES" sz="2000" b="1" kern="1200" dirty="0" err="1">
              <a:effectLst>
                <a:outerShdw blurRad="50800" dist="50800" dir="5400000" algn="ctr" rotWithShape="0">
                  <a:schemeClr val="tx1"/>
                </a:outerShdw>
              </a:effectLst>
            </a:rPr>
            <a:t>mõñā</a:t>
          </a:r>
          <a:r>
            <a:rPr lang="es-ES" sz="2000" b="1" kern="1200" dirty="0">
              <a:effectLst>
                <a:outerShdw blurRad="50800" dist="50800" dir="5400000" algn="ctr" rotWithShape="0">
                  <a:schemeClr val="tx1"/>
                </a:outerShdw>
              </a:effectLst>
            </a:rPr>
            <a:t> </a:t>
          </a:r>
          <a:r>
            <a:rPr lang="es-ES" sz="2000" b="1" kern="1200" dirty="0" err="1">
              <a:effectLst>
                <a:outerShdw blurRad="50800" dist="50800" dir="5400000" algn="ctr" rotWithShape="0">
                  <a:schemeClr val="tx1"/>
                </a:outerShdw>
              </a:effectLst>
            </a:rPr>
            <a:t>milk</a:t>
          </a:r>
          <a:r>
            <a:rPr lang="es-ES" sz="2000" b="1" kern="1200" dirty="0">
              <a:effectLst>
                <a:outerShdw blurRad="50800" dist="50800" dir="5400000" algn="ctr" rotWithShape="0">
                  <a:schemeClr val="tx1"/>
                </a:outerShdw>
              </a:effectLst>
            </a:rPr>
            <a:t> </a:t>
          </a:r>
          <a:br>
            <a:rPr lang="es-ES" sz="2000" b="1" kern="1200" dirty="0">
              <a:effectLst>
                <a:outerShdw blurRad="50800" dist="50800" dir="5400000" algn="ctr" rotWithShape="0">
                  <a:schemeClr val="tx1"/>
                </a:outerShdw>
              </a:effectLst>
            </a:rPr>
          </a:br>
          <a:r>
            <a:rPr lang="es-ES" sz="2000" b="1" kern="1200" dirty="0">
              <a:effectLst>
                <a:outerShdw blurRad="50800" dist="50800" dir="5400000" algn="ctr" rotWithShape="0">
                  <a:schemeClr val="tx1"/>
                </a:outerShdw>
              </a:effectLst>
            </a:rPr>
            <a:t>(1 Cor. 3:2)</a:t>
          </a:r>
        </a:p>
      </dsp:txBody>
      <dsp:txXfrm>
        <a:off x="1488976" y="2197262"/>
        <a:ext cx="2417942" cy="843652"/>
      </dsp:txXfrm>
    </dsp:sp>
    <dsp:sp modelId="{544E29A7-1583-4A92-AD88-E60A4EEAC632}">
      <dsp:nvSpPr>
        <dsp:cNvPr id="0" name=""/>
        <dsp:cNvSpPr/>
      </dsp:nvSpPr>
      <dsp:spPr>
        <a:xfrm>
          <a:off x="0" y="3198758"/>
          <a:ext cx="1367571" cy="934950"/>
        </a:xfrm>
        <a:prstGeom prst="roundRect">
          <a:avLst>
            <a:gd name="adj" fmla="val 1667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2BFC15-9864-4E4A-A62D-828FE8496F17}">
      <dsp:nvSpPr>
        <dsp:cNvPr id="0" name=""/>
        <dsp:cNvSpPr/>
      </dsp:nvSpPr>
      <dsp:spPr>
        <a:xfrm>
          <a:off x="1443327" y="3198758"/>
          <a:ext cx="2509240" cy="934950"/>
        </a:xfrm>
        <a:prstGeom prst="roundRect">
          <a:avLst>
            <a:gd name="adj" fmla="val 16670"/>
          </a:avLst>
        </a:prstGeom>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50800" dist="50800" dir="5400000" algn="ctr" rotWithShape="0">
                  <a:schemeClr val="tx1"/>
                </a:outerShdw>
              </a:effectLst>
            </a:rPr>
            <a:t>Rej </a:t>
          </a:r>
          <a:r>
            <a:rPr lang="es-ES" sz="2000" b="1" kern="1200" dirty="0" err="1">
              <a:effectLst>
                <a:outerShdw blurRad="50800" dist="50800" dir="5400000" algn="ctr" rotWithShape="0">
                  <a:schemeClr val="tx1"/>
                </a:outerShdw>
              </a:effectLst>
            </a:rPr>
            <a:t>Kanniōk</a:t>
          </a:r>
          <a:r>
            <a:rPr lang="es-ES" sz="2000" b="1" kern="1200" dirty="0">
              <a:effectLst>
                <a:outerShdw blurRad="50800" dist="50800" dir="5400000" algn="ctr" rotWithShape="0">
                  <a:schemeClr val="tx1"/>
                </a:outerShdw>
              </a:effectLst>
            </a:rPr>
            <a:t> </a:t>
          </a:r>
        </a:p>
        <a:p>
          <a:pPr marL="0" lvl="0" indent="0" algn="ctr" defTabSz="889000">
            <a:lnSpc>
              <a:spcPct val="90000"/>
            </a:lnSpc>
            <a:spcBef>
              <a:spcPct val="0"/>
            </a:spcBef>
            <a:spcAft>
              <a:spcPct val="35000"/>
            </a:spcAft>
            <a:buNone/>
          </a:pPr>
          <a:r>
            <a:rPr lang="es-ES" sz="2000" b="1" kern="1200" dirty="0">
              <a:effectLst>
                <a:outerShdw blurRad="50800" dist="50800" dir="5400000" algn="ctr" rotWithShape="0">
                  <a:schemeClr val="tx1"/>
                </a:outerShdw>
              </a:effectLst>
            </a:rPr>
            <a:t>(1 Cor. 3:3)</a:t>
          </a:r>
        </a:p>
      </dsp:txBody>
      <dsp:txXfrm>
        <a:off x="1488976" y="3244407"/>
        <a:ext cx="2417942" cy="843652"/>
      </dsp:txXfrm>
    </dsp:sp>
    <dsp:sp modelId="{410E2F05-E06F-4707-8316-DA974A0D1AF9}">
      <dsp:nvSpPr>
        <dsp:cNvPr id="0" name=""/>
        <dsp:cNvSpPr/>
      </dsp:nvSpPr>
      <dsp:spPr>
        <a:xfrm>
          <a:off x="0" y="4245903"/>
          <a:ext cx="1367571" cy="934950"/>
        </a:xfrm>
        <a:prstGeom prst="roundRect">
          <a:avLst>
            <a:gd name="adj" fmla="val 1667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8E0FB4-A277-4A92-81BD-BD9A3E41C821}">
      <dsp:nvSpPr>
        <dsp:cNvPr id="0" name=""/>
        <dsp:cNvSpPr/>
      </dsp:nvSpPr>
      <dsp:spPr>
        <a:xfrm>
          <a:off x="1443327" y="4245903"/>
          <a:ext cx="2509240" cy="934950"/>
        </a:xfrm>
        <a:prstGeom prst="roundRect">
          <a:avLst>
            <a:gd name="adj" fmla="val 16670"/>
          </a:avLst>
        </a:prstGeom>
        <a:solidFill>
          <a:schemeClr val="tx2">
            <a:lumMod val="75000"/>
            <a:lumOff val="2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50800" dist="50800" dir="5400000" algn="ctr" rotWithShape="0">
                  <a:schemeClr val="tx1"/>
                </a:outerShdw>
              </a:effectLst>
            </a:rPr>
            <a:t>Ekar</a:t>
          </a:r>
          <a:r>
            <a:rPr lang="es-ES" sz="2000" b="1" kern="1200" dirty="0">
              <a:effectLst>
                <a:outerShdw blurRad="50800" dist="50800" dir="5400000" algn="ctr" rotWithShape="0">
                  <a:schemeClr val="tx1"/>
                </a:outerShdw>
              </a:effectLst>
            </a:rPr>
            <a:t> </a:t>
          </a:r>
          <a:r>
            <a:rPr lang="es-ES" sz="2000" b="1" kern="1200" dirty="0" err="1">
              <a:effectLst>
                <a:outerShdw blurRad="50800" dist="50800" dir="5400000" algn="ctr" rotWithShape="0">
                  <a:schemeClr val="tx1"/>
                </a:outerShdw>
              </a:effectLst>
            </a:rPr>
            <a:t>mōkaj</a:t>
          </a:r>
          <a:r>
            <a:rPr lang="es-ES" sz="2000" b="1" kern="1200" dirty="0">
              <a:effectLst>
                <a:outerShdw blurRad="50800" dist="50800" dir="5400000" algn="ctr" rotWithShape="0">
                  <a:schemeClr val="tx1"/>
                </a:outerShdw>
              </a:effectLst>
            </a:rPr>
            <a:t> </a:t>
          </a:r>
          <a:r>
            <a:rPr lang="es-ES" sz="2000" b="1" kern="1200" dirty="0" err="1">
              <a:effectLst>
                <a:outerShdw blurRad="50800" dist="50800" dir="5400000" algn="ctr" rotWithShape="0">
                  <a:schemeClr val="tx1"/>
                </a:outerShdw>
              </a:effectLst>
            </a:rPr>
            <a:t>aer</a:t>
          </a:r>
          <a:r>
            <a:rPr lang="es-ES" sz="2000" b="1" kern="1200" dirty="0">
              <a:effectLst>
                <a:outerShdw blurRad="50800" dist="50800" dir="5400000" algn="ctr" rotWithShape="0">
                  <a:schemeClr val="tx1"/>
                </a:outerShdw>
              </a:effectLst>
            </a:rPr>
            <a:t> </a:t>
          </a:r>
          <a:r>
            <a:rPr lang="es-ES" sz="2000" b="1" kern="1200" dirty="0" err="1">
              <a:effectLst>
                <a:outerShdw blurRad="50800" dist="50800" dir="5400000" algn="ctr" rotWithShape="0">
                  <a:schemeClr val="tx1"/>
                </a:outerShdw>
              </a:effectLst>
            </a:rPr>
            <a:t>lori</a:t>
          </a:r>
          <a:r>
            <a:rPr lang="es-ES" sz="2000" b="1" kern="1200" dirty="0">
              <a:effectLst>
                <a:outerShdw blurRad="50800" dist="50800" dir="5400000" algn="ctr" rotWithShape="0">
                  <a:schemeClr val="tx1"/>
                </a:outerShdw>
              </a:effectLst>
            </a:rPr>
            <a:t> </a:t>
          </a:r>
          <a:r>
            <a:rPr lang="es-ES" sz="2000" b="1" kern="1200" dirty="0" err="1">
              <a:effectLst>
                <a:outerShdw blurRad="50800" dist="50800" dir="5400000" algn="ctr" rotWithShape="0">
                  <a:schemeClr val="tx1"/>
                </a:outerShdw>
              </a:effectLst>
            </a:rPr>
            <a:t>lemnak</a:t>
          </a:r>
          <a:r>
            <a:rPr lang="es-ES" sz="2000" b="1" kern="1200" dirty="0">
              <a:effectLst>
                <a:outerShdw blurRad="50800" dist="50800" dir="5400000" algn="ctr" rotWithShape="0">
                  <a:schemeClr val="tx1"/>
                </a:outerShdw>
              </a:effectLst>
            </a:rPr>
            <a:t> </a:t>
          </a:r>
          <a:r>
            <a:rPr lang="es-ES" sz="2000" b="1" kern="1200" dirty="0" err="1">
              <a:effectLst>
                <a:outerShdw blurRad="50800" dist="50800" dir="5400000" algn="ctr" rotWithShape="0">
                  <a:schemeClr val="tx1"/>
                </a:outerShdw>
              </a:effectLst>
            </a:rPr>
            <a:t>ko</a:t>
          </a:r>
          <a:r>
            <a:rPr lang="es-ES" sz="2000" b="1" kern="1200" dirty="0">
              <a:effectLst>
                <a:outerShdw blurRad="50800" dist="50800" dir="5400000" algn="ctr" rotWithShape="0">
                  <a:schemeClr val="tx1"/>
                </a:outerShdw>
              </a:effectLst>
            </a:rPr>
            <a:t> </a:t>
          </a:r>
          <a:r>
            <a:rPr lang="es-ES" sz="2000" b="1" kern="1200" dirty="0" err="1">
              <a:effectLst>
                <a:outerShdw blurRad="50800" dist="50800" dir="5400000" algn="ctr" rotWithShape="0">
                  <a:schemeClr val="tx1"/>
                </a:outerShdw>
              </a:effectLst>
            </a:rPr>
            <a:t>an</a:t>
          </a:r>
          <a:r>
            <a:rPr lang="es-ES" sz="2000" b="1" kern="1200" dirty="0">
              <a:effectLst>
                <a:outerShdw blurRad="50800" dist="50800" dir="5400000" algn="ctr" rotWithShape="0">
                  <a:schemeClr val="tx1"/>
                </a:outerShdw>
              </a:effectLst>
            </a:rPr>
            <a:t> ro jet. (1 Cor. 3:4)</a:t>
          </a:r>
        </a:p>
      </dsp:txBody>
      <dsp:txXfrm>
        <a:off x="1488976" y="4291552"/>
        <a:ext cx="2417942" cy="8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EE7E-64C5-4FE5-B4FC-9C612B2224AA}">
      <dsp:nvSpPr>
        <dsp:cNvPr id="0" name=""/>
        <dsp:cNvSpPr/>
      </dsp:nvSpPr>
      <dsp:spPr>
        <a:xfrm>
          <a:off x="3061" y="4731"/>
          <a:ext cx="4528083" cy="933685"/>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es-ES" sz="5300" b="1" kern="1200" dirty="0" err="1">
              <a:solidFill>
                <a:schemeClr val="bg1"/>
              </a:solidFill>
              <a:effectLst>
                <a:outerShdw blurRad="50800" dist="50800" dir="5400000" algn="ctr" rotWithShape="0">
                  <a:schemeClr val="tx1"/>
                </a:outerShdw>
              </a:effectLst>
            </a:rPr>
            <a:t>ERŪTTO</a:t>
          </a:r>
          <a:endParaRPr lang="es-ES" sz="5300" b="1" kern="1200" dirty="0">
            <a:solidFill>
              <a:schemeClr val="bg1"/>
            </a:solidFill>
            <a:effectLst>
              <a:outerShdw blurRad="50800" dist="50800" dir="5400000" algn="ctr" rotWithShape="0">
                <a:schemeClr val="tx1"/>
              </a:outerShdw>
            </a:effectLst>
          </a:endParaRPr>
        </a:p>
      </dsp:txBody>
      <dsp:txXfrm>
        <a:off x="30408" y="32078"/>
        <a:ext cx="4473389" cy="878991"/>
      </dsp:txXfrm>
    </dsp:sp>
    <dsp:sp modelId="{4AFB3FCF-D3AF-47CC-9C64-79E7D6E5B9C4}">
      <dsp:nvSpPr>
        <dsp:cNvPr id="0" name=""/>
        <dsp:cNvSpPr/>
      </dsp:nvSpPr>
      <dsp:spPr>
        <a:xfrm>
          <a:off x="0" y="1106480"/>
          <a:ext cx="1619906" cy="933685"/>
        </a:xfrm>
        <a:prstGeom prst="roundRect">
          <a:avLst>
            <a:gd name="adj" fmla="val 16670"/>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C70FBC-0A1D-4094-9303-7522C2FA25DB}">
      <dsp:nvSpPr>
        <dsp:cNvPr id="0" name=""/>
        <dsp:cNvSpPr/>
      </dsp:nvSpPr>
      <dsp:spPr>
        <a:xfrm>
          <a:off x="1684837" y="1106480"/>
          <a:ext cx="2849369" cy="933685"/>
        </a:xfrm>
        <a:prstGeom prst="roundRect">
          <a:avLst>
            <a:gd name="adj" fmla="val 16670"/>
          </a:avLst>
        </a:prstGeom>
        <a:solidFill>
          <a:srgbClr val="FFC993"/>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b="1" kern="1200" dirty="0">
              <a:solidFill>
                <a:schemeClr val="tx1"/>
              </a:solidFill>
            </a:rPr>
            <a:t>Rej rūtto </a:t>
          </a:r>
          <a:br>
            <a:rPr lang="pl-PL" sz="2000" b="1" kern="1200" dirty="0">
              <a:solidFill>
                <a:schemeClr val="tx1"/>
              </a:solidFill>
            </a:rPr>
          </a:br>
          <a:r>
            <a:rPr lang="pl-PL" sz="2000" b="1" kern="1200" dirty="0">
              <a:solidFill>
                <a:schemeClr val="tx1"/>
              </a:solidFill>
            </a:rPr>
            <a:t>(1 Cor. 14:20</a:t>
          </a:r>
          <a:r>
            <a:rPr lang="es-ES" sz="2000" b="1" kern="1200" dirty="0">
              <a:solidFill>
                <a:schemeClr val="tx1"/>
              </a:solidFill>
            </a:rPr>
            <a:t>)</a:t>
          </a:r>
        </a:p>
      </dsp:txBody>
      <dsp:txXfrm>
        <a:off x="1730424" y="1152067"/>
        <a:ext cx="2758195" cy="842511"/>
      </dsp:txXfrm>
    </dsp:sp>
    <dsp:sp modelId="{76C86819-371B-4EE7-A4A8-69934EF8EED2}">
      <dsp:nvSpPr>
        <dsp:cNvPr id="0" name=""/>
        <dsp:cNvSpPr/>
      </dsp:nvSpPr>
      <dsp:spPr>
        <a:xfrm>
          <a:off x="0" y="2152208"/>
          <a:ext cx="1619906" cy="933685"/>
        </a:xfrm>
        <a:prstGeom prst="roundRect">
          <a:avLst>
            <a:gd name="adj" fmla="val 1667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D5DE0B-838A-4655-B6A5-58C027ACB164}">
      <dsp:nvSpPr>
        <dsp:cNvPr id="0" name=""/>
        <dsp:cNvSpPr/>
      </dsp:nvSpPr>
      <dsp:spPr>
        <a:xfrm>
          <a:off x="1684837" y="2152208"/>
          <a:ext cx="2849369" cy="933685"/>
        </a:xfrm>
        <a:prstGeom prst="roundRect">
          <a:avLst>
            <a:gd name="adj" fmla="val 16670"/>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Rej </a:t>
          </a:r>
          <a:r>
            <a:rPr lang="es-ES" sz="2000" b="1" kern="1200" dirty="0" err="1">
              <a:solidFill>
                <a:schemeClr val="tx1"/>
              </a:solidFill>
            </a:rPr>
            <a:t>Moñā</a:t>
          </a:r>
          <a:r>
            <a:rPr lang="es-ES" sz="2000" b="1" kern="1200" dirty="0">
              <a:solidFill>
                <a:schemeClr val="tx1"/>
              </a:solidFill>
            </a:rPr>
            <a:t> </a:t>
          </a:r>
          <a:r>
            <a:rPr lang="es-ES" sz="2000" b="1" kern="1200" dirty="0" err="1">
              <a:solidFill>
                <a:schemeClr val="tx1"/>
              </a:solidFill>
            </a:rPr>
            <a:t>Mõña</a:t>
          </a:r>
          <a:r>
            <a:rPr lang="es-ES" sz="2000" b="1" kern="1200" dirty="0">
              <a:solidFill>
                <a:schemeClr val="tx1"/>
              </a:solidFill>
            </a:rPr>
            <a:t> </a:t>
          </a:r>
          <a:r>
            <a:rPr lang="es-ES" sz="2000" b="1" kern="1200" dirty="0" err="1">
              <a:solidFill>
                <a:schemeClr val="tx1"/>
              </a:solidFill>
            </a:rPr>
            <a:t>ko</a:t>
          </a:r>
          <a:r>
            <a:rPr lang="es-ES" sz="2000" b="1" kern="1200" dirty="0">
              <a:solidFill>
                <a:schemeClr val="tx1"/>
              </a:solidFill>
            </a:rPr>
            <a:t> </a:t>
          </a:r>
          <a:r>
            <a:rPr lang="es-ES" sz="2000" b="1" kern="1200" dirty="0" err="1">
              <a:solidFill>
                <a:schemeClr val="tx1"/>
              </a:solidFill>
            </a:rPr>
            <a:t>Rebbin</a:t>
          </a:r>
          <a:r>
            <a:rPr lang="es-ES" sz="2000" b="1" kern="1200" dirty="0">
              <a:solidFill>
                <a:schemeClr val="tx1"/>
              </a:solidFill>
            </a:rPr>
            <a:t> (</a:t>
          </a:r>
          <a:r>
            <a:rPr lang="es-ES" sz="2000" b="1" kern="1200" dirty="0" err="1">
              <a:solidFill>
                <a:schemeClr val="tx1"/>
              </a:solidFill>
            </a:rPr>
            <a:t>Heb</a:t>
          </a:r>
          <a:r>
            <a:rPr lang="es-ES" sz="2000" b="1" kern="1200" dirty="0">
              <a:solidFill>
                <a:schemeClr val="tx1"/>
              </a:solidFill>
            </a:rPr>
            <a:t>. 5:14)</a:t>
          </a:r>
        </a:p>
      </dsp:txBody>
      <dsp:txXfrm>
        <a:off x="1730424" y="2197795"/>
        <a:ext cx="2758195" cy="842511"/>
      </dsp:txXfrm>
    </dsp:sp>
    <dsp:sp modelId="{3C7A11C8-C8DC-4CA4-BE55-2851ADBDAA1E}">
      <dsp:nvSpPr>
        <dsp:cNvPr id="0" name=""/>
        <dsp:cNvSpPr/>
      </dsp:nvSpPr>
      <dsp:spPr>
        <a:xfrm>
          <a:off x="0" y="3197936"/>
          <a:ext cx="1619906" cy="933685"/>
        </a:xfrm>
        <a:prstGeom prst="roundRect">
          <a:avLst>
            <a:gd name="adj" fmla="val 1667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470709-A4BF-49FC-8D92-CE27CC9DD2EE}">
      <dsp:nvSpPr>
        <dsp:cNvPr id="0" name=""/>
        <dsp:cNvSpPr/>
      </dsp:nvSpPr>
      <dsp:spPr>
        <a:xfrm>
          <a:off x="1684837" y="3197936"/>
          <a:ext cx="2849369" cy="933685"/>
        </a:xfrm>
        <a:prstGeom prst="roundRect">
          <a:avLst>
            <a:gd name="adj" fmla="val 16670"/>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b="1" kern="1200" dirty="0">
              <a:solidFill>
                <a:schemeClr val="tx1"/>
              </a:solidFill>
            </a:rPr>
            <a:t>Rej Ilo Jitõb                      (1 Cor. 2:13</a:t>
          </a:r>
          <a:r>
            <a:rPr lang="es-ES" sz="2000" b="1" kern="1200" dirty="0">
              <a:solidFill>
                <a:schemeClr val="tx1"/>
              </a:solidFill>
            </a:rPr>
            <a:t>)</a:t>
          </a:r>
        </a:p>
      </dsp:txBody>
      <dsp:txXfrm>
        <a:off x="1730424" y="3243523"/>
        <a:ext cx="2758195" cy="842511"/>
      </dsp:txXfrm>
    </dsp:sp>
    <dsp:sp modelId="{197EFFD2-2C53-4D7E-AC20-EA12D8D5879A}">
      <dsp:nvSpPr>
        <dsp:cNvPr id="0" name=""/>
        <dsp:cNvSpPr/>
      </dsp:nvSpPr>
      <dsp:spPr>
        <a:xfrm>
          <a:off x="0" y="4243663"/>
          <a:ext cx="1619906" cy="933685"/>
        </a:xfrm>
        <a:prstGeom prst="roundRect">
          <a:avLst>
            <a:gd name="adj" fmla="val 1667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EB49FE-AE66-4DCD-A044-77945FD71376}">
      <dsp:nvSpPr>
        <dsp:cNvPr id="0" name=""/>
        <dsp:cNvSpPr/>
      </dsp:nvSpPr>
      <dsp:spPr>
        <a:xfrm>
          <a:off x="1684837" y="4243663"/>
          <a:ext cx="2849369" cy="933685"/>
        </a:xfrm>
        <a:prstGeom prst="roundRect">
          <a:avLst>
            <a:gd name="adj" fmla="val 166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err="1">
              <a:solidFill>
                <a:schemeClr val="tx1"/>
              </a:solidFill>
            </a:rPr>
            <a:t>Ewōr</a:t>
          </a:r>
          <a:r>
            <a:rPr lang="es-ES" sz="2000" b="1" kern="1200" dirty="0">
              <a:solidFill>
                <a:schemeClr val="tx1"/>
              </a:solidFill>
            </a:rPr>
            <a:t> </a:t>
          </a:r>
          <a:r>
            <a:rPr lang="es-ES" sz="2000" b="1" kern="1200" dirty="0" err="1">
              <a:solidFill>
                <a:schemeClr val="tx1"/>
              </a:solidFill>
            </a:rPr>
            <a:t>ippāer</a:t>
          </a:r>
          <a:r>
            <a:rPr lang="es-ES" sz="2000" b="1" kern="1200" dirty="0">
              <a:solidFill>
                <a:schemeClr val="tx1"/>
              </a:solidFill>
            </a:rPr>
            <a:t> </a:t>
          </a:r>
          <a:r>
            <a:rPr lang="es-ES" sz="2000" b="1" kern="1200" dirty="0" err="1">
              <a:solidFill>
                <a:schemeClr val="tx1"/>
              </a:solidFill>
            </a:rPr>
            <a:t>kile</a:t>
          </a:r>
          <a:r>
            <a:rPr lang="es-ES" sz="2000" b="1" kern="1200" dirty="0">
              <a:solidFill>
                <a:schemeClr val="tx1"/>
              </a:solidFill>
            </a:rPr>
            <a:t> </a:t>
          </a:r>
          <a:r>
            <a:rPr lang="es-ES" sz="2000" b="1" kern="1200" dirty="0" err="1">
              <a:solidFill>
                <a:schemeClr val="tx1"/>
              </a:solidFill>
            </a:rPr>
            <a:t>kin</a:t>
          </a:r>
          <a:r>
            <a:rPr lang="es-ES" sz="2000" b="1" kern="1200" dirty="0">
              <a:solidFill>
                <a:schemeClr val="tx1"/>
              </a:solidFill>
            </a:rPr>
            <a:t> </a:t>
          </a:r>
          <a:r>
            <a:rPr lang="es-ES" sz="2000" b="1" kern="1200" dirty="0" err="1">
              <a:solidFill>
                <a:schemeClr val="tx1"/>
              </a:solidFill>
            </a:rPr>
            <a:t>jetōb</a:t>
          </a:r>
          <a:r>
            <a:rPr lang="es-ES" sz="2000" b="1" kern="1200" dirty="0">
              <a:solidFill>
                <a:schemeClr val="tx1"/>
              </a:solidFill>
            </a:rPr>
            <a:t> </a:t>
          </a:r>
          <a:r>
            <a:rPr lang="es-ES" sz="2000" b="1" kern="1200" dirty="0" err="1">
              <a:solidFill>
                <a:schemeClr val="tx1"/>
              </a:solidFill>
            </a:rPr>
            <a:t>kwojarjar</a:t>
          </a:r>
          <a:r>
            <a:rPr lang="es-ES" sz="2000" b="1" kern="1200" dirty="0">
              <a:solidFill>
                <a:schemeClr val="tx1"/>
              </a:solidFill>
            </a:rPr>
            <a:t>                                       (1 Cor. 2:14)</a:t>
          </a:r>
        </a:p>
      </dsp:txBody>
      <dsp:txXfrm>
        <a:off x="1730424" y="4289250"/>
        <a:ext cx="2758195" cy="842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1143000" y="685800"/>
            <a:ext cx="4572000" cy="3429000"/>
          </a:xfrm>
          <a:prstGeom prst="rect">
            <a:avLst/>
          </a:prstGeom>
        </p:spPr>
        <p:txBody>
          <a:bodyPr/>
          <a:lstStyle/>
          <a:p>
            <a:endParaRPr/>
          </a:p>
        </p:txBody>
      </p:sp>
      <p:sp>
        <p:nvSpPr>
          <p:cNvPr id="173" name="Shape 17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92"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93"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111"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p>
            <a:r>
              <a:t>Title Text</a:t>
            </a:r>
          </a:p>
        </p:txBody>
      </p:sp>
      <p:sp>
        <p:nvSpPr>
          <p:cNvPr id="12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129"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30" name="Marcador de texto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13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p>
            <a:r>
              <a:t>Title Text</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54"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55" name="Marcador de texto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64" name="Marcador de posición de imagen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65"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B9B48-88E7-49C5-CDF1-565931D420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7EC1D32-77D3-F92D-A2C4-626855398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9AF6EC1-0EE2-4729-41F9-B2E61CB4AD10}"/>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5" name="Marcador de pie de página 4">
            <a:extLst>
              <a:ext uri="{FF2B5EF4-FFF2-40B4-BE49-F238E27FC236}">
                <a16:creationId xmlns:a16="http://schemas.microsoft.com/office/drawing/2014/main" id="{1F4DF6DA-F67A-91B2-93C6-538942D992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C50FC-FAE9-C769-7387-E49D124C7322}"/>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88606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E1BC6-60D7-D58F-466C-3AE2A973EB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E8BD97-89FB-5608-B97F-A1E288F17F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DBE54-CF98-8D49-B869-781AA16CBAAC}"/>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5" name="Marcador de pie de página 4">
            <a:extLst>
              <a:ext uri="{FF2B5EF4-FFF2-40B4-BE49-F238E27FC236}">
                <a16:creationId xmlns:a16="http://schemas.microsoft.com/office/drawing/2014/main" id="{6AF542F6-7086-185E-16C3-14428029A7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B35C2D-41D3-1DD1-6F54-E151AAA2C7F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35281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98187-9E02-124A-BF4D-C517FF8CB4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957181-A58C-6D4E-BE3B-B2C9E1432A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A46EE-C61D-8AE4-E435-9F0D656CD05D}"/>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5" name="Marcador de pie de página 4">
            <a:extLst>
              <a:ext uri="{FF2B5EF4-FFF2-40B4-BE49-F238E27FC236}">
                <a16:creationId xmlns:a16="http://schemas.microsoft.com/office/drawing/2014/main" id="{CF1932C5-470F-42D7-2232-376F1AE5FD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B8FB83-6CDC-0189-55A6-1C2D63D6F586}"/>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16870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51954-908B-D004-06F0-CC683B603B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DF5543-8777-DB1E-EE11-17D56075A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8946707-E05B-861E-6AC7-DBFFA53B92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CF013D-9A56-8413-A61C-66A3E73F2378}"/>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6" name="Marcador de pie de página 5">
            <a:extLst>
              <a:ext uri="{FF2B5EF4-FFF2-40B4-BE49-F238E27FC236}">
                <a16:creationId xmlns:a16="http://schemas.microsoft.com/office/drawing/2014/main" id="{123E80EE-40AD-D2C2-9BD2-6136D17AB7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9E96C8-8BB3-B553-A6CA-6118C535325F}"/>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90684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E2CAB-BA9E-08A7-4774-0833F923F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6F8714-5858-82CD-B2FC-A22BBF7EE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079A01-A492-F873-7864-A49533D8F80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FB780FC-EC47-2D68-F049-A136D2A37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8B7103-1141-9ACC-84E1-19EDD86284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DD1575-9F7C-4476-A11E-7310E5FB0741}"/>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8" name="Marcador de pie de página 7">
            <a:extLst>
              <a:ext uri="{FF2B5EF4-FFF2-40B4-BE49-F238E27FC236}">
                <a16:creationId xmlns:a16="http://schemas.microsoft.com/office/drawing/2014/main" id="{7C6B3F55-CA0A-74A5-1ECB-D7FC406362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7EBD5FE-F1D9-BFE3-7606-E7EFD75871AC}"/>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11257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9AD3-ADEB-A5D2-55FE-FF33B06D35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CAEBDEB-986C-C209-FE54-54317D64E4B8}"/>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4" name="Marcador de pie de página 3">
            <a:extLst>
              <a:ext uri="{FF2B5EF4-FFF2-40B4-BE49-F238E27FC236}">
                <a16:creationId xmlns:a16="http://schemas.microsoft.com/office/drawing/2014/main" id="{DC0C7588-742D-286A-DABC-CE1BE3CF15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293569-0775-4336-40C1-9D3824C42FC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22982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A27E17-53BB-CCA4-3D2A-7028DC0090C3}"/>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3" name="Marcador de pie de página 2">
            <a:extLst>
              <a:ext uri="{FF2B5EF4-FFF2-40B4-BE49-F238E27FC236}">
                <a16:creationId xmlns:a16="http://schemas.microsoft.com/office/drawing/2014/main" id="{FC4FEA18-D01E-179D-E932-239C29D18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491B16-8975-BBD3-F57E-E52F8D1742F5}"/>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6233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63BF4-CBD4-79B4-07B7-CF728D73A4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13C310-F22E-5451-9D1A-C3EFEE2D7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04EBF6B-6604-B670-F599-EC55ED7AC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EAA6D7-E210-F75E-98BC-184F494DDFBD}"/>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6" name="Marcador de pie de página 5">
            <a:extLst>
              <a:ext uri="{FF2B5EF4-FFF2-40B4-BE49-F238E27FC236}">
                <a16:creationId xmlns:a16="http://schemas.microsoft.com/office/drawing/2014/main" id="{233D6FC6-3228-5D69-38AE-C9DCEB0C80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ACAF44-948E-33E3-91CC-3972EA960C01}"/>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5331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601EF-281C-7AC1-D9CB-44218D5A63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5D0F3A3-1EE4-05BE-2E2A-4803D527E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5914F5-BC44-1C25-42CA-5E12DFDA4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A93F79-34FA-ECB7-70D3-3BA370366699}"/>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6" name="Marcador de pie de página 5">
            <a:extLst>
              <a:ext uri="{FF2B5EF4-FFF2-40B4-BE49-F238E27FC236}">
                <a16:creationId xmlns:a16="http://schemas.microsoft.com/office/drawing/2014/main" id="{D6EF561E-19A6-03AC-8792-9B865EB751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DAC97-C8F6-03A3-7528-CFC87E70118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4511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D7443-8AFF-91AA-2444-D9643E716E8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DC4C8A-CAE7-2A07-EC52-FF608B467C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CD3E85-8B72-36B8-7175-B2D69141028C}"/>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5" name="Marcador de pie de página 4">
            <a:extLst>
              <a:ext uri="{FF2B5EF4-FFF2-40B4-BE49-F238E27FC236}">
                <a16:creationId xmlns:a16="http://schemas.microsoft.com/office/drawing/2014/main" id="{A9C20311-2D42-4A02-8E40-10B6C67414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BE9A28-110F-71D0-9646-457B40F7BB3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165688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618B9D-A864-02A7-6499-2988B0FB14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1C886A-7E18-AB67-9598-21CE7F9D2C7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2DF17F-6FA0-5EB3-7451-2CB3A874CC7A}"/>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5" name="Marcador de pie de página 4">
            <a:extLst>
              <a:ext uri="{FF2B5EF4-FFF2-40B4-BE49-F238E27FC236}">
                <a16:creationId xmlns:a16="http://schemas.microsoft.com/office/drawing/2014/main" id="{E5ADC4AB-6695-FFFF-3377-DEF8BAD234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9E4A8-575F-55FE-53D9-7167C2BA1624}"/>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5730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Marcador de texto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Marcador de texto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Marcador de posición de imagen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757575"/>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514BB-B5EB-09D3-FCF1-DF9A0F41E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CE5306-77E8-F965-59AA-A88F1C6FE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CDA449-828A-DAFC-75B3-30E740464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1B51B-372F-4898-8313-27799A10FC85}" type="datetimeFigureOut">
              <a:rPr lang="es-ES" smtClean="0"/>
              <a:t>12/07/2026</a:t>
            </a:fld>
            <a:endParaRPr lang="es-ES"/>
          </a:p>
        </p:txBody>
      </p:sp>
      <p:sp>
        <p:nvSpPr>
          <p:cNvPr id="5" name="Marcador de pie de página 4">
            <a:extLst>
              <a:ext uri="{FF2B5EF4-FFF2-40B4-BE49-F238E27FC236}">
                <a16:creationId xmlns:a16="http://schemas.microsoft.com/office/drawing/2014/main" id="{DDA7D563-8464-4B62-5B58-B4E9341E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2848C4-8AF5-8FB2-A041-DFF9A3022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D872-F671-4EBC-9726-5CFAA893A4E5}" type="slidenum">
              <a:rPr lang="es-ES" smtClean="0"/>
              <a:t>‹Nº›</a:t>
            </a:fld>
            <a:endParaRPr lang="es-ES"/>
          </a:p>
        </p:txBody>
      </p:sp>
    </p:spTree>
    <p:extLst>
      <p:ext uri="{BB962C8B-B14F-4D97-AF65-F5344CB8AC3E}">
        <p14:creationId xmlns:p14="http://schemas.microsoft.com/office/powerpoint/2010/main" val="278657207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2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magen 2" descr="Imagen 2"/>
          <p:cNvPicPr>
            <a:picLocks noChangeAspect="1"/>
          </p:cNvPicPr>
          <p:nvPr/>
        </p:nvPicPr>
        <p:blipFill>
          <a:blip r:embed="rId2"/>
          <a:stretch>
            <a:fillRect/>
          </a:stretch>
        </p:blipFill>
        <p:spPr>
          <a:xfrm>
            <a:off x="233363" y="10732"/>
            <a:ext cx="11720512" cy="6447220"/>
          </a:xfrm>
          <a:prstGeom prst="rect">
            <a:avLst/>
          </a:prstGeom>
          <a:ln w="12700">
            <a:miter lim="400000"/>
          </a:ln>
        </p:spPr>
      </p:pic>
      <p:sp>
        <p:nvSpPr>
          <p:cNvPr id="176" name="Rectángulo 1"/>
          <p:cNvSpPr/>
          <p:nvPr/>
        </p:nvSpPr>
        <p:spPr>
          <a:xfrm>
            <a:off x="123825" y="123823"/>
            <a:ext cx="11944350" cy="6600826"/>
          </a:xfrm>
          <a:prstGeom prst="rect">
            <a:avLst/>
          </a:prstGeom>
          <a:ln w="254000">
            <a:solidFill>
              <a:srgbClr val="4F1C1D"/>
            </a:solidFill>
            <a:miter/>
          </a:ln>
        </p:spPr>
        <p:txBody>
          <a:bodyPr lIns="45719" rIns="45719" anchor="ctr"/>
          <a:lstStyle/>
          <a:p>
            <a:pPr algn="ctr">
              <a:defRPr>
                <a:solidFill>
                  <a:srgbClr val="FFFFFF"/>
                </a:solidFill>
              </a:defRPr>
            </a:pPr>
            <a:endParaRPr/>
          </a:p>
        </p:txBody>
      </p:sp>
      <p:sp>
        <p:nvSpPr>
          <p:cNvPr id="177" name="Rectangle 7"/>
          <p:cNvSpPr/>
          <p:nvPr/>
        </p:nvSpPr>
        <p:spPr>
          <a:xfrm>
            <a:off x="0" y="5885595"/>
            <a:ext cx="12192000" cy="951294"/>
          </a:xfrm>
          <a:prstGeom prst="rect">
            <a:avLst/>
          </a:prstGeom>
          <a:solidFill>
            <a:srgbClr val="4F1C1D"/>
          </a:solidFill>
          <a:ln w="12700">
            <a:miter lim="400000"/>
          </a:ln>
        </p:spPr>
        <p:txBody>
          <a:bodyPr lIns="45719" rIns="45719" anchor="ctr"/>
          <a:lstStyle/>
          <a:p>
            <a:pPr algn="ctr">
              <a:defRPr>
                <a:solidFill>
                  <a:srgbClr val="FFFFFF"/>
                </a:solidFill>
              </a:defRPr>
            </a:pPr>
            <a:endParaRPr/>
          </a:p>
        </p:txBody>
      </p:sp>
      <p:sp>
        <p:nvSpPr>
          <p:cNvPr id="178" name="CuadroTexto 4"/>
          <p:cNvSpPr txBox="1"/>
          <p:nvPr/>
        </p:nvSpPr>
        <p:spPr>
          <a:xfrm>
            <a:off x="45719" y="5919122"/>
            <a:ext cx="12086274" cy="878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200" b="1" spc="433">
                <a:ln w="22225" cap="flat">
                  <a:solidFill>
                    <a:schemeClr val="accent2"/>
                  </a:solidFill>
                  <a:prstDash val="solid"/>
                  <a:round/>
                </a:ln>
                <a:solidFill>
                  <a:srgbClr val="CFC0A1"/>
                </a:solidFill>
                <a:effectLst>
                  <a:outerShdw blurRad="50800" dist="50800" dir="5400000" rotWithShape="0">
                    <a:srgbClr val="000000"/>
                  </a:outerShdw>
                </a:effectLst>
              </a:defRPr>
            </a:lvl1pPr>
          </a:lstStyle>
          <a:p>
            <a:r>
              <a:rPr dirty="0"/>
              <a:t>IBEN DON ILO </a:t>
            </a:r>
            <a:r>
              <a:rPr dirty="0" err="1"/>
              <a:t>KRAIST</a:t>
            </a:r>
            <a:endParaRPr dirty="0"/>
          </a:p>
        </p:txBody>
      </p:sp>
      <p:sp>
        <p:nvSpPr>
          <p:cNvPr id="179" name="CuadroTexto 5"/>
          <p:cNvSpPr txBox="1"/>
          <p:nvPr/>
        </p:nvSpPr>
        <p:spPr>
          <a:xfrm>
            <a:off x="45719" y="-38100"/>
            <a:ext cx="12086274"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600" b="1">
                <a:solidFill>
                  <a:srgbClr val="CEC0A3"/>
                </a:solidFill>
              </a:defRPr>
            </a:lvl1pPr>
          </a:lstStyle>
          <a:p>
            <a:r>
              <a:t>Katak 3 an July 18, 2026</a:t>
            </a:r>
          </a:p>
        </p:txBody>
      </p:sp>
      <p:sp>
        <p:nvSpPr>
          <p:cNvPr id="180" name="Estrella: 7 puntas 7"/>
          <p:cNvSpPr/>
          <p:nvPr/>
        </p:nvSpPr>
        <p:spPr>
          <a:xfrm>
            <a:off x="942975" y="6210301"/>
            <a:ext cx="296484" cy="296484"/>
          </a:xfrm>
          <a:prstGeom prst="star7">
            <a:avLst>
              <a:gd name="adj" fmla="val 34601"/>
              <a:gd name="hf" fmla="val 102572"/>
              <a:gd name="vf" fmla="val 105210"/>
            </a:avLst>
          </a:prstGeom>
          <a:solidFill>
            <a:srgbClr val="CFC0A1"/>
          </a:solidFill>
          <a:ln w="19050">
            <a:solidFill>
              <a:schemeClr val="accent2"/>
            </a:solidFill>
            <a:miter/>
          </a:ln>
          <a:effectLst>
            <a:outerShdw blurRad="50800" dist="50800" dir="5400000" rotWithShape="0">
              <a:srgbClr val="000000"/>
            </a:outerShdw>
          </a:effectLst>
        </p:spPr>
        <p:txBody>
          <a:bodyPr lIns="45719" rIns="45719" anchor="ctr"/>
          <a:lstStyle/>
          <a:p>
            <a:pPr algn="ctr">
              <a:defRPr>
                <a:solidFill>
                  <a:srgbClr val="FFFFFF"/>
                </a:solidFill>
              </a:defRPr>
            </a:pPr>
            <a:endParaRPr/>
          </a:p>
        </p:txBody>
      </p:sp>
      <p:sp>
        <p:nvSpPr>
          <p:cNvPr id="181" name="Estrella: 7 puntas 8"/>
          <p:cNvSpPr/>
          <p:nvPr/>
        </p:nvSpPr>
        <p:spPr>
          <a:xfrm>
            <a:off x="10847767" y="6217587"/>
            <a:ext cx="296484" cy="296483"/>
          </a:xfrm>
          <a:prstGeom prst="star7">
            <a:avLst>
              <a:gd name="adj" fmla="val 34601"/>
              <a:gd name="hf" fmla="val 102572"/>
              <a:gd name="vf" fmla="val 105210"/>
            </a:avLst>
          </a:prstGeom>
          <a:solidFill>
            <a:srgbClr val="CFC0A1"/>
          </a:solidFill>
          <a:ln w="19050">
            <a:solidFill>
              <a:schemeClr val="accent2"/>
            </a:solidFill>
            <a:miter/>
          </a:ln>
          <a:effectLst>
            <a:outerShdw blurRad="50800" dist="50800" dir="5400000" rotWithShape="0">
              <a:srgbClr val="000000"/>
            </a:outerShdw>
          </a:effectLst>
        </p:spPr>
        <p:txBody>
          <a:bodyPr lIns="45719" rIns="45719" anchor="ctr"/>
          <a:lstStyle/>
          <a:p>
            <a:pPr algn="ctr">
              <a:defRPr>
                <a:solidFill>
                  <a:srgbClr val="FFFFFF"/>
                </a:solidFill>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96" name="Imagen 16" descr="Imagen 16"/>
          <p:cNvPicPr>
            <a:picLocks noChangeAspect="1"/>
          </p:cNvPicPr>
          <p:nvPr/>
        </p:nvPicPr>
        <p:blipFill>
          <a:blip r:embed="rId3"/>
          <a:stretch>
            <a:fillRect/>
          </a:stretch>
        </p:blipFill>
        <p:spPr>
          <a:xfrm>
            <a:off x="8770296" y="3969459"/>
            <a:ext cx="3221677" cy="2039286"/>
          </a:xfrm>
          <a:prstGeom prst="rect">
            <a:avLst/>
          </a:prstGeom>
          <a:ln w="12700">
            <a:miter lim="400000"/>
          </a:ln>
          <a:effectLst>
            <a:outerShdw blurRad="254000" dist="127000" dir="16200000" rotWithShape="0">
              <a:srgbClr val="000000">
                <a:alpha val="70000"/>
              </a:srgbClr>
            </a:outerShdw>
          </a:effectLst>
        </p:spPr>
      </p:pic>
      <p:pic>
        <p:nvPicPr>
          <p:cNvPr id="297" name="Imagen 3" descr="Imagen 3"/>
          <p:cNvPicPr>
            <a:picLocks noChangeAspect="1"/>
          </p:cNvPicPr>
          <p:nvPr/>
        </p:nvPicPr>
        <p:blipFill>
          <a:blip r:embed="rId4"/>
          <a:stretch>
            <a:fillRect/>
          </a:stretch>
        </p:blipFill>
        <p:spPr>
          <a:xfrm>
            <a:off x="74899" y="1310639"/>
            <a:ext cx="1699611" cy="1956846"/>
          </a:xfrm>
          <a:prstGeom prst="rect">
            <a:avLst/>
          </a:prstGeom>
          <a:ln w="12700">
            <a:miter lim="400000"/>
          </a:ln>
          <a:effectLst>
            <a:outerShdw blurRad="254000" dist="127000" dir="16200000" rotWithShape="0">
              <a:srgbClr val="000000">
                <a:alpha val="70000"/>
              </a:srgbClr>
            </a:outerShdw>
          </a:effectLst>
        </p:spPr>
      </p:pic>
      <p:sp>
        <p:nvSpPr>
          <p:cNvPr id="298" name="CuadroTexto 2"/>
          <p:cNvSpPr txBox="1"/>
          <p:nvPr/>
        </p:nvSpPr>
        <p:spPr>
          <a:xfrm>
            <a:off x="45719" y="-1"/>
            <a:ext cx="12100561"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400" b="1" spc="600">
                <a:solidFill>
                  <a:srgbClr val="FFFF00"/>
                </a:solidFill>
                <a:effectLst>
                  <a:outerShdw blurRad="50800" dist="50800" dir="5400000" rotWithShape="0">
                    <a:srgbClr val="000000"/>
                  </a:outerShdw>
                </a:effectLst>
              </a:defRPr>
            </a:lvl1pPr>
          </a:lstStyle>
          <a:p>
            <a:r>
              <a:t>KAUTEEJ RI TEL RO</a:t>
            </a:r>
          </a:p>
        </p:txBody>
      </p:sp>
      <p:sp>
        <p:nvSpPr>
          <p:cNvPr id="299" name="CuadroTexto 4"/>
          <p:cNvSpPr txBox="1"/>
          <p:nvPr/>
        </p:nvSpPr>
        <p:spPr>
          <a:xfrm>
            <a:off x="45719" y="710297"/>
            <a:ext cx="12100561" cy="408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b="1">
                <a:solidFill>
                  <a:srgbClr val="66FFFF"/>
                </a:solidFill>
                <a:effectLst>
                  <a:outerShdw blurRad="38100" dist="38100" dir="2700000" rotWithShape="0">
                    <a:srgbClr val="000000"/>
                  </a:outerShdw>
                </a:effectLst>
                <a:latin typeface="Comic Sans MS"/>
                <a:ea typeface="Comic Sans MS"/>
                <a:cs typeface="Comic Sans MS"/>
                <a:sym typeface="Comic Sans MS"/>
              </a:defRPr>
            </a:pPr>
            <a:r>
              <a:t>“Juon wot menin aikwij ñan ri bok eddo, enin: bwe en tiljek ñan iroij eo an.” </a:t>
            </a:r>
            <a:r>
              <a:rPr sz="1400"/>
              <a:t>(1 Corinthians 4:2)</a:t>
            </a:r>
          </a:p>
        </p:txBody>
      </p:sp>
      <p:sp>
        <p:nvSpPr>
          <p:cNvPr id="300" name="CuadroTexto 5"/>
          <p:cNvSpPr txBox="1"/>
          <p:nvPr/>
        </p:nvSpPr>
        <p:spPr>
          <a:xfrm>
            <a:off x="1988229" y="1191379"/>
            <a:ext cx="7895271"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Meñe ewor akwāāl ikotan kumi ko ibelakin ri tel ro iloan eklesia eo ejjab melelen bwe jej aikuj jolok ir. Ilo oktak, Paul ear rejetake im jojomare jerbal in kwalok naan eo an Apollos im jerbal eo an ilo Korint (1 Cor. 3:5-6; 4:6; 16:12).</a:t>
            </a:r>
          </a:p>
        </p:txBody>
      </p:sp>
      <p:grpSp>
        <p:nvGrpSpPr>
          <p:cNvPr id="303" name="Grupo 10"/>
          <p:cNvGrpSpPr/>
          <p:nvPr/>
        </p:nvGrpSpPr>
        <p:grpSpPr>
          <a:xfrm>
            <a:off x="200027" y="3930503"/>
            <a:ext cx="2626745" cy="2857162"/>
            <a:chOff x="0" y="0"/>
            <a:chExt cx="2626744" cy="2857160"/>
          </a:xfrm>
        </p:grpSpPr>
        <p:pic>
          <p:nvPicPr>
            <p:cNvPr id="301" name="Imagen 7" descr="Imagen 7"/>
            <p:cNvPicPr>
              <a:picLocks noChangeAspect="1"/>
            </p:cNvPicPr>
            <p:nvPr/>
          </p:nvPicPr>
          <p:blipFill>
            <a:blip r:embed="rId5"/>
            <a:stretch>
              <a:fillRect/>
            </a:stretch>
          </p:blipFill>
          <p:spPr>
            <a:xfrm>
              <a:off x="0" y="0"/>
              <a:ext cx="2626744" cy="1841500"/>
            </a:xfrm>
            <a:prstGeom prst="rect">
              <a:avLst/>
            </a:prstGeom>
            <a:ln w="38100" cap="flat">
              <a:solidFill>
                <a:srgbClr val="215F9A"/>
              </a:solidFill>
              <a:prstDash val="solid"/>
              <a:round/>
            </a:ln>
            <a:effectLst/>
          </p:spPr>
        </p:pic>
        <p:sp>
          <p:nvSpPr>
            <p:cNvPr id="302" name="CuadroTexto 9"/>
            <p:cNvSpPr/>
            <p:nvPr/>
          </p:nvSpPr>
          <p:spPr>
            <a:xfrm>
              <a:off x="0" y="1841500"/>
              <a:ext cx="2626743" cy="101566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solidFill>
              <a:srgbClr val="FFFFFF">
                <a:alpha val="61000"/>
              </a:srgbClr>
            </a:solidFill>
            <a:ln w="38100" cap="flat">
              <a:solidFill>
                <a:srgbClr val="215F9A"/>
              </a:solidFill>
              <a:prstDash val="solid"/>
              <a:round/>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200" b="1"/>
              </a:lvl1pPr>
            </a:lstStyle>
            <a:p>
              <a:endParaRPr lang="es-ES" dirty="0"/>
            </a:p>
            <a:p>
              <a:r>
                <a:rPr dirty="0"/>
                <a:t>Frank </a:t>
              </a:r>
              <a:r>
                <a:rPr dirty="0" err="1"/>
                <a:t>im</a:t>
              </a:r>
              <a:r>
                <a:rPr dirty="0"/>
                <a:t> Walter Bond </a:t>
              </a:r>
              <a:r>
                <a:rPr dirty="0" err="1"/>
                <a:t>rekar</a:t>
              </a:r>
              <a:r>
                <a:rPr dirty="0"/>
                <a:t> </a:t>
              </a:r>
              <a:r>
                <a:rPr dirty="0" err="1"/>
                <a:t>mijenede</a:t>
              </a:r>
              <a:r>
                <a:rPr dirty="0"/>
                <a:t> </a:t>
              </a:r>
              <a:r>
                <a:rPr dirty="0" err="1"/>
                <a:t>ro</a:t>
              </a:r>
              <a:r>
                <a:rPr dirty="0"/>
                <a:t> </a:t>
              </a:r>
              <a:r>
                <a:rPr dirty="0" err="1"/>
                <a:t>jinointata</a:t>
              </a:r>
              <a:r>
                <a:rPr dirty="0"/>
                <a:t> </a:t>
              </a:r>
              <a:r>
                <a:rPr dirty="0" err="1"/>
                <a:t>ilo</a:t>
              </a:r>
              <a:r>
                <a:rPr dirty="0"/>
                <a:t> Spain. Walter ear </a:t>
              </a:r>
              <a:r>
                <a:rPr dirty="0" err="1"/>
                <a:t>mij</a:t>
              </a:r>
              <a:r>
                <a:rPr dirty="0"/>
                <a:t> kin </a:t>
              </a:r>
              <a:r>
                <a:rPr dirty="0" err="1"/>
                <a:t>tõmak</a:t>
              </a:r>
              <a:r>
                <a:rPr dirty="0"/>
                <a:t> </a:t>
              </a:r>
              <a:r>
                <a:rPr dirty="0" err="1"/>
                <a:t>eo</a:t>
              </a:r>
              <a:r>
                <a:rPr dirty="0"/>
                <a:t> an </a:t>
              </a:r>
              <a:r>
                <a:rPr dirty="0" err="1"/>
                <a:t>ilo</a:t>
              </a:r>
              <a:r>
                <a:rPr dirty="0"/>
                <a:t> Jaen </a:t>
              </a:r>
              <a:r>
                <a:rPr dirty="0" err="1"/>
                <a:t>ilo</a:t>
              </a:r>
              <a:r>
                <a:rPr dirty="0"/>
                <a:t> </a:t>
              </a:r>
              <a:r>
                <a:rPr dirty="0" err="1"/>
                <a:t>yiō</a:t>
              </a:r>
              <a:r>
                <a:rPr dirty="0"/>
                <a:t> 1914.</a:t>
              </a:r>
            </a:p>
          </p:txBody>
        </p:sp>
      </p:grpSp>
      <p:pic>
        <p:nvPicPr>
          <p:cNvPr id="304" name="Imagen 14" descr="Imagen 14"/>
          <p:cNvPicPr>
            <a:picLocks noChangeAspect="1"/>
          </p:cNvPicPr>
          <p:nvPr/>
        </p:nvPicPr>
        <p:blipFill>
          <a:blip r:embed="rId6"/>
          <a:stretch>
            <a:fillRect/>
          </a:stretch>
        </p:blipFill>
        <p:spPr>
          <a:xfrm>
            <a:off x="9942298" y="1348739"/>
            <a:ext cx="2126921" cy="1880646"/>
          </a:xfrm>
          <a:prstGeom prst="rect">
            <a:avLst/>
          </a:prstGeom>
          <a:ln w="12700">
            <a:miter lim="400000"/>
          </a:ln>
          <a:effectLst>
            <a:outerShdw blurRad="254000" dist="127000" dir="16200000" rotWithShape="0">
              <a:srgbClr val="000000">
                <a:alpha val="70000"/>
              </a:srgbClr>
            </a:outerShdw>
          </a:effectLst>
        </p:spPr>
      </p:pic>
      <p:sp>
        <p:nvSpPr>
          <p:cNvPr id="305" name="CuadroTexto 18"/>
          <p:cNvSpPr txBox="1"/>
          <p:nvPr/>
        </p:nvSpPr>
        <p:spPr>
          <a:xfrm>
            <a:off x="3007995" y="3882733"/>
            <a:ext cx="5683331" cy="161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Ritōl ro an Rikirijin rej aikwij ļoor iaļ eo an Jisōs ilo aer m̧ōņōņō in en̄taan kōn ro jeir im jatier, im barāinwōt, eļan̄n̄e eaikuj, mej kōn jerbal in karejar eo aer (1 Cor. 4:11-13; 2 Cor. 11:23-28).</a:t>
            </a:r>
          </a:p>
        </p:txBody>
      </p:sp>
      <p:sp>
        <p:nvSpPr>
          <p:cNvPr id="306" name="CuadroTexto 6"/>
          <p:cNvSpPr txBox="1"/>
          <p:nvPr/>
        </p:nvSpPr>
        <p:spPr>
          <a:xfrm>
            <a:off x="1962828" y="2483924"/>
            <a:ext cx="7773664"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Ñe ri tel ro an juon eklesia rej tiljek wot ilo aer jerbal, rej tellokin bōk kautiej (1 Cor. 4:2; 1 Tim. 5:17). Ak meñe rejjab bõk kautiej in, rej aikwij tiljek wõt ilo jerbal ko aer kinke rejelã bwe Anij make, jab armij ro, eo enaj ekajete ir (1 Cor. 4:3-4).</a:t>
            </a:r>
          </a:p>
        </p:txBody>
      </p:sp>
      <p:sp>
        <p:nvSpPr>
          <p:cNvPr id="307" name="CuadroTexto 11"/>
          <p:cNvSpPr txBox="1"/>
          <p:nvPr/>
        </p:nvSpPr>
        <p:spPr>
          <a:xfrm>
            <a:off x="3007994" y="5513949"/>
            <a:ext cx="5581079"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Anij ear jab kir ri tel ro ak membōr ro ñan aer tarinae ak akwāāl don, ak ear kir ir bwe ren ibben doń ilo aer nebar Jisōs im kwalok naan eo an debwāāl eo.</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1" nodeType="afterEffect">
                                  <p:stCondLst>
                                    <p:cond delay="0"/>
                                  </p:stCondLst>
                                  <p:iterate>
                                    <p:tmAbs val="0"/>
                                  </p:iterate>
                                  <p:childTnLst>
                                    <p:set>
                                      <p:cBhvr>
                                        <p:cTn id="6" fill="hold"/>
                                        <p:tgtEl>
                                          <p:spTgt spid="298"/>
                                        </p:tgtEl>
                                        <p:attrNameLst>
                                          <p:attrName>style.visibility</p:attrName>
                                        </p:attrNameLst>
                                      </p:cBhvr>
                                      <p:to>
                                        <p:strVal val="visible"/>
                                      </p:to>
                                    </p:set>
                                    <p:anim calcmode="lin" valueType="num">
                                      <p:cBhvr>
                                        <p:cTn id="7" dur="800" fill="hold"/>
                                        <p:tgtEl>
                                          <p:spTgt spid="298"/>
                                        </p:tgtEl>
                                        <p:attrNameLst>
                                          <p:attrName>ppt_w</p:attrName>
                                        </p:attrNameLst>
                                      </p:cBhvr>
                                      <p:tavLst>
                                        <p:tav tm="0">
                                          <p:val>
                                            <p:fltVal val="0"/>
                                          </p:val>
                                        </p:tav>
                                        <p:tav tm="100000">
                                          <p:val>
                                            <p:strVal val="#ppt_w"/>
                                          </p:val>
                                        </p:tav>
                                      </p:tavLst>
                                    </p:anim>
                                    <p:anim calcmode="lin" valueType="num">
                                      <p:cBhvr>
                                        <p:cTn id="8" dur="800" fill="hold"/>
                                        <p:tgtEl>
                                          <p:spTgt spid="298"/>
                                        </p:tgtEl>
                                        <p:attrNameLst>
                                          <p:attrName>ppt_h</p:attrName>
                                        </p:attrNameLst>
                                      </p:cBhvr>
                                      <p:tavLst>
                                        <p:tav tm="0">
                                          <p:val>
                                            <p:fltVal val="0"/>
                                          </p:val>
                                        </p:tav>
                                        <p:tav tm="100000">
                                          <p:val>
                                            <p:strVal val="#ppt_h"/>
                                          </p:val>
                                        </p:tav>
                                      </p:tavLst>
                                    </p:anim>
                                    <p:anim calcmode="lin" valueType="num">
                                      <p:cBhvr>
                                        <p:cTn id="9" dur="800" fill="hold"/>
                                        <p:tgtEl>
                                          <p:spTgt spid="298"/>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29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ID="2" presetClass="entr" presetSubtype="1" fill="hold" grpId="2" nodeType="afterEffect">
                                  <p:stCondLst>
                                    <p:cond delay="0"/>
                                  </p:stCondLst>
                                  <p:iterate>
                                    <p:tmAbs val="0"/>
                                  </p:iterate>
                                  <p:childTnLst>
                                    <p:set>
                                      <p:cBhvr>
                                        <p:cTn id="13" fill="hold"/>
                                        <p:tgtEl>
                                          <p:spTgt spid="299"/>
                                        </p:tgtEl>
                                        <p:attrNameLst>
                                          <p:attrName>style.visibility</p:attrName>
                                        </p:attrNameLst>
                                      </p:cBhvr>
                                      <p:to>
                                        <p:strVal val="visible"/>
                                      </p:to>
                                    </p:set>
                                    <p:anim calcmode="lin" valueType="num">
                                      <p:cBhvr>
                                        <p:cTn id="14" dur="456" fill="hold"/>
                                        <p:tgtEl>
                                          <p:spTgt spid="299"/>
                                        </p:tgtEl>
                                        <p:attrNameLst>
                                          <p:attrName>ppt_x</p:attrName>
                                        </p:attrNameLst>
                                      </p:cBhvr>
                                      <p:tavLst>
                                        <p:tav tm="0">
                                          <p:val>
                                            <p:strVal val="#ppt_x"/>
                                          </p:val>
                                        </p:tav>
                                        <p:tav tm="100000">
                                          <p:val>
                                            <p:strVal val="#ppt_x"/>
                                          </p:val>
                                        </p:tav>
                                      </p:tavLst>
                                    </p:anim>
                                    <p:anim calcmode="lin" valueType="num">
                                      <p:cBhvr>
                                        <p:cTn id="15" dur="456" fill="hold"/>
                                        <p:tgtEl>
                                          <p:spTgt spid="29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3" nodeType="clickEffect">
                                  <p:stCondLst>
                                    <p:cond delay="0"/>
                                  </p:stCondLst>
                                  <p:iterate>
                                    <p:tmAbs val="0"/>
                                  </p:iterate>
                                  <p:childTnLst>
                                    <p:set>
                                      <p:cBhvr>
                                        <p:cTn id="19" fill="hold"/>
                                        <p:tgtEl>
                                          <p:spTgt spid="297"/>
                                        </p:tgtEl>
                                        <p:attrNameLst>
                                          <p:attrName>style.visibility</p:attrName>
                                        </p:attrNameLst>
                                      </p:cBhvr>
                                      <p:to>
                                        <p:strVal val="visible"/>
                                      </p:to>
                                    </p:set>
                                    <p:anim calcmode="lin" valueType="num">
                                      <p:cBhvr>
                                        <p:cTn id="20" dur="1000" fill="hold"/>
                                        <p:tgtEl>
                                          <p:spTgt spid="297"/>
                                        </p:tgtEl>
                                        <p:attrNameLst>
                                          <p:attrName>ppt_x</p:attrName>
                                        </p:attrNameLst>
                                      </p:cBhvr>
                                      <p:tavLst>
                                        <p:tav tm="0">
                                          <p:val>
                                            <p:strVal val="#ppt_x"/>
                                          </p:val>
                                        </p:tav>
                                        <p:tav tm="100000">
                                          <p:val>
                                            <p:strVal val="#ppt_x"/>
                                          </p:val>
                                        </p:tav>
                                      </p:tavLst>
                                    </p:anim>
                                    <p:anim calcmode="lin" valueType="num">
                                      <p:cBhvr>
                                        <p:cTn id="21" dur="1000" fill="hold"/>
                                        <p:tgtEl>
                                          <p:spTgt spid="29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4" nodeType="afterEffect">
                                  <p:stCondLst>
                                    <p:cond delay="0"/>
                                  </p:stCondLst>
                                  <p:iterate>
                                    <p:tmAbs val="0"/>
                                  </p:iterate>
                                  <p:childTnLst>
                                    <p:set>
                                      <p:cBhvr>
                                        <p:cTn id="24" fill="hold"/>
                                        <p:tgtEl>
                                          <p:spTgt spid="300"/>
                                        </p:tgtEl>
                                        <p:attrNameLst>
                                          <p:attrName>style.visibility</p:attrName>
                                        </p:attrNameLst>
                                      </p:cBhvr>
                                      <p:to>
                                        <p:strVal val="visible"/>
                                      </p:to>
                                    </p:set>
                                    <p:anim calcmode="lin" valueType="num">
                                      <p:cBhvr>
                                        <p:cTn id="25" dur="1000" fill="hold"/>
                                        <p:tgtEl>
                                          <p:spTgt spid="300"/>
                                        </p:tgtEl>
                                        <p:attrNameLst>
                                          <p:attrName>ppt_x</p:attrName>
                                        </p:attrNameLst>
                                      </p:cBhvr>
                                      <p:tavLst>
                                        <p:tav tm="0">
                                          <p:val>
                                            <p:strVal val="#ppt_x"/>
                                          </p:val>
                                        </p:tav>
                                        <p:tav tm="100000">
                                          <p:val>
                                            <p:strVal val="#ppt_x"/>
                                          </p:val>
                                        </p:tav>
                                      </p:tavLst>
                                    </p:anim>
                                    <p:anim calcmode="lin" valueType="num">
                                      <p:cBhvr>
                                        <p:cTn id="26" dur="1000" fill="hold"/>
                                        <p:tgtEl>
                                          <p:spTgt spid="3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5" nodeType="clickEffect">
                                  <p:stCondLst>
                                    <p:cond delay="0"/>
                                  </p:stCondLst>
                                  <p:iterate>
                                    <p:tmAbs val="0"/>
                                  </p:iterate>
                                  <p:childTnLst>
                                    <p:set>
                                      <p:cBhvr>
                                        <p:cTn id="30" fill="hold"/>
                                        <p:tgtEl>
                                          <p:spTgt spid="304"/>
                                        </p:tgtEl>
                                        <p:attrNameLst>
                                          <p:attrName>style.visibility</p:attrName>
                                        </p:attrNameLst>
                                      </p:cBhvr>
                                      <p:to>
                                        <p:strVal val="visible"/>
                                      </p:to>
                                    </p:set>
                                    <p:anim calcmode="lin" valueType="num">
                                      <p:cBhvr>
                                        <p:cTn id="31" dur="1000" fill="hold"/>
                                        <p:tgtEl>
                                          <p:spTgt spid="304"/>
                                        </p:tgtEl>
                                        <p:attrNameLst>
                                          <p:attrName>ppt_w</p:attrName>
                                        </p:attrNameLst>
                                      </p:cBhvr>
                                      <p:tavLst>
                                        <p:tav tm="0">
                                          <p:val>
                                            <p:fltVal val="0"/>
                                          </p:val>
                                        </p:tav>
                                        <p:tav tm="100000">
                                          <p:val>
                                            <p:strVal val="#ppt_w"/>
                                          </p:val>
                                        </p:tav>
                                      </p:tavLst>
                                    </p:anim>
                                    <p:anim calcmode="lin" valueType="num">
                                      <p:cBhvr>
                                        <p:cTn id="32" dur="1000" fill="hold"/>
                                        <p:tgtEl>
                                          <p:spTgt spid="304"/>
                                        </p:tgtEl>
                                        <p:attrNameLst>
                                          <p:attrName>ppt_h</p:attrName>
                                        </p:attrNameLst>
                                      </p:cBhvr>
                                      <p:tavLst>
                                        <p:tav tm="0">
                                          <p:val>
                                            <p:fltVal val="0"/>
                                          </p:val>
                                        </p:tav>
                                        <p:tav tm="100000">
                                          <p:val>
                                            <p:strVal val="#ppt_h"/>
                                          </p:val>
                                        </p:tav>
                                      </p:tavLst>
                                    </p:anim>
                                    <p:anim calcmode="lin" valueType="num">
                                      <p:cBhvr>
                                        <p:cTn id="33" dur="1000" fill="hold"/>
                                        <p:tgtEl>
                                          <p:spTgt spid="30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04"/>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1000"/>
                            </p:stCondLst>
                            <p:childTnLst>
                              <p:par>
                                <p:cTn id="36" presetID="22" presetClass="entr" presetSubtype="8" fill="hold" grpId="6" nodeType="afterEffect">
                                  <p:stCondLst>
                                    <p:cond delay="0"/>
                                  </p:stCondLst>
                                  <p:iterate>
                                    <p:tmAbs val="0"/>
                                  </p:iterate>
                                  <p:childTnLst>
                                    <p:set>
                                      <p:cBhvr>
                                        <p:cTn id="37" fill="hold"/>
                                        <p:tgtEl>
                                          <p:spTgt spid="306"/>
                                        </p:tgtEl>
                                        <p:attrNameLst>
                                          <p:attrName>style.visibility</p:attrName>
                                        </p:attrNameLst>
                                      </p:cBhvr>
                                      <p:to>
                                        <p:strVal val="visible"/>
                                      </p:to>
                                    </p:set>
                                    <p:animEffect transition="in" filter="wipe(left)">
                                      <p:cBhvr>
                                        <p:cTn id="38" dur="500"/>
                                        <p:tgtEl>
                                          <p:spTgt spid="306"/>
                                        </p:tgtEl>
                                      </p:cBhvr>
                                    </p:animEffect>
                                  </p:childTnLst>
                                </p:cTn>
                              </p:par>
                            </p:childTnLst>
                          </p:cTn>
                        </p:par>
                      </p:childTnLst>
                    </p:cTn>
                  </p:par>
                  <p:par>
                    <p:cTn id="39" fill="hold">
                      <p:stCondLst>
                        <p:cond delay="indefinite"/>
                      </p:stCondLst>
                      <p:childTnLst>
                        <p:par>
                          <p:cTn id="40" fill="hold">
                            <p:stCondLst>
                              <p:cond delay="0"/>
                            </p:stCondLst>
                            <p:childTnLst>
                              <p:par>
                                <p:cTn id="41" presetID="15" presetClass="entr" presetSubtype="9" fill="hold" grpId="7" nodeType="clickEffect">
                                  <p:stCondLst>
                                    <p:cond delay="0"/>
                                  </p:stCondLst>
                                  <p:iterate>
                                    <p:tmAbs val="0"/>
                                  </p:iterate>
                                  <p:childTnLst>
                                    <p:set>
                                      <p:cBhvr>
                                        <p:cTn id="42" fill="hold"/>
                                        <p:tgtEl>
                                          <p:spTgt spid="303"/>
                                        </p:tgtEl>
                                        <p:attrNameLst>
                                          <p:attrName>style.visibility</p:attrName>
                                        </p:attrNameLst>
                                      </p:cBhvr>
                                      <p:to>
                                        <p:strVal val="visible"/>
                                      </p:to>
                                    </p:set>
                                    <p:anim calcmode="lin" valueType="num">
                                      <p:cBhvr>
                                        <p:cTn id="43" dur="800" fill="hold"/>
                                        <p:tgtEl>
                                          <p:spTgt spid="303"/>
                                        </p:tgtEl>
                                        <p:attrNameLst>
                                          <p:attrName>ppt_w</p:attrName>
                                        </p:attrNameLst>
                                      </p:cBhvr>
                                      <p:tavLst>
                                        <p:tav tm="0">
                                          <p:val>
                                            <p:fltVal val="0"/>
                                          </p:val>
                                        </p:tav>
                                        <p:tav tm="100000">
                                          <p:val>
                                            <p:strVal val="#ppt_w"/>
                                          </p:val>
                                        </p:tav>
                                      </p:tavLst>
                                    </p:anim>
                                    <p:anim calcmode="lin" valueType="num">
                                      <p:cBhvr>
                                        <p:cTn id="44" dur="800" fill="hold"/>
                                        <p:tgtEl>
                                          <p:spTgt spid="303"/>
                                        </p:tgtEl>
                                        <p:attrNameLst>
                                          <p:attrName>ppt_h</p:attrName>
                                        </p:attrNameLst>
                                      </p:cBhvr>
                                      <p:tavLst>
                                        <p:tav tm="0">
                                          <p:val>
                                            <p:fltVal val="0"/>
                                          </p:val>
                                        </p:tav>
                                        <p:tav tm="100000">
                                          <p:val>
                                            <p:strVal val="#ppt_h"/>
                                          </p:val>
                                        </p:tav>
                                      </p:tavLst>
                                    </p:anim>
                                    <p:anim calcmode="lin" valueType="num">
                                      <p:cBhvr>
                                        <p:cTn id="45" dur="800" fill="hold"/>
                                        <p:tgtEl>
                                          <p:spTgt spid="303"/>
                                        </p:tgtEl>
                                        <p:attrNameLst>
                                          <p:attrName>ppt_x</p:attrName>
                                        </p:attrNameLst>
                                      </p:cBhvr>
                                      <p:tavLst>
                                        <p:tav tm="0" fmla="#ppt_x+(cos(-2*pi*(1-$))*-#ppt_x-sin(-2*pi*(1-$))*(1-#ppt_y))*(1-$)">
                                          <p:val>
                                            <p:fltVal val="0"/>
                                          </p:val>
                                        </p:tav>
                                        <p:tav tm="100000">
                                          <p:val>
                                            <p:fltVal val="1"/>
                                          </p:val>
                                        </p:tav>
                                      </p:tavLst>
                                    </p:anim>
                                    <p:anim calcmode="lin" valueType="num">
                                      <p:cBhvr>
                                        <p:cTn id="46" dur="800" fill="hold"/>
                                        <p:tgtEl>
                                          <p:spTgt spid="303"/>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800"/>
                            </p:stCondLst>
                            <p:childTnLst>
                              <p:par>
                                <p:cTn id="48" presetID="22" presetClass="entr" presetSubtype="8" fill="hold" grpId="8" nodeType="afterEffect">
                                  <p:stCondLst>
                                    <p:cond delay="0"/>
                                  </p:stCondLst>
                                  <p:iterate>
                                    <p:tmAbs val="0"/>
                                  </p:iterate>
                                  <p:childTnLst>
                                    <p:set>
                                      <p:cBhvr>
                                        <p:cTn id="49" fill="hold"/>
                                        <p:tgtEl>
                                          <p:spTgt spid="305"/>
                                        </p:tgtEl>
                                        <p:attrNameLst>
                                          <p:attrName>style.visibility</p:attrName>
                                        </p:attrNameLst>
                                      </p:cBhvr>
                                      <p:to>
                                        <p:strVal val="visible"/>
                                      </p:to>
                                    </p:set>
                                    <p:animEffect transition="in" filter="wipe(left)">
                                      <p:cBhvr>
                                        <p:cTn id="50" dur="500"/>
                                        <p:tgtEl>
                                          <p:spTgt spid="305"/>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grpId="9" nodeType="clickEffect">
                                  <p:stCondLst>
                                    <p:cond delay="0"/>
                                  </p:stCondLst>
                                  <p:iterate>
                                    <p:tmAbs val="0"/>
                                  </p:iterate>
                                  <p:childTnLst>
                                    <p:set>
                                      <p:cBhvr>
                                        <p:cTn id="54" fill="hold"/>
                                        <p:tgtEl>
                                          <p:spTgt spid="296"/>
                                        </p:tgtEl>
                                        <p:attrNameLst>
                                          <p:attrName>style.visibility</p:attrName>
                                        </p:attrNameLst>
                                      </p:cBhvr>
                                      <p:to>
                                        <p:strVal val="visible"/>
                                      </p:to>
                                    </p:set>
                                    <p:anim calcmode="lin" valueType="num">
                                      <p:cBhvr>
                                        <p:cTn id="55" dur="500" fill="hold"/>
                                        <p:tgtEl>
                                          <p:spTgt spid="296"/>
                                        </p:tgtEl>
                                        <p:attrNameLst>
                                          <p:attrName>ppt_w</p:attrName>
                                        </p:attrNameLst>
                                      </p:cBhvr>
                                      <p:tavLst>
                                        <p:tav tm="0">
                                          <p:val>
                                            <p:strVal val="4*#ppt_w"/>
                                          </p:val>
                                        </p:tav>
                                        <p:tav tm="100000">
                                          <p:val>
                                            <p:strVal val="#ppt_w"/>
                                          </p:val>
                                        </p:tav>
                                      </p:tavLst>
                                    </p:anim>
                                    <p:anim calcmode="lin" valueType="num">
                                      <p:cBhvr>
                                        <p:cTn id="56" dur="500" fill="hold"/>
                                        <p:tgtEl>
                                          <p:spTgt spid="296"/>
                                        </p:tgtEl>
                                        <p:attrNameLst>
                                          <p:attrName>ppt_h</p:attrName>
                                        </p:attrNameLst>
                                      </p:cBhvr>
                                      <p:tavLst>
                                        <p:tav tm="0">
                                          <p:val>
                                            <p:strVal val="4*#ppt_h"/>
                                          </p:val>
                                        </p:tav>
                                        <p:tav tm="100000">
                                          <p:val>
                                            <p:strVal val="#ppt_h"/>
                                          </p:val>
                                        </p:tav>
                                      </p:tavLst>
                                    </p:anim>
                                  </p:childTnLst>
                                </p:cTn>
                              </p:par>
                            </p:childTnLst>
                          </p:cTn>
                        </p:par>
                        <p:par>
                          <p:cTn id="57" fill="hold">
                            <p:stCondLst>
                              <p:cond delay="500"/>
                            </p:stCondLst>
                            <p:childTnLst>
                              <p:par>
                                <p:cTn id="58" presetID="22" presetClass="entr" presetSubtype="8" fill="hold" grpId="10" nodeType="afterEffect">
                                  <p:stCondLst>
                                    <p:cond delay="0"/>
                                  </p:stCondLst>
                                  <p:iterate>
                                    <p:tmAbs val="0"/>
                                  </p:iterate>
                                  <p:childTnLst>
                                    <p:set>
                                      <p:cBhvr>
                                        <p:cTn id="59" fill="hold"/>
                                        <p:tgtEl>
                                          <p:spTgt spid="307"/>
                                        </p:tgtEl>
                                        <p:attrNameLst>
                                          <p:attrName>style.visibility</p:attrName>
                                        </p:attrNameLst>
                                      </p:cBhvr>
                                      <p:to>
                                        <p:strVal val="visible"/>
                                      </p:to>
                                    </p:set>
                                    <p:animEffect transition="in" filter="wipe(left)">
                                      <p:cBhvr>
                                        <p:cTn id="60" dur="5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9" animBg="1" advAuto="0"/>
      <p:bldP spid="297" grpId="3" animBg="1" advAuto="0"/>
      <p:bldP spid="298" grpId="1" animBg="1" advAuto="0"/>
      <p:bldP spid="299" grpId="2" animBg="1" advAuto="0"/>
      <p:bldP spid="300" grpId="4" animBg="1" advAuto="0"/>
      <p:bldP spid="303" grpId="7" animBg="1" advAuto="0"/>
      <p:bldP spid="304" grpId="5" animBg="1" advAuto="0"/>
      <p:bldP spid="305" grpId="8" animBg="1" advAuto="0"/>
      <p:bldP spid="306" grpId="6" animBg="1" advAuto="0"/>
      <p:bldP spid="307" grpId="1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9" name="CuadroTexto 2"/>
          <p:cNvSpPr txBox="1"/>
          <p:nvPr/>
        </p:nvSpPr>
        <p:spPr>
          <a:xfrm>
            <a:off x="2230655" y="311702"/>
            <a:ext cx="7685773" cy="5781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400" b="1">
                <a:latin typeface="Constantia"/>
                <a:ea typeface="Constantia"/>
                <a:cs typeface="Constantia"/>
                <a:sym typeface="Constantia"/>
              </a:defRPr>
            </a:lvl1pPr>
          </a:lstStyle>
          <a:p>
            <a:r>
              <a:t>“Ejelok men emaron kōmman bwe en jejjet an member ro ibben dron iloan eklesia eo ak jitõb in kijenmij wot einwõt an Kraist. Setan emaron in kallib ine in akwāāl ebwiljin member ro; Kraist wōt emaron kōmman bwe en jimwe men ko ej komman jebel jen dron.... Ñe kom einwõt ri jerbal ro an kabuñ in yokwe Anij elaptata im ro ri turin einwõt kwe make, innem enaj ejelok kijejeto ko rebin ñan aer naj bed ilo juon wot, enaj wõr juõn wõt ilo Christ, lojilñiir in kenaak renaj kilōk, im ejelok en enaj bõk juõn nan in kajirere nae ri turin. Ro uwaan eklesia eo renaj kautiej yokwe im ibben dron im renaj einwot juon baamle elap. Innem jenaaj bōk menin kamool ko ñan lal in me renaj kamool bwe Anij ear jilkintok Nejin ñan lal in.”</a:t>
            </a:r>
          </a:p>
        </p:txBody>
      </p:sp>
      <p:sp>
        <p:nvSpPr>
          <p:cNvPr id="310" name="CuadroTexto 3"/>
          <p:cNvSpPr txBox="1"/>
          <p:nvPr/>
        </p:nvSpPr>
        <p:spPr>
          <a:xfrm>
            <a:off x="6876802" y="6045012"/>
            <a:ext cx="3039627"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r">
              <a:defRPr sz="1600" b="1"/>
            </a:lvl1pPr>
          </a:lstStyle>
          <a:p>
            <a:r>
              <a:t>EGW (Reflecting Christ July 5)</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309"/>
                                        </p:tgtEl>
                                        <p:attrNameLst>
                                          <p:attrName>style.visibility</p:attrName>
                                        </p:attrNameLst>
                                      </p:cBhvr>
                                      <p:to>
                                        <p:strVal val="visible"/>
                                      </p:to>
                                    </p:set>
                                    <p:animEffect transition="in" filter="fade">
                                      <p:cBhvr>
                                        <p:cTn id="7" dur="500"/>
                                        <p:tgtEl>
                                          <p:spTgt spid="309"/>
                                        </p:tgtEl>
                                      </p:cBhvr>
                                    </p:animEffect>
                                  </p:childTnLst>
                                </p:cTn>
                              </p:par>
                            </p:childTnLst>
                          </p:cTn>
                        </p:par>
                        <p:par>
                          <p:cTn id="8" fill="hold">
                            <p:stCondLst>
                              <p:cond delay="500"/>
                            </p:stCondLst>
                            <p:childTnLst>
                              <p:par>
                                <p:cTn id="9" presetID="10" presetClass="entr" fill="hold" grpId="2" nodeType="afterEffect">
                                  <p:stCondLst>
                                    <p:cond delay="0"/>
                                  </p:stCondLst>
                                  <p:iterate>
                                    <p:tmAbs val="0"/>
                                  </p:iterate>
                                  <p:childTnLst>
                                    <p:set>
                                      <p:cBhvr>
                                        <p:cTn id="10" fill="hold"/>
                                        <p:tgtEl>
                                          <p:spTgt spid="310"/>
                                        </p:tgtEl>
                                        <p:attrNameLst>
                                          <p:attrName>style.visibility</p:attrName>
                                        </p:attrNameLst>
                                      </p:cBhvr>
                                      <p:to>
                                        <p:strVal val="visible"/>
                                      </p:to>
                                    </p:set>
                                    <p:animEffect transition="in" filter="fade">
                                      <p:cBhvr>
                                        <p:cTn id="11"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1" animBg="1" advAuto="0"/>
      <p:bldP spid="310"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3" name="CuadroTexto 2"/>
          <p:cNvSpPr txBox="1"/>
          <p:nvPr/>
        </p:nvSpPr>
        <p:spPr>
          <a:xfrm>
            <a:off x="0" y="1381125"/>
            <a:ext cx="12192000" cy="1171728"/>
          </a:xfrm>
          <a:prstGeom prst="rect">
            <a:avLst/>
          </a:prstGeom>
          <a:solidFill>
            <a:srgbClr val="FFF0D6">
              <a:alpha val="73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000" b="1">
                <a:solidFill>
                  <a:srgbClr val="993423"/>
                </a:solidFill>
                <a:latin typeface="Comic Sans MS"/>
                <a:ea typeface="Comic Sans MS"/>
                <a:cs typeface="Comic Sans MS"/>
                <a:sym typeface="Comic Sans MS"/>
              </a:defRPr>
            </a:pPr>
            <a:r>
              <a:t>“Ij akweḷap ñan koṃ, ro jeiū im jatū, ilo etan ad Irooj Jisōs Kraist, bwe koṃwin aolep errā ippān doon, im bwe en ejjeḷọk jepel ippemi, a bwe koṃwin bōro wōt ilo juon wōt ḷōmṇak im juon wōt pepe” </a:t>
            </a:r>
            <a:r>
              <a:rPr sz="1600"/>
              <a:t>(1 Korinth 1:10, </a:t>
            </a:r>
            <a:r>
              <a:rPr sz="1200"/>
              <a:t>ESV</a:t>
            </a:r>
            <a:r>
              <a:rPr sz="1600"/>
              <a: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5" name="CuadroTexto 1"/>
          <p:cNvSpPr txBox="1"/>
          <p:nvPr/>
        </p:nvSpPr>
        <p:spPr>
          <a:xfrm>
            <a:off x="6492245" y="3760706"/>
            <a:ext cx="5758865" cy="283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600"/>
              </a:spcBef>
              <a:defRPr sz="2000" b="1"/>
            </a:pPr>
            <a:r>
              <a:rPr dirty="0" err="1"/>
              <a:t>Apañ</a:t>
            </a:r>
            <a:r>
              <a:rPr dirty="0"/>
              <a:t> ko me </a:t>
            </a:r>
            <a:r>
              <a:rPr dirty="0" err="1"/>
              <a:t>ej</a:t>
            </a:r>
            <a:r>
              <a:rPr dirty="0"/>
              <a:t> </a:t>
            </a:r>
            <a:r>
              <a:rPr dirty="0" err="1"/>
              <a:t>kōkkure</a:t>
            </a:r>
            <a:r>
              <a:rPr dirty="0"/>
              <a:t> an </a:t>
            </a:r>
            <a:r>
              <a:rPr dirty="0" err="1"/>
              <a:t>armij</a:t>
            </a:r>
            <a:r>
              <a:rPr dirty="0"/>
              <a:t> </a:t>
            </a:r>
            <a:r>
              <a:rPr dirty="0" err="1"/>
              <a:t>ibben</a:t>
            </a:r>
            <a:r>
              <a:rPr dirty="0"/>
              <a:t> don:</a:t>
            </a:r>
          </a:p>
          <a:p>
            <a:pPr lvl="1">
              <a:spcBef>
                <a:spcPts val="600"/>
              </a:spcBef>
              <a:defRPr sz="2000" b="1">
                <a:solidFill>
                  <a:srgbClr val="C53544"/>
                </a:solidFill>
              </a:defRPr>
            </a:pPr>
            <a:r>
              <a:rPr dirty="0" err="1"/>
              <a:t>Kōjepel</a:t>
            </a:r>
            <a:r>
              <a:rPr dirty="0"/>
              <a:t> </a:t>
            </a:r>
            <a:r>
              <a:rPr dirty="0" err="1"/>
              <a:t>armij</a:t>
            </a:r>
            <a:r>
              <a:rPr dirty="0"/>
              <a:t> </a:t>
            </a:r>
            <a:r>
              <a:rPr dirty="0" err="1"/>
              <a:t>im</a:t>
            </a:r>
            <a:r>
              <a:rPr dirty="0"/>
              <a:t> </a:t>
            </a:r>
            <a:r>
              <a:rPr dirty="0" err="1"/>
              <a:t>akwāāl</a:t>
            </a:r>
            <a:r>
              <a:rPr dirty="0"/>
              <a:t> ko</a:t>
            </a:r>
          </a:p>
          <a:p>
            <a:pPr>
              <a:spcBef>
                <a:spcPts val="1800"/>
              </a:spcBef>
              <a:defRPr sz="2000" b="1"/>
            </a:pPr>
            <a:r>
              <a:rPr dirty="0" err="1"/>
              <a:t>Ewi</a:t>
            </a:r>
            <a:r>
              <a:rPr dirty="0"/>
              <a:t> </a:t>
            </a:r>
            <a:r>
              <a:rPr dirty="0" err="1"/>
              <a:t>wewein</a:t>
            </a:r>
            <a:r>
              <a:rPr dirty="0"/>
              <a:t> </a:t>
            </a:r>
            <a:r>
              <a:rPr dirty="0" err="1"/>
              <a:t>kejbãrok</a:t>
            </a:r>
            <a:r>
              <a:rPr dirty="0"/>
              <a:t> </a:t>
            </a:r>
            <a:r>
              <a:rPr dirty="0" err="1"/>
              <a:t>boro</a:t>
            </a:r>
            <a:r>
              <a:rPr dirty="0"/>
              <a:t> en </a:t>
            </a:r>
            <a:r>
              <a:rPr dirty="0" err="1"/>
              <a:t>juon</a:t>
            </a:r>
            <a:r>
              <a:rPr dirty="0"/>
              <a:t> wot:</a:t>
            </a:r>
          </a:p>
          <a:p>
            <a:pPr lvl="1">
              <a:spcBef>
                <a:spcPts val="600"/>
              </a:spcBef>
              <a:defRPr sz="2000" b="1">
                <a:solidFill>
                  <a:srgbClr val="55A14E"/>
                </a:solidFill>
              </a:defRPr>
            </a:pPr>
            <a:r>
              <a:rPr dirty="0"/>
              <a:t>Iben don </a:t>
            </a:r>
            <a:r>
              <a:rPr dirty="0" err="1"/>
              <a:t>ilo</a:t>
            </a:r>
            <a:r>
              <a:rPr dirty="0"/>
              <a:t> </a:t>
            </a:r>
            <a:r>
              <a:rPr dirty="0" err="1"/>
              <a:t>Jisōs</a:t>
            </a:r>
            <a:endParaRPr dirty="0"/>
          </a:p>
          <a:p>
            <a:pPr lvl="1">
              <a:spcBef>
                <a:spcPts val="600"/>
              </a:spcBef>
              <a:defRPr sz="2000" b="1">
                <a:solidFill>
                  <a:srgbClr val="3080B9"/>
                </a:solidFill>
              </a:defRPr>
            </a:pPr>
            <a:r>
              <a:rPr dirty="0" err="1"/>
              <a:t>Mālōtlōt</a:t>
            </a:r>
            <a:r>
              <a:rPr dirty="0"/>
              <a:t> </a:t>
            </a:r>
            <a:r>
              <a:rPr dirty="0" err="1"/>
              <a:t>im</a:t>
            </a:r>
            <a:r>
              <a:rPr dirty="0"/>
              <a:t> </a:t>
            </a:r>
            <a:r>
              <a:rPr dirty="0" err="1"/>
              <a:t>rūttolok</a:t>
            </a:r>
            <a:endParaRPr dirty="0"/>
          </a:p>
          <a:p>
            <a:pPr lvl="1">
              <a:spcBef>
                <a:spcPts val="600"/>
              </a:spcBef>
              <a:defRPr sz="2000" b="1">
                <a:solidFill>
                  <a:srgbClr val="C57035"/>
                </a:solidFill>
              </a:defRPr>
            </a:pPr>
            <a:r>
              <a:rPr dirty="0" err="1"/>
              <a:t>Jerbal</a:t>
            </a:r>
            <a:r>
              <a:rPr dirty="0"/>
              <a:t> </a:t>
            </a:r>
            <a:r>
              <a:rPr dirty="0" err="1"/>
              <a:t>im</a:t>
            </a:r>
            <a:r>
              <a:rPr dirty="0"/>
              <a:t> </a:t>
            </a:r>
            <a:r>
              <a:rPr dirty="0" err="1"/>
              <a:t>ettā</a:t>
            </a:r>
            <a:r>
              <a:rPr dirty="0"/>
              <a:t> </a:t>
            </a:r>
            <a:r>
              <a:rPr dirty="0" err="1"/>
              <a:t>boro</a:t>
            </a:r>
            <a:endParaRPr dirty="0"/>
          </a:p>
          <a:p>
            <a:pPr lvl="1">
              <a:spcBef>
                <a:spcPts val="600"/>
              </a:spcBef>
              <a:defRPr sz="2000" b="1">
                <a:solidFill>
                  <a:srgbClr val="BD2DB8"/>
                </a:solidFill>
              </a:defRPr>
            </a:pPr>
            <a:r>
              <a:rPr dirty="0" err="1"/>
              <a:t>Kautiej</a:t>
            </a:r>
            <a:r>
              <a:rPr dirty="0"/>
              <a:t> </a:t>
            </a:r>
            <a:r>
              <a:rPr dirty="0" err="1"/>
              <a:t>ri</a:t>
            </a:r>
            <a:r>
              <a:rPr dirty="0"/>
              <a:t> </a:t>
            </a:r>
            <a:r>
              <a:rPr dirty="0" err="1"/>
              <a:t>tel</a:t>
            </a:r>
            <a:r>
              <a:rPr dirty="0"/>
              <a:t> </a:t>
            </a:r>
            <a:r>
              <a:rPr dirty="0" err="1"/>
              <a:t>ro</a:t>
            </a:r>
            <a:endParaRPr dirty="0"/>
          </a:p>
        </p:txBody>
      </p:sp>
      <p:sp>
        <p:nvSpPr>
          <p:cNvPr id="186" name="CuadroTexto 2"/>
          <p:cNvSpPr txBox="1"/>
          <p:nvPr/>
        </p:nvSpPr>
        <p:spPr>
          <a:xfrm>
            <a:off x="360045" y="199168"/>
            <a:ext cx="7300051"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Elikin an kar yokyokwe Ri Korint ro im nebar ir ilo aer eddeklok ilo jitõb, Paul ej wõnmanlok im konono kin abañ ko moktata ej jelet eklesia eo: an aer ejjab ibben dron.</a:t>
            </a:r>
          </a:p>
        </p:txBody>
      </p:sp>
      <p:pic>
        <p:nvPicPr>
          <p:cNvPr id="187" name="Imagen 4" descr="Imagen 4"/>
          <p:cNvPicPr>
            <a:picLocks noChangeAspect="1"/>
          </p:cNvPicPr>
          <p:nvPr/>
        </p:nvPicPr>
        <p:blipFill>
          <a:blip r:embed="rId3"/>
          <a:srcRect b="3"/>
          <a:stretch>
            <a:fillRect/>
          </a:stretch>
        </p:blipFill>
        <p:spPr>
          <a:xfrm>
            <a:off x="314324" y="3662062"/>
            <a:ext cx="5364795" cy="3059511"/>
          </a:xfrm>
          <a:custGeom>
            <a:avLst/>
            <a:gdLst/>
            <a:ahLst/>
            <a:cxnLst>
              <a:cxn ang="0">
                <a:pos x="wd2" y="hd2"/>
              </a:cxn>
              <a:cxn ang="5400000">
                <a:pos x="wd2" y="hd2"/>
              </a:cxn>
              <a:cxn ang="10800000">
                <a:pos x="wd2" y="hd2"/>
              </a:cxn>
              <a:cxn ang="16200000">
                <a:pos x="wd2" y="hd2"/>
              </a:cxn>
            </a:cxnLst>
            <a:rect l="0" t="0" r="r" b="b"/>
            <a:pathLst>
              <a:path w="21600" h="21600" extrusionOk="0">
                <a:moveTo>
                  <a:pt x="2053" y="0"/>
                </a:moveTo>
                <a:cubicBezTo>
                  <a:pt x="919" y="0"/>
                  <a:pt x="0" y="1612"/>
                  <a:pt x="0" y="3600"/>
                </a:cubicBezTo>
                <a:lnTo>
                  <a:pt x="0" y="11465"/>
                </a:lnTo>
                <a:cubicBezTo>
                  <a:pt x="0" y="17063"/>
                  <a:pt x="2588" y="21600"/>
                  <a:pt x="5779" y="21600"/>
                </a:cubicBezTo>
                <a:lnTo>
                  <a:pt x="19547" y="21600"/>
                </a:lnTo>
                <a:cubicBezTo>
                  <a:pt x="20681" y="21600"/>
                  <a:pt x="21600" y="19988"/>
                  <a:pt x="21600" y="18000"/>
                </a:cubicBezTo>
                <a:lnTo>
                  <a:pt x="21600" y="10135"/>
                </a:lnTo>
                <a:cubicBezTo>
                  <a:pt x="21600" y="4537"/>
                  <a:pt x="19012" y="0"/>
                  <a:pt x="15821" y="0"/>
                </a:cubicBezTo>
                <a:lnTo>
                  <a:pt x="2053" y="0"/>
                </a:lnTo>
                <a:close/>
              </a:path>
            </a:pathLst>
          </a:custGeom>
          <a:ln w="57150" cap="sq">
            <a:solidFill>
              <a:srgbClr val="CCDAFF"/>
            </a:solidFill>
            <a:miter/>
          </a:ln>
          <a:effectLst>
            <a:outerShdw blurRad="63500" rotWithShape="0">
              <a:srgbClr val="000000">
                <a:alpha val="40000"/>
              </a:srgbClr>
            </a:outerShdw>
          </a:effectLst>
        </p:spPr>
      </p:pic>
      <p:grpSp>
        <p:nvGrpSpPr>
          <p:cNvPr id="190" name="Imagen 6"/>
          <p:cNvGrpSpPr/>
          <p:nvPr/>
        </p:nvGrpSpPr>
        <p:grpSpPr>
          <a:xfrm>
            <a:off x="8159884" y="731470"/>
            <a:ext cx="3641592" cy="2756522"/>
            <a:chOff x="0" y="0"/>
            <a:chExt cx="3641590" cy="2756520"/>
          </a:xfrm>
        </p:grpSpPr>
        <p:sp>
          <p:nvSpPr>
            <p:cNvPr id="188" name="Shape"/>
            <p:cNvSpPr/>
            <p:nvPr/>
          </p:nvSpPr>
          <p:spPr>
            <a:xfrm>
              <a:off x="-1" y="0"/>
              <a:ext cx="3641592" cy="2756521"/>
            </a:xfrm>
            <a:custGeom>
              <a:avLst/>
              <a:gdLst/>
              <a:ahLst/>
              <a:cxnLst>
                <a:cxn ang="0">
                  <a:pos x="wd2" y="hd2"/>
                </a:cxn>
                <a:cxn ang="5400000">
                  <a:pos x="wd2" y="hd2"/>
                </a:cxn>
                <a:cxn ang="10800000">
                  <a:pos x="wd2" y="hd2"/>
                </a:cxn>
                <a:cxn ang="16200000">
                  <a:pos x="wd2" y="hd2"/>
                </a:cxn>
              </a:cxnLst>
              <a:rect l="0" t="0" r="r" b="b"/>
              <a:pathLst>
                <a:path w="21600" h="21600" extrusionOk="0">
                  <a:moveTo>
                    <a:pt x="0" y="900"/>
                  </a:moveTo>
                  <a:lnTo>
                    <a:pt x="0" y="900"/>
                  </a:lnTo>
                  <a:cubicBezTo>
                    <a:pt x="0" y="403"/>
                    <a:pt x="305" y="0"/>
                    <a:pt x="681" y="0"/>
                  </a:cubicBezTo>
                  <a:lnTo>
                    <a:pt x="20919" y="0"/>
                  </a:lnTo>
                  <a:lnTo>
                    <a:pt x="20919" y="0"/>
                  </a:lnTo>
                  <a:cubicBezTo>
                    <a:pt x="21295" y="0"/>
                    <a:pt x="21600" y="403"/>
                    <a:pt x="21600" y="900"/>
                  </a:cubicBezTo>
                  <a:lnTo>
                    <a:pt x="21600" y="20700"/>
                  </a:lnTo>
                  <a:lnTo>
                    <a:pt x="21600" y="20700"/>
                  </a:lnTo>
                  <a:cubicBezTo>
                    <a:pt x="21600" y="21197"/>
                    <a:pt x="21295" y="21600"/>
                    <a:pt x="20919" y="21600"/>
                  </a:cubicBezTo>
                  <a:lnTo>
                    <a:pt x="681" y="21600"/>
                  </a:lnTo>
                  <a:lnTo>
                    <a:pt x="681" y="21600"/>
                  </a:lnTo>
                  <a:cubicBezTo>
                    <a:pt x="305" y="21600"/>
                    <a:pt x="0" y="21197"/>
                    <a:pt x="0" y="2070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189" name="image5.png" descr="image5.png"/>
            <p:cNvPicPr>
              <a:picLocks noChangeAspect="1"/>
            </p:cNvPicPr>
            <p:nvPr/>
          </p:nvPicPr>
          <p:blipFill>
            <a:blip r:embed="rId4"/>
            <a:srcRect/>
            <a:stretch>
              <a:fillRect/>
            </a:stretch>
          </p:blipFill>
          <p:spPr>
            <a:xfrm>
              <a:off x="0" y="0"/>
              <a:ext cx="3641591" cy="2756521"/>
            </a:xfrm>
            <a:custGeom>
              <a:avLst/>
              <a:gdLst/>
              <a:ahLst/>
              <a:cxnLst>
                <a:cxn ang="0">
                  <a:pos x="wd2" y="hd2"/>
                </a:cxn>
                <a:cxn ang="5400000">
                  <a:pos x="wd2" y="hd2"/>
                </a:cxn>
                <a:cxn ang="10800000">
                  <a:pos x="wd2" y="hd2"/>
                </a:cxn>
                <a:cxn ang="16200000">
                  <a:pos x="wd2" y="hd2"/>
                </a:cxn>
              </a:cxnLst>
              <a:rect l="0" t="0" r="r" b="b"/>
              <a:pathLst>
                <a:path w="21600" h="21600" extrusionOk="0">
                  <a:moveTo>
                    <a:pt x="680" y="0"/>
                  </a:moveTo>
                  <a:cubicBezTo>
                    <a:pt x="304" y="0"/>
                    <a:pt x="0" y="402"/>
                    <a:pt x="0" y="899"/>
                  </a:cubicBezTo>
                  <a:lnTo>
                    <a:pt x="0" y="20698"/>
                  </a:lnTo>
                  <a:cubicBezTo>
                    <a:pt x="0" y="21195"/>
                    <a:pt x="304" y="21600"/>
                    <a:pt x="680" y="21600"/>
                  </a:cubicBezTo>
                  <a:lnTo>
                    <a:pt x="20917" y="21600"/>
                  </a:lnTo>
                  <a:cubicBezTo>
                    <a:pt x="21294" y="21600"/>
                    <a:pt x="21600" y="21195"/>
                    <a:pt x="21600" y="20698"/>
                  </a:cubicBezTo>
                  <a:lnTo>
                    <a:pt x="21600" y="899"/>
                  </a:lnTo>
                  <a:cubicBezTo>
                    <a:pt x="21600" y="402"/>
                    <a:pt x="21294" y="0"/>
                    <a:pt x="20917" y="0"/>
                  </a:cubicBezTo>
                  <a:lnTo>
                    <a:pt x="680" y="0"/>
                  </a:lnTo>
                  <a:close/>
                </a:path>
              </a:pathLst>
            </a:custGeom>
            <a:ln w="76200" cap="sq">
              <a:solidFill>
                <a:srgbClr val="D07D7D"/>
              </a:solidFill>
              <a:prstDash val="solid"/>
              <a:miter lim="800000"/>
            </a:ln>
            <a:effectLst/>
          </p:spPr>
        </p:pic>
      </p:grpSp>
      <p:pic>
        <p:nvPicPr>
          <p:cNvPr id="191" name="Imagen 7" descr="Imagen 7"/>
          <p:cNvPicPr>
            <a:picLocks noChangeAspect="1"/>
          </p:cNvPicPr>
          <p:nvPr/>
        </p:nvPicPr>
        <p:blipFill>
          <a:blip r:embed="rId5"/>
          <a:stretch>
            <a:fillRect/>
          </a:stretch>
        </p:blipFill>
        <p:spPr>
          <a:xfrm>
            <a:off x="6607936" y="5900739"/>
            <a:ext cx="274692" cy="274692"/>
          </a:xfrm>
          <a:prstGeom prst="rect">
            <a:avLst/>
          </a:prstGeom>
          <a:ln w="12700">
            <a:miter lim="400000"/>
          </a:ln>
          <a:effectLst>
            <a:outerShdw blurRad="50800" dist="38100" dir="8100000" rotWithShape="0">
              <a:srgbClr val="000000">
                <a:alpha val="40000"/>
              </a:srgbClr>
            </a:outerShdw>
          </a:effectLst>
        </p:spPr>
      </p:pic>
      <p:pic>
        <p:nvPicPr>
          <p:cNvPr id="192" name="Imagen 8" descr="Imagen 8"/>
          <p:cNvPicPr>
            <a:picLocks noChangeAspect="1"/>
          </p:cNvPicPr>
          <p:nvPr/>
        </p:nvPicPr>
        <p:blipFill>
          <a:blip r:embed="rId6"/>
          <a:stretch>
            <a:fillRect/>
          </a:stretch>
        </p:blipFill>
        <p:spPr>
          <a:xfrm>
            <a:off x="6607936" y="5079872"/>
            <a:ext cx="274692" cy="274692"/>
          </a:xfrm>
          <a:prstGeom prst="rect">
            <a:avLst/>
          </a:prstGeom>
          <a:ln w="12700">
            <a:miter lim="400000"/>
          </a:ln>
          <a:effectLst>
            <a:outerShdw blurRad="50800" dist="38100" dir="8100000" rotWithShape="0">
              <a:srgbClr val="000000">
                <a:alpha val="40000"/>
              </a:srgbClr>
            </a:outerShdw>
          </a:effectLst>
        </p:spPr>
      </p:pic>
      <p:pic>
        <p:nvPicPr>
          <p:cNvPr id="193" name="Imagen 10" descr="Imagen 10"/>
          <p:cNvPicPr>
            <a:picLocks noChangeAspect="1"/>
          </p:cNvPicPr>
          <p:nvPr/>
        </p:nvPicPr>
        <p:blipFill>
          <a:blip r:embed="rId7"/>
          <a:stretch>
            <a:fillRect/>
          </a:stretch>
        </p:blipFill>
        <p:spPr>
          <a:xfrm>
            <a:off x="6607936" y="5512170"/>
            <a:ext cx="274692" cy="274692"/>
          </a:xfrm>
          <a:prstGeom prst="rect">
            <a:avLst/>
          </a:prstGeom>
          <a:ln w="12700">
            <a:miter lim="400000"/>
          </a:ln>
          <a:effectLst>
            <a:outerShdw blurRad="50800" dist="38100" dir="8100000" rotWithShape="0">
              <a:srgbClr val="000000">
                <a:alpha val="40000"/>
              </a:srgbClr>
            </a:outerShdw>
          </a:effectLst>
        </p:spPr>
      </p:pic>
      <p:pic>
        <p:nvPicPr>
          <p:cNvPr id="194" name="Imagen 12" descr="Imagen 12"/>
          <p:cNvPicPr>
            <a:picLocks noChangeAspect="1"/>
          </p:cNvPicPr>
          <p:nvPr/>
        </p:nvPicPr>
        <p:blipFill>
          <a:blip r:embed="rId8"/>
          <a:stretch>
            <a:fillRect/>
          </a:stretch>
        </p:blipFill>
        <p:spPr>
          <a:xfrm>
            <a:off x="6607936" y="6289306"/>
            <a:ext cx="274692" cy="274692"/>
          </a:xfrm>
          <a:prstGeom prst="rect">
            <a:avLst/>
          </a:prstGeom>
          <a:ln w="12700">
            <a:miter lim="400000"/>
          </a:ln>
          <a:effectLst>
            <a:outerShdw blurRad="50800" dist="38100" dir="8100000" rotWithShape="0">
              <a:srgbClr val="000000">
                <a:alpha val="40000"/>
              </a:srgbClr>
            </a:outerShdw>
          </a:effectLst>
        </p:spPr>
      </p:pic>
      <p:pic>
        <p:nvPicPr>
          <p:cNvPr id="195" name="Imagen 13" descr="Imagen 13"/>
          <p:cNvPicPr>
            <a:picLocks noChangeAspect="1"/>
          </p:cNvPicPr>
          <p:nvPr/>
        </p:nvPicPr>
        <p:blipFill>
          <a:blip r:embed="rId9"/>
          <a:stretch>
            <a:fillRect/>
          </a:stretch>
        </p:blipFill>
        <p:spPr>
          <a:xfrm>
            <a:off x="6504766" y="4208205"/>
            <a:ext cx="274692" cy="274692"/>
          </a:xfrm>
          <a:prstGeom prst="rect">
            <a:avLst/>
          </a:prstGeom>
          <a:ln w="12700">
            <a:miter lim="400000"/>
          </a:ln>
          <a:effectLst>
            <a:outerShdw blurRad="50800" dist="38100" dir="8100000" rotWithShape="0">
              <a:srgbClr val="000000">
                <a:alpha val="40000"/>
              </a:srgbClr>
            </a:outerShdw>
          </a:effectLst>
        </p:spPr>
      </p:pic>
      <p:pic>
        <p:nvPicPr>
          <p:cNvPr id="196" name="Imagen 17" descr="Imagen 17"/>
          <p:cNvPicPr>
            <a:picLocks noChangeAspect="1"/>
          </p:cNvPicPr>
          <p:nvPr/>
        </p:nvPicPr>
        <p:blipFill>
          <a:blip r:embed="rId10"/>
          <a:stretch>
            <a:fillRect/>
          </a:stretch>
        </p:blipFill>
        <p:spPr>
          <a:xfrm flipH="1">
            <a:off x="5826029" y="3833305"/>
            <a:ext cx="539942" cy="359962"/>
          </a:xfrm>
          <a:prstGeom prst="rect">
            <a:avLst/>
          </a:prstGeom>
          <a:ln w="12700">
            <a:miter lim="400000"/>
          </a:ln>
          <a:effectLst>
            <a:outerShdw blurRad="50800" dist="38100" dir="8100000" rotWithShape="0">
              <a:srgbClr val="000000">
                <a:alpha val="40000"/>
              </a:srgbClr>
            </a:outerShdw>
          </a:effectLst>
        </p:spPr>
      </p:pic>
      <p:pic>
        <p:nvPicPr>
          <p:cNvPr id="197" name="Imagen 18" descr="Imagen 18"/>
          <p:cNvPicPr>
            <a:picLocks noChangeAspect="1"/>
          </p:cNvPicPr>
          <p:nvPr/>
        </p:nvPicPr>
        <p:blipFill>
          <a:blip r:embed="rId11"/>
          <a:stretch>
            <a:fillRect/>
          </a:stretch>
        </p:blipFill>
        <p:spPr>
          <a:xfrm flipH="1">
            <a:off x="5826029" y="4713244"/>
            <a:ext cx="539942" cy="359962"/>
          </a:xfrm>
          <a:prstGeom prst="rect">
            <a:avLst/>
          </a:prstGeom>
          <a:ln w="12700">
            <a:miter lim="400000"/>
          </a:ln>
          <a:effectLst>
            <a:outerShdw blurRad="50800" dist="38100" dir="8100000" rotWithShape="0">
              <a:srgbClr val="000000">
                <a:alpha val="40000"/>
              </a:srgbClr>
            </a:outerShdw>
          </a:effectLst>
        </p:spPr>
      </p:pic>
      <p:sp>
        <p:nvSpPr>
          <p:cNvPr id="198" name="CuadroTexto 5"/>
          <p:cNvSpPr txBox="1"/>
          <p:nvPr/>
        </p:nvSpPr>
        <p:spPr>
          <a:xfrm>
            <a:off x="360044" y="2456206"/>
            <a:ext cx="6928485"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Juon men ej alikar jen jinoin: Ibben don iloan eklwsia ejjab maroñ in walok jen kijejeto an armij. Ak ilo ad kalimjōk wōt Jisōs jemaroñ bōk boro in ibben dron.</a:t>
            </a:r>
          </a:p>
        </p:txBody>
      </p:sp>
      <p:sp>
        <p:nvSpPr>
          <p:cNvPr id="199" name="CuadroTexto 11"/>
          <p:cNvSpPr txBox="1"/>
          <p:nvPr/>
        </p:nvSpPr>
        <p:spPr>
          <a:xfrm>
            <a:off x="360043" y="1278924"/>
            <a:ext cx="7300055"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Ilo aolepen leta ko an ñan ri Korint ro, im ko jet me Paul ear je, jej loe an letok ñan kij nan in tel ko ñan kamadmõde abañ rot in, eo emaroñ bareinwõt jelet eklesia ko ad rainin.</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90"/>
                                        </p:tgtEl>
                                        <p:attrNameLst>
                                          <p:attrName>style.visibility</p:attrName>
                                        </p:attrNameLst>
                                      </p:cBhvr>
                                      <p:to>
                                        <p:strVal val="visible"/>
                                      </p:to>
                                    </p:set>
                                    <p:animEffect transition="in" filter="fade">
                                      <p:cBhvr>
                                        <p:cTn id="7" dur="500"/>
                                        <p:tgtEl>
                                          <p:spTgt spid="190"/>
                                        </p:tgtEl>
                                      </p:cBhvr>
                                    </p:animEffect>
                                  </p:childTnLst>
                                </p:cTn>
                              </p:par>
                            </p:childTnLst>
                          </p:cTn>
                        </p:par>
                        <p:par>
                          <p:cTn id="8" fill="hold">
                            <p:stCondLst>
                              <p:cond delay="500"/>
                            </p:stCondLst>
                            <p:childTnLst>
                              <p:par>
                                <p:cTn id="9" presetID="22" presetClass="entr" presetSubtype="8" fill="hold" grpId="2" nodeType="afterEffect">
                                  <p:stCondLst>
                                    <p:cond delay="0"/>
                                  </p:stCondLst>
                                  <p:iterate>
                                    <p:tmAbs val="0"/>
                                  </p:iterate>
                                  <p:childTnLst>
                                    <p:set>
                                      <p:cBhvr>
                                        <p:cTn id="10" fill="hold"/>
                                        <p:tgtEl>
                                          <p:spTgt spid="186"/>
                                        </p:tgtEl>
                                        <p:attrNameLst>
                                          <p:attrName>style.visibility</p:attrName>
                                        </p:attrNameLst>
                                      </p:cBhvr>
                                      <p:to>
                                        <p:strVal val="visible"/>
                                      </p:to>
                                    </p:set>
                                    <p:animEffect transition="in" filter="wipe(left)">
                                      <p:cBhvr>
                                        <p:cTn id="11" dur="500"/>
                                        <p:tgtEl>
                                          <p:spTgt spid="18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iterate>
                                    <p:tmAbs val="0"/>
                                  </p:iterate>
                                  <p:childTnLst>
                                    <p:set>
                                      <p:cBhvr>
                                        <p:cTn id="15" fill="hold"/>
                                        <p:tgtEl>
                                          <p:spTgt spid="199"/>
                                        </p:tgtEl>
                                        <p:attrNameLst>
                                          <p:attrName>style.visibility</p:attrName>
                                        </p:attrNameLst>
                                      </p:cBhvr>
                                      <p:to>
                                        <p:strVal val="visible"/>
                                      </p:to>
                                    </p:set>
                                    <p:animEffect transition="in" filter="wipe(left)">
                                      <p:cBhvr>
                                        <p:cTn id="16" dur="500"/>
                                        <p:tgtEl>
                                          <p:spTgt spid="199"/>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4" nodeType="clickEffect">
                                  <p:stCondLst>
                                    <p:cond delay="0"/>
                                  </p:stCondLst>
                                  <p:iterate>
                                    <p:tmAbs val="0"/>
                                  </p:iterate>
                                  <p:childTnLst>
                                    <p:set>
                                      <p:cBhvr>
                                        <p:cTn id="20" fill="hold"/>
                                        <p:tgtEl>
                                          <p:spTgt spid="187"/>
                                        </p:tgtEl>
                                        <p:attrNameLst>
                                          <p:attrName>style.visibility</p:attrName>
                                        </p:attrNameLst>
                                      </p:cBhvr>
                                      <p:to>
                                        <p:strVal val="visible"/>
                                      </p:to>
                                    </p:set>
                                    <p:anim calcmode="lin" valueType="num">
                                      <p:cBhvr>
                                        <p:cTn id="21" dur="1000" fill="hold"/>
                                        <p:tgtEl>
                                          <p:spTgt spid="187"/>
                                        </p:tgtEl>
                                        <p:attrNameLst>
                                          <p:attrName>ppt_w</p:attrName>
                                        </p:attrNameLst>
                                      </p:cBhvr>
                                      <p:tavLst>
                                        <p:tav tm="0">
                                          <p:val>
                                            <p:fltVal val="0"/>
                                          </p:val>
                                        </p:tav>
                                        <p:tav tm="100000">
                                          <p:val>
                                            <p:strVal val="#ppt_w"/>
                                          </p:val>
                                        </p:tav>
                                      </p:tavLst>
                                    </p:anim>
                                    <p:anim calcmode="lin" valueType="num">
                                      <p:cBhvr>
                                        <p:cTn id="22" dur="1000" fill="hold"/>
                                        <p:tgtEl>
                                          <p:spTgt spid="187"/>
                                        </p:tgtEl>
                                        <p:attrNameLst>
                                          <p:attrName>ppt_h</p:attrName>
                                        </p:attrNameLst>
                                      </p:cBhvr>
                                      <p:tavLst>
                                        <p:tav tm="0">
                                          <p:val>
                                            <p:fltVal val="0"/>
                                          </p:val>
                                        </p:tav>
                                        <p:tav tm="100000">
                                          <p:val>
                                            <p:strVal val="#ppt_h"/>
                                          </p:val>
                                        </p:tav>
                                      </p:tavLst>
                                    </p:anim>
                                    <p:anim calcmode="lin" valueType="num">
                                      <p:cBhvr>
                                        <p:cTn id="23" dur="1000" fill="hold"/>
                                        <p:tgtEl>
                                          <p:spTgt spid="18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87"/>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000"/>
                            </p:stCondLst>
                            <p:childTnLst>
                              <p:par>
                                <p:cTn id="26" presetID="22" presetClass="entr" presetSubtype="8" fill="hold" grpId="5" nodeType="afterEffect">
                                  <p:stCondLst>
                                    <p:cond delay="0"/>
                                  </p:stCondLst>
                                  <p:iterate>
                                    <p:tmAbs val="0"/>
                                  </p:iterate>
                                  <p:childTnLst>
                                    <p:set>
                                      <p:cBhvr>
                                        <p:cTn id="27" fill="hold"/>
                                        <p:tgtEl>
                                          <p:spTgt spid="198"/>
                                        </p:tgtEl>
                                        <p:attrNameLst>
                                          <p:attrName>style.visibility</p:attrName>
                                        </p:attrNameLst>
                                      </p:cBhvr>
                                      <p:to>
                                        <p:strVal val="visible"/>
                                      </p:to>
                                    </p:set>
                                    <p:animEffect transition="in" filter="wipe(left)">
                                      <p:cBhvr>
                                        <p:cTn id="28" dur="500"/>
                                        <p:tgtEl>
                                          <p:spTgt spid="198"/>
                                        </p:tgtEl>
                                      </p:cBhvr>
                                    </p:animEffect>
                                  </p:childTnLst>
                                </p:cTn>
                              </p:par>
                            </p:childTnLst>
                          </p:cTn>
                        </p:par>
                      </p:childTnLst>
                    </p:cTn>
                  </p:par>
                  <p:par>
                    <p:cTn id="29" fill="hold">
                      <p:stCondLst>
                        <p:cond delay="indefinite"/>
                      </p:stCondLst>
                      <p:childTnLst>
                        <p:par>
                          <p:cTn id="30" fill="hold">
                            <p:stCondLst>
                              <p:cond delay="0"/>
                            </p:stCondLst>
                            <p:childTnLst>
                              <p:par>
                                <p:cTn id="31" presetID="19" presetClass="entr" presetSubtype="10" fill="hold" grpId="6" nodeType="clickEffect">
                                  <p:stCondLst>
                                    <p:cond delay="0"/>
                                  </p:stCondLst>
                                  <p:iterate>
                                    <p:tmAbs val="0"/>
                                  </p:iterate>
                                  <p:childTnLst>
                                    <p:set>
                                      <p:cBhvr>
                                        <p:cTn id="32" fill="hold"/>
                                        <p:tgtEl>
                                          <p:spTgt spid="196"/>
                                        </p:tgtEl>
                                        <p:attrNameLst>
                                          <p:attrName>style.visibility</p:attrName>
                                        </p:attrNameLst>
                                      </p:cBhvr>
                                      <p:to>
                                        <p:strVal val="visible"/>
                                      </p:to>
                                    </p:set>
                                    <p:anim calcmode="lin" valueType="num">
                                      <p:cBhvr>
                                        <p:cTn id="33" dur="500" fill="hold"/>
                                        <p:tgtEl>
                                          <p:spTgt spid="196"/>
                                        </p:tgtEl>
                                        <p:attrNameLst>
                                          <p:attrName>ppt_w</p:attrName>
                                        </p:attrNameLst>
                                      </p:cBhvr>
                                      <p:tavLst>
                                        <p:tav tm="0" fmla="#ppt_w*sin(2.5*pi*$)">
                                          <p:val>
                                            <p:fltVal val="0"/>
                                          </p:val>
                                        </p:tav>
                                        <p:tav tm="100000">
                                          <p:val>
                                            <p:fltVal val="1"/>
                                          </p:val>
                                        </p:tav>
                                      </p:tavLst>
                                    </p:anim>
                                    <p:anim calcmode="lin" valueType="num">
                                      <p:cBhvr>
                                        <p:cTn id="34" dur="500" fill="hold"/>
                                        <p:tgtEl>
                                          <p:spTgt spid="196"/>
                                        </p:tgtEl>
                                        <p:attrNameLst>
                                          <p:attrName>ppt_h</p:attrName>
                                        </p:attrNameLst>
                                      </p:cBhvr>
                                      <p:tavLst>
                                        <p:tav tm="0">
                                          <p:val>
                                            <p:strVal val="#ppt_h"/>
                                          </p:val>
                                        </p:tav>
                                        <p:tav tm="100000">
                                          <p:val>
                                            <p:strVal val="#ppt_h"/>
                                          </p:val>
                                        </p:tav>
                                      </p:tavLst>
                                    </p:anim>
                                  </p:childTnLst>
                                </p:cTn>
                              </p:par>
                            </p:childTnLst>
                          </p:cTn>
                        </p:par>
                        <p:par>
                          <p:cTn id="35" fill="hold">
                            <p:stCondLst>
                              <p:cond delay="500"/>
                            </p:stCondLst>
                            <p:childTnLst>
                              <p:par>
                                <p:cTn id="36" presetID="22" presetClass="entr" presetSubtype="8" fill="hold" grpId="7" nodeType="afterEffect">
                                  <p:stCondLst>
                                    <p:cond delay="0"/>
                                  </p:stCondLst>
                                  <p:iterate>
                                    <p:tmAbs val="0"/>
                                  </p:iterate>
                                  <p:childTnLst>
                                    <p:set>
                                      <p:cBhvr>
                                        <p:cTn id="37" fill="hold"/>
                                        <p:tgtEl>
                                          <p:spTgt spid="185">
                                            <p:txEl>
                                              <p:pRg st="0" end="0"/>
                                            </p:txEl>
                                          </p:spTgt>
                                        </p:tgtEl>
                                        <p:attrNameLst>
                                          <p:attrName>style.visibility</p:attrName>
                                        </p:attrNameLst>
                                      </p:cBhvr>
                                      <p:to>
                                        <p:strVal val="visible"/>
                                      </p:to>
                                    </p:set>
                                    <p:animEffect transition="in" filter="wipe(left)">
                                      <p:cBhvr>
                                        <p:cTn id="38" dur="500"/>
                                        <p:tgtEl>
                                          <p:spTgt spid="185">
                                            <p:txEl>
                                              <p:pRg st="0" end="0"/>
                                            </p:txEl>
                                          </p:spTgt>
                                        </p:tgtEl>
                                      </p:cBhvr>
                                    </p:animEffect>
                                  </p:childTnLst>
                                </p:cTn>
                              </p:par>
                            </p:childTnLst>
                          </p:cTn>
                        </p:par>
                        <p:par>
                          <p:cTn id="39" fill="hold">
                            <p:stCondLst>
                              <p:cond delay="1000"/>
                            </p:stCondLst>
                            <p:childTnLst>
                              <p:par>
                                <p:cTn id="40" presetID="22" presetClass="entr" presetSubtype="8" fill="hold" grpId="7" nodeType="afterEffect">
                                  <p:stCondLst>
                                    <p:cond delay="0"/>
                                  </p:stCondLst>
                                  <p:iterate>
                                    <p:tmAbs val="0"/>
                                  </p:iterate>
                                  <p:childTnLst>
                                    <p:set>
                                      <p:cBhvr>
                                        <p:cTn id="41" fill="hold"/>
                                        <p:tgtEl>
                                          <p:spTgt spid="185">
                                            <p:bg/>
                                          </p:spTgt>
                                        </p:tgtEl>
                                        <p:attrNameLst>
                                          <p:attrName>style.visibility</p:attrName>
                                        </p:attrNameLst>
                                      </p:cBhvr>
                                      <p:to>
                                        <p:strVal val="visible"/>
                                      </p:to>
                                    </p:set>
                                    <p:animEffect transition="in" filter="wipe(left)">
                                      <p:cBhvr>
                                        <p:cTn id="42" dur="500"/>
                                        <p:tgtEl>
                                          <p:spTgt spid="185">
                                            <p:bg/>
                                          </p:spTgt>
                                        </p:tgtEl>
                                      </p:cBhvr>
                                    </p:animEffect>
                                  </p:childTnLst>
                                </p:cTn>
                              </p:par>
                            </p:childTnLst>
                          </p:cTn>
                        </p:par>
                        <p:par>
                          <p:cTn id="43" fill="hold">
                            <p:stCondLst>
                              <p:cond delay="1500"/>
                            </p:stCondLst>
                            <p:childTnLst>
                              <p:par>
                                <p:cTn id="44" presetID="10" presetClass="entr" fill="hold" grpId="8" nodeType="afterEffect">
                                  <p:stCondLst>
                                    <p:cond delay="0"/>
                                  </p:stCondLst>
                                  <p:iterate>
                                    <p:tmAbs val="0"/>
                                  </p:iterate>
                                  <p:childTnLst>
                                    <p:set>
                                      <p:cBhvr>
                                        <p:cTn id="45" fill="hold"/>
                                        <p:tgtEl>
                                          <p:spTgt spid="195"/>
                                        </p:tgtEl>
                                        <p:attrNameLst>
                                          <p:attrName>style.visibility</p:attrName>
                                        </p:attrNameLst>
                                      </p:cBhvr>
                                      <p:to>
                                        <p:strVal val="visible"/>
                                      </p:to>
                                    </p:set>
                                    <p:animEffect transition="in" filter="fade">
                                      <p:cBhvr>
                                        <p:cTn id="46" dur="1000"/>
                                        <p:tgtEl>
                                          <p:spTgt spid="195"/>
                                        </p:tgtEl>
                                      </p:cBhvr>
                                    </p:animEffect>
                                  </p:childTnLst>
                                </p:cTn>
                              </p:par>
                            </p:childTnLst>
                          </p:cTn>
                        </p:par>
                        <p:par>
                          <p:cTn id="47" fill="hold">
                            <p:stCondLst>
                              <p:cond delay="2500"/>
                            </p:stCondLst>
                            <p:childTnLst>
                              <p:par>
                                <p:cTn id="48" presetID="22" presetClass="entr" presetSubtype="8" fill="hold" grpId="7" nodeType="afterEffect">
                                  <p:stCondLst>
                                    <p:cond delay="0"/>
                                  </p:stCondLst>
                                  <p:iterate>
                                    <p:tmAbs val="0"/>
                                  </p:iterate>
                                  <p:childTnLst>
                                    <p:set>
                                      <p:cBhvr>
                                        <p:cTn id="49" fill="hold"/>
                                        <p:tgtEl>
                                          <p:spTgt spid="185">
                                            <p:txEl>
                                              <p:pRg st="1" end="1"/>
                                            </p:txEl>
                                          </p:spTgt>
                                        </p:tgtEl>
                                        <p:attrNameLst>
                                          <p:attrName>style.visibility</p:attrName>
                                        </p:attrNameLst>
                                      </p:cBhvr>
                                      <p:to>
                                        <p:strVal val="visible"/>
                                      </p:to>
                                    </p:set>
                                    <p:animEffect transition="in" filter="wipe(left)">
                                      <p:cBhvr>
                                        <p:cTn id="50" dur="500"/>
                                        <p:tgtEl>
                                          <p:spTgt spid="18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9" presetClass="entr" presetSubtype="10" fill="hold" grpId="9" nodeType="clickEffect">
                                  <p:stCondLst>
                                    <p:cond delay="0"/>
                                  </p:stCondLst>
                                  <p:iterate>
                                    <p:tmAbs val="0"/>
                                  </p:iterate>
                                  <p:childTnLst>
                                    <p:set>
                                      <p:cBhvr>
                                        <p:cTn id="54" fill="hold"/>
                                        <p:tgtEl>
                                          <p:spTgt spid="197"/>
                                        </p:tgtEl>
                                        <p:attrNameLst>
                                          <p:attrName>style.visibility</p:attrName>
                                        </p:attrNameLst>
                                      </p:cBhvr>
                                      <p:to>
                                        <p:strVal val="visible"/>
                                      </p:to>
                                    </p:set>
                                    <p:anim calcmode="lin" valueType="num">
                                      <p:cBhvr>
                                        <p:cTn id="55" dur="500" fill="hold"/>
                                        <p:tgtEl>
                                          <p:spTgt spid="197"/>
                                        </p:tgtEl>
                                        <p:attrNameLst>
                                          <p:attrName>ppt_w</p:attrName>
                                        </p:attrNameLst>
                                      </p:cBhvr>
                                      <p:tavLst>
                                        <p:tav tm="0" fmla="#ppt_w*sin(2.5*pi*$)">
                                          <p:val>
                                            <p:fltVal val="0"/>
                                          </p:val>
                                        </p:tav>
                                        <p:tav tm="100000">
                                          <p:val>
                                            <p:fltVal val="1"/>
                                          </p:val>
                                        </p:tav>
                                      </p:tavLst>
                                    </p:anim>
                                    <p:anim calcmode="lin" valueType="num">
                                      <p:cBhvr>
                                        <p:cTn id="56" dur="500" fill="hold"/>
                                        <p:tgtEl>
                                          <p:spTgt spid="197"/>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2" presetClass="entr" presetSubtype="8" fill="hold" grpId="7" nodeType="afterEffect">
                                  <p:stCondLst>
                                    <p:cond delay="0"/>
                                  </p:stCondLst>
                                  <p:iterate>
                                    <p:tmAbs val="0"/>
                                  </p:iterate>
                                  <p:childTnLst>
                                    <p:set>
                                      <p:cBhvr>
                                        <p:cTn id="59" fill="hold"/>
                                        <p:tgtEl>
                                          <p:spTgt spid="185">
                                            <p:txEl>
                                              <p:pRg st="2" end="2"/>
                                            </p:txEl>
                                          </p:spTgt>
                                        </p:tgtEl>
                                        <p:attrNameLst>
                                          <p:attrName>style.visibility</p:attrName>
                                        </p:attrNameLst>
                                      </p:cBhvr>
                                      <p:to>
                                        <p:strVal val="visible"/>
                                      </p:to>
                                    </p:set>
                                    <p:animEffect transition="in" filter="wipe(left)">
                                      <p:cBhvr>
                                        <p:cTn id="60" dur="500"/>
                                        <p:tgtEl>
                                          <p:spTgt spid="185">
                                            <p:txEl>
                                              <p:pRg st="2" end="2"/>
                                            </p:txEl>
                                          </p:spTgt>
                                        </p:tgtEl>
                                      </p:cBhvr>
                                    </p:animEffect>
                                  </p:childTnLst>
                                </p:cTn>
                              </p:par>
                            </p:childTnLst>
                          </p:cTn>
                        </p:par>
                        <p:par>
                          <p:cTn id="61" fill="hold">
                            <p:stCondLst>
                              <p:cond delay="1000"/>
                            </p:stCondLst>
                            <p:childTnLst>
                              <p:par>
                                <p:cTn id="62" presetID="10" presetClass="entr" fill="hold" grpId="10" nodeType="afterEffect">
                                  <p:stCondLst>
                                    <p:cond delay="0"/>
                                  </p:stCondLst>
                                  <p:iterate>
                                    <p:tmAbs val="0"/>
                                  </p:iterate>
                                  <p:childTnLst>
                                    <p:set>
                                      <p:cBhvr>
                                        <p:cTn id="63" fill="hold"/>
                                        <p:tgtEl>
                                          <p:spTgt spid="192"/>
                                        </p:tgtEl>
                                        <p:attrNameLst>
                                          <p:attrName>style.visibility</p:attrName>
                                        </p:attrNameLst>
                                      </p:cBhvr>
                                      <p:to>
                                        <p:strVal val="visible"/>
                                      </p:to>
                                    </p:set>
                                    <p:animEffect transition="in" filter="fade">
                                      <p:cBhvr>
                                        <p:cTn id="64" dur="1000"/>
                                        <p:tgtEl>
                                          <p:spTgt spid="192"/>
                                        </p:tgtEl>
                                      </p:cBhvr>
                                    </p:animEffect>
                                  </p:childTnLst>
                                </p:cTn>
                              </p:par>
                            </p:childTnLst>
                          </p:cTn>
                        </p:par>
                        <p:par>
                          <p:cTn id="65" fill="hold">
                            <p:stCondLst>
                              <p:cond delay="2000"/>
                            </p:stCondLst>
                            <p:childTnLst>
                              <p:par>
                                <p:cTn id="66" presetID="22" presetClass="entr" presetSubtype="8" fill="hold" grpId="7" nodeType="afterEffect">
                                  <p:stCondLst>
                                    <p:cond delay="0"/>
                                  </p:stCondLst>
                                  <p:iterate>
                                    <p:tmAbs val="0"/>
                                  </p:iterate>
                                  <p:childTnLst>
                                    <p:set>
                                      <p:cBhvr>
                                        <p:cTn id="67" fill="hold"/>
                                        <p:tgtEl>
                                          <p:spTgt spid="185">
                                            <p:txEl>
                                              <p:pRg st="3" end="3"/>
                                            </p:txEl>
                                          </p:spTgt>
                                        </p:tgtEl>
                                        <p:attrNameLst>
                                          <p:attrName>style.visibility</p:attrName>
                                        </p:attrNameLst>
                                      </p:cBhvr>
                                      <p:to>
                                        <p:strVal val="visible"/>
                                      </p:to>
                                    </p:set>
                                    <p:animEffect transition="in" filter="wipe(left)">
                                      <p:cBhvr>
                                        <p:cTn id="68" dur="500"/>
                                        <p:tgtEl>
                                          <p:spTgt spid="185">
                                            <p:txEl>
                                              <p:pRg st="3" end="3"/>
                                            </p:txEl>
                                          </p:spTgt>
                                        </p:tgtEl>
                                      </p:cBhvr>
                                    </p:animEffect>
                                  </p:childTnLst>
                                </p:cTn>
                              </p:par>
                            </p:childTnLst>
                          </p:cTn>
                        </p:par>
                        <p:par>
                          <p:cTn id="69" fill="hold">
                            <p:stCondLst>
                              <p:cond delay="2500"/>
                            </p:stCondLst>
                            <p:childTnLst>
                              <p:par>
                                <p:cTn id="70" presetID="10" presetClass="entr" fill="hold" grpId="11" nodeType="afterEffect">
                                  <p:stCondLst>
                                    <p:cond delay="0"/>
                                  </p:stCondLst>
                                  <p:iterate>
                                    <p:tmAbs val="0"/>
                                  </p:iterate>
                                  <p:childTnLst>
                                    <p:set>
                                      <p:cBhvr>
                                        <p:cTn id="71" fill="hold"/>
                                        <p:tgtEl>
                                          <p:spTgt spid="193"/>
                                        </p:tgtEl>
                                        <p:attrNameLst>
                                          <p:attrName>style.visibility</p:attrName>
                                        </p:attrNameLst>
                                      </p:cBhvr>
                                      <p:to>
                                        <p:strVal val="visible"/>
                                      </p:to>
                                    </p:set>
                                    <p:animEffect transition="in" filter="fade">
                                      <p:cBhvr>
                                        <p:cTn id="72" dur="1000"/>
                                        <p:tgtEl>
                                          <p:spTgt spid="193"/>
                                        </p:tgtEl>
                                      </p:cBhvr>
                                    </p:animEffect>
                                  </p:childTnLst>
                                </p:cTn>
                              </p:par>
                            </p:childTnLst>
                          </p:cTn>
                        </p:par>
                        <p:par>
                          <p:cTn id="73" fill="hold">
                            <p:stCondLst>
                              <p:cond delay="3500"/>
                            </p:stCondLst>
                            <p:childTnLst>
                              <p:par>
                                <p:cTn id="74" presetID="22" presetClass="entr" presetSubtype="8" fill="hold" grpId="7" nodeType="afterEffect">
                                  <p:stCondLst>
                                    <p:cond delay="0"/>
                                  </p:stCondLst>
                                  <p:iterate>
                                    <p:tmAbs val="0"/>
                                  </p:iterate>
                                  <p:childTnLst>
                                    <p:set>
                                      <p:cBhvr>
                                        <p:cTn id="75" fill="hold"/>
                                        <p:tgtEl>
                                          <p:spTgt spid="185">
                                            <p:txEl>
                                              <p:pRg st="4" end="4"/>
                                            </p:txEl>
                                          </p:spTgt>
                                        </p:tgtEl>
                                        <p:attrNameLst>
                                          <p:attrName>style.visibility</p:attrName>
                                        </p:attrNameLst>
                                      </p:cBhvr>
                                      <p:to>
                                        <p:strVal val="visible"/>
                                      </p:to>
                                    </p:set>
                                    <p:animEffect transition="in" filter="wipe(left)">
                                      <p:cBhvr>
                                        <p:cTn id="76" dur="500"/>
                                        <p:tgtEl>
                                          <p:spTgt spid="185">
                                            <p:txEl>
                                              <p:pRg st="4" end="4"/>
                                            </p:txEl>
                                          </p:spTgt>
                                        </p:tgtEl>
                                      </p:cBhvr>
                                    </p:animEffect>
                                  </p:childTnLst>
                                </p:cTn>
                              </p:par>
                            </p:childTnLst>
                          </p:cTn>
                        </p:par>
                        <p:par>
                          <p:cTn id="77" fill="hold">
                            <p:stCondLst>
                              <p:cond delay="4000"/>
                            </p:stCondLst>
                            <p:childTnLst>
                              <p:par>
                                <p:cTn id="78" presetID="10" presetClass="entr" fill="hold" grpId="12" nodeType="afterEffect">
                                  <p:stCondLst>
                                    <p:cond delay="0"/>
                                  </p:stCondLst>
                                  <p:iterate>
                                    <p:tmAbs val="0"/>
                                  </p:iterate>
                                  <p:childTnLst>
                                    <p:set>
                                      <p:cBhvr>
                                        <p:cTn id="79" fill="hold"/>
                                        <p:tgtEl>
                                          <p:spTgt spid="191"/>
                                        </p:tgtEl>
                                        <p:attrNameLst>
                                          <p:attrName>style.visibility</p:attrName>
                                        </p:attrNameLst>
                                      </p:cBhvr>
                                      <p:to>
                                        <p:strVal val="visible"/>
                                      </p:to>
                                    </p:set>
                                    <p:animEffect transition="in" filter="fade">
                                      <p:cBhvr>
                                        <p:cTn id="80" dur="1000"/>
                                        <p:tgtEl>
                                          <p:spTgt spid="191"/>
                                        </p:tgtEl>
                                      </p:cBhvr>
                                    </p:animEffect>
                                  </p:childTnLst>
                                </p:cTn>
                              </p:par>
                            </p:childTnLst>
                          </p:cTn>
                        </p:par>
                        <p:par>
                          <p:cTn id="81" fill="hold">
                            <p:stCondLst>
                              <p:cond delay="5000"/>
                            </p:stCondLst>
                            <p:childTnLst>
                              <p:par>
                                <p:cTn id="82" presetID="22" presetClass="entr" presetSubtype="8" fill="hold" grpId="7" nodeType="afterEffect">
                                  <p:stCondLst>
                                    <p:cond delay="0"/>
                                  </p:stCondLst>
                                  <p:iterate>
                                    <p:tmAbs val="0"/>
                                  </p:iterate>
                                  <p:childTnLst>
                                    <p:set>
                                      <p:cBhvr>
                                        <p:cTn id="83" fill="hold"/>
                                        <p:tgtEl>
                                          <p:spTgt spid="185">
                                            <p:txEl>
                                              <p:pRg st="5" end="5"/>
                                            </p:txEl>
                                          </p:spTgt>
                                        </p:tgtEl>
                                        <p:attrNameLst>
                                          <p:attrName>style.visibility</p:attrName>
                                        </p:attrNameLst>
                                      </p:cBhvr>
                                      <p:to>
                                        <p:strVal val="visible"/>
                                      </p:to>
                                    </p:set>
                                    <p:animEffect transition="in" filter="wipe(left)">
                                      <p:cBhvr>
                                        <p:cTn id="84" dur="500"/>
                                        <p:tgtEl>
                                          <p:spTgt spid="185">
                                            <p:txEl>
                                              <p:pRg st="5" end="5"/>
                                            </p:txEl>
                                          </p:spTgt>
                                        </p:tgtEl>
                                      </p:cBhvr>
                                    </p:animEffect>
                                  </p:childTnLst>
                                </p:cTn>
                              </p:par>
                            </p:childTnLst>
                          </p:cTn>
                        </p:par>
                        <p:par>
                          <p:cTn id="85" fill="hold">
                            <p:stCondLst>
                              <p:cond delay="5500"/>
                            </p:stCondLst>
                            <p:childTnLst>
                              <p:par>
                                <p:cTn id="86" presetID="10" presetClass="entr" fill="hold" grpId="13" nodeType="afterEffect">
                                  <p:stCondLst>
                                    <p:cond delay="0"/>
                                  </p:stCondLst>
                                  <p:iterate>
                                    <p:tmAbs val="0"/>
                                  </p:iterate>
                                  <p:childTnLst>
                                    <p:set>
                                      <p:cBhvr>
                                        <p:cTn id="87" fill="hold"/>
                                        <p:tgtEl>
                                          <p:spTgt spid="194"/>
                                        </p:tgtEl>
                                        <p:attrNameLst>
                                          <p:attrName>style.visibility</p:attrName>
                                        </p:attrNameLst>
                                      </p:cBhvr>
                                      <p:to>
                                        <p:strVal val="visible"/>
                                      </p:to>
                                    </p:set>
                                    <p:animEffect transition="in" filter="fade">
                                      <p:cBhvr>
                                        <p:cTn id="88" dur="1000"/>
                                        <p:tgtEl>
                                          <p:spTgt spid="194"/>
                                        </p:tgtEl>
                                      </p:cBhvr>
                                    </p:animEffect>
                                  </p:childTnLst>
                                </p:cTn>
                              </p:par>
                            </p:childTnLst>
                          </p:cTn>
                        </p:par>
                        <p:par>
                          <p:cTn id="89" fill="hold">
                            <p:stCondLst>
                              <p:cond delay="6500"/>
                            </p:stCondLst>
                            <p:childTnLst>
                              <p:par>
                                <p:cTn id="90" presetID="22" presetClass="entr" presetSubtype="8" fill="hold" grpId="7" nodeType="afterEffect">
                                  <p:stCondLst>
                                    <p:cond delay="0"/>
                                  </p:stCondLst>
                                  <p:iterate>
                                    <p:tmAbs val="0"/>
                                  </p:iterate>
                                  <p:childTnLst>
                                    <p:set>
                                      <p:cBhvr>
                                        <p:cTn id="91" fill="hold"/>
                                        <p:tgtEl>
                                          <p:spTgt spid="185">
                                            <p:txEl>
                                              <p:pRg st="6" end="6"/>
                                            </p:txEl>
                                          </p:spTgt>
                                        </p:tgtEl>
                                        <p:attrNameLst>
                                          <p:attrName>style.visibility</p:attrName>
                                        </p:attrNameLst>
                                      </p:cBhvr>
                                      <p:to>
                                        <p:strVal val="visible"/>
                                      </p:to>
                                    </p:set>
                                    <p:animEffect transition="in" filter="wipe(left)">
                                      <p:cBhvr>
                                        <p:cTn id="92" dur="500"/>
                                        <p:tgtEl>
                                          <p:spTgt spid="18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7" uiExpand="1" build="p" bldLvl="5" animBg="1" advAuto="0"/>
      <p:bldP spid="186" grpId="2" animBg="1" advAuto="0"/>
      <p:bldP spid="187" grpId="4" animBg="1" advAuto="0"/>
      <p:bldP spid="190" grpId="1" animBg="1" advAuto="0"/>
      <p:bldP spid="191" grpId="12" uiExpand="1" animBg="1" advAuto="0"/>
      <p:bldP spid="192" grpId="10" uiExpand="1" animBg="1" advAuto="0"/>
      <p:bldP spid="193" grpId="11" uiExpand="1" animBg="1" advAuto="0"/>
      <p:bldP spid="194" grpId="13" uiExpand="1" animBg="1" advAuto="0"/>
      <p:bldP spid="195" grpId="8" uiExpand="1" animBg="1" advAuto="0"/>
      <p:bldP spid="196" grpId="6" animBg="1" advAuto="0"/>
      <p:bldP spid="197" grpId="9" uiExpand="1" animBg="1" advAuto="0"/>
      <p:bldP spid="198" grpId="5" animBg="1" advAuto="0"/>
      <p:bldP spid="199"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1" name="CuadroTexto 2"/>
          <p:cNvSpPr txBox="1"/>
          <p:nvPr/>
        </p:nvSpPr>
        <p:spPr>
          <a:xfrm>
            <a:off x="1186261" y="2092562"/>
            <a:ext cx="9819477" cy="181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5700" b="1">
                <a:ln w="12700" cap="flat">
                  <a:solidFill>
                    <a:schemeClr val="accent4"/>
                  </a:solidFill>
                  <a:prstDash val="solid"/>
                  <a:round/>
                </a:ln>
                <a:gradFill flip="none" rotWithShape="1">
                  <a:gsLst>
                    <a:gs pos="0">
                      <a:schemeClr val="accent4"/>
                    </a:gs>
                    <a:gs pos="40000">
                      <a:srgbClr val="D07D7D"/>
                    </a:gs>
                    <a:gs pos="87000">
                      <a:srgbClr val="EFD4D4"/>
                    </a:gs>
                  </a:gsLst>
                  <a:lin ang="5400000" scaled="0"/>
                </a:gradFill>
                <a:effectLst>
                  <a:outerShdw blurRad="50800" dist="12700" dir="5400000" rotWithShape="0">
                    <a:srgbClr val="000000"/>
                  </a:outerShdw>
                </a:effectLst>
              </a:defRPr>
            </a:lvl1pPr>
          </a:lstStyle>
          <a:p>
            <a:r>
              <a:t>ABAÑ KO ME EJ KÕKKURE AN ARMIJ IBBEN DON</a:t>
            </a:r>
          </a:p>
        </p:txBody>
      </p:sp>
    </p:spTree>
  </p:cSld>
  <p:clrMapOvr>
    <a:masterClrMapping/>
  </p:clrMapOvr>
  <mc:AlternateContent xmlns:mc="http://schemas.openxmlformats.org/markup-compatibility/2006" xmlns:p14="http://schemas.microsoft.com/office/powerpoint/2010/main">
    <mc:Choice Requires="p14">
      <p:transition spd="slow" p14:dur="1200">
        <p14:ripple/>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3" name="Rectángulo 16"/>
          <p:cNvSpPr/>
          <p:nvPr/>
        </p:nvSpPr>
        <p:spPr>
          <a:xfrm>
            <a:off x="0" y="0"/>
            <a:ext cx="12192000" cy="1594256"/>
          </a:xfrm>
          <a:prstGeom prst="rect">
            <a:avLst/>
          </a:prstGeom>
          <a:solidFill>
            <a:srgbClr val="FFFFFF">
              <a:alpha val="60000"/>
            </a:srgbClr>
          </a:solidFill>
          <a:ln w="12700">
            <a:miter lim="400000"/>
          </a:ln>
        </p:spPr>
        <p:txBody>
          <a:bodyPr lIns="45719" rIns="45719" anchor="ctr"/>
          <a:lstStyle/>
          <a:p>
            <a:pPr algn="ctr">
              <a:defRPr>
                <a:solidFill>
                  <a:srgbClr val="FFFFFF"/>
                </a:solidFill>
              </a:defRPr>
            </a:pPr>
            <a:endParaRPr/>
          </a:p>
        </p:txBody>
      </p:sp>
      <p:grpSp>
        <p:nvGrpSpPr>
          <p:cNvPr id="206" name="Imagen 7"/>
          <p:cNvGrpSpPr/>
          <p:nvPr/>
        </p:nvGrpSpPr>
        <p:grpSpPr>
          <a:xfrm>
            <a:off x="195908" y="1819274"/>
            <a:ext cx="2204886" cy="2939846"/>
            <a:chOff x="0" y="0"/>
            <a:chExt cx="2204884" cy="2939844"/>
          </a:xfrm>
        </p:grpSpPr>
        <p:sp>
          <p:nvSpPr>
            <p:cNvPr id="204" name="Shape"/>
            <p:cNvSpPr/>
            <p:nvPr/>
          </p:nvSpPr>
          <p:spPr>
            <a:xfrm>
              <a:off x="-1" y="-1"/>
              <a:ext cx="2204886" cy="2939846"/>
            </a:xfrm>
            <a:custGeom>
              <a:avLst/>
              <a:gdLst/>
              <a:ahLst/>
              <a:cxnLst>
                <a:cxn ang="0">
                  <a:pos x="wd2" y="hd2"/>
                </a:cxn>
                <a:cxn ang="5400000">
                  <a:pos x="wd2" y="hd2"/>
                </a:cxn>
                <a:cxn ang="10800000">
                  <a:pos x="wd2" y="hd2"/>
                </a:cxn>
                <a:cxn ang="16200000">
                  <a:pos x="wd2" y="hd2"/>
                </a:cxn>
              </a:cxnLst>
              <a:rect l="0" t="0" r="r" b="b"/>
              <a:pathLst>
                <a:path w="21600" h="21600" extrusionOk="0">
                  <a:moveTo>
                    <a:pt x="0" y="675"/>
                  </a:moveTo>
                  <a:lnTo>
                    <a:pt x="0" y="675"/>
                  </a:lnTo>
                  <a:cubicBezTo>
                    <a:pt x="0" y="302"/>
                    <a:pt x="403" y="0"/>
                    <a:pt x="900" y="0"/>
                  </a:cubicBezTo>
                  <a:lnTo>
                    <a:pt x="20700" y="0"/>
                  </a:lnTo>
                  <a:lnTo>
                    <a:pt x="20700" y="0"/>
                  </a:lnTo>
                  <a:cubicBezTo>
                    <a:pt x="21197" y="0"/>
                    <a:pt x="21600" y="302"/>
                    <a:pt x="21600" y="675"/>
                  </a:cubicBezTo>
                  <a:lnTo>
                    <a:pt x="21600" y="20925"/>
                  </a:lnTo>
                  <a:lnTo>
                    <a:pt x="21600" y="20925"/>
                  </a:lnTo>
                  <a:cubicBezTo>
                    <a:pt x="21600" y="21298"/>
                    <a:pt x="21197" y="21600"/>
                    <a:pt x="20700" y="21600"/>
                  </a:cubicBezTo>
                  <a:lnTo>
                    <a:pt x="900" y="21600"/>
                  </a:lnTo>
                  <a:lnTo>
                    <a:pt x="900" y="21600"/>
                  </a:lnTo>
                  <a:cubicBezTo>
                    <a:pt x="403" y="21600"/>
                    <a:pt x="0" y="21298"/>
                    <a:pt x="0" y="20925"/>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05" name="image15.jpeg" descr="image15.jpeg"/>
            <p:cNvPicPr>
              <a:picLocks noChangeAspect="1"/>
            </p:cNvPicPr>
            <p:nvPr/>
          </p:nvPicPr>
          <p:blipFill>
            <a:blip r:embed="rId3"/>
            <a:srcRect b="6"/>
            <a:stretch>
              <a:fillRect/>
            </a:stretch>
          </p:blipFill>
          <p:spPr>
            <a:xfrm>
              <a:off x="0" y="0"/>
              <a:ext cx="2204885" cy="2939654"/>
            </a:xfrm>
            <a:custGeom>
              <a:avLst/>
              <a:gdLst/>
              <a:ahLst/>
              <a:cxnLst>
                <a:cxn ang="0">
                  <a:pos x="wd2" y="hd2"/>
                </a:cxn>
                <a:cxn ang="5400000">
                  <a:pos x="wd2" y="hd2"/>
                </a:cxn>
                <a:cxn ang="10800000">
                  <a:pos x="wd2" y="hd2"/>
                </a:cxn>
                <a:cxn ang="16200000">
                  <a:pos x="wd2" y="hd2"/>
                </a:cxn>
              </a:cxnLst>
              <a:rect l="0" t="0" r="r" b="b"/>
              <a:pathLst>
                <a:path w="21600" h="21600" extrusionOk="0">
                  <a:moveTo>
                    <a:pt x="902" y="0"/>
                  </a:moveTo>
                  <a:cubicBezTo>
                    <a:pt x="405" y="0"/>
                    <a:pt x="0" y="304"/>
                    <a:pt x="0" y="677"/>
                  </a:cubicBezTo>
                  <a:lnTo>
                    <a:pt x="0" y="20926"/>
                  </a:lnTo>
                  <a:cubicBezTo>
                    <a:pt x="0" y="21299"/>
                    <a:pt x="405" y="21600"/>
                    <a:pt x="902" y="21600"/>
                  </a:cubicBezTo>
                  <a:lnTo>
                    <a:pt x="20698" y="21600"/>
                  </a:lnTo>
                  <a:cubicBezTo>
                    <a:pt x="21195" y="21600"/>
                    <a:pt x="21600" y="21299"/>
                    <a:pt x="21600" y="20926"/>
                  </a:cubicBezTo>
                  <a:lnTo>
                    <a:pt x="21600" y="677"/>
                  </a:lnTo>
                  <a:cubicBezTo>
                    <a:pt x="21600" y="304"/>
                    <a:pt x="21195" y="0"/>
                    <a:pt x="20698" y="0"/>
                  </a:cubicBezTo>
                  <a:lnTo>
                    <a:pt x="902" y="0"/>
                  </a:lnTo>
                  <a:close/>
                </a:path>
              </a:pathLst>
            </a:custGeom>
            <a:ln w="76200" cap="sq">
              <a:solidFill>
                <a:srgbClr val="772B2B"/>
              </a:solidFill>
              <a:prstDash val="solid"/>
              <a:miter lim="800000"/>
            </a:ln>
            <a:effectLst>
              <a:reflection stA="33000" endPos="40000" dir="5400000" sy="-100000" algn="bl" rotWithShape="0"/>
            </a:effectLst>
          </p:spPr>
        </p:pic>
      </p:grpSp>
      <p:sp>
        <p:nvSpPr>
          <p:cNvPr id="207" name="CuadroTexto 2"/>
          <p:cNvSpPr txBox="1"/>
          <p:nvPr/>
        </p:nvSpPr>
        <p:spPr>
          <a:xfrm>
            <a:off x="45719" y="-49161"/>
            <a:ext cx="12100561"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400" b="1">
                <a:solidFill>
                  <a:srgbClr val="FF0000"/>
                </a:solidFill>
              </a:defRPr>
            </a:lvl1pPr>
          </a:lstStyle>
          <a:p>
            <a:r>
              <a:t>KÕJEPEL ARMIJ IM AKWĀĀL KO</a:t>
            </a:r>
          </a:p>
        </p:txBody>
      </p:sp>
      <p:sp>
        <p:nvSpPr>
          <p:cNvPr id="208" name="CuadroTexto 4"/>
          <p:cNvSpPr txBox="1"/>
          <p:nvPr/>
        </p:nvSpPr>
        <p:spPr>
          <a:xfrm>
            <a:off x="45720" y="626023"/>
            <a:ext cx="12100561" cy="9798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b="1">
                <a:solidFill>
                  <a:srgbClr val="002060"/>
                </a:solidFill>
                <a:latin typeface="Comic Sans MS"/>
                <a:ea typeface="Comic Sans MS"/>
                <a:cs typeface="Comic Sans MS"/>
                <a:sym typeface="Comic Sans MS"/>
              </a:defRPr>
            </a:pPr>
            <a:r>
              <a:t>“Ij akweḷap ñan koṃ, ro jeiū im jatū, ilo etan ad Irooj Jisōs Kraist, bwe koṃwin aolep errā ippān doon, im bwe en ejjeḷọk jepel ippemi, a bwe koṃwin bōro wōt ilo juon wōt ḷōmṇak im juon wōt pepe.” </a:t>
            </a:r>
          </a:p>
          <a:p>
            <a:pPr algn="ctr">
              <a:defRPr sz="1400" b="1">
                <a:solidFill>
                  <a:srgbClr val="002060"/>
                </a:solidFill>
                <a:latin typeface="Comic Sans MS"/>
                <a:ea typeface="Comic Sans MS"/>
                <a:cs typeface="Comic Sans MS"/>
                <a:sym typeface="Comic Sans MS"/>
              </a:defRPr>
            </a:pPr>
            <a:r>
              <a:t>(1 Korinth 1:10)</a:t>
            </a:r>
          </a:p>
        </p:txBody>
      </p:sp>
      <p:sp>
        <p:nvSpPr>
          <p:cNvPr id="209" name="CuadroTexto 5"/>
          <p:cNvSpPr txBox="1"/>
          <p:nvPr/>
        </p:nvSpPr>
        <p:spPr>
          <a:xfrm>
            <a:off x="2543114" y="2146026"/>
            <a:ext cx="5353433" cy="161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Elōn ri tel ro rar etal ñan Corinth, im kajjojo ri tõmak ro ewor aer ri kwalok me elap aer iakwe ir (Paul, Apollos, Peter...) Men in ear tõbar ñan joñan eo me en walok akwāāl ibwiljier (1 Cor. 1:11).</a:t>
            </a:r>
          </a:p>
        </p:txBody>
      </p:sp>
      <p:pic>
        <p:nvPicPr>
          <p:cNvPr id="210" name="Imagen 3" descr="Imagen 3"/>
          <p:cNvPicPr>
            <a:picLocks noChangeAspect="1"/>
          </p:cNvPicPr>
          <p:nvPr/>
        </p:nvPicPr>
        <p:blipFill>
          <a:blip r:embed="rId4"/>
          <a:srcRect r="2"/>
          <a:stretch>
            <a:fillRect/>
          </a:stretch>
        </p:blipFill>
        <p:spPr>
          <a:xfrm>
            <a:off x="7457491" y="5128829"/>
            <a:ext cx="2492376" cy="1393294"/>
          </a:xfrm>
          <a:custGeom>
            <a:avLst/>
            <a:gdLst/>
            <a:ahLst/>
            <a:cxnLst>
              <a:cxn ang="0">
                <a:pos x="wd2" y="hd2"/>
              </a:cxn>
              <a:cxn ang="5400000">
                <a:pos x="wd2" y="hd2"/>
              </a:cxn>
              <a:cxn ang="10800000">
                <a:pos x="wd2" y="hd2"/>
              </a:cxn>
              <a:cxn ang="16200000">
                <a:pos x="wd2" y="hd2"/>
              </a:cxn>
            </a:cxnLst>
            <a:rect l="0" t="0" r="r" b="b"/>
            <a:pathLst>
              <a:path w="21600" h="21600" extrusionOk="0">
                <a:moveTo>
                  <a:pt x="2012" y="0"/>
                </a:moveTo>
                <a:cubicBezTo>
                  <a:pt x="901" y="0"/>
                  <a:pt x="0" y="1611"/>
                  <a:pt x="0" y="3599"/>
                </a:cubicBezTo>
                <a:lnTo>
                  <a:pt x="0" y="21600"/>
                </a:lnTo>
                <a:lnTo>
                  <a:pt x="19588" y="21600"/>
                </a:lnTo>
                <a:cubicBezTo>
                  <a:pt x="20699" y="21600"/>
                  <a:pt x="21600" y="19989"/>
                  <a:pt x="21600" y="18001"/>
                </a:cubicBezTo>
                <a:lnTo>
                  <a:pt x="21600" y="0"/>
                </a:lnTo>
                <a:lnTo>
                  <a:pt x="2012" y="0"/>
                </a:lnTo>
                <a:close/>
              </a:path>
            </a:pathLst>
          </a:custGeom>
          <a:ln w="38100" cap="sq">
            <a:solidFill>
              <a:srgbClr val="DFB6DA"/>
            </a:solidFill>
            <a:miter/>
          </a:ln>
          <a:effectLst>
            <a:outerShdw blurRad="50800" dist="38100" dir="8100000" rotWithShape="0">
              <a:srgbClr val="000000">
                <a:alpha val="40000"/>
              </a:srgbClr>
            </a:outerShdw>
          </a:effectLst>
        </p:spPr>
      </p:pic>
      <p:pic>
        <p:nvPicPr>
          <p:cNvPr id="211" name="Imagen 9" descr="Imagen 9"/>
          <p:cNvPicPr>
            <a:picLocks noChangeAspect="1"/>
          </p:cNvPicPr>
          <p:nvPr/>
        </p:nvPicPr>
        <p:blipFill>
          <a:blip r:embed="rId5"/>
          <a:stretch>
            <a:fillRect/>
          </a:stretch>
        </p:blipFill>
        <p:spPr>
          <a:xfrm>
            <a:off x="10072491" y="5090282"/>
            <a:ext cx="1923599" cy="15775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372"/>
                </a:lnTo>
                <a:cubicBezTo>
                  <a:pt x="0" y="20156"/>
                  <a:pt x="1185" y="21600"/>
                  <a:pt x="2647" y="21600"/>
                </a:cubicBezTo>
                <a:lnTo>
                  <a:pt x="21600" y="21600"/>
                </a:lnTo>
                <a:lnTo>
                  <a:pt x="21600" y="3228"/>
                </a:lnTo>
                <a:cubicBezTo>
                  <a:pt x="21600" y="1444"/>
                  <a:pt x="20415" y="0"/>
                  <a:pt x="18953" y="0"/>
                </a:cubicBezTo>
                <a:lnTo>
                  <a:pt x="0" y="0"/>
                </a:lnTo>
                <a:close/>
              </a:path>
            </a:pathLst>
          </a:custGeom>
          <a:ln w="38100" cap="sq">
            <a:solidFill>
              <a:srgbClr val="F0EEAE"/>
            </a:solidFill>
            <a:miter/>
          </a:ln>
          <a:effectLst>
            <a:outerShdw blurRad="50800" dist="38100" dir="2700000" rotWithShape="0">
              <a:srgbClr val="000000">
                <a:alpha val="40000"/>
              </a:srgbClr>
            </a:outerShdw>
          </a:effectLst>
        </p:spPr>
      </p:pic>
      <p:sp>
        <p:nvSpPr>
          <p:cNvPr id="212" name="CuadroTexto 11"/>
          <p:cNvSpPr txBox="1"/>
          <p:nvPr/>
        </p:nvSpPr>
        <p:spPr>
          <a:xfrm>
            <a:off x="123642" y="5017823"/>
            <a:ext cx="7071274" cy="161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Jidik ñan jidik, ear jelet mour an eklesia eo (1 Cor. 3:3). Ilo aer jab rejetak ñan don ear kōmman bwe en jab emman an armij ro kōmmane kwojkwoj eo an Iroij (1 Cor. 11:33), im rar etal ñan joñan eo rar bōk eddo in ekajete don ilo jikin ekajet (1 Cor. 6:1).</a:t>
            </a:r>
          </a:p>
        </p:txBody>
      </p:sp>
      <p:sp>
        <p:nvSpPr>
          <p:cNvPr id="213" name="CuadroTexto 13"/>
          <p:cNvSpPr txBox="1"/>
          <p:nvPr/>
        </p:nvSpPr>
        <p:spPr>
          <a:xfrm>
            <a:off x="2543114" y="1703338"/>
            <a:ext cx="9603166"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Ta jebel ko rar walok ilo Eklesia eo ilo Korint (1 Kor. 1:12)?</a:t>
            </a:r>
          </a:p>
        </p:txBody>
      </p:sp>
      <p:grpSp>
        <p:nvGrpSpPr>
          <p:cNvPr id="216" name="Imagen 15"/>
          <p:cNvGrpSpPr/>
          <p:nvPr/>
        </p:nvGrpSpPr>
        <p:grpSpPr>
          <a:xfrm>
            <a:off x="8132093" y="2349000"/>
            <a:ext cx="3863998" cy="2160000"/>
            <a:chOff x="0" y="0"/>
            <a:chExt cx="3863996" cy="2159998"/>
          </a:xfrm>
        </p:grpSpPr>
        <p:sp>
          <p:nvSpPr>
            <p:cNvPr id="214" name="Shape"/>
            <p:cNvSpPr/>
            <p:nvPr/>
          </p:nvSpPr>
          <p:spPr>
            <a:xfrm>
              <a:off x="-1" y="0"/>
              <a:ext cx="3863998" cy="2159999"/>
            </a:xfrm>
            <a:custGeom>
              <a:avLst/>
              <a:gdLst/>
              <a:ahLst/>
              <a:cxnLst>
                <a:cxn ang="0">
                  <a:pos x="wd2" y="hd2"/>
                </a:cxn>
                <a:cxn ang="5400000">
                  <a:pos x="wd2" y="hd2"/>
                </a:cxn>
                <a:cxn ang="10800000">
                  <a:pos x="wd2" y="hd2"/>
                </a:cxn>
                <a:cxn ang="16200000">
                  <a:pos x="wd2" y="hd2"/>
                </a:cxn>
              </a:cxnLst>
              <a:rect l="0" t="0" r="r" b="b"/>
              <a:pathLst>
                <a:path w="21600" h="21600" extrusionOk="0">
                  <a:moveTo>
                    <a:pt x="0" y="900"/>
                  </a:moveTo>
                  <a:lnTo>
                    <a:pt x="0" y="900"/>
                  </a:lnTo>
                  <a:cubicBezTo>
                    <a:pt x="0" y="403"/>
                    <a:pt x="225" y="0"/>
                    <a:pt x="503" y="0"/>
                  </a:cubicBezTo>
                  <a:lnTo>
                    <a:pt x="21097" y="0"/>
                  </a:lnTo>
                  <a:lnTo>
                    <a:pt x="21097" y="0"/>
                  </a:lnTo>
                  <a:cubicBezTo>
                    <a:pt x="21375" y="0"/>
                    <a:pt x="21600" y="403"/>
                    <a:pt x="21600" y="900"/>
                  </a:cubicBezTo>
                  <a:lnTo>
                    <a:pt x="21600" y="20700"/>
                  </a:lnTo>
                  <a:lnTo>
                    <a:pt x="21600" y="20700"/>
                  </a:lnTo>
                  <a:cubicBezTo>
                    <a:pt x="21600" y="21197"/>
                    <a:pt x="21375" y="21600"/>
                    <a:pt x="21097" y="21600"/>
                  </a:cubicBezTo>
                  <a:lnTo>
                    <a:pt x="503" y="21600"/>
                  </a:lnTo>
                  <a:lnTo>
                    <a:pt x="503" y="21600"/>
                  </a:lnTo>
                  <a:cubicBezTo>
                    <a:pt x="225" y="21600"/>
                    <a:pt x="0" y="21197"/>
                    <a:pt x="0" y="2070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15" name="image18.jpeg" descr="image18.jpeg"/>
            <p:cNvPicPr>
              <a:picLocks noChangeAspect="1"/>
            </p:cNvPicPr>
            <p:nvPr/>
          </p:nvPicPr>
          <p:blipFill>
            <a:blip r:embed="rId6"/>
            <a:srcRect/>
            <a:stretch>
              <a:fillRect/>
            </a:stretch>
          </p:blipFill>
          <p:spPr>
            <a:xfrm>
              <a:off x="0" y="0"/>
              <a:ext cx="3863975" cy="2159999"/>
            </a:xfrm>
            <a:custGeom>
              <a:avLst/>
              <a:gdLst/>
              <a:ahLst/>
              <a:cxnLst>
                <a:cxn ang="0">
                  <a:pos x="wd2" y="hd2"/>
                </a:cxn>
                <a:cxn ang="5400000">
                  <a:pos x="wd2" y="hd2"/>
                </a:cxn>
                <a:cxn ang="10800000">
                  <a:pos x="wd2" y="hd2"/>
                </a:cxn>
                <a:cxn ang="16200000">
                  <a:pos x="wd2" y="hd2"/>
                </a:cxn>
              </a:cxnLst>
              <a:rect l="0" t="0" r="r" b="b"/>
              <a:pathLst>
                <a:path w="21600" h="21600" extrusionOk="0">
                  <a:moveTo>
                    <a:pt x="504" y="0"/>
                  </a:moveTo>
                  <a:cubicBezTo>
                    <a:pt x="226" y="0"/>
                    <a:pt x="0" y="404"/>
                    <a:pt x="0" y="901"/>
                  </a:cubicBezTo>
                  <a:lnTo>
                    <a:pt x="0" y="20699"/>
                  </a:lnTo>
                  <a:cubicBezTo>
                    <a:pt x="0" y="21196"/>
                    <a:pt x="226" y="21600"/>
                    <a:pt x="504" y="21600"/>
                  </a:cubicBezTo>
                  <a:lnTo>
                    <a:pt x="21096" y="21600"/>
                  </a:lnTo>
                  <a:cubicBezTo>
                    <a:pt x="21374" y="21600"/>
                    <a:pt x="21600" y="21196"/>
                    <a:pt x="21600" y="20699"/>
                  </a:cubicBezTo>
                  <a:lnTo>
                    <a:pt x="21600" y="901"/>
                  </a:lnTo>
                  <a:cubicBezTo>
                    <a:pt x="21600" y="404"/>
                    <a:pt x="21374" y="0"/>
                    <a:pt x="21096" y="0"/>
                  </a:cubicBezTo>
                  <a:lnTo>
                    <a:pt x="504" y="0"/>
                  </a:lnTo>
                  <a:close/>
                </a:path>
              </a:pathLst>
            </a:custGeom>
            <a:ln w="76200" cap="sq">
              <a:solidFill>
                <a:srgbClr val="2D6933"/>
              </a:solidFill>
              <a:prstDash val="solid"/>
              <a:miter lim="800000"/>
            </a:ln>
            <a:effectLst/>
          </p:spPr>
        </p:pic>
      </p:grpSp>
      <p:sp>
        <p:nvSpPr>
          <p:cNvPr id="217" name="CuadroTexto 6"/>
          <p:cNvSpPr txBox="1"/>
          <p:nvPr/>
        </p:nvSpPr>
        <p:spPr>
          <a:xfrm>
            <a:off x="2543114" y="3742576"/>
            <a:ext cx="5253578"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Ilo aer jab kile ke rej aolep kwalok kin juõn wot naan ekwojarjar, ak rej kalemjak wõt men ko rejjab reaorõk (1 Cor. 3:5-8).</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1" nodeType="afterEffect">
                                  <p:stCondLst>
                                    <p:cond delay="0"/>
                                  </p:stCondLst>
                                  <p:iterate>
                                    <p:tmAbs val="0"/>
                                  </p:iterate>
                                  <p:childTnLst>
                                    <p:set>
                                      <p:cBhvr>
                                        <p:cTn id="6" fill="hold"/>
                                        <p:tgtEl>
                                          <p:spTgt spid="207"/>
                                        </p:tgtEl>
                                        <p:attrNameLst>
                                          <p:attrName>style.visibility</p:attrName>
                                        </p:attrNameLst>
                                      </p:cBhvr>
                                      <p:to>
                                        <p:strVal val="visible"/>
                                      </p:to>
                                    </p:set>
                                    <p:anim calcmode="lin" valueType="num">
                                      <p:cBhvr>
                                        <p:cTn id="7" dur="800" fill="hold"/>
                                        <p:tgtEl>
                                          <p:spTgt spid="207"/>
                                        </p:tgtEl>
                                        <p:attrNameLst>
                                          <p:attrName>ppt_w</p:attrName>
                                        </p:attrNameLst>
                                      </p:cBhvr>
                                      <p:tavLst>
                                        <p:tav tm="0">
                                          <p:val>
                                            <p:fltVal val="0"/>
                                          </p:val>
                                        </p:tav>
                                        <p:tav tm="100000">
                                          <p:val>
                                            <p:strVal val="#ppt_w"/>
                                          </p:val>
                                        </p:tav>
                                      </p:tavLst>
                                    </p:anim>
                                    <p:anim calcmode="lin" valueType="num">
                                      <p:cBhvr>
                                        <p:cTn id="8" dur="800" fill="hold"/>
                                        <p:tgtEl>
                                          <p:spTgt spid="207"/>
                                        </p:tgtEl>
                                        <p:attrNameLst>
                                          <p:attrName>ppt_h</p:attrName>
                                        </p:attrNameLst>
                                      </p:cBhvr>
                                      <p:tavLst>
                                        <p:tav tm="0">
                                          <p:val>
                                            <p:fltVal val="0"/>
                                          </p:val>
                                        </p:tav>
                                        <p:tav tm="100000">
                                          <p:val>
                                            <p:strVal val="#ppt_h"/>
                                          </p:val>
                                        </p:tav>
                                      </p:tavLst>
                                    </p:anim>
                                    <p:anim calcmode="lin" valueType="num">
                                      <p:cBhvr>
                                        <p:cTn id="9" dur="800" fill="hold"/>
                                        <p:tgtEl>
                                          <p:spTgt spid="207"/>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20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ID="22" presetClass="entr" presetSubtype="8" fill="hold" grpId="2" nodeType="afterEffect">
                                  <p:stCondLst>
                                    <p:cond delay="0"/>
                                  </p:stCondLst>
                                  <p:iterate>
                                    <p:tmAbs val="0"/>
                                  </p:iterate>
                                  <p:childTnLst>
                                    <p:set>
                                      <p:cBhvr>
                                        <p:cTn id="13" fill="hold"/>
                                        <p:tgtEl>
                                          <p:spTgt spid="208"/>
                                        </p:tgtEl>
                                        <p:attrNameLst>
                                          <p:attrName>style.visibility</p:attrName>
                                        </p:attrNameLst>
                                      </p:cBhvr>
                                      <p:to>
                                        <p:strVal val="visible"/>
                                      </p:to>
                                    </p:set>
                                    <p:animEffect transition="in" filter="wipe(left)">
                                      <p:cBhvr>
                                        <p:cTn id="14" dur="500"/>
                                        <p:tgtEl>
                                          <p:spTgt spid="208"/>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9" fill="hold" grpId="3" nodeType="clickEffect">
                                  <p:stCondLst>
                                    <p:cond delay="0"/>
                                  </p:stCondLst>
                                  <p:iterate>
                                    <p:tmAbs val="0"/>
                                  </p:iterate>
                                  <p:childTnLst>
                                    <p:set>
                                      <p:cBhvr>
                                        <p:cTn id="18" fill="hold"/>
                                        <p:tgtEl>
                                          <p:spTgt spid="213"/>
                                        </p:tgtEl>
                                        <p:attrNameLst>
                                          <p:attrName>style.visibility</p:attrName>
                                        </p:attrNameLst>
                                      </p:cBhvr>
                                      <p:to>
                                        <p:strVal val="visible"/>
                                      </p:to>
                                    </p:set>
                                    <p:anim calcmode="lin" valueType="num">
                                      <p:cBhvr>
                                        <p:cTn id="19" dur="1000" fill="hold"/>
                                        <p:tgtEl>
                                          <p:spTgt spid="213"/>
                                        </p:tgtEl>
                                        <p:attrNameLst>
                                          <p:attrName>ppt_w</p:attrName>
                                        </p:attrNameLst>
                                      </p:cBhvr>
                                      <p:tavLst>
                                        <p:tav tm="0">
                                          <p:val>
                                            <p:fltVal val="0"/>
                                          </p:val>
                                        </p:tav>
                                        <p:tav tm="100000">
                                          <p:val>
                                            <p:strVal val="#ppt_w"/>
                                          </p:val>
                                        </p:tav>
                                      </p:tavLst>
                                    </p:anim>
                                    <p:anim calcmode="lin" valueType="num">
                                      <p:cBhvr>
                                        <p:cTn id="20" dur="1000" fill="hold"/>
                                        <p:tgtEl>
                                          <p:spTgt spid="213"/>
                                        </p:tgtEl>
                                        <p:attrNameLst>
                                          <p:attrName>ppt_h</p:attrName>
                                        </p:attrNameLst>
                                      </p:cBhvr>
                                      <p:tavLst>
                                        <p:tav tm="0">
                                          <p:val>
                                            <p:fltVal val="0"/>
                                          </p:val>
                                        </p:tav>
                                        <p:tav tm="100000">
                                          <p:val>
                                            <p:strVal val="#ppt_h"/>
                                          </p:val>
                                        </p:tav>
                                      </p:tavLst>
                                    </p:anim>
                                    <p:anim calcmode="lin" valueType="num">
                                      <p:cBhvr>
                                        <p:cTn id="21" dur="1000" fill="hold"/>
                                        <p:tgtEl>
                                          <p:spTgt spid="21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4" nodeType="clickEffect">
                                  <p:stCondLst>
                                    <p:cond delay="0"/>
                                  </p:stCondLst>
                                  <p:iterate>
                                    <p:tmAbs val="0"/>
                                  </p:iterate>
                                  <p:childTnLst>
                                    <p:set>
                                      <p:cBhvr>
                                        <p:cTn id="26" fill="hold"/>
                                        <p:tgtEl>
                                          <p:spTgt spid="206"/>
                                        </p:tgtEl>
                                        <p:attrNameLst>
                                          <p:attrName>style.visibility</p:attrName>
                                        </p:attrNameLst>
                                      </p:cBhvr>
                                      <p:to>
                                        <p:strVal val="visible"/>
                                      </p:to>
                                    </p:set>
                                    <p:anim calcmode="lin" valueType="num">
                                      <p:cBhvr>
                                        <p:cTn id="27" dur="1000" fill="hold"/>
                                        <p:tgtEl>
                                          <p:spTgt spid="206"/>
                                        </p:tgtEl>
                                        <p:attrNameLst>
                                          <p:attrName>ppt_x</p:attrName>
                                        </p:attrNameLst>
                                      </p:cBhvr>
                                      <p:tavLst>
                                        <p:tav tm="0">
                                          <p:val>
                                            <p:strVal val="#ppt_x"/>
                                          </p:val>
                                        </p:tav>
                                        <p:tav tm="100000">
                                          <p:val>
                                            <p:strVal val="#ppt_x"/>
                                          </p:val>
                                        </p:tav>
                                      </p:tavLst>
                                    </p:anim>
                                    <p:anim calcmode="lin" valueType="num">
                                      <p:cBhvr>
                                        <p:cTn id="28" dur="1000" fill="hold"/>
                                        <p:tgtEl>
                                          <p:spTgt spid="206"/>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2" presetClass="entr" presetSubtype="8" fill="hold" grpId="5" nodeType="afterEffect">
                                  <p:stCondLst>
                                    <p:cond delay="0"/>
                                  </p:stCondLst>
                                  <p:iterate>
                                    <p:tmAbs val="0"/>
                                  </p:iterate>
                                  <p:childTnLst>
                                    <p:set>
                                      <p:cBhvr>
                                        <p:cTn id="31" fill="hold"/>
                                        <p:tgtEl>
                                          <p:spTgt spid="209"/>
                                        </p:tgtEl>
                                        <p:attrNameLst>
                                          <p:attrName>style.visibility</p:attrName>
                                        </p:attrNameLst>
                                      </p:cBhvr>
                                      <p:to>
                                        <p:strVal val="visible"/>
                                      </p:to>
                                    </p:set>
                                    <p:animEffect transition="in" filter="wipe(left)">
                                      <p:cBhvr>
                                        <p:cTn id="32" dur="500"/>
                                        <p:tgtEl>
                                          <p:spTgt spid="20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grpId="6" nodeType="clickEffect">
                                  <p:stCondLst>
                                    <p:cond delay="0"/>
                                  </p:stCondLst>
                                  <p:iterate>
                                    <p:tmAbs val="0"/>
                                  </p:iterate>
                                  <p:childTnLst>
                                    <p:set>
                                      <p:cBhvr>
                                        <p:cTn id="36" fill="hold"/>
                                        <p:tgtEl>
                                          <p:spTgt spid="216"/>
                                        </p:tgtEl>
                                        <p:attrNameLst>
                                          <p:attrName>style.visibility</p:attrName>
                                        </p:attrNameLst>
                                      </p:cBhvr>
                                      <p:to>
                                        <p:strVal val="visible"/>
                                      </p:to>
                                    </p:set>
                                    <p:animEffect transition="in" filter="fade">
                                      <p:cBhvr>
                                        <p:cTn id="37" dur="500"/>
                                        <p:tgtEl>
                                          <p:spTgt spid="216"/>
                                        </p:tgtEl>
                                      </p:cBhvr>
                                    </p:animEffect>
                                  </p:childTnLst>
                                </p:cTn>
                              </p:par>
                            </p:childTnLst>
                          </p:cTn>
                        </p:par>
                        <p:par>
                          <p:cTn id="38" fill="hold">
                            <p:stCondLst>
                              <p:cond delay="500"/>
                            </p:stCondLst>
                            <p:childTnLst>
                              <p:par>
                                <p:cTn id="39" presetID="22" presetClass="entr" presetSubtype="8" fill="hold" grpId="7" nodeType="afterEffect">
                                  <p:stCondLst>
                                    <p:cond delay="0"/>
                                  </p:stCondLst>
                                  <p:iterate>
                                    <p:tmAbs val="0"/>
                                  </p:iterate>
                                  <p:childTnLst>
                                    <p:set>
                                      <p:cBhvr>
                                        <p:cTn id="40" fill="hold"/>
                                        <p:tgtEl>
                                          <p:spTgt spid="217"/>
                                        </p:tgtEl>
                                        <p:attrNameLst>
                                          <p:attrName>style.visibility</p:attrName>
                                        </p:attrNameLst>
                                      </p:cBhvr>
                                      <p:to>
                                        <p:strVal val="visible"/>
                                      </p:to>
                                    </p:set>
                                    <p:animEffect transition="in" filter="wipe(left)">
                                      <p:cBhvr>
                                        <p:cTn id="41" dur="500"/>
                                        <p:tgtEl>
                                          <p:spTgt spid="21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grpId="8" nodeType="clickEffect">
                                  <p:stCondLst>
                                    <p:cond delay="0"/>
                                  </p:stCondLst>
                                  <p:iterate>
                                    <p:tmAbs val="0"/>
                                  </p:iterate>
                                  <p:childTnLst>
                                    <p:set>
                                      <p:cBhvr>
                                        <p:cTn id="45" fill="hold"/>
                                        <p:tgtEl>
                                          <p:spTgt spid="210"/>
                                        </p:tgtEl>
                                        <p:attrNameLst>
                                          <p:attrName>style.visibility</p:attrName>
                                        </p:attrNameLst>
                                      </p:cBhvr>
                                      <p:to>
                                        <p:strVal val="visible"/>
                                      </p:to>
                                    </p:set>
                                    <p:animEffect transition="in" filter="strips(upRight)">
                                      <p:cBhvr>
                                        <p:cTn id="46" dur="500"/>
                                        <p:tgtEl>
                                          <p:spTgt spid="210"/>
                                        </p:tgtEl>
                                      </p:cBhvr>
                                    </p:animEffect>
                                  </p:childTnLst>
                                </p:cTn>
                              </p:par>
                            </p:childTnLst>
                          </p:cTn>
                        </p:par>
                        <p:par>
                          <p:cTn id="47" fill="hold">
                            <p:stCondLst>
                              <p:cond delay="500"/>
                            </p:stCondLst>
                            <p:childTnLst>
                              <p:par>
                                <p:cTn id="48" presetID="18" presetClass="entr" presetSubtype="9" fill="hold" grpId="9" nodeType="afterEffect">
                                  <p:stCondLst>
                                    <p:cond delay="0"/>
                                  </p:stCondLst>
                                  <p:iterate>
                                    <p:tmAbs val="0"/>
                                  </p:iterate>
                                  <p:childTnLst>
                                    <p:set>
                                      <p:cBhvr>
                                        <p:cTn id="49" fill="hold"/>
                                        <p:tgtEl>
                                          <p:spTgt spid="211"/>
                                        </p:tgtEl>
                                        <p:attrNameLst>
                                          <p:attrName>style.visibility</p:attrName>
                                        </p:attrNameLst>
                                      </p:cBhvr>
                                      <p:to>
                                        <p:strVal val="visible"/>
                                      </p:to>
                                    </p:set>
                                    <p:animEffect transition="in" filter="strips(upLeft)">
                                      <p:cBhvr>
                                        <p:cTn id="50" dur="500"/>
                                        <p:tgtEl>
                                          <p:spTgt spid="211"/>
                                        </p:tgtEl>
                                      </p:cBhvr>
                                    </p:animEffect>
                                  </p:childTnLst>
                                </p:cTn>
                              </p:par>
                            </p:childTnLst>
                          </p:cTn>
                        </p:par>
                        <p:par>
                          <p:cTn id="51" fill="hold">
                            <p:stCondLst>
                              <p:cond delay="1000"/>
                            </p:stCondLst>
                            <p:childTnLst>
                              <p:par>
                                <p:cTn id="52" presetID="22" presetClass="entr" presetSubtype="8" fill="hold" grpId="10" nodeType="afterEffect">
                                  <p:stCondLst>
                                    <p:cond delay="0"/>
                                  </p:stCondLst>
                                  <p:iterate>
                                    <p:tmAbs val="0"/>
                                  </p:iterate>
                                  <p:childTnLst>
                                    <p:set>
                                      <p:cBhvr>
                                        <p:cTn id="53" fill="hold"/>
                                        <p:tgtEl>
                                          <p:spTgt spid="212"/>
                                        </p:tgtEl>
                                        <p:attrNameLst>
                                          <p:attrName>style.visibility</p:attrName>
                                        </p:attrNameLst>
                                      </p:cBhvr>
                                      <p:to>
                                        <p:strVal val="visible"/>
                                      </p:to>
                                    </p:set>
                                    <p:animEffect transition="in" filter="wipe(left)">
                                      <p:cBhvr>
                                        <p:cTn id="54"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4" animBg="1" advAuto="0"/>
      <p:bldP spid="207" grpId="1" animBg="1" advAuto="0"/>
      <p:bldP spid="208" grpId="2" animBg="1" advAuto="0"/>
      <p:bldP spid="209" grpId="5" animBg="1" advAuto="0"/>
      <p:bldP spid="210" grpId="8" animBg="1" advAuto="0"/>
      <p:bldP spid="211" grpId="9" animBg="1" advAuto="0"/>
      <p:bldP spid="212" grpId="10" animBg="1" advAuto="0"/>
      <p:bldP spid="213" grpId="3" animBg="1" advAuto="0"/>
      <p:bldP spid="216" grpId="6" animBg="1" advAuto="0"/>
      <p:bldP spid="217" grpId="7"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9" name="CuadroTexto 2"/>
          <p:cNvSpPr txBox="1"/>
          <p:nvPr/>
        </p:nvSpPr>
        <p:spPr>
          <a:xfrm>
            <a:off x="1162575" y="1995182"/>
            <a:ext cx="9866850" cy="3101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6600" b="1">
                <a:ln w="12700" cap="flat">
                  <a:solidFill>
                    <a:srgbClr val="285E2D"/>
                  </a:solidFill>
                  <a:prstDash val="solid"/>
                  <a:round/>
                </a:ln>
                <a:gradFill flip="none" rotWithShape="1">
                  <a:gsLst>
                    <a:gs pos="0">
                      <a:srgbClr val="285E2D"/>
                    </a:gs>
                    <a:gs pos="40000">
                      <a:srgbClr val="64BC6C"/>
                    </a:gs>
                    <a:gs pos="87000">
                      <a:srgbClr val="B7DFBA"/>
                    </a:gs>
                  </a:gsLst>
                  <a:lin ang="5400000" scaled="0"/>
                </a:gradFill>
                <a:effectLst>
                  <a:outerShdw blurRad="50800" dist="12700" dir="5400000" rotWithShape="0">
                    <a:srgbClr val="000000"/>
                  </a:outerShdw>
                </a:effectLst>
              </a:defRPr>
            </a:lvl1pPr>
          </a:lstStyle>
          <a:p>
            <a:r>
              <a:rPr dirty="0" err="1"/>
              <a:t>EWI</a:t>
            </a:r>
            <a:r>
              <a:rPr dirty="0"/>
              <a:t> </a:t>
            </a:r>
            <a:r>
              <a:rPr dirty="0" err="1"/>
              <a:t>WĀWEEN</a:t>
            </a:r>
            <a:r>
              <a:rPr dirty="0"/>
              <a:t> AD </a:t>
            </a:r>
            <a:r>
              <a:rPr dirty="0" err="1"/>
              <a:t>MAROÑ</a:t>
            </a:r>
            <a:r>
              <a:rPr dirty="0"/>
              <a:t> EN </a:t>
            </a:r>
            <a:r>
              <a:rPr dirty="0" err="1"/>
              <a:t>KEJBAROK</a:t>
            </a:r>
            <a:r>
              <a:rPr dirty="0"/>
              <a:t> BORO EN IBEN DON</a:t>
            </a:r>
          </a:p>
        </p:txBody>
      </p:sp>
    </p:spTree>
  </p:cSld>
  <p:clrMapOvr>
    <a:masterClrMapping/>
  </p:clrMapOvr>
  <mc:AlternateContent xmlns:mc="http://schemas.openxmlformats.org/markup-compatibility/2006" xmlns:p14="http://schemas.microsoft.com/office/powerpoint/2010/main">
    <mc:Choice Requires="p14">
      <p:transition spd="slow" p14:dur="1200">
        <p14:ripple/>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1" name="CuadroTexto 2"/>
          <p:cNvSpPr txBox="1"/>
          <p:nvPr/>
        </p:nvSpPr>
        <p:spPr>
          <a:xfrm>
            <a:off x="45719" y="-1"/>
            <a:ext cx="7646549"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400" b="1">
                <a:solidFill>
                  <a:srgbClr val="FFFFFF"/>
                </a:solidFill>
              </a:defRPr>
            </a:lvl1pPr>
          </a:lstStyle>
          <a:p>
            <a:r>
              <a:t>IBEN DON ILO JISÕS</a:t>
            </a:r>
          </a:p>
        </p:txBody>
      </p:sp>
      <p:sp>
        <p:nvSpPr>
          <p:cNvPr id="222" name="CuadroTexto 4"/>
          <p:cNvSpPr txBox="1"/>
          <p:nvPr/>
        </p:nvSpPr>
        <p:spPr>
          <a:xfrm>
            <a:off x="490475" y="681722"/>
            <a:ext cx="6757035" cy="732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b="1">
                <a:solidFill>
                  <a:srgbClr val="FFFF66"/>
                </a:solidFill>
                <a:latin typeface="Comic Sans MS"/>
                <a:ea typeface="Comic Sans MS"/>
                <a:cs typeface="Comic Sans MS"/>
                <a:sym typeface="Comic Sans MS"/>
              </a:defRPr>
            </a:pPr>
            <a:r>
              <a:t>“Anij e tiljek, eo ear kirtok koṃ bwe koṃwin kōṃṃao ippān Nejin, Jisōs Kraist ad Irooj.” </a:t>
            </a:r>
            <a:r>
              <a:rPr sz="1400"/>
              <a:t>(1 Korinth 1:9)</a:t>
            </a:r>
          </a:p>
        </p:txBody>
      </p:sp>
      <p:sp>
        <p:nvSpPr>
          <p:cNvPr id="223" name="CuadroTexto 5"/>
          <p:cNvSpPr txBox="1"/>
          <p:nvPr/>
        </p:nvSpPr>
        <p:spPr>
          <a:xfrm>
            <a:off x="279542" y="1451162"/>
            <a:ext cx="7944965"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“Kraist ej jepel ke? Paul ear kar debwāāl kōn koṃ ke? Ak koṃ ar peptaij ilo etan Paul ke?” (1 Korint 1:13). Ilo kajitok kein, Paul ekōnaan kōmman bwe ren lemnok.</a:t>
            </a:r>
          </a:p>
        </p:txBody>
      </p:sp>
      <p:pic>
        <p:nvPicPr>
          <p:cNvPr id="224" name="Imagen 3" descr="Imagen 3"/>
          <p:cNvPicPr>
            <a:picLocks noChangeAspect="1"/>
          </p:cNvPicPr>
          <p:nvPr/>
        </p:nvPicPr>
        <p:blipFill>
          <a:blip r:embed="rId3"/>
          <a:stretch>
            <a:fillRect/>
          </a:stretch>
        </p:blipFill>
        <p:spPr>
          <a:xfrm>
            <a:off x="8562701" y="600474"/>
            <a:ext cx="3524677" cy="5127607"/>
          </a:xfrm>
          <a:prstGeom prst="rect">
            <a:avLst/>
          </a:prstGeom>
          <a:ln w="12700">
            <a:miter lim="400000"/>
          </a:ln>
        </p:spPr>
      </p:pic>
      <p:sp>
        <p:nvSpPr>
          <p:cNvPr id="225" name="CuadroTexto 6"/>
          <p:cNvSpPr txBox="1"/>
          <p:nvPr/>
        </p:nvSpPr>
        <p:spPr>
          <a:xfrm>
            <a:off x="283309" y="5898307"/>
            <a:ext cx="7262392"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Ibben dorn iloan eklesia eo ej walok wōt ilo ad karmijete kij make im mour kin Jisōs.</a:t>
            </a:r>
          </a:p>
        </p:txBody>
      </p:sp>
      <p:sp>
        <p:nvSpPr>
          <p:cNvPr id="226" name="CuadroTexto 8"/>
          <p:cNvSpPr txBox="1"/>
          <p:nvPr/>
        </p:nvSpPr>
        <p:spPr>
          <a:xfrm>
            <a:off x="283309" y="4786521"/>
            <a:ext cx="7646547"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Oktak ko redik ilo lemnok ko ad, menin letok ko reoktak jen don, ñe rej bedbed ion Kraist, ijellokin an kōmman akwāāl, ej kōmman bwe en wor ibben dron. (1 Cor. 12:12-13, 25, 27).</a:t>
            </a:r>
          </a:p>
        </p:txBody>
      </p:sp>
      <p:sp>
        <p:nvSpPr>
          <p:cNvPr id="227" name="CuadroTexto 10"/>
          <p:cNvSpPr txBox="1"/>
          <p:nvPr/>
        </p:nvSpPr>
        <p:spPr>
          <a:xfrm>
            <a:off x="283309" y="3674735"/>
            <a:ext cx="8032225"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Ak ad iben don ilo Jisōs ejjab melelen jej lemnak joñan wot juon. Ejjab melelen bwe jej aolep juon wot lemnok kin men otemjej, ak bwe jej jerbal ilo juon wōt wewein.</a:t>
            </a:r>
          </a:p>
        </p:txBody>
      </p:sp>
      <p:sp>
        <p:nvSpPr>
          <p:cNvPr id="228" name="CuadroTexto 12"/>
          <p:cNvSpPr txBox="1"/>
          <p:nvPr/>
        </p:nvSpPr>
        <p:spPr>
          <a:xfrm>
            <a:off x="235912" y="2483156"/>
            <a:ext cx="8032225"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Ibben dron emaron walok ilo ad bōk Jisōs einwot ad Iroij. Ibben dron ejjab walok ilo ad bokake lemnok ko an juon jeid ak jatid, ak ilo ad dāpij wōt ak kajutak kumi ko mottar make.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1" nodeType="afterEffect">
                                  <p:stCondLst>
                                    <p:cond delay="0"/>
                                  </p:stCondLst>
                                  <p:iterate>
                                    <p:tmAbs val="0"/>
                                  </p:iterate>
                                  <p:childTnLst>
                                    <p:set>
                                      <p:cBhvr>
                                        <p:cTn id="6" fill="hold"/>
                                        <p:tgtEl>
                                          <p:spTgt spid="221"/>
                                        </p:tgtEl>
                                        <p:attrNameLst>
                                          <p:attrName>style.visibility</p:attrName>
                                        </p:attrNameLst>
                                      </p:cBhvr>
                                      <p:to>
                                        <p:strVal val="visible"/>
                                      </p:to>
                                    </p:set>
                                    <p:anim calcmode="lin" valueType="num">
                                      <p:cBhvr>
                                        <p:cTn id="7" dur="800" fill="hold"/>
                                        <p:tgtEl>
                                          <p:spTgt spid="221"/>
                                        </p:tgtEl>
                                        <p:attrNameLst>
                                          <p:attrName>ppt_w</p:attrName>
                                        </p:attrNameLst>
                                      </p:cBhvr>
                                      <p:tavLst>
                                        <p:tav tm="0">
                                          <p:val>
                                            <p:fltVal val="0"/>
                                          </p:val>
                                        </p:tav>
                                        <p:tav tm="100000">
                                          <p:val>
                                            <p:strVal val="#ppt_w"/>
                                          </p:val>
                                        </p:tav>
                                      </p:tavLst>
                                    </p:anim>
                                    <p:anim calcmode="lin" valueType="num">
                                      <p:cBhvr>
                                        <p:cTn id="8" dur="800" fill="hold"/>
                                        <p:tgtEl>
                                          <p:spTgt spid="221"/>
                                        </p:tgtEl>
                                        <p:attrNameLst>
                                          <p:attrName>ppt_h</p:attrName>
                                        </p:attrNameLst>
                                      </p:cBhvr>
                                      <p:tavLst>
                                        <p:tav tm="0">
                                          <p:val>
                                            <p:fltVal val="0"/>
                                          </p:val>
                                        </p:tav>
                                        <p:tav tm="100000">
                                          <p:val>
                                            <p:strVal val="#ppt_h"/>
                                          </p:val>
                                        </p:tav>
                                      </p:tavLst>
                                    </p:anim>
                                    <p:anim calcmode="lin" valueType="num">
                                      <p:cBhvr>
                                        <p:cTn id="9" dur="800" fill="hold"/>
                                        <p:tgtEl>
                                          <p:spTgt spid="221"/>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22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ID="15" presetClass="entr" presetSubtype="0" fill="hold" grpId="2" nodeType="afterEffect">
                                  <p:stCondLst>
                                    <p:cond delay="0"/>
                                  </p:stCondLst>
                                  <p:iterate>
                                    <p:tmAbs val="0"/>
                                  </p:iterate>
                                  <p:childTnLst>
                                    <p:set>
                                      <p:cBhvr>
                                        <p:cTn id="13" fill="hold"/>
                                        <p:tgtEl>
                                          <p:spTgt spid="222"/>
                                        </p:tgtEl>
                                        <p:attrNameLst>
                                          <p:attrName>style.visibility</p:attrName>
                                        </p:attrNameLst>
                                      </p:cBhvr>
                                      <p:to>
                                        <p:strVal val="visible"/>
                                      </p:to>
                                    </p:set>
                                    <p:anim calcmode="lin" valueType="num">
                                      <p:cBhvr>
                                        <p:cTn id="14" dur="1000" fill="hold"/>
                                        <p:tgtEl>
                                          <p:spTgt spid="222"/>
                                        </p:tgtEl>
                                        <p:attrNameLst>
                                          <p:attrName>ppt_w</p:attrName>
                                        </p:attrNameLst>
                                      </p:cBhvr>
                                      <p:tavLst>
                                        <p:tav tm="0">
                                          <p:val>
                                            <p:fltVal val="0"/>
                                          </p:val>
                                        </p:tav>
                                        <p:tav tm="100000">
                                          <p:val>
                                            <p:strVal val="#ppt_w"/>
                                          </p:val>
                                        </p:tav>
                                      </p:tavLst>
                                    </p:anim>
                                    <p:anim calcmode="lin" valueType="num">
                                      <p:cBhvr>
                                        <p:cTn id="15" dur="1000" fill="hold"/>
                                        <p:tgtEl>
                                          <p:spTgt spid="222"/>
                                        </p:tgtEl>
                                        <p:attrNameLst>
                                          <p:attrName>ppt_h</p:attrName>
                                        </p:attrNameLst>
                                      </p:cBhvr>
                                      <p:tavLst>
                                        <p:tav tm="0">
                                          <p:val>
                                            <p:fltVal val="0"/>
                                          </p:val>
                                        </p:tav>
                                        <p:tav tm="100000">
                                          <p:val>
                                            <p:strVal val="#ppt_h"/>
                                          </p:val>
                                        </p:tav>
                                      </p:tavLst>
                                    </p:anim>
                                    <p:anim calcmode="lin" valueType="num">
                                      <p:cBhvr>
                                        <p:cTn id="16" dur="1000" fill="hold"/>
                                        <p:tgtEl>
                                          <p:spTgt spid="22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22"/>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800"/>
                            </p:stCondLst>
                            <p:childTnLst>
                              <p:par>
                                <p:cTn id="19" presetID="4" presetClass="entr" presetSubtype="32" fill="hold" grpId="3" nodeType="afterEffect">
                                  <p:stCondLst>
                                    <p:cond delay="0"/>
                                  </p:stCondLst>
                                  <p:iterate>
                                    <p:tmAbs val="0"/>
                                  </p:iterate>
                                  <p:childTnLst>
                                    <p:set>
                                      <p:cBhvr>
                                        <p:cTn id="20" fill="hold"/>
                                        <p:tgtEl>
                                          <p:spTgt spid="224"/>
                                        </p:tgtEl>
                                        <p:attrNameLst>
                                          <p:attrName>style.visibility</p:attrName>
                                        </p:attrNameLst>
                                      </p:cBhvr>
                                      <p:to>
                                        <p:strVal val="visible"/>
                                      </p:to>
                                    </p:set>
                                    <p:animEffect transition="in" filter="box(out)">
                                      <p:cBhvr>
                                        <p:cTn id="21" dur="500"/>
                                        <p:tgtEl>
                                          <p:spTgt spid="2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4" nodeType="clickEffect">
                                  <p:stCondLst>
                                    <p:cond delay="0"/>
                                  </p:stCondLst>
                                  <p:iterate>
                                    <p:tmAbs val="0"/>
                                  </p:iterate>
                                  <p:childTnLst>
                                    <p:set>
                                      <p:cBhvr>
                                        <p:cTn id="25" fill="hold"/>
                                        <p:tgtEl>
                                          <p:spTgt spid="223"/>
                                        </p:tgtEl>
                                        <p:attrNameLst>
                                          <p:attrName>style.visibility</p:attrName>
                                        </p:attrNameLst>
                                      </p:cBhvr>
                                      <p:to>
                                        <p:strVal val="visible"/>
                                      </p:to>
                                    </p:set>
                                    <p:animEffect transition="in" filter="wipe(left)">
                                      <p:cBhvr>
                                        <p:cTn id="26" dur="500"/>
                                        <p:tgtEl>
                                          <p:spTgt spid="2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5" nodeType="clickEffect">
                                  <p:stCondLst>
                                    <p:cond delay="0"/>
                                  </p:stCondLst>
                                  <p:iterate>
                                    <p:tmAbs val="0"/>
                                  </p:iterate>
                                  <p:childTnLst>
                                    <p:set>
                                      <p:cBhvr>
                                        <p:cTn id="30" fill="hold"/>
                                        <p:tgtEl>
                                          <p:spTgt spid="228"/>
                                        </p:tgtEl>
                                        <p:attrNameLst>
                                          <p:attrName>style.visibility</p:attrName>
                                        </p:attrNameLst>
                                      </p:cBhvr>
                                      <p:to>
                                        <p:strVal val="visible"/>
                                      </p:to>
                                    </p:set>
                                    <p:animEffect transition="in" filter="wipe(left)">
                                      <p:cBhvr>
                                        <p:cTn id="31" dur="500"/>
                                        <p:tgtEl>
                                          <p:spTgt spid="2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6" nodeType="clickEffect">
                                  <p:stCondLst>
                                    <p:cond delay="0"/>
                                  </p:stCondLst>
                                  <p:iterate>
                                    <p:tmAbs val="0"/>
                                  </p:iterate>
                                  <p:childTnLst>
                                    <p:set>
                                      <p:cBhvr>
                                        <p:cTn id="35" fill="hold"/>
                                        <p:tgtEl>
                                          <p:spTgt spid="227"/>
                                        </p:tgtEl>
                                        <p:attrNameLst>
                                          <p:attrName>style.visibility</p:attrName>
                                        </p:attrNameLst>
                                      </p:cBhvr>
                                      <p:to>
                                        <p:strVal val="visible"/>
                                      </p:to>
                                    </p:set>
                                    <p:animEffect transition="in" filter="wipe(left)">
                                      <p:cBhvr>
                                        <p:cTn id="36" dur="500"/>
                                        <p:tgtEl>
                                          <p:spTgt spid="2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7" nodeType="clickEffect">
                                  <p:stCondLst>
                                    <p:cond delay="0"/>
                                  </p:stCondLst>
                                  <p:iterate>
                                    <p:tmAbs val="0"/>
                                  </p:iterate>
                                  <p:childTnLst>
                                    <p:set>
                                      <p:cBhvr>
                                        <p:cTn id="40" fill="hold"/>
                                        <p:tgtEl>
                                          <p:spTgt spid="226"/>
                                        </p:tgtEl>
                                        <p:attrNameLst>
                                          <p:attrName>style.visibility</p:attrName>
                                        </p:attrNameLst>
                                      </p:cBhvr>
                                      <p:to>
                                        <p:strVal val="visible"/>
                                      </p:to>
                                    </p:set>
                                    <p:animEffect transition="in" filter="wipe(left)">
                                      <p:cBhvr>
                                        <p:cTn id="41" dur="500"/>
                                        <p:tgtEl>
                                          <p:spTgt spid="2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8" nodeType="clickEffect">
                                  <p:stCondLst>
                                    <p:cond delay="0"/>
                                  </p:stCondLst>
                                  <p:iterate>
                                    <p:tmAbs val="0"/>
                                  </p:iterate>
                                  <p:childTnLst>
                                    <p:set>
                                      <p:cBhvr>
                                        <p:cTn id="45" fill="hold"/>
                                        <p:tgtEl>
                                          <p:spTgt spid="225"/>
                                        </p:tgtEl>
                                        <p:attrNameLst>
                                          <p:attrName>style.visibility</p:attrName>
                                        </p:attrNameLst>
                                      </p:cBhvr>
                                      <p:to>
                                        <p:strVal val="visible"/>
                                      </p:to>
                                    </p:set>
                                    <p:animEffect transition="in" filter="wipe(left)">
                                      <p:cBhvr>
                                        <p:cTn id="46"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1" animBg="1" advAuto="0"/>
      <p:bldP spid="222" grpId="2" animBg="1" advAuto="0"/>
      <p:bldP spid="223" grpId="4" animBg="1" advAuto="0"/>
      <p:bldP spid="224" grpId="3" animBg="1" advAuto="0"/>
      <p:bldP spid="225" grpId="8" animBg="1" advAuto="0"/>
      <p:bldP spid="226" grpId="7" animBg="1" advAuto="0"/>
      <p:bldP spid="227" grpId="6" animBg="1" advAuto="0"/>
      <p:bldP spid="228" grpId="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C728005-05C3-AB27-0698-0AC079B23BE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8584BE-B313-1F99-F4B4-A3EBFC76DD46}"/>
              </a:ext>
            </a:extLst>
          </p:cNvPr>
          <p:cNvSpPr txBox="1"/>
          <p:nvPr/>
        </p:nvSpPr>
        <p:spPr>
          <a:xfrm>
            <a:off x="0" y="-28575"/>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hangingPunct="1"/>
            <a:r>
              <a:rPr lang="es-ES" sz="4400" b="1" kern="1200" spc="600" dirty="0" err="1">
                <a:ln/>
                <a:solidFill>
                  <a:srgbClr val="864300"/>
                </a:solidFill>
                <a:effectLst>
                  <a:outerShdw blurRad="60007" dist="200025" dir="15000000" sy="30000" kx="-1800000" algn="bl" rotWithShape="0">
                    <a:prstClr val="black">
                      <a:alpha val="32000"/>
                    </a:prstClr>
                  </a:outerShdw>
                </a:effectLst>
                <a:latin typeface="Aptos" panose="02110004020202020204"/>
                <a:ea typeface="+mn-ea"/>
                <a:cs typeface="+mn-cs"/>
              </a:rPr>
              <a:t>MÕLĀTLĀT</a:t>
            </a:r>
            <a:r>
              <a:rPr lang="es-ES" sz="4400" b="1" kern="1200" spc="600" dirty="0">
                <a:ln/>
                <a:solidFill>
                  <a:srgbClr val="864300"/>
                </a:solidFill>
                <a:effectLst>
                  <a:outerShdw blurRad="60007" dist="200025" dir="15000000" sy="30000" kx="-1800000" algn="bl" rotWithShape="0">
                    <a:prstClr val="black">
                      <a:alpha val="32000"/>
                    </a:prstClr>
                  </a:outerShdw>
                </a:effectLst>
                <a:latin typeface="Aptos" panose="02110004020202020204"/>
                <a:ea typeface="+mn-ea"/>
                <a:cs typeface="+mn-cs"/>
              </a:rPr>
              <a:t> IM </a:t>
            </a:r>
            <a:r>
              <a:rPr lang="es-ES" sz="4400" b="1" kern="1200" spc="600" dirty="0" err="1">
                <a:ln/>
                <a:solidFill>
                  <a:srgbClr val="864300"/>
                </a:solidFill>
                <a:effectLst>
                  <a:outerShdw blurRad="60007" dist="200025" dir="15000000" sy="30000" kx="-1800000" algn="bl" rotWithShape="0">
                    <a:prstClr val="black">
                      <a:alpha val="32000"/>
                    </a:prstClr>
                  </a:outerShdw>
                </a:effectLst>
                <a:latin typeface="Aptos" panose="02110004020202020204"/>
                <a:ea typeface="+mn-ea"/>
                <a:cs typeface="+mn-cs"/>
              </a:rPr>
              <a:t>RŪTTOLOK</a:t>
            </a:r>
            <a:endParaRPr lang="es-ES" sz="4400" b="1" kern="1200" spc="600" dirty="0">
              <a:ln/>
              <a:solidFill>
                <a:srgbClr val="864300"/>
              </a:solidFill>
              <a:effectLst>
                <a:outerShdw blurRad="60007" dist="200025" dir="15000000" sy="30000" kx="-1800000" algn="bl" rotWithShape="0">
                  <a:prstClr val="black">
                    <a:alpha val="32000"/>
                  </a:prstClr>
                </a:outerShdw>
              </a:effectLst>
              <a:latin typeface="Aptos" panose="02110004020202020204"/>
              <a:ea typeface="+mn-ea"/>
              <a:cs typeface="+mn-cs"/>
            </a:endParaRPr>
          </a:p>
        </p:txBody>
      </p:sp>
      <p:sp>
        <p:nvSpPr>
          <p:cNvPr id="5" name="CuadroTexto 4">
            <a:extLst>
              <a:ext uri="{FF2B5EF4-FFF2-40B4-BE49-F238E27FC236}">
                <a16:creationId xmlns:a16="http://schemas.microsoft.com/office/drawing/2014/main" id="{E9B6EFD4-521A-62B2-8700-938FDF1619F8}"/>
              </a:ext>
            </a:extLst>
          </p:cNvPr>
          <p:cNvSpPr txBox="1"/>
          <p:nvPr/>
        </p:nvSpPr>
        <p:spPr>
          <a:xfrm>
            <a:off x="690563" y="596763"/>
            <a:ext cx="10810875" cy="646331"/>
          </a:xfrm>
          <a:prstGeom prst="rect">
            <a:avLst/>
          </a:prstGeom>
          <a:noFill/>
        </p:spPr>
        <p:txBody>
          <a:bodyPr wrap="square">
            <a:spAutoFit/>
            <a:scene3d>
              <a:camera prst="orthographicFront"/>
              <a:lightRig rig="threePt" dir="t"/>
            </a:scene3d>
            <a:sp3d extrusionH="57150">
              <a:bevelT w="38100" h="38100"/>
            </a:sp3d>
          </a:bodyPr>
          <a:lstStyle/>
          <a:p>
            <a:pPr lvl="0" algn="ctr" hangingPunct="1"/>
            <a:r>
              <a:rPr kumimoji="0" lang="es-ES" sz="1800" b="1" i="0" u="none" strike="noStrike" kern="1200" cap="none" spc="0" normalizeH="0" baseline="0" noProof="0" dirty="0">
                <a:ln>
                  <a:noFill/>
                </a:ln>
                <a:solidFill>
                  <a:srgbClr val="3C8C44">
                    <a:lumMod val="75000"/>
                  </a:srgbClr>
                </a:solidFill>
                <a:effectLst/>
                <a:uLnTx/>
                <a:uFillTx/>
                <a:latin typeface="Comic Sans MS" panose="030F0702030302020204" pitchFamily="66" charset="0"/>
                <a:ea typeface="+mn-ea"/>
                <a:cs typeface="+mn-cs"/>
              </a:rPr>
              <a:t>“</a:t>
            </a:r>
            <a:r>
              <a:rPr lang="lv-LV" b="1" kern="1200" dirty="0">
                <a:solidFill>
                  <a:srgbClr val="3C8C44">
                    <a:lumMod val="75000"/>
                  </a:srgbClr>
                </a:solidFill>
                <a:latin typeface="Comic Sans MS" panose="030F0702030302020204" pitchFamily="66" charset="0"/>
                <a:ea typeface="+mn-ea"/>
                <a:cs typeface="+mn-cs"/>
              </a:rPr>
              <a:t>Ro jeiū im jatū, Ijjab maron̄ kōnono n̄an kom̧ āinwōt armej ro rej mour kōn Jetōb ak āinwōt armej ro rej pād wōt ilo laļ in —nin̄nin̄ ro wōt ilo Kraist.</a:t>
            </a:r>
            <a:r>
              <a:rPr kumimoji="0" lang="es-ES" sz="1800" b="1" i="0" u="none" strike="noStrike" kern="1200" cap="none" spc="0" normalizeH="0" baseline="0" noProof="0" dirty="0">
                <a:ln>
                  <a:noFill/>
                </a:ln>
                <a:solidFill>
                  <a:srgbClr val="3C8C44">
                    <a:lumMod val="75000"/>
                  </a:srgbClr>
                </a:solidFill>
                <a:effectLst/>
                <a:uLnTx/>
                <a:uFillTx/>
                <a:latin typeface="Comic Sans MS" panose="030F0702030302020204" pitchFamily="66" charset="0"/>
                <a:ea typeface="+mn-ea"/>
                <a:cs typeface="+mn-cs"/>
              </a:rPr>
              <a:t>” </a:t>
            </a:r>
            <a:r>
              <a:rPr kumimoji="0" lang="es-ES" sz="1400" b="1" i="0" u="none" strike="noStrike" kern="1200" cap="none" spc="0" normalizeH="0" baseline="0" noProof="0" dirty="0">
                <a:ln>
                  <a:noFill/>
                </a:ln>
                <a:solidFill>
                  <a:srgbClr val="3C8C44">
                    <a:lumMod val="75000"/>
                  </a:srgbClr>
                </a:solidFill>
                <a:effectLst/>
                <a:uLnTx/>
                <a:uFillTx/>
                <a:latin typeface="Comic Sans MS" panose="030F0702030302020204" pitchFamily="66" charset="0"/>
                <a:ea typeface="+mn-ea"/>
                <a:cs typeface="+mn-cs"/>
              </a:rPr>
              <a:t>(</a:t>
            </a:r>
            <a:r>
              <a:rPr lang="es-ES" sz="1400" b="1" kern="1200" dirty="0">
                <a:solidFill>
                  <a:srgbClr val="3C8C44">
                    <a:lumMod val="75000"/>
                  </a:srgbClr>
                </a:solidFill>
                <a:latin typeface="Comic Sans MS" panose="030F0702030302020204" pitchFamily="66" charset="0"/>
                <a:ea typeface="+mn-ea"/>
                <a:cs typeface="+mn-cs"/>
              </a:rPr>
              <a:t>1 </a:t>
            </a:r>
            <a:r>
              <a:rPr lang="es-ES" sz="1400" b="1" kern="1200" dirty="0" err="1">
                <a:solidFill>
                  <a:srgbClr val="3C8C44">
                    <a:lumMod val="75000"/>
                  </a:srgbClr>
                </a:solidFill>
                <a:latin typeface="Comic Sans MS" panose="030F0702030302020204" pitchFamily="66" charset="0"/>
                <a:ea typeface="+mn-ea"/>
                <a:cs typeface="+mn-cs"/>
              </a:rPr>
              <a:t>Korinth</a:t>
            </a:r>
            <a:r>
              <a:rPr lang="es-ES" sz="1400" b="1" kern="1200" dirty="0">
                <a:solidFill>
                  <a:srgbClr val="3C8C44">
                    <a:lumMod val="75000"/>
                  </a:srgbClr>
                </a:solidFill>
                <a:latin typeface="Comic Sans MS" panose="030F0702030302020204" pitchFamily="66" charset="0"/>
                <a:ea typeface="+mn-ea"/>
                <a:cs typeface="+mn-cs"/>
              </a:rPr>
              <a:t> 3:1</a:t>
            </a:r>
            <a:r>
              <a:rPr kumimoji="0" lang="es-ES" sz="1400" b="1" i="0" u="none" strike="noStrike" kern="1200" cap="none" spc="0" normalizeH="0" baseline="0" noProof="0" dirty="0">
                <a:ln>
                  <a:noFill/>
                </a:ln>
                <a:solidFill>
                  <a:srgbClr val="3C8C44">
                    <a:lumMod val="75000"/>
                  </a:srgbClr>
                </a:solidFill>
                <a:effectLst/>
                <a:uLnTx/>
                <a:uFillTx/>
                <a:latin typeface="Comic Sans MS" panose="030F0702030302020204" pitchFamily="66" charset="0"/>
                <a:ea typeface="+mn-ea"/>
                <a:cs typeface="+mn-cs"/>
              </a:rPr>
              <a:t>)</a:t>
            </a:r>
            <a:endParaRPr kumimoji="0" lang="es-ES" sz="1800" b="1" i="0" u="none" strike="noStrike" kern="1200" cap="none" spc="0" normalizeH="0" baseline="0" noProof="0" dirty="0">
              <a:ln>
                <a:noFill/>
              </a:ln>
              <a:solidFill>
                <a:srgbClr val="3C8C44">
                  <a:lumMod val="75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777DE259-F5BC-CAC3-A73A-9480E385E85F}"/>
              </a:ext>
            </a:extLst>
          </p:cNvPr>
          <p:cNvSpPr txBox="1"/>
          <p:nvPr/>
        </p:nvSpPr>
        <p:spPr>
          <a:xfrm>
            <a:off x="155781" y="1311918"/>
            <a:ext cx="3167523" cy="2246769"/>
          </a:xfrm>
          <a:prstGeom prst="rect">
            <a:avLst/>
          </a:prstGeom>
          <a:noFill/>
        </p:spPr>
        <p:txBody>
          <a:bodyPr wrap="square" rtlCol="0">
            <a:spAutoFit/>
          </a:bodyPr>
          <a:lstStyle/>
          <a:p>
            <a:pPr lvl="0" hangingPunct="1">
              <a:spcBef>
                <a:spcPts val="600"/>
              </a:spcBef>
            </a:pPr>
            <a:r>
              <a:rPr lang="es-ES" sz="2000" b="1" kern="1200" dirty="0">
                <a:solidFill>
                  <a:prstClr val="black"/>
                </a:solidFill>
                <a:latin typeface="Aptos" panose="02110004020202020204"/>
                <a:ea typeface="+mn-ea"/>
                <a:cs typeface="+mn-cs"/>
              </a:rPr>
              <a:t>Paul </a:t>
            </a:r>
            <a:r>
              <a:rPr lang="es-ES" sz="2000" b="1" kern="1200" dirty="0" err="1">
                <a:solidFill>
                  <a:prstClr val="black"/>
                </a:solidFill>
                <a:latin typeface="Aptos" panose="02110004020202020204"/>
                <a:ea typeface="+mn-ea"/>
                <a:cs typeface="+mn-cs"/>
              </a:rPr>
              <a:t>ej</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naetan</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Rikirijin</a:t>
            </a:r>
            <a:r>
              <a:rPr lang="es-ES" sz="2000" b="1" kern="1200" dirty="0">
                <a:solidFill>
                  <a:prstClr val="black"/>
                </a:solidFill>
                <a:latin typeface="Aptos" panose="02110004020202020204"/>
                <a:ea typeface="+mn-ea"/>
                <a:cs typeface="+mn-cs"/>
              </a:rPr>
              <a:t> ro </a:t>
            </a:r>
            <a:r>
              <a:rPr lang="es-ES" sz="2000" b="1" kern="1200" dirty="0" err="1">
                <a:solidFill>
                  <a:prstClr val="black"/>
                </a:solidFill>
                <a:latin typeface="Aptos" panose="02110004020202020204"/>
                <a:ea typeface="+mn-ea"/>
                <a:cs typeface="+mn-cs"/>
              </a:rPr>
              <a:t>rejañin</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rūtto</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rej</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niñniñ</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wot</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ilo</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Kraist</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ri</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kanniōk</a:t>
            </a:r>
            <a:r>
              <a:rPr lang="es-ES" sz="2000" b="1" kern="1200" dirty="0">
                <a:solidFill>
                  <a:prstClr val="black"/>
                </a:solidFill>
                <a:latin typeface="Aptos" panose="02110004020202020204"/>
                <a:ea typeface="+mn-ea"/>
                <a:cs typeface="+mn-cs"/>
              </a:rPr>
              <a:t>” ( 1 </a:t>
            </a:r>
            <a:r>
              <a:rPr lang="es-ES" sz="2000" b="1" kern="1200" dirty="0" err="1">
                <a:solidFill>
                  <a:prstClr val="black"/>
                </a:solidFill>
                <a:latin typeface="Aptos" panose="02110004020202020204"/>
                <a:ea typeface="+mn-ea"/>
                <a:cs typeface="+mn-cs"/>
              </a:rPr>
              <a:t>Korint</a:t>
            </a:r>
            <a:r>
              <a:rPr lang="es-ES" sz="2000" b="1" kern="1200" dirty="0">
                <a:solidFill>
                  <a:prstClr val="black"/>
                </a:solidFill>
                <a:latin typeface="Aptos" panose="02110004020202020204"/>
                <a:ea typeface="+mn-ea"/>
                <a:cs typeface="+mn-cs"/>
              </a:rPr>
              <a:t> 3:1 ). Kain </a:t>
            </a:r>
            <a:r>
              <a:rPr lang="es-ES" sz="2000" b="1" kern="1200" dirty="0" err="1">
                <a:solidFill>
                  <a:prstClr val="black"/>
                </a:solidFill>
                <a:latin typeface="Aptos" panose="02110004020202020204"/>
                <a:ea typeface="+mn-ea"/>
                <a:cs typeface="+mn-cs"/>
              </a:rPr>
              <a:t>Rikirijin</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rot</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rein</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rej</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lukkun</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lale</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armij</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jen</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aer</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lale</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Jisōs</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graphicFrame>
        <p:nvGraphicFramePr>
          <p:cNvPr id="7" name="Diagrama 6">
            <a:extLst>
              <a:ext uri="{FF2B5EF4-FFF2-40B4-BE49-F238E27FC236}">
                <a16:creationId xmlns:a16="http://schemas.microsoft.com/office/drawing/2014/main" id="{F48534FC-9258-DB38-3299-06EBF57D042E}"/>
              </a:ext>
            </a:extLst>
          </p:cNvPr>
          <p:cNvGraphicFramePr/>
          <p:nvPr>
            <p:extLst>
              <p:ext uri="{D42A27DB-BD31-4B8C-83A1-F6EECF244321}">
                <p14:modId xmlns:p14="http://schemas.microsoft.com/office/powerpoint/2010/main" val="2239052535"/>
              </p:ext>
            </p:extLst>
          </p:nvPr>
        </p:nvGraphicFramePr>
        <p:xfrm>
          <a:off x="3451123" y="1405531"/>
          <a:ext cx="3952568" cy="51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9D097A8D-1B88-C68E-2987-FAD72FEBFA7A}"/>
              </a:ext>
            </a:extLst>
          </p:cNvPr>
          <p:cNvGraphicFramePr/>
          <p:nvPr>
            <p:extLst>
              <p:ext uri="{D42A27DB-BD31-4B8C-83A1-F6EECF244321}">
                <p14:modId xmlns:p14="http://schemas.microsoft.com/office/powerpoint/2010/main" val="2078384314"/>
              </p:ext>
            </p:extLst>
          </p:nvPr>
        </p:nvGraphicFramePr>
        <p:xfrm>
          <a:off x="7502011" y="1405531"/>
          <a:ext cx="4534207" cy="5182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a:extLst>
              <a:ext uri="{FF2B5EF4-FFF2-40B4-BE49-F238E27FC236}">
                <a16:creationId xmlns:a16="http://schemas.microsoft.com/office/drawing/2014/main" id="{5EF10A96-9D79-F7F9-F713-11445B7D00C5}"/>
              </a:ext>
            </a:extLst>
          </p:cNvPr>
          <p:cNvSpPr txBox="1"/>
          <p:nvPr/>
        </p:nvSpPr>
        <p:spPr>
          <a:xfrm>
            <a:off x="155780" y="3627989"/>
            <a:ext cx="3167523" cy="2862322"/>
          </a:xfrm>
          <a:prstGeom prst="rect">
            <a:avLst/>
          </a:prstGeom>
          <a:noFill/>
        </p:spPr>
        <p:txBody>
          <a:bodyPr wrap="square">
            <a:spAutoFit/>
          </a:bodyPr>
          <a:lstStyle/>
          <a:p>
            <a:pPr lvl="0" hangingPunct="1">
              <a:spcBef>
                <a:spcPts val="600"/>
              </a:spcBef>
              <a:defRPr/>
            </a:pPr>
            <a:r>
              <a:rPr lang="es-ES" sz="2000" b="1" kern="1200" dirty="0" err="1">
                <a:solidFill>
                  <a:prstClr val="black"/>
                </a:solidFill>
                <a:latin typeface="Aptos" panose="02110004020202020204"/>
                <a:ea typeface="+mn-ea"/>
                <a:cs typeface="+mn-cs"/>
              </a:rPr>
              <a:t>Ñe</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armij</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rej</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kautej</a:t>
            </a:r>
            <a:r>
              <a:rPr lang="es-ES" sz="2000" b="1" kern="1200" dirty="0">
                <a:solidFill>
                  <a:prstClr val="black"/>
                </a:solidFill>
                <a:latin typeface="Aptos" panose="02110004020202020204"/>
                <a:ea typeface="+mn-ea"/>
                <a:cs typeface="+mn-cs"/>
              </a:rPr>
              <a:t> jet </a:t>
            </a:r>
            <a:r>
              <a:rPr lang="es-ES" sz="2000" b="1" kern="1200" dirty="0" err="1">
                <a:solidFill>
                  <a:prstClr val="black"/>
                </a:solidFill>
                <a:latin typeface="Aptos" panose="02110004020202020204"/>
                <a:ea typeface="+mn-ea"/>
                <a:cs typeface="+mn-cs"/>
              </a:rPr>
              <a:t>ri</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tel</a:t>
            </a:r>
            <a:r>
              <a:rPr lang="es-ES" sz="2000" b="1" kern="1200" dirty="0">
                <a:solidFill>
                  <a:prstClr val="black"/>
                </a:solidFill>
                <a:latin typeface="Aptos" panose="02110004020202020204"/>
                <a:ea typeface="+mn-ea"/>
                <a:cs typeface="+mn-cs"/>
              </a:rPr>
              <a:t> ro </a:t>
            </a:r>
            <a:r>
              <a:rPr lang="es-ES" sz="2000" b="1" kern="1200" dirty="0" err="1">
                <a:solidFill>
                  <a:prstClr val="black"/>
                </a:solidFill>
                <a:latin typeface="Aptos" panose="02110004020202020204"/>
                <a:ea typeface="+mn-ea"/>
                <a:cs typeface="+mn-cs"/>
              </a:rPr>
              <a:t>ilo</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an</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jolok</a:t>
            </a:r>
            <a:r>
              <a:rPr lang="es-ES" sz="2000" b="1" kern="1200" dirty="0">
                <a:solidFill>
                  <a:prstClr val="black"/>
                </a:solidFill>
                <a:latin typeface="Aptos" panose="02110004020202020204"/>
                <a:ea typeface="+mn-ea"/>
                <a:cs typeface="+mn-cs"/>
              </a:rPr>
              <a:t> ro jet, </a:t>
            </a:r>
            <a:r>
              <a:rPr lang="es-ES" sz="2000" b="1" kern="1200" dirty="0" err="1">
                <a:solidFill>
                  <a:prstClr val="black"/>
                </a:solidFill>
                <a:latin typeface="Aptos" panose="02110004020202020204"/>
                <a:ea typeface="+mn-ea"/>
                <a:cs typeface="+mn-cs"/>
              </a:rPr>
              <a:t>armij</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rot</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rein</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rej</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komman</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jepel</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iloan</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Eklesia</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eo</a:t>
            </a:r>
            <a:r>
              <a:rPr lang="es-ES" sz="2000" b="1" kern="1200" dirty="0">
                <a:solidFill>
                  <a:prstClr val="black"/>
                </a:solidFill>
                <a:latin typeface="Aptos" panose="02110004020202020204"/>
                <a:ea typeface="+mn-ea"/>
                <a:cs typeface="+mn-cs"/>
              </a:rPr>
              <a:t>. Menin </a:t>
            </a:r>
            <a:r>
              <a:rPr lang="es-ES" sz="2000" b="1" kern="1200" dirty="0" err="1">
                <a:solidFill>
                  <a:prstClr val="black"/>
                </a:solidFill>
                <a:latin typeface="Aptos" panose="02110004020202020204"/>
                <a:ea typeface="+mn-ea"/>
                <a:cs typeface="+mn-cs"/>
              </a:rPr>
              <a:t>ej</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kwalok</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kin</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aer</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jañin</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rūttolok</a:t>
            </a:r>
            <a:r>
              <a:rPr lang="es-ES" sz="2000" b="1" kern="1200" dirty="0">
                <a:solidFill>
                  <a:prstClr val="black"/>
                </a:solidFill>
                <a:latin typeface="Aptos" panose="02110004020202020204"/>
                <a:ea typeface="+mn-ea"/>
                <a:cs typeface="+mn-cs"/>
              </a:rPr>
              <a:t>. Kin </a:t>
            </a:r>
            <a:r>
              <a:rPr lang="es-ES" sz="2000" b="1" kern="1200" dirty="0" err="1">
                <a:solidFill>
                  <a:prstClr val="black"/>
                </a:solidFill>
                <a:latin typeface="Aptos" panose="02110004020202020204"/>
                <a:ea typeface="+mn-ea"/>
                <a:cs typeface="+mn-cs"/>
              </a:rPr>
              <a:t>menin</a:t>
            </a:r>
            <a:r>
              <a:rPr lang="es-ES" sz="2000" b="1" kern="1200" dirty="0">
                <a:solidFill>
                  <a:prstClr val="black"/>
                </a:solidFill>
                <a:latin typeface="Aptos" panose="02110004020202020204"/>
                <a:ea typeface="+mn-ea"/>
                <a:cs typeface="+mn-cs"/>
              </a:rPr>
              <a:t>, Paul </a:t>
            </a:r>
            <a:r>
              <a:rPr lang="es-ES" sz="2000" b="1" kern="1200" dirty="0" err="1">
                <a:solidFill>
                  <a:prstClr val="black"/>
                </a:solidFill>
                <a:latin typeface="Aptos" panose="02110004020202020204"/>
                <a:ea typeface="+mn-ea"/>
                <a:cs typeface="+mn-cs"/>
              </a:rPr>
              <a:t>ej</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karuwaineneik</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kij</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bwe</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jen</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rūttolok</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ilo</a:t>
            </a:r>
            <a:r>
              <a:rPr lang="es-ES" sz="2000" b="1" kern="1200" dirty="0">
                <a:solidFill>
                  <a:prstClr val="black"/>
                </a:solidFill>
                <a:latin typeface="Aptos" panose="02110004020202020204"/>
                <a:ea typeface="+mn-ea"/>
                <a:cs typeface="+mn-cs"/>
              </a:rPr>
              <a:t> </a:t>
            </a:r>
            <a:r>
              <a:rPr lang="es-ES" sz="2000" b="1" kern="1200" dirty="0" err="1">
                <a:solidFill>
                  <a:prstClr val="black"/>
                </a:solidFill>
                <a:latin typeface="Aptos" panose="02110004020202020204"/>
                <a:ea typeface="+mn-ea"/>
                <a:cs typeface="+mn-cs"/>
              </a:rPr>
              <a:t>Kraist</a:t>
            </a:r>
            <a:r>
              <a:rPr lang="es-ES" sz="2000" b="1" kern="1200" dirty="0">
                <a:solidFill>
                  <a:prstClr val="black"/>
                </a:solidFill>
                <a:latin typeface="Aptos" panose="02110004020202020204"/>
                <a:ea typeface="+mn-ea"/>
                <a:cs typeface="+mn-cs"/>
              </a:rPr>
              <a:t> (1 </a:t>
            </a:r>
            <a:r>
              <a:rPr lang="es-ES" sz="2000" b="1" kern="1200" dirty="0" err="1">
                <a:solidFill>
                  <a:prstClr val="black"/>
                </a:solidFill>
                <a:latin typeface="Aptos" panose="02110004020202020204"/>
                <a:ea typeface="+mn-ea"/>
                <a:cs typeface="+mn-cs"/>
              </a:rPr>
              <a:t>Korint</a:t>
            </a:r>
            <a:r>
              <a:rPr lang="es-ES" sz="2000" b="1" kern="1200" dirty="0">
                <a:solidFill>
                  <a:prstClr val="black"/>
                </a:solidFill>
                <a:latin typeface="Aptos" panose="02110004020202020204"/>
                <a:ea typeface="+mn-ea"/>
                <a:cs typeface="+mn-cs"/>
              </a:rPr>
              <a:t> 2:6</a:t>
            </a:r>
            <a:r>
              <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40000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A6EDFBF9-0B8B-4B63-AB4F-FEAD2023A5FF}"/>
                                            </p:graphicEl>
                                          </p:spTgt>
                                        </p:tgtEl>
                                        <p:attrNameLst>
                                          <p:attrName>style.visibility</p:attrName>
                                        </p:attrNameLst>
                                      </p:cBhvr>
                                      <p:to>
                                        <p:strVal val="visible"/>
                                      </p:to>
                                    </p:set>
                                    <p:anim calcmode="lin" valueType="num">
                                      <p:cBhvr>
                                        <p:cTn id="31" dur="500" fill="hold"/>
                                        <p:tgtEl>
                                          <p:spTgt spid="7">
                                            <p:graphicEl>
                                              <a:dgm id="{A6EDFBF9-0B8B-4B63-AB4F-FEAD2023A5FF}"/>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A6EDFBF9-0B8B-4B63-AB4F-FEAD2023A5FF}"/>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A6EDFBF9-0B8B-4B63-AB4F-FEAD2023A5F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graphicEl>
                                              <a:dgm id="{0C78EE7E-64C5-4FE5-B4FC-9C612B2224AA}"/>
                                            </p:graphicEl>
                                          </p:spTgt>
                                        </p:tgtEl>
                                        <p:attrNameLst>
                                          <p:attrName>style.visibility</p:attrName>
                                        </p:attrNameLst>
                                      </p:cBhvr>
                                      <p:to>
                                        <p:strVal val="visible"/>
                                      </p:to>
                                    </p:set>
                                    <p:anim calcmode="lin" valueType="num">
                                      <p:cBhvr>
                                        <p:cTn id="36" dur="500" fill="hold"/>
                                        <p:tgtEl>
                                          <p:spTgt spid="4">
                                            <p:graphicEl>
                                              <a:dgm id="{0C78EE7E-64C5-4FE5-B4FC-9C612B2224AA}"/>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0C78EE7E-64C5-4FE5-B4FC-9C612B2224AA}"/>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0C78EE7E-64C5-4FE5-B4FC-9C612B2224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0B9B435-A79F-4DAA-9A8D-B0D8EB58FFF0}"/>
                                            </p:graphicEl>
                                          </p:spTgt>
                                        </p:tgtEl>
                                        <p:attrNameLst>
                                          <p:attrName>style.visibility</p:attrName>
                                        </p:attrNameLst>
                                      </p:cBhvr>
                                      <p:to>
                                        <p:strVal val="visible"/>
                                      </p:to>
                                    </p:set>
                                    <p:anim calcmode="lin" valueType="num">
                                      <p:cBhvr>
                                        <p:cTn id="43" dur="500" fill="hold"/>
                                        <p:tgtEl>
                                          <p:spTgt spid="7">
                                            <p:graphicEl>
                                              <a:dgm id="{20B9B435-A79F-4DAA-9A8D-B0D8EB58FFF0}"/>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0B9B435-A79F-4DAA-9A8D-B0D8EB58FFF0}"/>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0B9B435-A79F-4DAA-9A8D-B0D8EB58FFF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A28C0F7E-2C35-4733-B9B7-518F5F4CE207}"/>
                                            </p:graphicEl>
                                          </p:spTgt>
                                        </p:tgtEl>
                                        <p:attrNameLst>
                                          <p:attrName>style.visibility</p:attrName>
                                        </p:attrNameLst>
                                      </p:cBhvr>
                                      <p:to>
                                        <p:strVal val="visible"/>
                                      </p:to>
                                    </p:set>
                                    <p:anim calcmode="lin" valueType="num">
                                      <p:cBhvr>
                                        <p:cTn id="48" dur="500" fill="hold"/>
                                        <p:tgtEl>
                                          <p:spTgt spid="7">
                                            <p:graphicEl>
                                              <a:dgm id="{A28C0F7E-2C35-4733-B9B7-518F5F4CE207}"/>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A28C0F7E-2C35-4733-B9B7-518F5F4CE207}"/>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A28C0F7E-2C35-4733-B9B7-518F5F4CE20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graphicEl>
                                              <a:dgm id="{4AFB3FCF-D3AF-47CC-9C64-79E7D6E5B9C4}"/>
                                            </p:graphicEl>
                                          </p:spTgt>
                                        </p:tgtEl>
                                        <p:attrNameLst>
                                          <p:attrName>style.visibility</p:attrName>
                                        </p:attrNameLst>
                                      </p:cBhvr>
                                      <p:to>
                                        <p:strVal val="visible"/>
                                      </p:to>
                                    </p:set>
                                    <p:anim calcmode="lin" valueType="num">
                                      <p:cBhvr>
                                        <p:cTn id="55" dur="500" fill="hold"/>
                                        <p:tgtEl>
                                          <p:spTgt spid="4">
                                            <p:graphicEl>
                                              <a:dgm id="{4AFB3FCF-D3AF-47CC-9C64-79E7D6E5B9C4}"/>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4AFB3FCF-D3AF-47CC-9C64-79E7D6E5B9C4}"/>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4AFB3FCF-D3AF-47CC-9C64-79E7D6E5B9C4}"/>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
                                            <p:graphicEl>
                                              <a:dgm id="{7DC70FBC-0A1D-4094-9303-7522C2FA25DB}"/>
                                            </p:graphicEl>
                                          </p:spTgt>
                                        </p:tgtEl>
                                        <p:attrNameLst>
                                          <p:attrName>style.visibility</p:attrName>
                                        </p:attrNameLst>
                                      </p:cBhvr>
                                      <p:to>
                                        <p:strVal val="visible"/>
                                      </p:to>
                                    </p:set>
                                    <p:anim calcmode="lin" valueType="num">
                                      <p:cBhvr>
                                        <p:cTn id="60" dur="500" fill="hold"/>
                                        <p:tgtEl>
                                          <p:spTgt spid="4">
                                            <p:graphicEl>
                                              <a:dgm id="{7DC70FBC-0A1D-4094-9303-7522C2FA25DB}"/>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7DC70FBC-0A1D-4094-9303-7522C2FA25DB}"/>
                                            </p:graphicEl>
                                          </p:spTgt>
                                        </p:tgtEl>
                                        <p:attrNameLst>
                                          <p:attrName>ppt_h</p:attrName>
                                        </p:attrNameLst>
                                      </p:cBhvr>
                                      <p:tavLst>
                                        <p:tav tm="0">
                                          <p:val>
                                            <p:fltVal val="0"/>
                                          </p:val>
                                        </p:tav>
                                        <p:tav tm="100000">
                                          <p:val>
                                            <p:strVal val="#ppt_h"/>
                                          </p:val>
                                        </p:tav>
                                      </p:tavLst>
                                    </p:anim>
                                    <p:animEffect transition="in" filter="fade">
                                      <p:cBhvr>
                                        <p:cTn id="62" dur="500"/>
                                        <p:tgtEl>
                                          <p:spTgt spid="4">
                                            <p:graphicEl>
                                              <a:dgm id="{7DC70FBC-0A1D-4094-9303-7522C2FA25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graphicEl>
                                              <a:dgm id="{CC805A5F-E0A3-498A-BE8A-4478F8482781}"/>
                                            </p:graphicEl>
                                          </p:spTgt>
                                        </p:tgtEl>
                                        <p:attrNameLst>
                                          <p:attrName>style.visibility</p:attrName>
                                        </p:attrNameLst>
                                      </p:cBhvr>
                                      <p:to>
                                        <p:strVal val="visible"/>
                                      </p:to>
                                    </p:set>
                                    <p:anim calcmode="lin" valueType="num">
                                      <p:cBhvr>
                                        <p:cTn id="67" dur="500" fill="hold"/>
                                        <p:tgtEl>
                                          <p:spTgt spid="7">
                                            <p:graphicEl>
                                              <a:dgm id="{CC805A5F-E0A3-498A-BE8A-4478F8482781}"/>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CC805A5F-E0A3-498A-BE8A-4478F8482781}"/>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CC805A5F-E0A3-498A-BE8A-4478F8482781}"/>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
                                            <p:graphicEl>
                                              <a:dgm id="{C05C37D8-282B-4B47-8E92-AB3C4AF2656B}"/>
                                            </p:graphicEl>
                                          </p:spTgt>
                                        </p:tgtEl>
                                        <p:attrNameLst>
                                          <p:attrName>style.visibility</p:attrName>
                                        </p:attrNameLst>
                                      </p:cBhvr>
                                      <p:to>
                                        <p:strVal val="visible"/>
                                      </p:to>
                                    </p:set>
                                    <p:anim calcmode="lin" valueType="num">
                                      <p:cBhvr>
                                        <p:cTn id="72" dur="500" fill="hold"/>
                                        <p:tgtEl>
                                          <p:spTgt spid="7">
                                            <p:graphicEl>
                                              <a:dgm id="{C05C37D8-282B-4B47-8E92-AB3C4AF2656B}"/>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C05C37D8-282B-4B47-8E92-AB3C4AF2656B}"/>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C05C37D8-282B-4B47-8E92-AB3C4AF2656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
                                            <p:graphicEl>
                                              <a:dgm id="{76C86819-371B-4EE7-A4A8-69934EF8EED2}"/>
                                            </p:graphicEl>
                                          </p:spTgt>
                                        </p:tgtEl>
                                        <p:attrNameLst>
                                          <p:attrName>style.visibility</p:attrName>
                                        </p:attrNameLst>
                                      </p:cBhvr>
                                      <p:to>
                                        <p:strVal val="visible"/>
                                      </p:to>
                                    </p:set>
                                    <p:anim calcmode="lin" valueType="num">
                                      <p:cBhvr>
                                        <p:cTn id="79" dur="500" fill="hold"/>
                                        <p:tgtEl>
                                          <p:spTgt spid="4">
                                            <p:graphicEl>
                                              <a:dgm id="{76C86819-371B-4EE7-A4A8-69934EF8EED2}"/>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76C86819-371B-4EE7-A4A8-69934EF8EED2}"/>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76C86819-371B-4EE7-A4A8-69934EF8EED2}"/>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
                                            <p:graphicEl>
                                              <a:dgm id="{14D5DE0B-838A-4655-B6A5-58C027ACB164}"/>
                                            </p:graphicEl>
                                          </p:spTgt>
                                        </p:tgtEl>
                                        <p:attrNameLst>
                                          <p:attrName>style.visibility</p:attrName>
                                        </p:attrNameLst>
                                      </p:cBhvr>
                                      <p:to>
                                        <p:strVal val="visible"/>
                                      </p:to>
                                    </p:set>
                                    <p:anim calcmode="lin" valueType="num">
                                      <p:cBhvr>
                                        <p:cTn id="84" dur="500" fill="hold"/>
                                        <p:tgtEl>
                                          <p:spTgt spid="4">
                                            <p:graphicEl>
                                              <a:dgm id="{14D5DE0B-838A-4655-B6A5-58C027ACB164}"/>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14D5DE0B-838A-4655-B6A5-58C027ACB164}"/>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14D5DE0B-838A-4655-B6A5-58C027ACB16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544E29A7-1583-4A92-AD88-E60A4EEAC632}"/>
                                            </p:graphicEl>
                                          </p:spTgt>
                                        </p:tgtEl>
                                        <p:attrNameLst>
                                          <p:attrName>style.visibility</p:attrName>
                                        </p:attrNameLst>
                                      </p:cBhvr>
                                      <p:to>
                                        <p:strVal val="visible"/>
                                      </p:to>
                                    </p:set>
                                    <p:anim calcmode="lin" valueType="num">
                                      <p:cBhvr>
                                        <p:cTn id="91" dur="500" fill="hold"/>
                                        <p:tgtEl>
                                          <p:spTgt spid="7">
                                            <p:graphicEl>
                                              <a:dgm id="{544E29A7-1583-4A92-AD88-E60A4EEAC632}"/>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544E29A7-1583-4A92-AD88-E60A4EEAC632}"/>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544E29A7-1583-4A92-AD88-E60A4EEAC632}"/>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7">
                                            <p:graphicEl>
                                              <a:dgm id="{E82BFC15-9864-4E4A-A62D-828FE8496F17}"/>
                                            </p:graphicEl>
                                          </p:spTgt>
                                        </p:tgtEl>
                                        <p:attrNameLst>
                                          <p:attrName>style.visibility</p:attrName>
                                        </p:attrNameLst>
                                      </p:cBhvr>
                                      <p:to>
                                        <p:strVal val="visible"/>
                                      </p:to>
                                    </p:set>
                                    <p:anim calcmode="lin" valueType="num">
                                      <p:cBhvr>
                                        <p:cTn id="96" dur="500" fill="hold"/>
                                        <p:tgtEl>
                                          <p:spTgt spid="7">
                                            <p:graphicEl>
                                              <a:dgm id="{E82BFC15-9864-4E4A-A62D-828FE8496F17}"/>
                                            </p:graphicEl>
                                          </p:spTgt>
                                        </p:tgtEl>
                                        <p:attrNameLst>
                                          <p:attrName>ppt_w</p:attrName>
                                        </p:attrNameLst>
                                      </p:cBhvr>
                                      <p:tavLst>
                                        <p:tav tm="0">
                                          <p:val>
                                            <p:fltVal val="0"/>
                                          </p:val>
                                        </p:tav>
                                        <p:tav tm="100000">
                                          <p:val>
                                            <p:strVal val="#ppt_w"/>
                                          </p:val>
                                        </p:tav>
                                      </p:tavLst>
                                    </p:anim>
                                    <p:anim calcmode="lin" valueType="num">
                                      <p:cBhvr>
                                        <p:cTn id="97" dur="500" fill="hold"/>
                                        <p:tgtEl>
                                          <p:spTgt spid="7">
                                            <p:graphicEl>
                                              <a:dgm id="{E82BFC15-9864-4E4A-A62D-828FE8496F17}"/>
                                            </p:graphicEl>
                                          </p:spTgt>
                                        </p:tgtEl>
                                        <p:attrNameLst>
                                          <p:attrName>ppt_h</p:attrName>
                                        </p:attrNameLst>
                                      </p:cBhvr>
                                      <p:tavLst>
                                        <p:tav tm="0">
                                          <p:val>
                                            <p:fltVal val="0"/>
                                          </p:val>
                                        </p:tav>
                                        <p:tav tm="100000">
                                          <p:val>
                                            <p:strVal val="#ppt_h"/>
                                          </p:val>
                                        </p:tav>
                                      </p:tavLst>
                                    </p:anim>
                                    <p:animEffect transition="in" filter="fade">
                                      <p:cBhvr>
                                        <p:cTn id="98" dur="500"/>
                                        <p:tgtEl>
                                          <p:spTgt spid="7">
                                            <p:graphicEl>
                                              <a:dgm id="{E82BFC15-9864-4E4A-A62D-828FE8496F17}"/>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
                                            <p:graphicEl>
                                              <a:dgm id="{3C7A11C8-C8DC-4CA4-BE55-2851ADBDAA1E}"/>
                                            </p:graphicEl>
                                          </p:spTgt>
                                        </p:tgtEl>
                                        <p:attrNameLst>
                                          <p:attrName>style.visibility</p:attrName>
                                        </p:attrNameLst>
                                      </p:cBhvr>
                                      <p:to>
                                        <p:strVal val="visible"/>
                                      </p:to>
                                    </p:set>
                                    <p:anim calcmode="lin" valueType="num">
                                      <p:cBhvr>
                                        <p:cTn id="103" dur="500" fill="hold"/>
                                        <p:tgtEl>
                                          <p:spTgt spid="4">
                                            <p:graphicEl>
                                              <a:dgm id="{3C7A11C8-C8DC-4CA4-BE55-2851ADBDAA1E}"/>
                                            </p:graphicEl>
                                          </p:spTgt>
                                        </p:tgtEl>
                                        <p:attrNameLst>
                                          <p:attrName>ppt_w</p:attrName>
                                        </p:attrNameLst>
                                      </p:cBhvr>
                                      <p:tavLst>
                                        <p:tav tm="0">
                                          <p:val>
                                            <p:fltVal val="0"/>
                                          </p:val>
                                        </p:tav>
                                        <p:tav tm="100000">
                                          <p:val>
                                            <p:strVal val="#ppt_w"/>
                                          </p:val>
                                        </p:tav>
                                      </p:tavLst>
                                    </p:anim>
                                    <p:anim calcmode="lin" valueType="num">
                                      <p:cBhvr>
                                        <p:cTn id="104" dur="500" fill="hold"/>
                                        <p:tgtEl>
                                          <p:spTgt spid="4">
                                            <p:graphicEl>
                                              <a:dgm id="{3C7A11C8-C8DC-4CA4-BE55-2851ADBDAA1E}"/>
                                            </p:graphicEl>
                                          </p:spTgt>
                                        </p:tgtEl>
                                        <p:attrNameLst>
                                          <p:attrName>ppt_h</p:attrName>
                                        </p:attrNameLst>
                                      </p:cBhvr>
                                      <p:tavLst>
                                        <p:tav tm="0">
                                          <p:val>
                                            <p:fltVal val="0"/>
                                          </p:val>
                                        </p:tav>
                                        <p:tav tm="100000">
                                          <p:val>
                                            <p:strVal val="#ppt_h"/>
                                          </p:val>
                                        </p:tav>
                                      </p:tavLst>
                                    </p:anim>
                                    <p:animEffect transition="in" filter="fade">
                                      <p:cBhvr>
                                        <p:cTn id="105" dur="500"/>
                                        <p:tgtEl>
                                          <p:spTgt spid="4">
                                            <p:graphicEl>
                                              <a:dgm id="{3C7A11C8-C8DC-4CA4-BE55-2851ADBDAA1E}"/>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
                                            <p:graphicEl>
                                              <a:dgm id="{77470709-A4BF-49FC-8D92-CE27CC9DD2EE}"/>
                                            </p:graphicEl>
                                          </p:spTgt>
                                        </p:tgtEl>
                                        <p:attrNameLst>
                                          <p:attrName>style.visibility</p:attrName>
                                        </p:attrNameLst>
                                      </p:cBhvr>
                                      <p:to>
                                        <p:strVal val="visible"/>
                                      </p:to>
                                    </p:set>
                                    <p:anim calcmode="lin" valueType="num">
                                      <p:cBhvr>
                                        <p:cTn id="108" dur="500" fill="hold"/>
                                        <p:tgtEl>
                                          <p:spTgt spid="4">
                                            <p:graphicEl>
                                              <a:dgm id="{77470709-A4BF-49FC-8D92-CE27CC9DD2EE}"/>
                                            </p:graphicEl>
                                          </p:spTgt>
                                        </p:tgtEl>
                                        <p:attrNameLst>
                                          <p:attrName>ppt_w</p:attrName>
                                        </p:attrNameLst>
                                      </p:cBhvr>
                                      <p:tavLst>
                                        <p:tav tm="0">
                                          <p:val>
                                            <p:fltVal val="0"/>
                                          </p:val>
                                        </p:tav>
                                        <p:tav tm="100000">
                                          <p:val>
                                            <p:strVal val="#ppt_w"/>
                                          </p:val>
                                        </p:tav>
                                      </p:tavLst>
                                    </p:anim>
                                    <p:anim calcmode="lin" valueType="num">
                                      <p:cBhvr>
                                        <p:cTn id="109" dur="500" fill="hold"/>
                                        <p:tgtEl>
                                          <p:spTgt spid="4">
                                            <p:graphicEl>
                                              <a:dgm id="{77470709-A4BF-49FC-8D92-CE27CC9DD2EE}"/>
                                            </p:graphicEl>
                                          </p:spTgt>
                                        </p:tgtEl>
                                        <p:attrNameLst>
                                          <p:attrName>ppt_h</p:attrName>
                                        </p:attrNameLst>
                                      </p:cBhvr>
                                      <p:tavLst>
                                        <p:tav tm="0">
                                          <p:val>
                                            <p:fltVal val="0"/>
                                          </p:val>
                                        </p:tav>
                                        <p:tav tm="100000">
                                          <p:val>
                                            <p:strVal val="#ppt_h"/>
                                          </p:val>
                                        </p:tav>
                                      </p:tavLst>
                                    </p:anim>
                                    <p:animEffect transition="in" filter="fade">
                                      <p:cBhvr>
                                        <p:cTn id="110" dur="500"/>
                                        <p:tgtEl>
                                          <p:spTgt spid="4">
                                            <p:graphicEl>
                                              <a:dgm id="{77470709-A4BF-49FC-8D92-CE27CC9DD2EE}"/>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7">
                                            <p:graphicEl>
                                              <a:dgm id="{410E2F05-E06F-4707-8316-DA974A0D1AF9}"/>
                                            </p:graphicEl>
                                          </p:spTgt>
                                        </p:tgtEl>
                                        <p:attrNameLst>
                                          <p:attrName>style.visibility</p:attrName>
                                        </p:attrNameLst>
                                      </p:cBhvr>
                                      <p:to>
                                        <p:strVal val="visible"/>
                                      </p:to>
                                    </p:set>
                                    <p:anim calcmode="lin" valueType="num">
                                      <p:cBhvr>
                                        <p:cTn id="115" dur="500" fill="hold"/>
                                        <p:tgtEl>
                                          <p:spTgt spid="7">
                                            <p:graphicEl>
                                              <a:dgm id="{410E2F05-E06F-4707-8316-DA974A0D1AF9}"/>
                                            </p:graphicEl>
                                          </p:spTgt>
                                        </p:tgtEl>
                                        <p:attrNameLst>
                                          <p:attrName>ppt_w</p:attrName>
                                        </p:attrNameLst>
                                      </p:cBhvr>
                                      <p:tavLst>
                                        <p:tav tm="0">
                                          <p:val>
                                            <p:fltVal val="0"/>
                                          </p:val>
                                        </p:tav>
                                        <p:tav tm="100000">
                                          <p:val>
                                            <p:strVal val="#ppt_w"/>
                                          </p:val>
                                        </p:tav>
                                      </p:tavLst>
                                    </p:anim>
                                    <p:anim calcmode="lin" valueType="num">
                                      <p:cBhvr>
                                        <p:cTn id="116" dur="500" fill="hold"/>
                                        <p:tgtEl>
                                          <p:spTgt spid="7">
                                            <p:graphicEl>
                                              <a:dgm id="{410E2F05-E06F-4707-8316-DA974A0D1AF9}"/>
                                            </p:graphicEl>
                                          </p:spTgt>
                                        </p:tgtEl>
                                        <p:attrNameLst>
                                          <p:attrName>ppt_h</p:attrName>
                                        </p:attrNameLst>
                                      </p:cBhvr>
                                      <p:tavLst>
                                        <p:tav tm="0">
                                          <p:val>
                                            <p:fltVal val="0"/>
                                          </p:val>
                                        </p:tav>
                                        <p:tav tm="100000">
                                          <p:val>
                                            <p:strVal val="#ppt_h"/>
                                          </p:val>
                                        </p:tav>
                                      </p:tavLst>
                                    </p:anim>
                                    <p:animEffect transition="in" filter="fade">
                                      <p:cBhvr>
                                        <p:cTn id="117" dur="500"/>
                                        <p:tgtEl>
                                          <p:spTgt spid="7">
                                            <p:graphicEl>
                                              <a:dgm id="{410E2F05-E06F-4707-8316-DA974A0D1AF9}"/>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
                                            <p:graphicEl>
                                              <a:dgm id="{FA8E0FB4-A277-4A92-81BD-BD9A3E41C821}"/>
                                            </p:graphicEl>
                                          </p:spTgt>
                                        </p:tgtEl>
                                        <p:attrNameLst>
                                          <p:attrName>style.visibility</p:attrName>
                                        </p:attrNameLst>
                                      </p:cBhvr>
                                      <p:to>
                                        <p:strVal val="visible"/>
                                      </p:to>
                                    </p:set>
                                    <p:anim calcmode="lin" valueType="num">
                                      <p:cBhvr>
                                        <p:cTn id="120" dur="500" fill="hold"/>
                                        <p:tgtEl>
                                          <p:spTgt spid="7">
                                            <p:graphicEl>
                                              <a:dgm id="{FA8E0FB4-A277-4A92-81BD-BD9A3E41C821}"/>
                                            </p:graphicEl>
                                          </p:spTgt>
                                        </p:tgtEl>
                                        <p:attrNameLst>
                                          <p:attrName>ppt_w</p:attrName>
                                        </p:attrNameLst>
                                      </p:cBhvr>
                                      <p:tavLst>
                                        <p:tav tm="0">
                                          <p:val>
                                            <p:fltVal val="0"/>
                                          </p:val>
                                        </p:tav>
                                        <p:tav tm="100000">
                                          <p:val>
                                            <p:strVal val="#ppt_w"/>
                                          </p:val>
                                        </p:tav>
                                      </p:tavLst>
                                    </p:anim>
                                    <p:anim calcmode="lin" valueType="num">
                                      <p:cBhvr>
                                        <p:cTn id="121" dur="500" fill="hold"/>
                                        <p:tgtEl>
                                          <p:spTgt spid="7">
                                            <p:graphicEl>
                                              <a:dgm id="{FA8E0FB4-A277-4A92-81BD-BD9A3E41C821}"/>
                                            </p:graphicEl>
                                          </p:spTgt>
                                        </p:tgtEl>
                                        <p:attrNameLst>
                                          <p:attrName>ppt_h</p:attrName>
                                        </p:attrNameLst>
                                      </p:cBhvr>
                                      <p:tavLst>
                                        <p:tav tm="0">
                                          <p:val>
                                            <p:fltVal val="0"/>
                                          </p:val>
                                        </p:tav>
                                        <p:tav tm="100000">
                                          <p:val>
                                            <p:strVal val="#ppt_h"/>
                                          </p:val>
                                        </p:tav>
                                      </p:tavLst>
                                    </p:anim>
                                    <p:animEffect transition="in" filter="fade">
                                      <p:cBhvr>
                                        <p:cTn id="122" dur="500"/>
                                        <p:tgtEl>
                                          <p:spTgt spid="7">
                                            <p:graphicEl>
                                              <a:dgm id="{FA8E0FB4-A277-4A92-81BD-BD9A3E41C821}"/>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
                                            <p:graphicEl>
                                              <a:dgm id="{197EFFD2-2C53-4D7E-AC20-EA12D8D5879A}"/>
                                            </p:graphicEl>
                                          </p:spTgt>
                                        </p:tgtEl>
                                        <p:attrNameLst>
                                          <p:attrName>style.visibility</p:attrName>
                                        </p:attrNameLst>
                                      </p:cBhvr>
                                      <p:to>
                                        <p:strVal val="visible"/>
                                      </p:to>
                                    </p:set>
                                    <p:anim calcmode="lin" valueType="num">
                                      <p:cBhvr>
                                        <p:cTn id="127" dur="500" fill="hold"/>
                                        <p:tgtEl>
                                          <p:spTgt spid="4">
                                            <p:graphicEl>
                                              <a:dgm id="{197EFFD2-2C53-4D7E-AC20-EA12D8D5879A}"/>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197EFFD2-2C53-4D7E-AC20-EA12D8D5879A}"/>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197EFFD2-2C53-4D7E-AC20-EA12D8D5879A}"/>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
                                            <p:graphicEl>
                                              <a:dgm id="{77EB49FE-AE66-4DCD-A044-77945FD71376}"/>
                                            </p:graphicEl>
                                          </p:spTgt>
                                        </p:tgtEl>
                                        <p:attrNameLst>
                                          <p:attrName>style.visibility</p:attrName>
                                        </p:attrNameLst>
                                      </p:cBhvr>
                                      <p:to>
                                        <p:strVal val="visible"/>
                                      </p:to>
                                    </p:set>
                                    <p:anim calcmode="lin" valueType="num">
                                      <p:cBhvr>
                                        <p:cTn id="132" dur="500" fill="hold"/>
                                        <p:tgtEl>
                                          <p:spTgt spid="4">
                                            <p:graphicEl>
                                              <a:dgm id="{77EB49FE-AE66-4DCD-A044-77945FD71376}"/>
                                            </p:graphicEl>
                                          </p:spTgt>
                                        </p:tgtEl>
                                        <p:attrNameLst>
                                          <p:attrName>ppt_w</p:attrName>
                                        </p:attrNameLst>
                                      </p:cBhvr>
                                      <p:tavLst>
                                        <p:tav tm="0">
                                          <p:val>
                                            <p:fltVal val="0"/>
                                          </p:val>
                                        </p:tav>
                                        <p:tav tm="100000">
                                          <p:val>
                                            <p:strVal val="#ppt_w"/>
                                          </p:val>
                                        </p:tav>
                                      </p:tavLst>
                                    </p:anim>
                                    <p:anim calcmode="lin" valueType="num">
                                      <p:cBhvr>
                                        <p:cTn id="133" dur="500" fill="hold"/>
                                        <p:tgtEl>
                                          <p:spTgt spid="4">
                                            <p:graphicEl>
                                              <a:dgm id="{77EB49FE-AE66-4DCD-A044-77945FD71376}"/>
                                            </p:graphicEl>
                                          </p:spTgt>
                                        </p:tgtEl>
                                        <p:attrNameLst>
                                          <p:attrName>ppt_h</p:attrName>
                                        </p:attrNameLst>
                                      </p:cBhvr>
                                      <p:tavLst>
                                        <p:tav tm="0">
                                          <p:val>
                                            <p:fltVal val="0"/>
                                          </p:val>
                                        </p:tav>
                                        <p:tav tm="100000">
                                          <p:val>
                                            <p:strVal val="#ppt_h"/>
                                          </p:val>
                                        </p:tav>
                                      </p:tavLst>
                                    </p:anim>
                                    <p:animEffect transition="in" filter="fade">
                                      <p:cBhvr>
                                        <p:cTn id="134" dur="500"/>
                                        <p:tgtEl>
                                          <p:spTgt spid="4">
                                            <p:graphicEl>
                                              <a:dgm id="{77EB49FE-AE66-4DCD-A044-77945FD71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4"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5" name="CuadroTexto 2"/>
          <p:cNvSpPr txBox="1"/>
          <p:nvPr/>
        </p:nvSpPr>
        <p:spPr>
          <a:xfrm>
            <a:off x="45719" y="-1"/>
            <a:ext cx="12100560" cy="76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400" b="1" spc="300">
                <a:ln w="15875" cap="flat">
                  <a:solidFill>
                    <a:srgbClr val="C34B2F"/>
                  </a:solidFill>
                  <a:prstDash val="solid"/>
                  <a:round/>
                </a:ln>
                <a:solidFill>
                  <a:srgbClr val="66FFCC"/>
                </a:solidFill>
                <a:effectLst>
                  <a:outerShdw blurRad="38100" dist="22860" dir="5400000" rotWithShape="0">
                    <a:srgbClr val="000000">
                      <a:alpha val="83000"/>
                    </a:srgbClr>
                  </a:outerShdw>
                </a:effectLst>
              </a:defRPr>
            </a:lvl1pPr>
          </a:lstStyle>
          <a:p>
            <a:r>
              <a:t>JERBAL IM ETTĀ BŌRO</a:t>
            </a:r>
          </a:p>
        </p:txBody>
      </p:sp>
      <p:sp>
        <p:nvSpPr>
          <p:cNvPr id="276" name="CuadroTexto 4"/>
          <p:cNvSpPr txBox="1"/>
          <p:nvPr/>
        </p:nvSpPr>
        <p:spPr>
          <a:xfrm>
            <a:off x="1553049" y="612293"/>
            <a:ext cx="9519273" cy="72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b="1">
                <a:solidFill>
                  <a:srgbClr val="FFFF66"/>
                </a:solidFill>
                <a:latin typeface="Comic Sans MS"/>
                <a:ea typeface="Comic Sans MS"/>
                <a:cs typeface="Comic Sans MS"/>
                <a:sym typeface="Comic Sans MS"/>
              </a:defRPr>
            </a:pPr>
            <a:r>
              <a:t>“Komin watoki kim ri karejaran Kraist, ro emwij likit ir ri bok eddron menin katak ko rettino an Anij. ” </a:t>
            </a:r>
            <a:r>
              <a:rPr sz="1400"/>
              <a:t>(1 Korinth 4:1)</a:t>
            </a:r>
          </a:p>
        </p:txBody>
      </p:sp>
      <p:sp>
        <p:nvSpPr>
          <p:cNvPr id="277" name="CuadroTexto 5"/>
          <p:cNvSpPr txBox="1"/>
          <p:nvPr/>
        </p:nvSpPr>
        <p:spPr>
          <a:xfrm>
            <a:off x="245745" y="1430656"/>
            <a:ext cx="6967747"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Einwõt ilo ran kein, ilo ebeben eo kein kajuõn armij ro rar jebel jen dron kin kien, meletlet, kabuñ, im tõmak ko jet. Ewi wawein ad maroñ bōbrae lemnok in jen an deloñ iloan eklesia in im kōmman jebel?</a:t>
            </a:r>
          </a:p>
        </p:txBody>
      </p:sp>
      <p:grpSp>
        <p:nvGrpSpPr>
          <p:cNvPr id="280" name="Imagen 11"/>
          <p:cNvGrpSpPr/>
          <p:nvPr/>
        </p:nvGrpSpPr>
        <p:grpSpPr>
          <a:xfrm>
            <a:off x="9950510" y="3008307"/>
            <a:ext cx="2114524" cy="2548986"/>
            <a:chOff x="0" y="0"/>
            <a:chExt cx="2114523" cy="2548984"/>
          </a:xfrm>
        </p:grpSpPr>
        <p:sp>
          <p:nvSpPr>
            <p:cNvPr id="278" name="Shape"/>
            <p:cNvSpPr/>
            <p:nvPr/>
          </p:nvSpPr>
          <p:spPr>
            <a:xfrm>
              <a:off x="0" y="-1"/>
              <a:ext cx="2114524" cy="2548986"/>
            </a:xfrm>
            <a:custGeom>
              <a:avLst/>
              <a:gdLst/>
              <a:ahLst/>
              <a:cxnLst>
                <a:cxn ang="0">
                  <a:pos x="wd2" y="hd2"/>
                </a:cxn>
                <a:cxn ang="5400000">
                  <a:pos x="wd2" y="hd2"/>
                </a:cxn>
                <a:cxn ang="10800000">
                  <a:pos x="wd2" y="hd2"/>
                </a:cxn>
                <a:cxn ang="16200000">
                  <a:pos x="wd2" y="hd2"/>
                </a:cxn>
              </a:cxnLst>
              <a:rect l="0" t="0" r="r" b="b"/>
              <a:pathLst>
                <a:path w="21600" h="21600" extrusionOk="0">
                  <a:moveTo>
                    <a:pt x="3404" y="0"/>
                  </a:moveTo>
                  <a:lnTo>
                    <a:pt x="18000" y="0"/>
                  </a:lnTo>
                  <a:lnTo>
                    <a:pt x="21600" y="2986"/>
                  </a:lnTo>
                  <a:lnTo>
                    <a:pt x="21600" y="18776"/>
                  </a:lnTo>
                  <a:lnTo>
                    <a:pt x="18196" y="21600"/>
                  </a:lnTo>
                  <a:lnTo>
                    <a:pt x="3600" y="21600"/>
                  </a:lnTo>
                  <a:lnTo>
                    <a:pt x="0" y="18614"/>
                  </a:lnTo>
                  <a:lnTo>
                    <a:pt x="0" y="2824"/>
                  </a:ln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79" name="image32.jpeg" descr="image32.jpeg"/>
            <p:cNvPicPr>
              <a:picLocks noChangeAspect="1"/>
            </p:cNvPicPr>
            <p:nvPr/>
          </p:nvPicPr>
          <p:blipFill>
            <a:blip r:embed="rId3"/>
            <a:srcRect/>
            <a:stretch>
              <a:fillRect/>
            </a:stretch>
          </p:blipFill>
          <p:spPr>
            <a:xfrm>
              <a:off x="0" y="0"/>
              <a:ext cx="2114524" cy="2548985"/>
            </a:xfrm>
            <a:custGeom>
              <a:avLst/>
              <a:gdLst/>
              <a:ahLst/>
              <a:cxnLst>
                <a:cxn ang="0">
                  <a:pos x="wd2" y="hd2"/>
                </a:cxn>
                <a:cxn ang="5400000">
                  <a:pos x="wd2" y="hd2"/>
                </a:cxn>
                <a:cxn ang="10800000">
                  <a:pos x="wd2" y="hd2"/>
                </a:cxn>
                <a:cxn ang="16200000">
                  <a:pos x="wd2" y="hd2"/>
                </a:cxn>
              </a:cxnLst>
              <a:rect l="0" t="0" r="r" b="b"/>
              <a:pathLst>
                <a:path w="21600" h="21600" extrusionOk="0">
                  <a:moveTo>
                    <a:pt x="3405" y="0"/>
                  </a:moveTo>
                  <a:lnTo>
                    <a:pt x="0" y="2825"/>
                  </a:lnTo>
                  <a:lnTo>
                    <a:pt x="0" y="18614"/>
                  </a:lnTo>
                  <a:lnTo>
                    <a:pt x="3600" y="21600"/>
                  </a:lnTo>
                  <a:lnTo>
                    <a:pt x="18195" y="21600"/>
                  </a:lnTo>
                  <a:lnTo>
                    <a:pt x="21600" y="18775"/>
                  </a:lnTo>
                  <a:lnTo>
                    <a:pt x="21600" y="2986"/>
                  </a:lnTo>
                  <a:lnTo>
                    <a:pt x="18000" y="0"/>
                  </a:lnTo>
                  <a:lnTo>
                    <a:pt x="3405" y="0"/>
                  </a:lnTo>
                  <a:close/>
                </a:path>
              </a:pathLst>
            </a:custGeom>
            <a:ln w="57150" cap="sq">
              <a:solidFill>
                <a:srgbClr val="E8E686"/>
              </a:solidFill>
              <a:prstDash val="solid"/>
              <a:miter lim="800000"/>
            </a:ln>
            <a:effectLst>
              <a:outerShdw blurRad="88900" rotWithShape="0">
                <a:srgbClr val="000000">
                  <a:alpha val="45000"/>
                </a:srgbClr>
              </a:outerShdw>
            </a:effectLst>
          </p:spPr>
        </p:pic>
      </p:grpSp>
      <p:grpSp>
        <p:nvGrpSpPr>
          <p:cNvPr id="283" name="Imagen 13"/>
          <p:cNvGrpSpPr/>
          <p:nvPr/>
        </p:nvGrpSpPr>
        <p:grpSpPr>
          <a:xfrm>
            <a:off x="171448" y="3165158"/>
            <a:ext cx="1525592" cy="1615441"/>
            <a:chOff x="0" y="0"/>
            <a:chExt cx="1525590" cy="1615440"/>
          </a:xfrm>
        </p:grpSpPr>
        <p:sp>
          <p:nvSpPr>
            <p:cNvPr id="281" name="Shape"/>
            <p:cNvSpPr/>
            <p:nvPr/>
          </p:nvSpPr>
          <p:spPr>
            <a:xfrm>
              <a:off x="-1" y="-1"/>
              <a:ext cx="1525592" cy="1615442"/>
            </a:xfrm>
            <a:custGeom>
              <a:avLst/>
              <a:gdLst/>
              <a:ahLst/>
              <a:cxnLst>
                <a:cxn ang="0">
                  <a:pos x="wd2" y="hd2"/>
                </a:cxn>
                <a:cxn ang="5400000">
                  <a:pos x="wd2" y="hd2"/>
                </a:cxn>
                <a:cxn ang="10800000">
                  <a:pos x="wd2" y="hd2"/>
                </a:cxn>
                <a:cxn ang="16200000">
                  <a:pos x="wd2" y="hd2"/>
                </a:cxn>
              </a:cxnLst>
              <a:rect l="0" t="0" r="r" b="b"/>
              <a:pathLst>
                <a:path w="21600" h="21600" extrusionOk="0">
                  <a:moveTo>
                    <a:pt x="3404" y="0"/>
                  </a:moveTo>
                  <a:lnTo>
                    <a:pt x="18000" y="0"/>
                  </a:lnTo>
                  <a:lnTo>
                    <a:pt x="21600" y="3400"/>
                  </a:lnTo>
                  <a:lnTo>
                    <a:pt x="21600" y="18386"/>
                  </a:lnTo>
                  <a:lnTo>
                    <a:pt x="18196" y="21600"/>
                  </a:lnTo>
                  <a:lnTo>
                    <a:pt x="3600" y="21600"/>
                  </a:lnTo>
                  <a:lnTo>
                    <a:pt x="0" y="18200"/>
                  </a:lnTo>
                  <a:lnTo>
                    <a:pt x="0" y="3214"/>
                  </a:ln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82" name="image33.jpeg" descr="image33.jpeg"/>
            <p:cNvPicPr>
              <a:picLocks noChangeAspect="1"/>
            </p:cNvPicPr>
            <p:nvPr/>
          </p:nvPicPr>
          <p:blipFill>
            <a:blip r:embed="rId4"/>
            <a:srcRect b="9"/>
            <a:stretch>
              <a:fillRect/>
            </a:stretch>
          </p:blipFill>
          <p:spPr>
            <a:xfrm>
              <a:off x="0" y="0"/>
              <a:ext cx="1525588" cy="1615282"/>
            </a:xfrm>
            <a:custGeom>
              <a:avLst/>
              <a:gdLst/>
              <a:ahLst/>
              <a:cxnLst>
                <a:cxn ang="0">
                  <a:pos x="wd2" y="hd2"/>
                </a:cxn>
                <a:cxn ang="5400000">
                  <a:pos x="wd2" y="hd2"/>
                </a:cxn>
                <a:cxn ang="10800000">
                  <a:pos x="wd2" y="hd2"/>
                </a:cxn>
                <a:cxn ang="16200000">
                  <a:pos x="wd2" y="hd2"/>
                </a:cxn>
              </a:cxnLst>
              <a:rect l="0" t="0" r="r" b="b"/>
              <a:pathLst>
                <a:path w="21600" h="21600" extrusionOk="0">
                  <a:moveTo>
                    <a:pt x="3405" y="0"/>
                  </a:moveTo>
                  <a:lnTo>
                    <a:pt x="0" y="3216"/>
                  </a:lnTo>
                  <a:lnTo>
                    <a:pt x="0" y="18203"/>
                  </a:lnTo>
                  <a:lnTo>
                    <a:pt x="3602" y="21600"/>
                  </a:lnTo>
                  <a:lnTo>
                    <a:pt x="18195" y="21600"/>
                  </a:lnTo>
                  <a:lnTo>
                    <a:pt x="21600" y="18389"/>
                  </a:lnTo>
                  <a:lnTo>
                    <a:pt x="21600" y="3402"/>
                  </a:lnTo>
                  <a:lnTo>
                    <a:pt x="17998" y="0"/>
                  </a:lnTo>
                  <a:lnTo>
                    <a:pt x="3405" y="0"/>
                  </a:lnTo>
                  <a:close/>
                </a:path>
              </a:pathLst>
            </a:custGeom>
            <a:ln w="57150" cap="sq">
              <a:solidFill>
                <a:srgbClr val="66FFCC"/>
              </a:solidFill>
              <a:prstDash val="solid"/>
              <a:miter lim="800000"/>
            </a:ln>
            <a:effectLst>
              <a:outerShdw blurRad="88900" rotWithShape="0">
                <a:srgbClr val="000000">
                  <a:alpha val="45000"/>
                </a:srgbClr>
              </a:outerShdw>
            </a:effectLst>
          </p:spPr>
        </p:pic>
      </p:grpSp>
      <p:grpSp>
        <p:nvGrpSpPr>
          <p:cNvPr id="286" name="Imagen 15"/>
          <p:cNvGrpSpPr/>
          <p:nvPr/>
        </p:nvGrpSpPr>
        <p:grpSpPr>
          <a:xfrm>
            <a:off x="171448" y="5119687"/>
            <a:ext cx="1553606" cy="1181101"/>
            <a:chOff x="0" y="0"/>
            <a:chExt cx="1553604" cy="1181100"/>
          </a:xfrm>
        </p:grpSpPr>
        <p:sp>
          <p:nvSpPr>
            <p:cNvPr id="284" name="Shape"/>
            <p:cNvSpPr/>
            <p:nvPr/>
          </p:nvSpPr>
          <p:spPr>
            <a:xfrm>
              <a:off x="-1" y="-1"/>
              <a:ext cx="1553606" cy="1181101"/>
            </a:xfrm>
            <a:custGeom>
              <a:avLst/>
              <a:gdLst/>
              <a:ahLst/>
              <a:cxnLst>
                <a:cxn ang="0">
                  <a:pos x="wd2" y="hd2"/>
                </a:cxn>
                <a:cxn ang="5400000">
                  <a:pos x="wd2" y="hd2"/>
                </a:cxn>
                <a:cxn ang="10800000">
                  <a:pos x="wd2" y="hd2"/>
                </a:cxn>
                <a:cxn ang="16200000">
                  <a:pos x="wd2" y="hd2"/>
                </a:cxn>
              </a:cxnLst>
              <a:rect l="0" t="0" r="r" b="b"/>
              <a:pathLst>
                <a:path w="21600" h="21600" extrusionOk="0">
                  <a:moveTo>
                    <a:pt x="2588" y="0"/>
                  </a:moveTo>
                  <a:lnTo>
                    <a:pt x="18863" y="0"/>
                  </a:lnTo>
                  <a:lnTo>
                    <a:pt x="21600" y="3600"/>
                  </a:lnTo>
                  <a:lnTo>
                    <a:pt x="21600" y="18196"/>
                  </a:lnTo>
                  <a:lnTo>
                    <a:pt x="19012" y="21600"/>
                  </a:lnTo>
                  <a:lnTo>
                    <a:pt x="2737" y="21600"/>
                  </a:lnTo>
                  <a:lnTo>
                    <a:pt x="0" y="18000"/>
                  </a:lnTo>
                  <a:lnTo>
                    <a:pt x="0" y="3404"/>
                  </a:ln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285" name="image34.jpeg" descr="image34.jpeg"/>
            <p:cNvPicPr>
              <a:picLocks noChangeAspect="1"/>
            </p:cNvPicPr>
            <p:nvPr/>
          </p:nvPicPr>
          <p:blipFill>
            <a:blip r:embed="rId5"/>
            <a:srcRect/>
            <a:stretch>
              <a:fillRect/>
            </a:stretch>
          </p:blipFill>
          <p:spPr>
            <a:xfrm>
              <a:off x="0" y="0"/>
              <a:ext cx="1553605" cy="1181100"/>
            </a:xfrm>
            <a:custGeom>
              <a:avLst/>
              <a:gdLst/>
              <a:ahLst/>
              <a:cxnLst>
                <a:cxn ang="0">
                  <a:pos x="wd2" y="hd2"/>
                </a:cxn>
                <a:cxn ang="5400000">
                  <a:pos x="wd2" y="hd2"/>
                </a:cxn>
                <a:cxn ang="10800000">
                  <a:pos x="wd2" y="hd2"/>
                </a:cxn>
                <a:cxn ang="16200000">
                  <a:pos x="wd2" y="hd2"/>
                </a:cxn>
              </a:cxnLst>
              <a:rect l="0" t="0" r="r" b="b"/>
              <a:pathLst>
                <a:path w="21600" h="21600" extrusionOk="0">
                  <a:moveTo>
                    <a:pt x="2588" y="0"/>
                  </a:moveTo>
                  <a:lnTo>
                    <a:pt x="0" y="3404"/>
                  </a:lnTo>
                  <a:lnTo>
                    <a:pt x="0" y="18000"/>
                  </a:lnTo>
                  <a:lnTo>
                    <a:pt x="2737" y="21600"/>
                  </a:lnTo>
                  <a:lnTo>
                    <a:pt x="19012" y="21600"/>
                  </a:lnTo>
                  <a:lnTo>
                    <a:pt x="21600" y="18196"/>
                  </a:lnTo>
                  <a:lnTo>
                    <a:pt x="21600" y="3600"/>
                  </a:lnTo>
                  <a:lnTo>
                    <a:pt x="18863" y="0"/>
                  </a:lnTo>
                  <a:lnTo>
                    <a:pt x="2588" y="0"/>
                  </a:lnTo>
                  <a:close/>
                </a:path>
              </a:pathLst>
            </a:custGeom>
            <a:ln w="57150" cap="sq">
              <a:solidFill>
                <a:srgbClr val="877247"/>
              </a:solidFill>
              <a:prstDash val="solid"/>
              <a:miter lim="800000"/>
            </a:ln>
            <a:effectLst>
              <a:outerShdw blurRad="88900" rotWithShape="0">
                <a:srgbClr val="000000">
                  <a:alpha val="45000"/>
                </a:srgbClr>
              </a:outerShdw>
            </a:effectLst>
          </p:spPr>
        </p:pic>
      </p:grpSp>
      <p:sp>
        <p:nvSpPr>
          <p:cNvPr id="287" name="CuadroTexto 17"/>
          <p:cNvSpPr txBox="1"/>
          <p:nvPr/>
        </p:nvSpPr>
        <p:spPr>
          <a:xfrm>
            <a:off x="1854435" y="2770612"/>
            <a:ext cx="7938680"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Molen ak manit eo an juon ri tel ej elap an aurok. Eaikwij bwe ri tel ro remelele kin jerbal ko aer einwot juon ri lale armij ilo eklesia eo. Eklesia eo ak kabuñ eo ejjab an ri tel ro, ak rej maneja ak ri lale wot kin jerbal ko an Kraist iloan eklesia eo.</a:t>
            </a:r>
          </a:p>
        </p:txBody>
      </p:sp>
      <p:grpSp>
        <p:nvGrpSpPr>
          <p:cNvPr id="291" name="Grupo 24"/>
          <p:cNvGrpSpPr/>
          <p:nvPr/>
        </p:nvGrpSpPr>
        <p:grpSpPr>
          <a:xfrm>
            <a:off x="7541004" y="1583055"/>
            <a:ext cx="4518171" cy="1005842"/>
            <a:chOff x="0" y="0"/>
            <a:chExt cx="4518169" cy="1005840"/>
          </a:xfrm>
        </p:grpSpPr>
        <p:pic>
          <p:nvPicPr>
            <p:cNvPr id="288" name="Imagen 3" descr="Imagen 3"/>
            <p:cNvPicPr>
              <a:picLocks noChangeAspect="1"/>
            </p:cNvPicPr>
            <p:nvPr/>
          </p:nvPicPr>
          <p:blipFill>
            <a:blip r:embed="rId6"/>
            <a:stretch>
              <a:fillRect/>
            </a:stretch>
          </p:blipFill>
          <p:spPr>
            <a:xfrm>
              <a:off x="-1" y="0"/>
              <a:ext cx="1378976" cy="1005841"/>
            </a:xfrm>
            <a:prstGeom prst="rect">
              <a:avLst/>
            </a:prstGeom>
            <a:ln w="88900" cap="sq">
              <a:solidFill>
                <a:schemeClr val="accent4"/>
              </a:solidFill>
              <a:prstDash val="solid"/>
              <a:miter lim="800000"/>
            </a:ln>
            <a:effectLst/>
          </p:spPr>
        </p:pic>
        <p:pic>
          <p:nvPicPr>
            <p:cNvPr id="289" name="Imagen 7" descr="Imagen 7"/>
            <p:cNvPicPr>
              <a:picLocks noChangeAspect="1"/>
            </p:cNvPicPr>
            <p:nvPr/>
          </p:nvPicPr>
          <p:blipFill>
            <a:blip r:embed="rId7"/>
            <a:stretch>
              <a:fillRect/>
            </a:stretch>
          </p:blipFill>
          <p:spPr>
            <a:xfrm>
              <a:off x="1522098" y="0"/>
              <a:ext cx="1378975" cy="1005841"/>
            </a:xfrm>
            <a:prstGeom prst="rect">
              <a:avLst/>
            </a:prstGeom>
            <a:ln w="88900" cap="sq">
              <a:solidFill>
                <a:schemeClr val="accent4"/>
              </a:solidFill>
              <a:prstDash val="solid"/>
              <a:miter lim="800000"/>
            </a:ln>
            <a:effectLst/>
          </p:spPr>
        </p:pic>
        <p:pic>
          <p:nvPicPr>
            <p:cNvPr id="290" name="Imagen 21" descr="Imagen 21"/>
            <p:cNvPicPr>
              <a:picLocks noChangeAspect="1"/>
            </p:cNvPicPr>
            <p:nvPr/>
          </p:nvPicPr>
          <p:blipFill>
            <a:blip r:embed="rId8"/>
            <a:stretch>
              <a:fillRect/>
            </a:stretch>
          </p:blipFill>
          <p:spPr>
            <a:xfrm>
              <a:off x="3044197" y="0"/>
              <a:ext cx="1473973" cy="1005841"/>
            </a:xfrm>
            <a:prstGeom prst="rect">
              <a:avLst/>
            </a:prstGeom>
            <a:ln w="88900" cap="sq">
              <a:solidFill>
                <a:schemeClr val="accent4"/>
              </a:solidFill>
              <a:prstDash val="solid"/>
              <a:miter lim="800000"/>
            </a:ln>
            <a:effectLst/>
          </p:spPr>
        </p:pic>
      </p:grpSp>
      <p:sp>
        <p:nvSpPr>
          <p:cNvPr id="292" name="CuadroTexto 6"/>
          <p:cNvSpPr txBox="1"/>
          <p:nvPr/>
        </p:nvSpPr>
        <p:spPr>
          <a:xfrm>
            <a:off x="1946311" y="5933799"/>
            <a:ext cx="9643114"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Ibben dron rot eo enaj kar walok iloan eklesia eo elañe aolep – jab baj jet ri tel ro wōt, ak aolep membōr ro – rej kōmmane ilo wewein in?</a:t>
            </a:r>
          </a:p>
        </p:txBody>
      </p:sp>
      <p:sp>
        <p:nvSpPr>
          <p:cNvPr id="293" name="CuadroTexto 9"/>
          <p:cNvSpPr txBox="1"/>
          <p:nvPr/>
        </p:nvSpPr>
        <p:spPr>
          <a:xfrm>
            <a:off x="1819965" y="4869783"/>
            <a:ext cx="8035633"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Ri karejar eo ej jerbal ilo eklesia eo ej aikuj in jerbal einwot an Iroij eo an jerbal: aolep ien ej aikuij lelok e make ilo ettā im jerbal ñan ro jet (Phil. 2:3-8).</a:t>
            </a:r>
          </a:p>
        </p:txBody>
      </p:sp>
      <p:sp>
        <p:nvSpPr>
          <p:cNvPr id="294" name="CuadroTexto 12"/>
          <p:cNvSpPr txBox="1"/>
          <p:nvPr/>
        </p:nvSpPr>
        <p:spPr>
          <a:xfrm>
            <a:off x="1968393" y="4110568"/>
            <a:ext cx="7520825"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600"/>
              </a:spcBef>
              <a:defRPr sz="2000" b="1"/>
            </a:lvl1pPr>
          </a:lstStyle>
          <a:p>
            <a:r>
              <a:t>Paran ak ri tel eo euteej tata ilo eklesia eo ej Kraist, im aolep ro jet rej “rekarejaran Kraist” (1 Cor. 4:1).</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1" nodeType="afterEffect">
                                  <p:stCondLst>
                                    <p:cond delay="0"/>
                                  </p:stCondLst>
                                  <p:iterate>
                                    <p:tmAbs val="0"/>
                                  </p:iterate>
                                  <p:childTnLst>
                                    <p:set>
                                      <p:cBhvr>
                                        <p:cTn id="6" fill="hold"/>
                                        <p:tgtEl>
                                          <p:spTgt spid="275"/>
                                        </p:tgtEl>
                                        <p:attrNameLst>
                                          <p:attrName>style.visibility</p:attrName>
                                        </p:attrNameLst>
                                      </p:cBhvr>
                                      <p:to>
                                        <p:strVal val="visible"/>
                                      </p:to>
                                    </p:set>
                                    <p:anim calcmode="lin" valueType="num">
                                      <p:cBhvr>
                                        <p:cTn id="7" dur="800" fill="hold"/>
                                        <p:tgtEl>
                                          <p:spTgt spid="275"/>
                                        </p:tgtEl>
                                        <p:attrNameLst>
                                          <p:attrName>ppt_w</p:attrName>
                                        </p:attrNameLst>
                                      </p:cBhvr>
                                      <p:tavLst>
                                        <p:tav tm="0">
                                          <p:val>
                                            <p:fltVal val="0"/>
                                          </p:val>
                                        </p:tav>
                                        <p:tav tm="100000">
                                          <p:val>
                                            <p:strVal val="#ppt_w"/>
                                          </p:val>
                                        </p:tav>
                                      </p:tavLst>
                                    </p:anim>
                                    <p:anim calcmode="lin" valueType="num">
                                      <p:cBhvr>
                                        <p:cTn id="8" dur="800" fill="hold"/>
                                        <p:tgtEl>
                                          <p:spTgt spid="275"/>
                                        </p:tgtEl>
                                        <p:attrNameLst>
                                          <p:attrName>ppt_h</p:attrName>
                                        </p:attrNameLst>
                                      </p:cBhvr>
                                      <p:tavLst>
                                        <p:tav tm="0">
                                          <p:val>
                                            <p:fltVal val="0"/>
                                          </p:val>
                                        </p:tav>
                                        <p:tav tm="100000">
                                          <p:val>
                                            <p:strVal val="#ppt_h"/>
                                          </p:val>
                                        </p:tav>
                                      </p:tavLst>
                                    </p:anim>
                                    <p:anim calcmode="lin" valueType="num">
                                      <p:cBhvr>
                                        <p:cTn id="9" dur="800" fill="hold"/>
                                        <p:tgtEl>
                                          <p:spTgt spid="275"/>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27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ID="23" presetClass="entr" presetSubtype="16" fill="hold" grpId="2" nodeType="afterEffect">
                                  <p:stCondLst>
                                    <p:cond delay="0"/>
                                  </p:stCondLst>
                                  <p:iterate>
                                    <p:tmAbs val="0"/>
                                  </p:iterate>
                                  <p:childTnLst>
                                    <p:set>
                                      <p:cBhvr>
                                        <p:cTn id="13" fill="hold"/>
                                        <p:tgtEl>
                                          <p:spTgt spid="276"/>
                                        </p:tgtEl>
                                        <p:attrNameLst>
                                          <p:attrName>style.visibility</p:attrName>
                                        </p:attrNameLst>
                                      </p:cBhvr>
                                      <p:to>
                                        <p:strVal val="visible"/>
                                      </p:to>
                                    </p:set>
                                    <p:anim calcmode="lin" valueType="num">
                                      <p:cBhvr>
                                        <p:cTn id="14" dur="500" fill="hold"/>
                                        <p:tgtEl>
                                          <p:spTgt spid="276"/>
                                        </p:tgtEl>
                                        <p:attrNameLst>
                                          <p:attrName>ppt_w</p:attrName>
                                        </p:attrNameLst>
                                      </p:cBhvr>
                                      <p:tavLst>
                                        <p:tav tm="0">
                                          <p:val>
                                            <p:fltVal val="0"/>
                                          </p:val>
                                        </p:tav>
                                        <p:tav tm="100000">
                                          <p:val>
                                            <p:strVal val="#ppt_w"/>
                                          </p:val>
                                        </p:tav>
                                      </p:tavLst>
                                    </p:anim>
                                    <p:anim calcmode="lin" valueType="num">
                                      <p:cBhvr>
                                        <p:cTn id="15" dur="500" fill="hold"/>
                                        <p:tgtEl>
                                          <p:spTgt spid="276"/>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3" nodeType="clickEffect">
                                  <p:stCondLst>
                                    <p:cond delay="0"/>
                                  </p:stCondLst>
                                  <p:iterate>
                                    <p:tmAbs val="0"/>
                                  </p:iterate>
                                  <p:childTnLst>
                                    <p:set>
                                      <p:cBhvr>
                                        <p:cTn id="19" fill="hold"/>
                                        <p:tgtEl>
                                          <p:spTgt spid="291"/>
                                        </p:tgtEl>
                                        <p:attrNameLst>
                                          <p:attrName>style.visibility</p:attrName>
                                        </p:attrNameLst>
                                      </p:cBhvr>
                                      <p:to>
                                        <p:strVal val="visible"/>
                                      </p:to>
                                    </p:set>
                                    <p:anim calcmode="lin" valueType="num">
                                      <p:cBhvr>
                                        <p:cTn id="20" dur="500" fill="hold"/>
                                        <p:tgtEl>
                                          <p:spTgt spid="291"/>
                                        </p:tgtEl>
                                        <p:attrNameLst>
                                          <p:attrName>ppt_w</p:attrName>
                                        </p:attrNameLst>
                                      </p:cBhvr>
                                      <p:tavLst>
                                        <p:tav tm="0">
                                          <p:val>
                                            <p:fltVal val="0"/>
                                          </p:val>
                                        </p:tav>
                                        <p:tav tm="100000">
                                          <p:val>
                                            <p:strVal val="#ppt_w"/>
                                          </p:val>
                                        </p:tav>
                                      </p:tavLst>
                                    </p:anim>
                                    <p:anim calcmode="lin" valueType="num">
                                      <p:cBhvr>
                                        <p:cTn id="21" dur="500" fill="hold"/>
                                        <p:tgtEl>
                                          <p:spTgt spid="291"/>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ID="22" presetClass="entr" presetSubtype="8" fill="hold" grpId="4" nodeType="afterEffect">
                                  <p:stCondLst>
                                    <p:cond delay="0"/>
                                  </p:stCondLst>
                                  <p:iterate>
                                    <p:tmAbs val="0"/>
                                  </p:iterate>
                                  <p:childTnLst>
                                    <p:set>
                                      <p:cBhvr>
                                        <p:cTn id="24" fill="hold"/>
                                        <p:tgtEl>
                                          <p:spTgt spid="277"/>
                                        </p:tgtEl>
                                        <p:attrNameLst>
                                          <p:attrName>style.visibility</p:attrName>
                                        </p:attrNameLst>
                                      </p:cBhvr>
                                      <p:to>
                                        <p:strVal val="visible"/>
                                      </p:to>
                                    </p:set>
                                    <p:animEffect transition="in" filter="wipe(left)">
                                      <p:cBhvr>
                                        <p:cTn id="25" dur="500"/>
                                        <p:tgtEl>
                                          <p:spTgt spid="277"/>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5" nodeType="clickEffect">
                                  <p:stCondLst>
                                    <p:cond delay="0"/>
                                  </p:stCondLst>
                                  <p:iterate>
                                    <p:tmAbs val="0"/>
                                  </p:iterate>
                                  <p:childTnLst>
                                    <p:set>
                                      <p:cBhvr>
                                        <p:cTn id="29" fill="hold"/>
                                        <p:tgtEl>
                                          <p:spTgt spid="283"/>
                                        </p:tgtEl>
                                        <p:attrNameLst>
                                          <p:attrName>style.visibility</p:attrName>
                                        </p:attrNameLst>
                                      </p:cBhvr>
                                      <p:to>
                                        <p:strVal val="visible"/>
                                      </p:to>
                                    </p:set>
                                    <p:anim calcmode="lin" valueType="num">
                                      <p:cBhvr>
                                        <p:cTn id="30" dur="500" fill="hold"/>
                                        <p:tgtEl>
                                          <p:spTgt spid="283"/>
                                        </p:tgtEl>
                                        <p:attrNameLst>
                                          <p:attrName>ppt_w</p:attrName>
                                        </p:attrNameLst>
                                      </p:cBhvr>
                                      <p:tavLst>
                                        <p:tav tm="0">
                                          <p:val>
                                            <p:fltVal val="0"/>
                                          </p:val>
                                        </p:tav>
                                        <p:tav tm="100000">
                                          <p:val>
                                            <p:strVal val="#ppt_w"/>
                                          </p:val>
                                        </p:tav>
                                      </p:tavLst>
                                    </p:anim>
                                    <p:anim calcmode="lin" valueType="num">
                                      <p:cBhvr>
                                        <p:cTn id="31" dur="500" fill="hold"/>
                                        <p:tgtEl>
                                          <p:spTgt spid="283"/>
                                        </p:tgtEl>
                                        <p:attrNameLst>
                                          <p:attrName>ppt_h</p:attrName>
                                        </p:attrNameLst>
                                      </p:cBhvr>
                                      <p:tavLst>
                                        <p:tav tm="0">
                                          <p:val>
                                            <p:fltVal val="0"/>
                                          </p:val>
                                        </p:tav>
                                        <p:tav tm="100000">
                                          <p:val>
                                            <p:strVal val="#ppt_h"/>
                                          </p:val>
                                        </p:tav>
                                      </p:tavLst>
                                    </p:anim>
                                    <p:anim calcmode="lin" valueType="num">
                                      <p:cBhvr>
                                        <p:cTn id="32" dur="500" fill="hold"/>
                                        <p:tgtEl>
                                          <p:spTgt spid="283"/>
                                        </p:tgtEl>
                                        <p:attrNameLst>
                                          <p:attrName>ppt_x</p:attrName>
                                        </p:attrNameLst>
                                      </p:cBhvr>
                                      <p:tavLst>
                                        <p:tav tm="0" fmla="#ppt_x+(cos(-2*pi*(1-$))*-#ppt_x-sin(-2*pi*(1-$))*(1-#ppt_y))*(1-$)">
                                          <p:val>
                                            <p:fltVal val="0"/>
                                          </p:val>
                                        </p:tav>
                                        <p:tav tm="100000">
                                          <p:val>
                                            <p:fltVal val="1"/>
                                          </p:val>
                                        </p:tav>
                                      </p:tavLst>
                                    </p:anim>
                                    <p:anim calcmode="lin" valueType="num">
                                      <p:cBhvr>
                                        <p:cTn id="33" dur="500" fill="hold"/>
                                        <p:tgtEl>
                                          <p:spTgt spid="283"/>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500"/>
                            </p:stCondLst>
                            <p:childTnLst>
                              <p:par>
                                <p:cTn id="35" presetID="22" presetClass="entr" presetSubtype="8" fill="hold" grpId="6" nodeType="afterEffect">
                                  <p:stCondLst>
                                    <p:cond delay="0"/>
                                  </p:stCondLst>
                                  <p:iterate>
                                    <p:tmAbs val="0"/>
                                  </p:iterate>
                                  <p:childTnLst>
                                    <p:set>
                                      <p:cBhvr>
                                        <p:cTn id="36" fill="hold"/>
                                        <p:tgtEl>
                                          <p:spTgt spid="287"/>
                                        </p:tgtEl>
                                        <p:attrNameLst>
                                          <p:attrName>style.visibility</p:attrName>
                                        </p:attrNameLst>
                                      </p:cBhvr>
                                      <p:to>
                                        <p:strVal val="visible"/>
                                      </p:to>
                                    </p:set>
                                    <p:animEffect transition="in" filter="wipe(left)">
                                      <p:cBhvr>
                                        <p:cTn id="37" dur="500"/>
                                        <p:tgtEl>
                                          <p:spTgt spid="28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fill="hold" grpId="7" nodeType="clickEffect">
                                  <p:stCondLst>
                                    <p:cond delay="0"/>
                                  </p:stCondLst>
                                  <p:iterate>
                                    <p:tmAbs val="0"/>
                                  </p:iterate>
                                  <p:childTnLst>
                                    <p:set>
                                      <p:cBhvr>
                                        <p:cTn id="41" fill="hold"/>
                                        <p:tgtEl>
                                          <p:spTgt spid="280"/>
                                        </p:tgtEl>
                                        <p:attrNameLst>
                                          <p:attrName>style.visibility</p:attrName>
                                        </p:attrNameLst>
                                      </p:cBhvr>
                                      <p:to>
                                        <p:strVal val="visible"/>
                                      </p:to>
                                    </p:set>
                                    <p:animEffect transition="in" filter="fade">
                                      <p:cBhvr>
                                        <p:cTn id="42" dur="500"/>
                                        <p:tgtEl>
                                          <p:spTgt spid="280"/>
                                        </p:tgtEl>
                                      </p:cBhvr>
                                    </p:animEffect>
                                  </p:childTnLst>
                                </p:cTn>
                              </p:par>
                            </p:childTnLst>
                          </p:cTn>
                        </p:par>
                        <p:par>
                          <p:cTn id="43" fill="hold">
                            <p:stCondLst>
                              <p:cond delay="500"/>
                            </p:stCondLst>
                            <p:childTnLst>
                              <p:par>
                                <p:cTn id="44" presetID="22" presetClass="entr" presetSubtype="8" fill="hold" grpId="8" nodeType="afterEffect">
                                  <p:stCondLst>
                                    <p:cond delay="0"/>
                                  </p:stCondLst>
                                  <p:iterate>
                                    <p:tmAbs val="0"/>
                                  </p:iterate>
                                  <p:childTnLst>
                                    <p:set>
                                      <p:cBhvr>
                                        <p:cTn id="45" fill="hold"/>
                                        <p:tgtEl>
                                          <p:spTgt spid="294"/>
                                        </p:tgtEl>
                                        <p:attrNameLst>
                                          <p:attrName>style.visibility</p:attrName>
                                        </p:attrNameLst>
                                      </p:cBhvr>
                                      <p:to>
                                        <p:strVal val="visible"/>
                                      </p:to>
                                    </p:set>
                                    <p:animEffect transition="in" filter="wipe(left)">
                                      <p:cBhvr>
                                        <p:cTn id="46" dur="500"/>
                                        <p:tgtEl>
                                          <p:spTgt spid="29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9" nodeType="clickEffect">
                                  <p:stCondLst>
                                    <p:cond delay="0"/>
                                  </p:stCondLst>
                                  <p:iterate>
                                    <p:tmAbs val="0"/>
                                  </p:iterate>
                                  <p:childTnLst>
                                    <p:set>
                                      <p:cBhvr>
                                        <p:cTn id="50" fill="hold"/>
                                        <p:tgtEl>
                                          <p:spTgt spid="286"/>
                                        </p:tgtEl>
                                        <p:attrNameLst>
                                          <p:attrName>style.visibility</p:attrName>
                                        </p:attrNameLst>
                                      </p:cBhvr>
                                      <p:to>
                                        <p:strVal val="visible"/>
                                      </p:to>
                                    </p:set>
                                    <p:anim calcmode="lin" valueType="num">
                                      <p:cBhvr>
                                        <p:cTn id="51" dur="1000" fill="hold"/>
                                        <p:tgtEl>
                                          <p:spTgt spid="286"/>
                                        </p:tgtEl>
                                        <p:attrNameLst>
                                          <p:attrName>ppt_x</p:attrName>
                                        </p:attrNameLst>
                                      </p:cBhvr>
                                      <p:tavLst>
                                        <p:tav tm="0">
                                          <p:val>
                                            <p:strVal val="#ppt_x"/>
                                          </p:val>
                                        </p:tav>
                                        <p:tav tm="100000">
                                          <p:val>
                                            <p:strVal val="#ppt_x"/>
                                          </p:val>
                                        </p:tav>
                                      </p:tavLst>
                                    </p:anim>
                                    <p:anim calcmode="lin" valueType="num">
                                      <p:cBhvr>
                                        <p:cTn id="52" dur="1000" fill="hold"/>
                                        <p:tgtEl>
                                          <p:spTgt spid="286"/>
                                        </p:tgtEl>
                                        <p:attrNameLst>
                                          <p:attrName>ppt_y</p:attrName>
                                        </p:attrNameLst>
                                      </p:cBhvr>
                                      <p:tavLst>
                                        <p:tav tm="0">
                                          <p:val>
                                            <p:strVal val="0-#ppt_h/2"/>
                                          </p:val>
                                        </p:tav>
                                        <p:tav tm="100000">
                                          <p:val>
                                            <p:strVal val="#ppt_y"/>
                                          </p:val>
                                        </p:tav>
                                      </p:tavLst>
                                    </p:anim>
                                  </p:childTnLst>
                                </p:cTn>
                              </p:par>
                            </p:childTnLst>
                          </p:cTn>
                        </p:par>
                        <p:par>
                          <p:cTn id="53" fill="hold">
                            <p:stCondLst>
                              <p:cond delay="1000"/>
                            </p:stCondLst>
                            <p:childTnLst>
                              <p:par>
                                <p:cTn id="54" presetID="22" presetClass="entr" presetSubtype="8" fill="hold" grpId="10" nodeType="afterEffect">
                                  <p:stCondLst>
                                    <p:cond delay="0"/>
                                  </p:stCondLst>
                                  <p:iterate>
                                    <p:tmAbs val="0"/>
                                  </p:iterate>
                                  <p:childTnLst>
                                    <p:set>
                                      <p:cBhvr>
                                        <p:cTn id="55" fill="hold"/>
                                        <p:tgtEl>
                                          <p:spTgt spid="293"/>
                                        </p:tgtEl>
                                        <p:attrNameLst>
                                          <p:attrName>style.visibility</p:attrName>
                                        </p:attrNameLst>
                                      </p:cBhvr>
                                      <p:to>
                                        <p:strVal val="visible"/>
                                      </p:to>
                                    </p:set>
                                    <p:animEffect transition="in" filter="wipe(left)">
                                      <p:cBhvr>
                                        <p:cTn id="56" dur="500"/>
                                        <p:tgtEl>
                                          <p:spTgt spid="29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11" nodeType="clickEffect">
                                  <p:stCondLst>
                                    <p:cond delay="0"/>
                                  </p:stCondLst>
                                  <p:iterate>
                                    <p:tmAbs val="0"/>
                                  </p:iterate>
                                  <p:childTnLst>
                                    <p:set>
                                      <p:cBhvr>
                                        <p:cTn id="60" fill="hold"/>
                                        <p:tgtEl>
                                          <p:spTgt spid="292"/>
                                        </p:tgtEl>
                                        <p:attrNameLst>
                                          <p:attrName>style.visibility</p:attrName>
                                        </p:attrNameLst>
                                      </p:cBhvr>
                                      <p:to>
                                        <p:strVal val="visible"/>
                                      </p:to>
                                    </p:set>
                                    <p:animEffect transition="in" filter="wipe(left)">
                                      <p:cBhvr>
                                        <p:cTn id="61" dur="5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1" animBg="1" advAuto="0"/>
      <p:bldP spid="276" grpId="2" animBg="1" advAuto="0"/>
      <p:bldP spid="277" grpId="4" animBg="1" advAuto="0"/>
      <p:bldP spid="280" grpId="7" animBg="1" advAuto="0"/>
      <p:bldP spid="283" grpId="5" animBg="1" advAuto="0"/>
      <p:bldP spid="286" grpId="9" animBg="1" advAuto="0"/>
      <p:bldP spid="287" grpId="6" animBg="1" advAuto="0"/>
      <p:bldP spid="291" grpId="3" animBg="1" advAuto="0"/>
      <p:bldP spid="292" grpId="11" animBg="1" advAuto="0"/>
      <p:bldP spid="293" grpId="10" animBg="1" advAuto="0"/>
      <p:bldP spid="294" grpId="8" animBg="1" advAuto="0"/>
    </p:bldLst>
  </p:timing>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3674B8"/>
      </a:accent1>
      <a:accent2>
        <a:srgbClr val="D9D535"/>
      </a:accent2>
      <a:accent3>
        <a:srgbClr val="3C8C44"/>
      </a:accent3>
      <a:accent4>
        <a:srgbClr val="9E3939"/>
      </a:accent4>
      <a:accent5>
        <a:srgbClr val="AE9665"/>
      </a:accent5>
      <a:accent6>
        <a:srgbClr val="C985C1"/>
      </a:accent6>
      <a:hlink>
        <a:srgbClr val="0000FF"/>
      </a:hlink>
      <a:folHlink>
        <a:srgbClr val="FF00FF"/>
      </a:folHlink>
    </a:clrScheme>
    <a:fontScheme name="Tema de Office">
      <a:majorFont>
        <a:latin typeface="Aptos"/>
        <a:ea typeface="Aptos"/>
        <a:cs typeface="Aptos"/>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3674B8"/>
      </a:accent1>
      <a:accent2>
        <a:srgbClr val="D9D535"/>
      </a:accent2>
      <a:accent3>
        <a:srgbClr val="3C8C44"/>
      </a:accent3>
      <a:accent4>
        <a:srgbClr val="9E3939"/>
      </a:accent4>
      <a:accent5>
        <a:srgbClr val="AE9665"/>
      </a:accent5>
      <a:accent6>
        <a:srgbClr val="C985C1"/>
      </a:accent6>
      <a:hlink>
        <a:srgbClr val="0000FF"/>
      </a:hlink>
      <a:folHlink>
        <a:srgbClr val="FF00FF"/>
      </a:folHlink>
    </a:clrScheme>
    <a:fontScheme name="Tema de Office">
      <a:majorFont>
        <a:latin typeface="Aptos"/>
        <a:ea typeface="Aptos"/>
        <a:cs typeface="Aptos"/>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1522</Words>
  <Application>Microsoft Office PowerPoint</Application>
  <PresentationFormat>Panorámica</PresentationFormat>
  <Paragraphs>61</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Aptos</vt:lpstr>
      <vt:lpstr>Aptos Display</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Sergio</dc:creator>
  <cp:lastModifiedBy>Sergio</cp:lastModifiedBy>
  <cp:revision>4</cp:revision>
  <dcterms:modified xsi:type="dcterms:W3CDTF">2026-07-12T13:57:13Z</dcterms:modified>
</cp:coreProperties>
</file>