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2"/>
  </p:sldMasterIdLst>
  <p:notesMasterIdLst>
    <p:notesMasterId r:id="rId12"/>
  </p:notesMasterIdLst>
  <p:sldIdLst>
    <p:sldId id="256" r:id="rId3"/>
    <p:sldId id="257" r:id="rId4"/>
    <p:sldId id="266" r:id="rId5"/>
    <p:sldId id="267" r:id="rId6"/>
    <p:sldId id="268" r:id="rId7"/>
    <p:sldId id="261" r:id="rId8"/>
    <p:sldId id="262" r:id="rId9"/>
    <p:sldId id="269" r:id="rId10"/>
    <p:sldId id="264" r:id="rId1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BCF"/>
          </a:solidFill>
        </a:fill>
      </a:tcStyle>
    </a:wholeTbl>
    <a:band2H>
      <a:tcTxStyle/>
      <a:tcStyle>
        <a:tcBdr/>
        <a:fill>
          <a:solidFill>
            <a:srgbClr val="E7F5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4CCDF"/>
          </a:solidFill>
        </a:fill>
      </a:tcStyle>
    </a:wholeTbl>
    <a:band2H>
      <a:tcTxStyle/>
      <a:tcStyle>
        <a:tcBdr/>
        <a:fill>
          <a:solidFill>
            <a:srgbClr val="F2E7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2D1EF"/>
          </a:solidFill>
        </a:fill>
      </a:tcStyle>
    </a:wholeTbl>
    <a:band2H>
      <a:tcTxStyle/>
      <a:tcStyle>
        <a:tcBdr/>
        <a:fill>
          <a:solidFill>
            <a:srgbClr val="EAE9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Ri-Korinth</a:t>
          </a:r>
          <a:r>
            <a:rPr lang="es-ES" sz="2000" b="1" dirty="0"/>
            <a:t> Ro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s-ES" sz="2000" b="1" dirty="0" err="1">
              <a:solidFill>
                <a:srgbClr val="105660"/>
              </a:solidFill>
            </a:rPr>
            <a:t>Mōñā</a:t>
          </a:r>
          <a:r>
            <a:rPr lang="es-ES" sz="2000" b="1" dirty="0">
              <a:solidFill>
                <a:srgbClr val="105660"/>
              </a:solidFill>
            </a:rPr>
            <a:t> </a:t>
          </a:r>
          <a:r>
            <a:rPr lang="es-ES" sz="2000" b="1" dirty="0" err="1">
              <a:solidFill>
                <a:srgbClr val="105660"/>
              </a:solidFill>
            </a:rPr>
            <a:t>ko</a:t>
          </a:r>
          <a:r>
            <a:rPr lang="es-ES" sz="2000" b="1" dirty="0">
              <a:solidFill>
                <a:srgbClr val="105660"/>
              </a:solidFill>
            </a:rPr>
            <a:t> </a:t>
          </a:r>
          <a:r>
            <a:rPr lang="es-ES" sz="2000" b="1" dirty="0" err="1">
              <a:solidFill>
                <a:srgbClr val="105660"/>
              </a:solidFill>
            </a:rPr>
            <a:t>rej</a:t>
          </a:r>
          <a:r>
            <a:rPr lang="es-ES" sz="2000" b="1" dirty="0">
              <a:solidFill>
                <a:srgbClr val="105660"/>
              </a:solidFill>
            </a:rPr>
            <a:t> </a:t>
          </a:r>
          <a:r>
            <a:rPr lang="es-ES" sz="2000" b="1" dirty="0" err="1">
              <a:solidFill>
                <a:srgbClr val="105660"/>
              </a:solidFill>
            </a:rPr>
            <a:t>katok</a:t>
          </a:r>
          <a:r>
            <a:rPr lang="es-ES" sz="2000" b="1" dirty="0">
              <a:solidFill>
                <a:srgbClr val="105660"/>
              </a:solidFill>
            </a:rPr>
            <a:t> kaki </a:t>
          </a:r>
          <a:r>
            <a:rPr lang="es-ES" sz="2000" b="1" dirty="0" err="1">
              <a:solidFill>
                <a:srgbClr val="105660"/>
              </a:solidFill>
            </a:rPr>
            <a:t>ñan</a:t>
          </a:r>
          <a:r>
            <a:rPr lang="es-ES" sz="2000" b="1" dirty="0">
              <a:solidFill>
                <a:srgbClr val="105660"/>
              </a:solidFill>
            </a:rPr>
            <a:t> </a:t>
          </a:r>
          <a:r>
            <a:rPr lang="es-ES" sz="2000" b="1" dirty="0" err="1">
              <a:solidFill>
                <a:srgbClr val="105660"/>
              </a:solidFill>
            </a:rPr>
            <a:t>ekjab</a:t>
          </a:r>
          <a:r>
            <a:rPr lang="es-ES" sz="2000" b="1" dirty="0">
              <a:solidFill>
                <a:srgbClr val="105660"/>
              </a:solidFill>
            </a:rPr>
            <a:t> </a:t>
          </a:r>
          <a:r>
            <a:rPr lang="es-ES" sz="2000" b="1" dirty="0" err="1">
              <a:solidFill>
                <a:srgbClr val="105660"/>
              </a:solidFill>
            </a:rPr>
            <a:t>ko</a:t>
          </a:r>
          <a:endParaRPr lang="es-ES"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es-ES" sz="2000" b="1" dirty="0" err="1"/>
            <a:t>Meletlet</a:t>
          </a:r>
          <a:r>
            <a:rPr lang="es-ES" sz="2000" b="1" dirty="0"/>
            <a:t> </a:t>
          </a:r>
          <a:r>
            <a:rPr lang="es-ES" sz="2000" b="1" dirty="0" err="1"/>
            <a:t>im</a:t>
          </a:r>
          <a:r>
            <a:rPr lang="es-ES" sz="2000" b="1" dirty="0"/>
            <a:t> </a:t>
          </a:r>
          <a:r>
            <a:rPr lang="es-ES" sz="2000" b="1" dirty="0" err="1"/>
            <a:t>yokwe</a:t>
          </a:r>
          <a:r>
            <a:rPr lang="es-ES" sz="2000" b="1" dirty="0"/>
            <a:t>)</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Ri-Korinth</a:t>
          </a:r>
          <a:r>
            <a:rPr lang="es-ES" sz="2000" b="1" dirty="0"/>
            <a:t> Ro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s-ES" sz="2000" b="1" dirty="0">
              <a:solidFill>
                <a:schemeClr val="accent1">
                  <a:lumMod val="50000"/>
                </a:schemeClr>
              </a:solidFill>
            </a:rPr>
            <a:t>Paul </a:t>
          </a:r>
          <a:r>
            <a:rPr lang="es-ES" sz="2000" b="1" dirty="0" err="1">
              <a:solidFill>
                <a:schemeClr val="accent1">
                  <a:lumMod val="50000"/>
                </a:schemeClr>
              </a:solidFill>
            </a:rPr>
            <a:t>ej</a:t>
          </a:r>
          <a:r>
            <a:rPr lang="es-ES" sz="2000" b="1" dirty="0">
              <a:solidFill>
                <a:schemeClr val="accent1">
                  <a:lumMod val="50000"/>
                </a:schemeClr>
              </a:solidFill>
            </a:rPr>
            <a:t> </a:t>
          </a:r>
          <a:r>
            <a:rPr lang="es-ES" sz="2000" b="1" dirty="0" err="1">
              <a:solidFill>
                <a:schemeClr val="accent1">
                  <a:lumMod val="50000"/>
                </a:schemeClr>
              </a:solidFill>
            </a:rPr>
            <a:t>kwalok</a:t>
          </a:r>
          <a:r>
            <a:rPr lang="es-ES" sz="2000" b="1" dirty="0">
              <a:solidFill>
                <a:schemeClr val="accent1">
                  <a:lumMod val="50000"/>
                </a:schemeClr>
              </a:solidFill>
            </a:rPr>
            <a:t> </a:t>
          </a:r>
          <a:r>
            <a:rPr lang="es-ES" sz="2000" b="1" dirty="0" err="1">
              <a:solidFill>
                <a:schemeClr val="accent1">
                  <a:lumMod val="50000"/>
                </a:schemeClr>
              </a:solidFill>
            </a:rPr>
            <a:t>jimwe</a:t>
          </a:r>
          <a:r>
            <a:rPr lang="es-ES" sz="2000" b="1" dirty="0">
              <a:solidFill>
                <a:schemeClr val="accent1">
                  <a:lumMod val="50000"/>
                </a:schemeClr>
              </a:solidFill>
            </a:rPr>
            <a:t> </a:t>
          </a:r>
          <a:r>
            <a:rPr lang="es-ES" sz="2000" b="1" dirty="0" err="1">
              <a:solidFill>
                <a:schemeClr val="accent1">
                  <a:lumMod val="50000"/>
                </a:schemeClr>
              </a:solidFill>
            </a:rPr>
            <a:t>ko</a:t>
          </a:r>
          <a:r>
            <a:rPr lang="es-ES" sz="2000" b="1" dirty="0">
              <a:solidFill>
                <a:schemeClr val="accent1">
                  <a:lumMod val="50000"/>
                </a:schemeClr>
              </a:solidFill>
            </a:rPr>
            <a:t> </a:t>
          </a:r>
          <a:r>
            <a:rPr lang="es-ES" sz="2000" b="1" dirty="0" err="1">
              <a:solidFill>
                <a:schemeClr val="accent1">
                  <a:lumMod val="50000"/>
                </a:schemeClr>
              </a:solidFill>
            </a:rPr>
            <a:t>an</a:t>
          </a:r>
          <a:endParaRPr lang="es-ES"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es-ES" sz="2000" b="1" dirty="0" err="1"/>
            <a:t>Jimwe</a:t>
          </a:r>
          <a:r>
            <a:rPr lang="es-ES" sz="2000" b="1" dirty="0"/>
            <a:t> </a:t>
          </a:r>
          <a:r>
            <a:rPr lang="es-ES" sz="2000" b="1" dirty="0" err="1"/>
            <a:t>ko</a:t>
          </a:r>
          <a:r>
            <a:rPr lang="es-ES" sz="2000" b="1" dirty="0"/>
            <a:t> </a:t>
          </a:r>
          <a:r>
            <a:rPr lang="es-ES" sz="2000" b="1" dirty="0" err="1"/>
            <a:t>an</a:t>
          </a:r>
          <a:r>
            <a:rPr lang="es-ES" sz="2000" b="1" dirty="0"/>
            <a:t> </a:t>
          </a:r>
          <a:r>
            <a:rPr lang="es-ES" sz="2000" b="1" dirty="0" err="1"/>
            <a:t>gospel</a:t>
          </a:r>
          <a:r>
            <a:rPr lang="es-ES" sz="2000" b="1" dirty="0"/>
            <a:t> </a:t>
          </a:r>
          <a:r>
            <a:rPr lang="es-ES" sz="2000" b="1" dirty="0" err="1"/>
            <a:t>eo</a:t>
          </a:r>
          <a:r>
            <a:rPr lang="es-ES" sz="2000" b="1" dirty="0"/>
            <a:t>)</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Ri-Korinth</a:t>
          </a:r>
          <a:r>
            <a:rPr lang="es-ES" sz="2000" b="1" dirty="0"/>
            <a:t> Ro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lv-LV" sz="2000" b="1" dirty="0">
              <a:solidFill>
                <a:schemeClr val="accent5">
                  <a:lumMod val="50000"/>
                </a:schemeClr>
              </a:solidFill>
            </a:rPr>
            <a:t>Nan in Kakkōl ņae kabuñ ñan ekjab</a:t>
          </a:r>
          <a:endParaRPr lang="es-ES"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fi-FI" sz="2000" b="1" dirty="0"/>
            <a:t>Menin Katak ko jen Ien Ko Mokta</a:t>
          </a:r>
          <a:r>
            <a:rPr lang="es-ES" sz="2000" b="1" dirty="0"/>
            <a: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Ri-Korinth</a:t>
          </a:r>
          <a:r>
            <a:rPr lang="es-ES" sz="2000" b="1" dirty="0"/>
            <a:t> Ro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de-DE" sz="2000" b="1" dirty="0">
              <a:solidFill>
                <a:schemeClr val="accent6">
                  <a:lumMod val="50000"/>
                </a:schemeClr>
              </a:solidFill>
            </a:rPr>
            <a:t>Kap eo an Irooj im kap in tiṃoṇ ro</a:t>
          </a:r>
          <a:endParaRPr lang="es-ES"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s-ES" sz="2000" b="1" dirty="0"/>
            <a:t>(Jolok </a:t>
          </a:r>
          <a:r>
            <a:rPr lang="es-ES" sz="2000" b="1" dirty="0" err="1"/>
            <a:t>kabuñ</a:t>
          </a:r>
          <a:r>
            <a:rPr lang="es-ES" sz="2000" b="1" dirty="0"/>
            <a:t> </a:t>
          </a:r>
          <a:r>
            <a:rPr lang="es-ES" sz="2000" b="1" dirty="0" err="1"/>
            <a:t>ñan</a:t>
          </a:r>
          <a:r>
            <a:rPr lang="es-ES" sz="2000" b="1" dirty="0"/>
            <a:t> </a:t>
          </a:r>
          <a:r>
            <a:rPr lang="es-ES" sz="2000" b="1" dirty="0" err="1"/>
            <a:t>ekjab</a:t>
          </a:r>
          <a:r>
            <a:rPr lang="es-ES" sz="2000" b="1" dirty="0"/>
            <a:t>)</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Ri-Korinth</a:t>
          </a:r>
          <a:r>
            <a:rPr lang="es-ES" sz="2000" b="1" dirty="0"/>
            <a:t> Ro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sv-SE" sz="2000" b="1" dirty="0">
              <a:solidFill>
                <a:schemeClr val="accent3">
                  <a:lumMod val="50000"/>
                </a:schemeClr>
              </a:solidFill>
            </a:rPr>
            <a:t>Kōmmane men otemjej ñan aibujuij eo an Anij</a:t>
          </a:r>
          <a:endParaRPr lang="es-ES"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s-ES" sz="2000" b="1" dirty="0"/>
            <a:t>(Ta </a:t>
          </a:r>
          <a:r>
            <a:rPr lang="es-ES" sz="2000" b="1" dirty="0" err="1"/>
            <a:t>eo</a:t>
          </a:r>
          <a:r>
            <a:rPr lang="es-ES" sz="2000" b="1" dirty="0"/>
            <a:t> </a:t>
          </a:r>
          <a:r>
            <a:rPr lang="es-ES" sz="2000" b="1" dirty="0" err="1"/>
            <a:t>ekkar</a:t>
          </a:r>
          <a:r>
            <a:rPr lang="es-ES" sz="2000" b="1" dirty="0"/>
            <a:t> </a:t>
          </a:r>
          <a:r>
            <a:rPr lang="es-ES" sz="2000" b="1" dirty="0" err="1"/>
            <a:t>ñan</a:t>
          </a:r>
          <a:r>
            <a:rPr lang="es-ES" sz="2000" b="1" dirty="0"/>
            <a:t> </a:t>
          </a:r>
          <a:r>
            <a:rPr lang="es-ES" sz="2000" b="1" dirty="0" err="1"/>
            <a:t>kien</a:t>
          </a:r>
          <a:r>
            <a:rPr lang="es-ES" sz="2000" b="1" dirty="0"/>
            <a:t> </a:t>
          </a:r>
          <a:r>
            <a:rPr lang="es-ES" sz="2000" b="1" dirty="0" err="1"/>
            <a:t>im</a:t>
          </a:r>
          <a:r>
            <a:rPr lang="es-ES" sz="2000" b="1" dirty="0"/>
            <a:t> </a:t>
          </a:r>
          <a:r>
            <a:rPr lang="es-ES" sz="2000" b="1" dirty="0" err="1"/>
            <a:t>ta</a:t>
          </a:r>
          <a:r>
            <a:rPr lang="es-ES" sz="2000" b="1" dirty="0"/>
            <a:t> </a:t>
          </a:r>
          <a:r>
            <a:rPr lang="es-ES" sz="2000" b="1" dirty="0" err="1"/>
            <a:t>eo</a:t>
          </a:r>
          <a:r>
            <a:rPr lang="es-ES" sz="2000" b="1" dirty="0"/>
            <a:t> </a:t>
          </a:r>
          <a:r>
            <a:rPr lang="es-ES" sz="2000" b="1" dirty="0" err="1"/>
            <a:t>emman</a:t>
          </a:r>
          <a:r>
            <a:rPr lang="es-ES" sz="2000" b="1" dirty="0"/>
            <a:t> </a:t>
          </a:r>
          <a:r>
            <a:rPr lang="es-ES" sz="2000" b="1" dirty="0" err="1"/>
            <a:t>im</a:t>
          </a:r>
          <a:r>
            <a:rPr lang="es-ES" sz="2000" b="1" dirty="0"/>
            <a:t> </a:t>
          </a:r>
          <a:r>
            <a:rPr lang="es-ES" sz="2000" b="1" dirty="0" err="1"/>
            <a:t>ekkar</a:t>
          </a:r>
          <a:r>
            <a:rPr lang="es-ES" sz="2000" b="1" dirty="0"/>
            <a:t>)</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a:t>
          </a:r>
          <a:r>
            <a:rPr lang="es-ES" sz="2400" b="1" dirty="0" err="1">
              <a:effectLst>
                <a:outerShdw blurRad="38100" dist="38100" dir="2700000" algn="tl">
                  <a:srgbClr val="000000"/>
                </a:outerShdw>
              </a:effectLst>
            </a:rPr>
            <a:t>Ri-Korint</a:t>
          </a:r>
          <a:r>
            <a:rPr lang="es-ES" sz="2400" b="1" dirty="0">
              <a:effectLst>
                <a:outerShdw blurRad="38100" dist="38100" dir="2700000" algn="tl">
                  <a:srgbClr val="000000"/>
                </a:outerShdw>
              </a:effectLst>
            </a:rPr>
            <a:t>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s-ES" sz="2000" b="1" dirty="0"/>
            <a:t>Ro </a:t>
          </a:r>
          <a:r>
            <a:rPr lang="es-ES" sz="2000" b="1" dirty="0" err="1"/>
            <a:t>rekajur</a:t>
          </a:r>
          <a:r>
            <a:rPr lang="es-ES" sz="2000" b="1" dirty="0"/>
            <a:t> </a:t>
          </a:r>
          <a:r>
            <a:rPr lang="es-ES" sz="2000" b="1" dirty="0" err="1"/>
            <a:t>rej</a:t>
          </a:r>
          <a:r>
            <a:rPr lang="es-ES" sz="2000" b="1" dirty="0"/>
            <a:t> </a:t>
          </a:r>
          <a:r>
            <a:rPr lang="es-ES" sz="2000" b="1" dirty="0" err="1"/>
            <a:t>melele</a:t>
          </a:r>
          <a:r>
            <a:rPr lang="es-ES" sz="2000" b="1" dirty="0"/>
            <a:t> </a:t>
          </a:r>
          <a:r>
            <a:rPr lang="es-ES" sz="2000" b="1" dirty="0" err="1"/>
            <a:t>bwe</a:t>
          </a:r>
          <a:r>
            <a:rPr lang="es-ES" sz="2000" b="1" dirty="0"/>
            <a:t> </a:t>
          </a:r>
          <a:r>
            <a:rPr lang="es-ES" sz="2000" b="1" dirty="0" err="1"/>
            <a:t>ekjap</a:t>
          </a:r>
          <a:r>
            <a:rPr lang="es-ES" sz="2000" b="1" dirty="0"/>
            <a:t> </a:t>
          </a:r>
          <a:r>
            <a:rPr lang="es-ES" sz="2000" b="1" dirty="0" err="1"/>
            <a:t>ko</a:t>
          </a:r>
          <a:r>
            <a:rPr lang="es-ES" sz="2000" b="1" dirty="0"/>
            <a:t> </a:t>
          </a:r>
          <a:r>
            <a:rPr lang="es-ES" sz="2000" b="1" dirty="0" err="1"/>
            <a:t>ejelok</a:t>
          </a:r>
          <a:r>
            <a:rPr lang="es-ES" sz="2000" b="1" dirty="0"/>
            <a:t> </a:t>
          </a:r>
          <a:r>
            <a:rPr lang="es-ES" sz="2000" b="1" dirty="0" err="1"/>
            <a:t>tokjeir</a:t>
          </a:r>
          <a:r>
            <a:rPr lang="es-ES" sz="2000" b="1" dirty="0"/>
            <a:t>, </a:t>
          </a:r>
          <a:r>
            <a:rPr lang="es-ES" sz="2000" b="1" dirty="0" err="1"/>
            <a:t>kinke</a:t>
          </a:r>
          <a:r>
            <a:rPr lang="es-ES" sz="2000" b="1" dirty="0"/>
            <a:t> </a:t>
          </a:r>
          <a:r>
            <a:rPr lang="es-ES" sz="2000" b="1" dirty="0" err="1"/>
            <a:t>ewõr</a:t>
          </a:r>
          <a:r>
            <a:rPr lang="es-ES" sz="2000" b="1" dirty="0"/>
            <a:t> </a:t>
          </a:r>
          <a:r>
            <a:rPr lang="es-ES" sz="2000" b="1" dirty="0" err="1"/>
            <a:t>juõn</a:t>
          </a:r>
          <a:r>
            <a:rPr lang="es-ES" sz="2000" b="1" dirty="0"/>
            <a:t> </a:t>
          </a:r>
          <a:r>
            <a:rPr lang="es-ES" sz="2000" b="1" dirty="0" err="1"/>
            <a:t>wõt</a:t>
          </a:r>
          <a:r>
            <a:rPr lang="es-ES" sz="2000" b="1" dirty="0"/>
            <a:t> Anij </a:t>
          </a:r>
          <a:r>
            <a:rPr lang="es-ES" sz="2000" b="1" dirty="0" err="1"/>
            <a:t>emol</a:t>
          </a:r>
          <a:r>
            <a:rPr lang="es-ES" sz="2000" b="1" dirty="0"/>
            <a:t>.</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s-ES" sz="2000" b="1" dirty="0"/>
            <a:t>Ro </a:t>
          </a:r>
          <a:r>
            <a:rPr lang="es-ES" sz="2000" b="1" dirty="0" err="1"/>
            <a:t>remõjno</a:t>
          </a:r>
          <a:r>
            <a:rPr lang="es-ES" sz="2000" b="1" dirty="0"/>
            <a:t> </a:t>
          </a:r>
          <a:r>
            <a:rPr lang="es-ES" sz="2000" b="1" dirty="0" err="1"/>
            <a:t>rejjañin</a:t>
          </a:r>
          <a:r>
            <a:rPr lang="es-ES" sz="2000" b="1" dirty="0"/>
            <a:t> </a:t>
          </a:r>
          <a:r>
            <a:rPr lang="es-ES" sz="2000" b="1" dirty="0" err="1"/>
            <a:t>melele</a:t>
          </a:r>
          <a:r>
            <a:rPr lang="es-ES" sz="2000" b="1" dirty="0"/>
            <a:t> </a:t>
          </a:r>
          <a:r>
            <a:rPr lang="es-ES" sz="2000" b="1" dirty="0" err="1"/>
            <a:t>kin</a:t>
          </a:r>
          <a:r>
            <a:rPr lang="es-ES" sz="2000" b="1" dirty="0"/>
            <a:t> </a:t>
          </a:r>
          <a:r>
            <a:rPr lang="es-ES" sz="2000" b="1" dirty="0" err="1"/>
            <a:t>men</a:t>
          </a:r>
          <a:r>
            <a:rPr lang="es-ES" sz="2000" b="1" dirty="0"/>
            <a:t> in.</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a:t>
          </a:r>
          <a:r>
            <a:rPr lang="es-ES" sz="2400" b="1" dirty="0" err="1">
              <a:effectLst>
                <a:outerShdw blurRad="38100" dist="38100" dir="2700000" algn="tl">
                  <a:srgbClr val="000000"/>
                </a:outerShdw>
              </a:effectLst>
            </a:rPr>
            <a:t>Ri-Korint</a:t>
          </a:r>
          <a:r>
            <a:rPr lang="es-ES" sz="2400" b="1" dirty="0">
              <a:effectLst>
                <a:outerShdw blurRad="38100" dist="38100" dir="2700000" algn="tl">
                  <a:srgbClr val="000000"/>
                </a:outerShdw>
              </a:effectLst>
            </a:rPr>
            <a:t>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000" b="1" dirty="0"/>
            <a:t>Ro </a:t>
          </a:r>
          <a:r>
            <a:rPr lang="es-ES" sz="2000" b="1" dirty="0" err="1"/>
            <a:t>rekajur</a:t>
          </a:r>
          <a:r>
            <a:rPr lang="es-ES" sz="2000" b="1" dirty="0"/>
            <a:t> </a:t>
          </a:r>
          <a:r>
            <a:rPr lang="es-ES" sz="2000" b="1" dirty="0" err="1"/>
            <a:t>rej</a:t>
          </a:r>
          <a:r>
            <a:rPr lang="es-ES" sz="2000" b="1" dirty="0"/>
            <a:t> </a:t>
          </a:r>
          <a:r>
            <a:rPr lang="es-ES" sz="2000" b="1" dirty="0" err="1"/>
            <a:t>mõñã</a:t>
          </a:r>
          <a:r>
            <a:rPr lang="es-ES" sz="2000" b="1" dirty="0"/>
            <a:t> </a:t>
          </a:r>
          <a:r>
            <a:rPr lang="es-ES" sz="2000" b="1" dirty="0" err="1"/>
            <a:t>kanniõk</a:t>
          </a:r>
          <a:r>
            <a:rPr lang="es-ES" sz="2000" b="1" dirty="0"/>
            <a:t> </a:t>
          </a:r>
          <a:r>
            <a:rPr lang="es-ES" sz="2000" b="1" dirty="0" err="1"/>
            <a:t>ko</a:t>
          </a:r>
          <a:r>
            <a:rPr lang="es-ES" sz="2000" b="1" dirty="0"/>
            <a:t> </a:t>
          </a:r>
          <a:r>
            <a:rPr lang="es-ES" sz="2000" b="1" dirty="0" err="1"/>
            <a:t>kar</a:t>
          </a:r>
          <a:r>
            <a:rPr lang="es-ES" sz="2000" b="1" dirty="0"/>
            <a:t> </a:t>
          </a:r>
          <a:r>
            <a:rPr lang="es-ES" sz="2000" b="1" dirty="0" err="1"/>
            <a:t>emoj</a:t>
          </a:r>
          <a:r>
            <a:rPr lang="es-ES" sz="2000" b="1" dirty="0"/>
            <a:t> </a:t>
          </a:r>
          <a:r>
            <a:rPr lang="es-ES" sz="2000" b="1" dirty="0" err="1"/>
            <a:t>katok</a:t>
          </a:r>
          <a:r>
            <a:rPr lang="es-ES" sz="2000" b="1" dirty="0"/>
            <a:t> kaki </a:t>
          </a:r>
          <a:r>
            <a:rPr lang="es-ES" sz="2000" b="1" dirty="0" err="1"/>
            <a:t>ñan</a:t>
          </a:r>
          <a:r>
            <a:rPr lang="es-ES" sz="2000" b="1" dirty="0"/>
            <a:t> </a:t>
          </a:r>
          <a:r>
            <a:rPr lang="es-ES" sz="2000" b="1" dirty="0" err="1"/>
            <a:t>ekjap</a:t>
          </a:r>
          <a:r>
            <a:rPr lang="es-ES" sz="2000" b="1" dirty="0"/>
            <a:t> </a:t>
          </a:r>
          <a:r>
            <a:rPr lang="es-ES" sz="2000" b="1" dirty="0" err="1"/>
            <a:t>ko</a:t>
          </a:r>
          <a:r>
            <a:rPr lang="es-ES" sz="2000" b="1" dirty="0"/>
            <a:t> </a:t>
          </a:r>
          <a:r>
            <a:rPr lang="es-ES" sz="2000" b="1" dirty="0" err="1"/>
            <a:t>kinke</a:t>
          </a:r>
          <a:r>
            <a:rPr lang="es-ES" sz="2000" b="1" dirty="0"/>
            <a:t> </a:t>
          </a:r>
          <a:r>
            <a:rPr lang="es-ES" sz="2000" b="1" dirty="0" err="1"/>
            <a:t>rejelã</a:t>
          </a:r>
          <a:r>
            <a:rPr lang="es-ES" sz="2000" b="1" dirty="0"/>
            <a:t> </a:t>
          </a:r>
          <a:r>
            <a:rPr lang="es-ES" sz="2000" b="1" dirty="0" err="1"/>
            <a:t>bwe</a:t>
          </a:r>
          <a:r>
            <a:rPr lang="es-ES" sz="2000" b="1" dirty="0"/>
            <a:t> </a:t>
          </a:r>
          <a:r>
            <a:rPr lang="es-ES" sz="2000" b="1" dirty="0" err="1"/>
            <a:t>ekjap</a:t>
          </a:r>
          <a:r>
            <a:rPr lang="es-ES" sz="2000" b="1" dirty="0"/>
            <a:t> </a:t>
          </a:r>
          <a:r>
            <a:rPr lang="es-ES" sz="2000" b="1" dirty="0" err="1"/>
            <a:t>ko</a:t>
          </a:r>
          <a:r>
            <a:rPr lang="es-ES" sz="2000" b="1" dirty="0"/>
            <a:t> </a:t>
          </a:r>
          <a:r>
            <a:rPr lang="es-ES" sz="2000" b="1" dirty="0" err="1"/>
            <a:t>rejjab</a:t>
          </a:r>
          <a:r>
            <a:rPr lang="es-ES" sz="2000" b="1" dirty="0"/>
            <a:t> </a:t>
          </a:r>
          <a:r>
            <a:rPr lang="es-ES" sz="2000" b="1" dirty="0" err="1"/>
            <a:t>maroñ</a:t>
          </a:r>
          <a:r>
            <a:rPr lang="es-ES" sz="2000" b="1" dirty="0"/>
            <a:t> </a:t>
          </a:r>
          <a:r>
            <a:rPr lang="es-ES" sz="2000" b="1" dirty="0" err="1"/>
            <a:t>katton</a:t>
          </a:r>
          <a:r>
            <a:rPr lang="es-ES" sz="2000" b="1" dirty="0"/>
            <a:t> </a:t>
          </a:r>
          <a:r>
            <a:rPr lang="es-ES" sz="2000" b="1" dirty="0" err="1"/>
            <a:t>mõñã</a:t>
          </a:r>
          <a:r>
            <a:rPr lang="es-ES" sz="2000" b="1" dirty="0"/>
            <a:t> </a:t>
          </a:r>
          <a:r>
            <a:rPr lang="es-ES" sz="2000" b="1" dirty="0" err="1"/>
            <a:t>eo</a:t>
          </a:r>
          <a:r>
            <a:rPr lang="es-ES" sz="2000" b="1" dirty="0"/>
            <a:t>.</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000" b="1" dirty="0"/>
            <a:t>Ro </a:t>
          </a:r>
          <a:r>
            <a:rPr lang="es-ES" sz="2000" b="1" dirty="0" err="1"/>
            <a:t>remõjno</a:t>
          </a:r>
          <a:r>
            <a:rPr lang="es-ES" sz="2000" b="1" dirty="0"/>
            <a:t> </a:t>
          </a:r>
          <a:r>
            <a:rPr lang="es-ES" sz="2000" b="1" dirty="0" err="1"/>
            <a:t>rej</a:t>
          </a:r>
          <a:r>
            <a:rPr lang="es-ES" sz="2000" b="1" dirty="0"/>
            <a:t> </a:t>
          </a:r>
          <a:r>
            <a:rPr lang="es-ES" sz="2000" b="1" dirty="0" err="1"/>
            <a:t>tõmak</a:t>
          </a:r>
          <a:r>
            <a:rPr lang="es-ES" sz="2000" b="1" dirty="0"/>
            <a:t> </a:t>
          </a:r>
          <a:r>
            <a:rPr lang="es-ES" sz="2000" b="1" dirty="0" err="1"/>
            <a:t>bwe</a:t>
          </a:r>
          <a:r>
            <a:rPr lang="es-ES" sz="2000" b="1" dirty="0"/>
            <a:t> </a:t>
          </a:r>
          <a:r>
            <a:rPr lang="es-ES" sz="2000" b="1" dirty="0" err="1"/>
            <a:t>rej</a:t>
          </a:r>
          <a:r>
            <a:rPr lang="es-ES" sz="2000" b="1" dirty="0"/>
            <a:t> </a:t>
          </a:r>
          <a:r>
            <a:rPr lang="es-ES" sz="2000" b="1" dirty="0" err="1"/>
            <a:t>jerawiwi</a:t>
          </a:r>
          <a:r>
            <a:rPr lang="es-ES" sz="2000" b="1" dirty="0"/>
            <a:t> </a:t>
          </a:r>
          <a:r>
            <a:rPr lang="es-ES" sz="2000" b="1" dirty="0" err="1"/>
            <a:t>elañe</a:t>
          </a:r>
          <a:r>
            <a:rPr lang="es-ES" sz="2000" b="1" dirty="0"/>
            <a:t> </a:t>
          </a:r>
          <a:r>
            <a:rPr lang="es-ES" sz="2000" b="1" dirty="0" err="1"/>
            <a:t>rej</a:t>
          </a:r>
          <a:r>
            <a:rPr lang="es-ES" sz="2000" b="1" dirty="0"/>
            <a:t> </a:t>
          </a:r>
          <a:r>
            <a:rPr lang="es-ES" sz="2000" b="1" dirty="0" err="1"/>
            <a:t>mõñã</a:t>
          </a:r>
          <a:r>
            <a:rPr lang="es-ES" sz="2000" b="1" dirty="0"/>
            <a:t> </a:t>
          </a:r>
          <a:r>
            <a:rPr lang="es-ES" sz="2000" b="1" dirty="0" err="1"/>
            <a:t>kanniõk</a:t>
          </a:r>
          <a:r>
            <a:rPr lang="es-ES" sz="2000" b="1" dirty="0"/>
            <a:t> </a:t>
          </a:r>
          <a:r>
            <a:rPr lang="es-ES" sz="2000" b="1" dirty="0" err="1"/>
            <a:t>eo</a:t>
          </a:r>
          <a:r>
            <a:rPr lang="es-ES" sz="2000" b="1" dirty="0"/>
            <a:t>.</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s-ES" sz="2000" b="1" dirty="0">
              <a:solidFill>
                <a:schemeClr val="accent2">
                  <a:lumMod val="50000"/>
                </a:schemeClr>
              </a:solidFill>
            </a:rPr>
            <a:t>⁕</a:t>
          </a:r>
          <a:r>
            <a:rPr lang="es-ES" sz="2000" b="1" dirty="0">
              <a:solidFill>
                <a:schemeClr val="tx1"/>
              </a:solidFill>
            </a:rPr>
            <a:t> </a:t>
          </a:r>
          <a:r>
            <a:rPr lang="es-ES" sz="2000" b="1" dirty="0" err="1">
              <a:solidFill>
                <a:schemeClr val="tx1"/>
              </a:solidFill>
            </a:rPr>
            <a:t>Jimwe</a:t>
          </a:r>
          <a:r>
            <a:rPr lang="es-ES" sz="2000" b="1" dirty="0">
              <a:solidFill>
                <a:schemeClr val="tx1"/>
              </a:solidFill>
            </a:rPr>
            <a:t> </a:t>
          </a:r>
          <a:r>
            <a:rPr lang="es-ES" sz="2000" b="1" dirty="0" err="1">
              <a:solidFill>
                <a:schemeClr val="tx1"/>
              </a:solidFill>
            </a:rPr>
            <a:t>ñan</a:t>
          </a:r>
          <a:r>
            <a:rPr lang="es-ES" sz="2000" b="1" dirty="0">
              <a:solidFill>
                <a:schemeClr val="tx1"/>
              </a:solidFill>
            </a:rPr>
            <a:t> </a:t>
          </a:r>
          <a:r>
            <a:rPr lang="es-ES" sz="2000" b="1" dirty="0" err="1">
              <a:solidFill>
                <a:schemeClr val="tx1"/>
              </a:solidFill>
            </a:rPr>
            <a:t>bōk</a:t>
          </a:r>
          <a:r>
            <a:rPr lang="es-ES" sz="2000" b="1" dirty="0">
              <a:solidFill>
                <a:schemeClr val="tx1"/>
              </a:solidFill>
            </a:rPr>
            <a:t> mona </a:t>
          </a:r>
          <a:r>
            <a:rPr lang="es-ES" sz="2000" b="1" dirty="0" err="1">
              <a:solidFill>
                <a:schemeClr val="tx1"/>
              </a:solidFill>
            </a:rPr>
            <a:t>ko</a:t>
          </a:r>
          <a:r>
            <a:rPr lang="es-ES" sz="2000" b="1" dirty="0">
              <a:solidFill>
                <a:schemeClr val="tx1"/>
              </a:solidFill>
            </a:rPr>
            <a:t> </a:t>
          </a:r>
          <a:r>
            <a:rPr lang="es-ES" sz="2000" b="1" dirty="0" err="1">
              <a:solidFill>
                <a:schemeClr val="tx1"/>
              </a:solidFill>
            </a:rPr>
            <a:t>kijen</a:t>
          </a:r>
          <a:r>
            <a:rPr lang="es-ES" sz="2000" b="1" dirty="0">
              <a:solidFill>
                <a:schemeClr val="tx1"/>
              </a:solidFill>
            </a:rPr>
            <a:t> </a:t>
          </a:r>
          <a:r>
            <a:rPr lang="es-ES" sz="2000" b="1" dirty="0" err="1">
              <a:solidFill>
                <a:schemeClr val="tx1"/>
              </a:solidFill>
            </a:rPr>
            <a:t>jen</a:t>
          </a:r>
          <a:r>
            <a:rPr lang="es-ES" sz="2000" b="1" dirty="0">
              <a:solidFill>
                <a:schemeClr val="tx1"/>
              </a:solidFill>
            </a:rPr>
            <a:t> </a:t>
          </a:r>
          <a:r>
            <a:rPr lang="es-ES" sz="2000" b="1" dirty="0" err="1">
              <a:solidFill>
                <a:schemeClr val="tx1"/>
              </a:solidFill>
            </a:rPr>
            <a:t>eklejia</a:t>
          </a:r>
          <a:r>
            <a:rPr lang="es-ES" sz="2000" b="1" dirty="0">
              <a:solidFill>
                <a:schemeClr val="tx1"/>
              </a:solidFill>
            </a:rPr>
            <a:t> </a:t>
          </a:r>
          <a:r>
            <a:rPr lang="es-ES" sz="2000" b="1" dirty="0" err="1">
              <a:solidFill>
                <a:schemeClr val="tx1"/>
              </a:solidFill>
            </a:rPr>
            <a:t>eo</a:t>
          </a:r>
          <a:r>
            <a:rPr lang="es-ES" sz="2000" b="1" dirty="0">
              <a:solidFill>
                <a:schemeClr val="tx1"/>
              </a:solidFill>
            </a:rPr>
            <a:t> (1 Cor.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s-ES" sz="2000" b="1" dirty="0">
              <a:solidFill>
                <a:schemeClr val="tx2">
                  <a:lumMod val="20000"/>
                  <a:lumOff val="80000"/>
                </a:schemeClr>
              </a:solidFill>
              <a:effectLst>
                <a:outerShdw blurRad="38100" dist="38100" dir="2700000" algn="tl">
                  <a:srgbClr val="000000"/>
                </a:outerShdw>
              </a:effectLst>
            </a:rPr>
            <a:t>⁕</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Jimwe</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ñan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bed</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ibben</a:t>
          </a:r>
          <a:r>
            <a:rPr lang="es-ES" sz="2000" b="1" dirty="0">
              <a:effectLst>
                <a:outerShdw blurRad="38100" dist="38100" dir="2700000" algn="tl">
                  <a:srgbClr val="000000"/>
                </a:outerShdw>
              </a:effectLst>
            </a:rPr>
            <a:t> lio </a:t>
          </a:r>
          <a:r>
            <a:rPr lang="es-ES" sz="2000" b="1" dirty="0" err="1">
              <a:effectLst>
                <a:outerShdw blurRad="38100" dist="38100" dir="2700000" algn="tl">
                  <a:srgbClr val="000000"/>
                </a:outerShdw>
              </a:effectLst>
            </a:rPr>
            <a:t>belen</a:t>
          </a:r>
          <a:r>
            <a:rPr lang="es-ES" sz="2000" b="1" dirty="0">
              <a:effectLst>
                <a:outerShdw blurRad="38100" dist="38100" dir="2700000" algn="tl">
                  <a:srgbClr val="000000"/>
                </a:outerShdw>
              </a:effectLst>
            </a:rPr>
            <a:t> (1 Cor.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s-ES" sz="2000" b="1" dirty="0">
              <a:solidFill>
                <a:schemeClr val="accent5">
                  <a:lumMod val="20000"/>
                  <a:lumOff val="80000"/>
                </a:schemeClr>
              </a:solidFill>
              <a:effectLst>
                <a:outerShdw blurRad="50800" dist="50800" dir="5400000" algn="ctr" rotWithShape="0">
                  <a:schemeClr val="tx1"/>
                </a:outerShdw>
              </a:effectLst>
            </a:rPr>
            <a:t>⁕</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Jimwe</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ñan</a:t>
          </a:r>
          <a:r>
            <a:rPr lang="es-ES" sz="2000" b="1" dirty="0">
              <a:effectLst>
                <a:outerShdw blurRad="50800" dist="50800" dir="5400000" algn="ctr" rotWithShape="0">
                  <a:schemeClr val="tx1"/>
                </a:outerShdw>
              </a:effectLst>
            </a:rPr>
            <a:t> jab </a:t>
          </a:r>
          <a:r>
            <a:rPr lang="es-ES" sz="2000" b="1" dirty="0" err="1">
              <a:effectLst>
                <a:outerShdw blurRad="50800" dist="50800" dir="5400000" algn="ctr" rotWithShape="0">
                  <a:schemeClr val="tx1"/>
                </a:outerShdw>
              </a:effectLst>
            </a:rPr>
            <a:t>maroñ</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kōmman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jerbal</a:t>
          </a:r>
          <a:r>
            <a:rPr lang="es-ES" sz="2000" b="1" dirty="0">
              <a:effectLst>
                <a:outerShdw blurRad="50800" dist="50800" dir="5400000" algn="ctr" rotWithShape="0">
                  <a:schemeClr val="tx1"/>
                </a:outerShdw>
              </a:effectLst>
            </a:rPr>
            <a:t> in </a:t>
          </a:r>
          <a:r>
            <a:rPr lang="es-ES" sz="2000" b="1" dirty="0" err="1">
              <a:effectLst>
                <a:outerShdw blurRad="50800" dist="50800" dir="5400000" algn="ctr" rotWithShape="0">
                  <a:schemeClr val="tx1"/>
                </a:outerShdw>
              </a:effectLst>
            </a:rPr>
            <a:t>kōjparok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mweik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kamta</a:t>
          </a:r>
          <a:r>
            <a:rPr lang="es-ES" sz="2000" b="1" dirty="0">
              <a:effectLst>
                <a:outerShdw blurRad="50800" dist="50800" dir="5400000" algn="ctr" rotWithShape="0">
                  <a:schemeClr val="tx1"/>
                </a:outerShdw>
              </a:effectLst>
            </a:rPr>
            <a:t> (1 Cor. 9:6)</a:t>
          </a:r>
          <a:endParaRPr lang="es-ES" sz="2000" dirty="0">
            <a:effectLst>
              <a:outerShdw blurRad="50800" dist="508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s-ES" sz="2000" b="1" dirty="0">
              <a:solidFill>
                <a:schemeClr val="tx1"/>
              </a:solidFill>
            </a:rPr>
            <a:t>Paul </a:t>
          </a:r>
          <a:r>
            <a:rPr lang="es-ES" sz="2000" b="1" dirty="0" err="1">
              <a:solidFill>
                <a:schemeClr val="tx1"/>
              </a:solidFill>
            </a:rPr>
            <a:t>ear</a:t>
          </a:r>
          <a:r>
            <a:rPr lang="es-ES" sz="2000" b="1" dirty="0">
              <a:solidFill>
                <a:schemeClr val="tx1"/>
              </a:solidFill>
            </a:rPr>
            <a:t> </a:t>
          </a:r>
          <a:r>
            <a:rPr lang="es-ES" sz="2000" b="1" dirty="0" err="1">
              <a:solidFill>
                <a:schemeClr val="tx1"/>
              </a:solidFill>
            </a:rPr>
            <a:t>jolok</a:t>
          </a:r>
          <a:r>
            <a:rPr lang="es-ES" sz="2000" b="1" dirty="0">
              <a:solidFill>
                <a:schemeClr val="tx1"/>
              </a:solidFill>
            </a:rPr>
            <a:t> </a:t>
          </a:r>
          <a:r>
            <a:rPr lang="es-ES" sz="2000" b="1" dirty="0" err="1">
              <a:solidFill>
                <a:schemeClr val="tx1"/>
              </a:solidFill>
            </a:rPr>
            <a:t>jimwe</a:t>
          </a:r>
          <a:r>
            <a:rPr lang="es-ES" sz="2000" b="1" dirty="0">
              <a:solidFill>
                <a:schemeClr val="tx1"/>
              </a:solidFill>
            </a:rPr>
            <a:t> </a:t>
          </a:r>
          <a:r>
            <a:rPr lang="es-ES" sz="2000" b="1" dirty="0" err="1">
              <a:solidFill>
                <a:schemeClr val="tx1"/>
              </a:solidFill>
            </a:rPr>
            <a:t>eo</a:t>
          </a:r>
          <a:r>
            <a:rPr lang="es-ES" sz="2000" b="1" dirty="0">
              <a:solidFill>
                <a:schemeClr val="tx1"/>
              </a:solidFill>
            </a:rPr>
            <a:t> </a:t>
          </a:r>
          <a:r>
            <a:rPr lang="es-ES" sz="2000" b="1" dirty="0" err="1">
              <a:solidFill>
                <a:schemeClr val="tx1"/>
              </a:solidFill>
            </a:rPr>
            <a:t>an</a:t>
          </a:r>
          <a:r>
            <a:rPr lang="es-ES" sz="2000" b="1" dirty="0">
              <a:solidFill>
                <a:schemeClr val="tx1"/>
              </a:solidFill>
            </a:rPr>
            <a:t> </a:t>
          </a:r>
          <a:r>
            <a:rPr lang="es-ES" sz="2000" b="1" dirty="0" err="1">
              <a:solidFill>
                <a:schemeClr val="tx1"/>
              </a:solidFill>
            </a:rPr>
            <a:t>einwot</a:t>
          </a:r>
          <a:r>
            <a:rPr lang="es-ES" sz="2000" b="1" dirty="0">
              <a:solidFill>
                <a:schemeClr val="tx1"/>
              </a:solidFill>
            </a:rPr>
            <a:t> </a:t>
          </a:r>
          <a:r>
            <a:rPr lang="es-ES" sz="2000" b="1" dirty="0" err="1">
              <a:solidFill>
                <a:schemeClr val="tx1"/>
              </a:solidFill>
            </a:rPr>
            <a:t>juon</a:t>
          </a:r>
          <a:r>
            <a:rPr lang="es-ES" sz="2000" b="1" dirty="0">
              <a:solidFill>
                <a:schemeClr val="tx1"/>
              </a:solidFill>
            </a:rPr>
            <a:t> </a:t>
          </a:r>
          <a:r>
            <a:rPr lang="es-ES" sz="2000" b="1" dirty="0" err="1">
              <a:solidFill>
                <a:schemeClr val="tx1"/>
              </a:solidFill>
            </a:rPr>
            <a:t>ri</a:t>
          </a:r>
          <a:r>
            <a:rPr lang="es-ES" sz="2000" b="1" dirty="0">
              <a:solidFill>
                <a:schemeClr val="tx1"/>
              </a:solidFill>
            </a:rPr>
            <a:t> </a:t>
          </a:r>
          <a:r>
            <a:rPr lang="es-ES" sz="2000" b="1" dirty="0" err="1">
              <a:solidFill>
                <a:schemeClr val="tx1"/>
              </a:solidFill>
            </a:rPr>
            <a:t>jilek</a:t>
          </a:r>
          <a:r>
            <a:rPr lang="es-ES" sz="2000" b="1" dirty="0">
              <a:solidFill>
                <a:schemeClr val="tx1"/>
              </a:solidFill>
            </a:rPr>
            <a:t> </a:t>
          </a:r>
          <a:r>
            <a:rPr lang="es-ES" sz="2000" b="1" dirty="0" err="1">
              <a:solidFill>
                <a:schemeClr val="tx1"/>
              </a:solidFill>
            </a:rPr>
            <a:t>ñan</a:t>
          </a:r>
          <a:r>
            <a:rPr lang="es-ES" sz="2000" b="1" dirty="0">
              <a:solidFill>
                <a:schemeClr val="tx1"/>
              </a:solidFill>
            </a:rPr>
            <a:t> </a:t>
          </a:r>
          <a:r>
            <a:rPr lang="es-ES" sz="2000" b="1" dirty="0" err="1">
              <a:solidFill>
                <a:schemeClr val="tx1"/>
              </a:solidFill>
            </a:rPr>
            <a:t>an</a:t>
          </a:r>
          <a:r>
            <a:rPr lang="es-ES" sz="2000" b="1" dirty="0">
              <a:solidFill>
                <a:schemeClr val="tx1"/>
              </a:solidFill>
            </a:rPr>
            <a:t> </a:t>
          </a:r>
          <a:r>
            <a:rPr lang="es-ES" sz="2000" b="1" dirty="0" err="1">
              <a:solidFill>
                <a:schemeClr val="tx1"/>
              </a:solidFill>
            </a:rPr>
            <a:t>bōk</a:t>
          </a:r>
          <a:r>
            <a:rPr lang="es-ES" sz="2000" b="1" dirty="0">
              <a:solidFill>
                <a:schemeClr val="tx1"/>
              </a:solidFill>
            </a:rPr>
            <a:t> </a:t>
          </a:r>
          <a:r>
            <a:rPr lang="es-ES" sz="2000" b="1" dirty="0" err="1">
              <a:solidFill>
                <a:schemeClr val="tx1"/>
              </a:solidFill>
            </a:rPr>
            <a:t>jibañ</a:t>
          </a:r>
          <a:r>
            <a:rPr lang="es-ES" sz="2000" b="1" dirty="0">
              <a:solidFill>
                <a:schemeClr val="tx1"/>
              </a:solidFill>
            </a:rPr>
            <a:t> </a:t>
          </a:r>
          <a:r>
            <a:rPr lang="es-ES" sz="2000" b="1" dirty="0" err="1">
              <a:solidFill>
                <a:schemeClr val="tx1"/>
              </a:solidFill>
            </a:rPr>
            <a:t>jen</a:t>
          </a:r>
          <a:r>
            <a:rPr lang="es-ES" sz="2000" b="1" dirty="0">
              <a:solidFill>
                <a:schemeClr val="tx1"/>
              </a:solidFill>
            </a:rPr>
            <a:t> </a:t>
          </a:r>
          <a:r>
            <a:rPr lang="es-ES" sz="2000" b="1" dirty="0" err="1">
              <a:solidFill>
                <a:schemeClr val="tx1"/>
              </a:solidFill>
            </a:rPr>
            <a:t>kabuñ</a:t>
          </a:r>
          <a:r>
            <a:rPr lang="es-ES" sz="2000" b="1" dirty="0">
              <a:solidFill>
                <a:schemeClr val="tx1"/>
              </a:solidFill>
            </a:rPr>
            <a:t> </a:t>
          </a:r>
          <a:r>
            <a:rPr lang="es-ES" sz="2000" b="1" dirty="0" err="1">
              <a:solidFill>
                <a:schemeClr val="tx1"/>
              </a:solidFill>
            </a:rPr>
            <a:t>ko</a:t>
          </a:r>
          <a:r>
            <a:rPr lang="es-ES" sz="2000" b="1" dirty="0">
              <a:solidFill>
                <a:schemeClr val="tx1"/>
              </a:solidFill>
            </a:rPr>
            <a:t> </a:t>
          </a:r>
          <a:r>
            <a:rPr lang="es-ES" sz="2000" b="1" dirty="0" err="1">
              <a:solidFill>
                <a:schemeClr val="tx1"/>
              </a:solidFill>
            </a:rPr>
            <a:t>ej</a:t>
          </a:r>
          <a:r>
            <a:rPr lang="es-ES" sz="2000" b="1" dirty="0">
              <a:solidFill>
                <a:schemeClr val="tx1"/>
              </a:solidFill>
            </a:rPr>
            <a:t> </a:t>
          </a:r>
          <a:r>
            <a:rPr lang="es-ES" sz="2000" b="1" dirty="0" err="1">
              <a:solidFill>
                <a:schemeClr val="tx1"/>
              </a:solidFill>
            </a:rPr>
            <a:t>jerbal</a:t>
          </a:r>
          <a:r>
            <a:rPr lang="es-ES" sz="2000" b="1" dirty="0">
              <a:solidFill>
                <a:schemeClr val="tx1"/>
              </a:solidFill>
            </a:rPr>
            <a:t> </a:t>
          </a:r>
          <a:r>
            <a:rPr lang="es-ES" sz="2000" b="1" dirty="0" err="1">
              <a:solidFill>
                <a:schemeClr val="tx1"/>
              </a:solidFill>
            </a:rPr>
            <a:t>ñan</a:t>
          </a:r>
          <a:r>
            <a:rPr lang="es-ES" sz="2000" b="1" dirty="0">
              <a:solidFill>
                <a:schemeClr val="tx1"/>
              </a:solidFill>
            </a:rPr>
            <a:t> ir, </a:t>
          </a:r>
          <a:r>
            <a:rPr lang="es-ES" sz="2000" b="1" dirty="0" err="1">
              <a:solidFill>
                <a:schemeClr val="tx1"/>
              </a:solidFill>
            </a:rPr>
            <a:t>einwot</a:t>
          </a:r>
          <a:r>
            <a:rPr lang="es-ES" sz="2000" b="1" dirty="0">
              <a:solidFill>
                <a:schemeClr val="tx1"/>
              </a:solidFill>
            </a:rPr>
            <a:t> </a:t>
          </a:r>
          <a:r>
            <a:rPr lang="es-ES" sz="2000" b="1" dirty="0" err="1">
              <a:solidFill>
                <a:schemeClr val="tx1"/>
              </a:solidFill>
            </a:rPr>
            <a:t>an</a:t>
          </a:r>
          <a:r>
            <a:rPr lang="es-ES" sz="2000" b="1" dirty="0">
              <a:solidFill>
                <a:schemeClr val="tx1"/>
              </a:solidFill>
            </a:rPr>
            <a:t> </a:t>
          </a:r>
          <a:r>
            <a:rPr lang="es-ES" sz="2000" b="1" dirty="0" err="1">
              <a:solidFill>
                <a:schemeClr val="tx1"/>
              </a:solidFill>
            </a:rPr>
            <a:t>kar</a:t>
          </a:r>
          <a:r>
            <a:rPr lang="es-ES" sz="2000" b="1" dirty="0">
              <a:solidFill>
                <a:schemeClr val="tx1"/>
              </a:solidFill>
            </a:rPr>
            <a:t> </a:t>
          </a:r>
          <a:r>
            <a:rPr lang="es-ES" sz="2000" b="1" dirty="0" err="1">
              <a:solidFill>
                <a:schemeClr val="tx1"/>
              </a:solidFill>
            </a:rPr>
            <a:t>ri</a:t>
          </a:r>
          <a:r>
            <a:rPr lang="es-ES" sz="2000" b="1" dirty="0">
              <a:solidFill>
                <a:schemeClr val="tx1"/>
              </a:solidFill>
            </a:rPr>
            <a:t> </a:t>
          </a:r>
          <a:r>
            <a:rPr lang="es-ES" sz="2000" b="1" dirty="0" err="1">
              <a:solidFill>
                <a:schemeClr val="tx1"/>
              </a:solidFill>
            </a:rPr>
            <a:t>jilek</a:t>
          </a:r>
          <a:r>
            <a:rPr lang="es-ES" sz="2000" b="1" dirty="0">
              <a:solidFill>
                <a:schemeClr val="tx1"/>
              </a:solidFill>
            </a:rPr>
            <a:t> ro jet </a:t>
          </a:r>
          <a:r>
            <a:rPr lang="es-ES" sz="2000" b="1" dirty="0" err="1">
              <a:solidFill>
                <a:schemeClr val="tx1"/>
              </a:solidFill>
            </a:rPr>
            <a:t>kōmmane</a:t>
          </a:r>
          <a:r>
            <a:rPr lang="es-ES" sz="2000" b="1" dirty="0">
              <a:solidFill>
                <a:schemeClr val="tx1"/>
              </a:solidFill>
            </a:rPr>
            <a:t>.</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s-ES" sz="2000" b="1" dirty="0">
              <a:effectLst>
                <a:outerShdw blurRad="38100" dist="38100" dir="2700000" algn="tl">
                  <a:srgbClr val="000000"/>
                </a:outerShdw>
              </a:effectLst>
            </a:rPr>
            <a:t>Manit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elaptata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ibwiljin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ri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jilek</a:t>
          </a:r>
          <a:r>
            <a:rPr lang="es-ES" sz="2000" b="1" dirty="0">
              <a:effectLst>
                <a:outerShdw blurRad="38100" dist="38100" dir="2700000" algn="tl">
                  <a:srgbClr val="000000"/>
                </a:outerShdw>
              </a:effectLst>
            </a:rPr>
            <a:t> ro </a:t>
          </a:r>
          <a:r>
            <a:rPr lang="es-ES" sz="2000" b="1" dirty="0" err="1">
              <a:effectLst>
                <a:outerShdw blurRad="38100" dist="38100" dir="2700000" algn="tl">
                  <a:srgbClr val="000000"/>
                </a:outerShdw>
              </a:effectLst>
            </a:rPr>
            <a:t>ej</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bwe</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ren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ito-itak</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ibben</a:t>
          </a:r>
          <a:r>
            <a:rPr lang="es-ES" sz="2000" b="1" dirty="0">
              <a:effectLst>
                <a:outerShdw blurRad="38100" dist="38100" dir="2700000" algn="tl">
                  <a:srgbClr val="000000"/>
                </a:outerShdw>
              </a:effectLst>
            </a:rPr>
            <a:t> lio </a:t>
          </a:r>
          <a:r>
            <a:rPr lang="es-ES" sz="2000" b="1" dirty="0" err="1">
              <a:effectLst>
                <a:outerShdw blurRad="38100" dist="38100" dir="2700000" algn="tl">
                  <a:srgbClr val="000000"/>
                </a:outerShdw>
              </a:effectLst>
            </a:rPr>
            <a:t>beleir</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ñan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maroñ</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lale</a:t>
          </a:r>
          <a:r>
            <a:rPr lang="es-ES" sz="2000" b="1" dirty="0">
              <a:effectLst>
                <a:outerShdw blurRad="38100" dist="38100" dir="2700000" algn="tl">
                  <a:srgbClr val="000000"/>
                </a:outerShdw>
              </a:effectLst>
            </a:rPr>
            <a:t> ir </a:t>
          </a:r>
          <a:r>
            <a:rPr lang="es-ES" sz="2000" b="1" dirty="0" err="1">
              <a:effectLst>
                <a:outerShdw blurRad="38100" dist="38100" dir="2700000" algn="tl">
                  <a:srgbClr val="000000"/>
                </a:outerShdw>
              </a:effectLst>
            </a:rPr>
            <a:t>im</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jibañ</a:t>
          </a:r>
          <a:r>
            <a:rPr lang="es-ES" sz="2000" b="1" dirty="0">
              <a:effectLst>
                <a:outerShdw blurRad="38100" dist="38100" dir="2700000" algn="tl">
                  <a:srgbClr val="000000"/>
                </a:outerShdw>
              </a:effectLst>
            </a:rPr>
            <a:t> ir </a:t>
          </a:r>
          <a:r>
            <a:rPr lang="es-ES" sz="2000" b="1" dirty="0" err="1">
              <a:effectLst>
                <a:outerShdw blurRad="38100" dist="38100" dir="2700000" algn="tl">
                  <a:srgbClr val="000000"/>
                </a:outerShdw>
              </a:effectLst>
            </a:rPr>
            <a:t>ilo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jerbal</a:t>
          </a:r>
          <a:r>
            <a:rPr lang="es-ES" sz="2000" b="1" dirty="0">
              <a:effectLst>
                <a:outerShdw blurRad="38100" dist="38100" dir="2700000" algn="tl">
                  <a:srgbClr val="000000"/>
                </a:outerShdw>
              </a:effectLst>
            </a:rPr>
            <a:t> in </a:t>
          </a:r>
          <a:r>
            <a:rPr lang="es-ES" sz="2000" b="1" dirty="0" err="1">
              <a:effectLst>
                <a:outerShdw blurRad="38100" dist="38100" dir="2700000" algn="tl">
                  <a:srgbClr val="000000"/>
                </a:outerShdw>
              </a:effectLst>
            </a:rPr>
            <a:t>kwalok</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nan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Kōrā</a:t>
          </a:r>
          <a:r>
            <a:rPr lang="es-ES" sz="2000" b="1" dirty="0">
              <a:effectLst>
                <a:outerShdw blurRad="38100" dist="38100" dir="2700000" algn="tl">
                  <a:srgbClr val="000000"/>
                </a:outerShdw>
              </a:effectLst>
            </a:rPr>
            <a:t> in, </a:t>
          </a:r>
          <a:r>
            <a:rPr lang="es-ES" sz="2000" b="1" dirty="0" err="1">
              <a:effectLst>
                <a:outerShdw blurRad="38100" dist="38100" dir="2700000" algn="tl">
                  <a:srgbClr val="000000"/>
                </a:outerShdw>
              </a:effectLst>
            </a:rPr>
            <a:t>einwot</a:t>
          </a:r>
          <a:r>
            <a:rPr lang="es-ES" sz="2000" b="1" dirty="0">
              <a:effectLst>
                <a:outerShdw blurRad="38100" dist="38100" dir="2700000" algn="tl">
                  <a:srgbClr val="000000"/>
                </a:outerShdw>
              </a:effectLst>
            </a:rPr>
            <a:t> leo </a:t>
          </a:r>
          <a:r>
            <a:rPr lang="es-ES" sz="2000" b="1" dirty="0" err="1">
              <a:effectLst>
                <a:outerShdw blurRad="38100" dist="38100" dir="2700000" algn="tl">
                  <a:srgbClr val="000000"/>
                </a:outerShdw>
              </a:effectLst>
            </a:rPr>
            <a:t>belen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enaj</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kar</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wor</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jimwe</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ñan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bōk</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jibañ</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jen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eklejia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s-ES" sz="2000" b="1" dirty="0">
              <a:effectLst>
                <a:outerShdw blurRad="50800" dist="50800" dir="5400000" algn="ctr" rotWithShape="0">
                  <a:schemeClr val="tx1"/>
                </a:outerShdw>
              </a:effectLst>
            </a:rPr>
            <a:t>Paul </a:t>
          </a:r>
          <a:r>
            <a:rPr lang="es-ES" sz="2000" b="1" dirty="0" err="1">
              <a:effectLst>
                <a:outerShdw blurRad="50800" dist="50800" dir="5400000" algn="ctr" rotWithShape="0">
                  <a:schemeClr val="tx1"/>
                </a:outerShdw>
              </a:effectLst>
            </a:rPr>
            <a:t>ekōnaan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wot</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jerbal</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im</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bok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kolā</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jen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jerbal</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eo</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make</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ñan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bōbrae</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armij</a:t>
          </a:r>
          <a:r>
            <a:rPr lang="es-ES" sz="2000" b="1" dirty="0">
              <a:effectLst>
                <a:outerShdw blurRad="50800" dist="50800" dir="5400000" algn="ctr" rotWithShape="0">
                  <a:schemeClr val="tx1"/>
                </a:outerShdw>
              </a:effectLst>
            </a:rPr>
            <a:t> ro </a:t>
          </a:r>
          <a:r>
            <a:rPr lang="es-ES" sz="2000" b="1" dirty="0" err="1">
              <a:effectLst>
                <a:outerShdw blurRad="50800" dist="50800" dir="5400000" algn="ctr" rotWithShape="0">
                  <a:schemeClr val="tx1"/>
                </a:outerShdw>
              </a:effectLst>
            </a:rPr>
            <a:t>lemnok</a:t>
          </a:r>
          <a:r>
            <a:rPr lang="es-ES" sz="2000" b="1" dirty="0">
              <a:effectLst>
                <a:outerShdw blurRad="50800" dist="50800" dir="5400000" algn="ctr" rotWithShape="0">
                  <a:schemeClr val="tx1"/>
                </a:outerShdw>
              </a:effectLst>
            </a:rPr>
            <a:t> ke </a:t>
          </a:r>
          <a:r>
            <a:rPr lang="es-ES" sz="2000" b="1" dirty="0" err="1">
              <a:effectLst>
                <a:outerShdw blurRad="50800" dist="50800" dir="5400000" algn="ctr" rotWithShape="0">
                  <a:schemeClr val="tx1"/>
                </a:outerShdw>
              </a:effectLst>
            </a:rPr>
            <a:t>ej</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bōk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kõlā</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jen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armij</a:t>
          </a:r>
          <a:r>
            <a:rPr lang="es-ES" sz="2000" b="1" dirty="0">
              <a:effectLst>
                <a:outerShdw blurRad="50800" dist="50800" dir="5400000" algn="ctr" rotWithShape="0">
                  <a:schemeClr val="tx1"/>
                </a:outerShdw>
              </a:effectLst>
            </a:rPr>
            <a:t> ro </a:t>
          </a:r>
          <a:r>
            <a:rPr lang="es-ES" sz="2000" b="1" dirty="0" err="1">
              <a:effectLst>
                <a:outerShdw blurRad="50800" dist="50800" dir="5400000" algn="ctr" rotWithShape="0">
                  <a:schemeClr val="tx1"/>
                </a:outerShdw>
              </a:effectLst>
            </a:rPr>
            <a:t>rej</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roñjake</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nań</a:t>
          </a:r>
          <a:r>
            <a:rPr lang="es-ES" sz="2000" b="1" dirty="0">
              <a:effectLst>
                <a:outerShdw blurRad="50800" dist="50800" dir="5400000" algn="ctr" rotWithShape="0">
                  <a:schemeClr val="tx1"/>
                </a:outerShdw>
              </a:effectLst>
            </a:rPr>
            <a:t> in </a:t>
          </a:r>
          <a:r>
            <a:rPr lang="es-ES" sz="2000" b="1" dirty="0" err="1">
              <a:effectLst>
                <a:outerShdw blurRad="50800" dist="50800" dir="5400000" algn="ctr" rotWithShape="0">
                  <a:schemeClr val="tx1"/>
                </a:outerShdw>
              </a:effectLst>
            </a:rPr>
            <a:t>kwalok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ko</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im</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ñan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lewoj</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ñan</a:t>
          </a:r>
          <a:r>
            <a:rPr lang="es-ES" sz="2000" b="1" dirty="0">
              <a:effectLst>
                <a:outerShdw blurRad="50800" dist="50800" dir="5400000" algn="ctr" rotWithShape="0">
                  <a:schemeClr val="tx1"/>
                </a:outerShdw>
              </a:effectLst>
            </a:rPr>
            <a:t> ir </a:t>
          </a:r>
          <a:r>
            <a:rPr lang="es-ES" sz="2000" b="1" dirty="0" err="1">
              <a:effectLst>
                <a:outerShdw blurRad="50800" dist="50800" dir="5400000" algn="ctr" rotWithShape="0">
                  <a:schemeClr val="tx1"/>
                </a:outerShdw>
              </a:effectLst>
            </a:rPr>
            <a:t>juon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wanjonak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kin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mour</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ejjab</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atartar</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ñan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armij</a:t>
          </a:r>
          <a:r>
            <a:rPr lang="es-ES" sz="2000" b="1" dirty="0">
              <a:effectLst>
                <a:outerShdw blurRad="50800" dist="50800" dir="5400000" algn="ctr" rotWithShape="0">
                  <a:schemeClr val="tx1"/>
                </a:outerShdw>
              </a:effectLst>
            </a:rPr>
            <a:t> ro jet.</a:t>
          </a:r>
          <a:endParaRPr lang="es-ES" sz="2000" dirty="0">
            <a:effectLst>
              <a:outerShdw blurRad="50800" dist="508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s-ES" sz="2000" b="1" dirty="0" err="1">
              <a:effectLst>
                <a:outerShdw blurRad="38100" dist="38100" dir="2700000" algn="tl">
                  <a:srgbClr val="000000">
                    <a:alpha val="43137"/>
                  </a:srgbClr>
                </a:outerShdw>
              </a:effectLst>
            </a:rPr>
            <a:t>Jikin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wia</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kanniōk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ear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wiakake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mōñā</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katok</a:t>
          </a:r>
          <a:r>
            <a:rPr lang="es-ES" sz="2000" b="1" dirty="0">
              <a:effectLst>
                <a:outerShdw blurRad="38100" dist="38100" dir="2700000" algn="tl">
                  <a:srgbClr val="000000">
                    <a:alpha val="43137"/>
                  </a:srgbClr>
                </a:outerShdw>
              </a:effectLst>
            </a:rPr>
            <a:t> kaki </a:t>
          </a:r>
          <a:r>
            <a:rPr lang="es-ES" sz="2000" b="1" dirty="0" err="1">
              <a:effectLst>
                <a:outerShdw blurRad="38100" dist="38100" dir="2700000" algn="tl">
                  <a:srgbClr val="000000">
                    <a:alpha val="43137"/>
                  </a:srgbClr>
                </a:outerShdw>
              </a:effectLst>
            </a:rPr>
            <a:t>ñan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ekjab</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im</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mōñā</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ko</a:t>
          </a:r>
          <a:r>
            <a:rPr lang="es-ES" sz="2000" b="1" dirty="0">
              <a:effectLst>
                <a:outerShdw blurRad="38100" dist="38100" dir="2700000" algn="tl">
                  <a:srgbClr val="000000">
                    <a:alpha val="43137"/>
                  </a:srgbClr>
                </a:outerShdw>
              </a:effectLst>
            </a:rPr>
            <a:t> rar jab </a:t>
          </a:r>
          <a:r>
            <a:rPr lang="es-ES" sz="2000" b="1" dirty="0" err="1">
              <a:effectLst>
                <a:outerShdw blurRad="38100" dist="38100" dir="2700000" algn="tl">
                  <a:srgbClr val="000000">
                    <a:alpha val="43137"/>
                  </a:srgbClr>
                </a:outerShdw>
              </a:effectLst>
            </a:rPr>
            <a:t>katok</a:t>
          </a:r>
          <a:r>
            <a:rPr lang="es-ES" sz="2000" b="1" dirty="0">
              <a:effectLst>
                <a:outerShdw blurRad="38100" dist="38100" dir="2700000" algn="tl">
                  <a:srgbClr val="000000">
                    <a:alpha val="43137"/>
                  </a:srgbClr>
                </a:outerShdw>
              </a:effectLst>
            </a:rPr>
            <a:t> kaki. </a:t>
          </a:r>
          <a:r>
            <a:rPr lang="es-ES" sz="2000" b="1" dirty="0" err="1">
              <a:effectLst>
                <a:outerShdw blurRad="38100" dist="38100" dir="2700000" algn="tl">
                  <a:srgbClr val="000000">
                    <a:alpha val="43137"/>
                  </a:srgbClr>
                </a:outerShdw>
              </a:effectLst>
            </a:rPr>
            <a:t>Ri</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tõmak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ej</a:t>
          </a:r>
          <a:r>
            <a:rPr lang="es-ES" sz="2000" b="1" dirty="0">
              <a:effectLst>
                <a:outerShdw blurRad="38100" dist="38100" dir="2700000" algn="tl">
                  <a:srgbClr val="000000">
                    <a:alpha val="43137"/>
                  </a:srgbClr>
                </a:outerShdw>
              </a:effectLst>
            </a:rPr>
            <a:t> jab </a:t>
          </a:r>
          <a:r>
            <a:rPr lang="es-ES" sz="2000" b="1" dirty="0" err="1">
              <a:effectLst>
                <a:outerShdw blurRad="38100" dist="38100" dir="2700000" algn="tl">
                  <a:srgbClr val="000000">
                    <a:alpha val="43137"/>
                  </a:srgbClr>
                </a:outerShdw>
              </a:effectLst>
            </a:rPr>
            <a:t>aikuj</a:t>
          </a:r>
          <a:r>
            <a:rPr lang="es-ES" sz="2000" b="1" dirty="0">
              <a:effectLst>
                <a:outerShdw blurRad="38100" dist="38100" dir="2700000" algn="tl">
                  <a:srgbClr val="000000">
                    <a:alpha val="43137"/>
                  </a:srgbClr>
                </a:outerShdw>
              </a:effectLst>
            </a:rPr>
            <a:t> in </a:t>
          </a:r>
          <a:r>
            <a:rPr lang="es-ES" sz="2000" b="1" dirty="0" err="1">
              <a:effectLst>
                <a:outerShdw blurRad="38100" dist="38100" dir="2700000" algn="tl">
                  <a:srgbClr val="000000">
                    <a:alpha val="43137"/>
                  </a:srgbClr>
                </a:outerShdw>
              </a:effectLst>
            </a:rPr>
            <a:t>kajitõk</a:t>
          </a:r>
          <a:r>
            <a:rPr lang="es-ES" sz="2000" b="1" dirty="0">
              <a:effectLst>
                <a:outerShdw blurRad="38100" dist="38100" dir="2700000" algn="tl">
                  <a:srgbClr val="000000">
                    <a:alpha val="43137"/>
                  </a:srgbClr>
                </a:outerShdw>
              </a:effectLst>
            </a:rPr>
            <a:t> rar ke </a:t>
          </a:r>
          <a:r>
            <a:rPr lang="es-ES" sz="2000" b="1" dirty="0" err="1">
              <a:effectLst>
                <a:outerShdw blurRad="38100" dist="38100" dir="2700000" algn="tl">
                  <a:srgbClr val="000000">
                    <a:alpha val="43137"/>
                  </a:srgbClr>
                </a:outerShdw>
              </a:effectLst>
            </a:rPr>
            <a:t>katok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ak</a:t>
          </a:r>
          <a:r>
            <a:rPr lang="es-ES" sz="2000" b="1" dirty="0">
              <a:effectLst>
                <a:outerShdw blurRad="38100" dist="38100" dir="2700000" algn="tl">
                  <a:srgbClr val="000000">
                    <a:alpha val="43137"/>
                  </a:srgbClr>
                </a:outerShdw>
              </a:effectLst>
            </a:rPr>
            <a:t> jab </a:t>
          </a:r>
          <a:r>
            <a:rPr lang="es-ES" sz="2000" b="1" dirty="0" err="1">
              <a:effectLst>
                <a:outerShdw blurRad="38100" dist="38100" dir="2700000" algn="tl">
                  <a:srgbClr val="000000">
                    <a:alpha val="43137"/>
                  </a:srgbClr>
                </a:outerShdw>
              </a:effectLst>
            </a:rPr>
            <a:t>kanniok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bwe</a:t>
          </a:r>
          <a:r>
            <a:rPr lang="es-ES" sz="2000" b="1" dirty="0">
              <a:effectLst>
                <a:outerShdw blurRad="38100" dist="38100" dir="2700000" algn="tl">
                  <a:srgbClr val="000000">
                    <a:alpha val="43137"/>
                  </a:srgbClr>
                </a:outerShdw>
              </a:effectLst>
            </a:rPr>
            <a:t> en jab </a:t>
          </a:r>
          <a:r>
            <a:rPr lang="es-ES" sz="2000" b="1" dirty="0" err="1">
              <a:effectLst>
                <a:outerShdw blurRad="38100" dist="38100" dir="2700000" algn="tl">
                  <a:srgbClr val="000000">
                    <a:alpha val="43137"/>
                  </a:srgbClr>
                </a:outerShdw>
              </a:effectLst>
            </a:rPr>
            <a:t>lelok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lemnak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ke </a:t>
          </a:r>
          <a:r>
            <a:rPr lang="es-ES" sz="2000" b="1" dirty="0" err="1">
              <a:effectLst>
                <a:outerShdw blurRad="38100" dist="38100" dir="2700000" algn="tl">
                  <a:srgbClr val="000000">
                    <a:alpha val="43137"/>
                  </a:srgbClr>
                </a:outerShdw>
              </a:effectLst>
            </a:rPr>
            <a:t>ej</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watõk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bwe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ejjab</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jimwe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mõñã</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kain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kanniõk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rot</a:t>
          </a:r>
          <a:r>
            <a:rPr lang="es-ES" sz="2000" b="1" dirty="0">
              <a:effectLst>
                <a:outerShdw blurRad="38100" dist="38100" dir="2700000" algn="tl">
                  <a:srgbClr val="000000">
                    <a:alpha val="43137"/>
                  </a:srgbClr>
                </a:outerShdw>
              </a:effectLst>
            </a:rPr>
            <a:t> in (1 Cor. 10:25).</a:t>
          </a: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r>
            <a:rPr lang="es-ES" sz="2000" b="1" dirty="0" err="1">
              <a:effectLst>
                <a:outerShdw blurRad="38100" dist="38100" dir="2700000" algn="tl">
                  <a:srgbClr val="000000">
                    <a:alpha val="43137"/>
                  </a:srgbClr>
                </a:outerShdw>
              </a:effectLst>
            </a:rPr>
            <a:t>Juon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ejjab</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ri</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tõmak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ear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kir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juon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ri</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tõmak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bwe</a:t>
          </a:r>
          <a:r>
            <a:rPr lang="es-ES" sz="2000" b="1" dirty="0">
              <a:effectLst>
                <a:outerShdw blurRad="38100" dist="38100" dir="2700000" algn="tl">
                  <a:srgbClr val="000000">
                    <a:alpha val="43137"/>
                  </a:srgbClr>
                </a:outerShdw>
              </a:effectLst>
            </a:rPr>
            <a:t> en </a:t>
          </a:r>
          <a:r>
            <a:rPr lang="es-ES" sz="2000" b="1" dirty="0" err="1">
              <a:effectLst>
                <a:outerShdw blurRad="38100" dist="38100" dir="2700000" algn="tl">
                  <a:srgbClr val="000000">
                    <a:alpha val="43137"/>
                  </a:srgbClr>
                </a:outerShdw>
              </a:effectLst>
            </a:rPr>
            <a:t>mõñã</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Ri</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tõmak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ear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mõñã</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ilo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ejelok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kajitõk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men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otemjej</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rej</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maroñ</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ñan</a:t>
          </a:r>
          <a:r>
            <a:rPr lang="es-ES" sz="2000" b="1" dirty="0">
              <a:effectLst>
                <a:outerShdw blurRad="38100" dist="38100" dir="2700000" algn="tl">
                  <a:srgbClr val="000000">
                    <a:alpha val="43137"/>
                  </a:srgbClr>
                </a:outerShdw>
              </a:effectLst>
            </a:rPr>
            <a:t> e). </a:t>
          </a:r>
          <a:r>
            <a:rPr lang="es-ES" sz="2000" b="1" dirty="0" err="1">
              <a:effectLst>
                <a:outerShdw blurRad="38100" dist="38100" dir="2700000" algn="tl">
                  <a:srgbClr val="000000">
                    <a:alpha val="43137"/>
                  </a:srgbClr>
                </a:outerShdw>
              </a:effectLst>
            </a:rPr>
            <a:t>Ak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ri-lotok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ear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ba</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bwe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kanniōk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katok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kake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ñan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juon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ekjab</a:t>
          </a:r>
          <a:r>
            <a:rPr lang="es-ES" sz="2000" b="1" dirty="0">
              <a:effectLst>
                <a:outerShdw blurRad="38100" dist="38100" dir="2700000" algn="tl">
                  <a:srgbClr val="000000">
                    <a:alpha val="43137"/>
                  </a:srgbClr>
                </a:outerShdw>
              </a:effectLst>
            </a:rPr>
            <a:t>. Kin </a:t>
          </a:r>
          <a:r>
            <a:rPr lang="es-ES" sz="2000" b="1" dirty="0" err="1">
              <a:effectLst>
                <a:outerShdw blurRad="38100" dist="38100" dir="2700000" algn="tl">
                  <a:srgbClr val="000000">
                    <a:alpha val="43137"/>
                  </a:srgbClr>
                </a:outerShdw>
              </a:effectLst>
            </a:rPr>
            <a:t>menin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bwe</a:t>
          </a:r>
          <a:r>
            <a:rPr lang="es-ES" sz="2000" b="1" dirty="0">
              <a:effectLst>
                <a:outerShdw blurRad="38100" dist="38100" dir="2700000" algn="tl">
                  <a:srgbClr val="000000">
                    <a:alpha val="43137"/>
                  </a:srgbClr>
                </a:outerShdw>
              </a:effectLst>
            </a:rPr>
            <a:t> en jab </a:t>
          </a:r>
          <a:r>
            <a:rPr lang="es-ES" sz="2000" b="1" dirty="0" err="1">
              <a:effectLst>
                <a:outerShdw blurRad="38100" dist="38100" dir="2700000" algn="tl">
                  <a:srgbClr val="000000">
                    <a:alpha val="43137"/>
                  </a:srgbClr>
                </a:outerShdw>
              </a:effectLst>
            </a:rPr>
            <a:t>kainebataik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lemnok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ri</a:t>
          </a:r>
          <a:r>
            <a:rPr lang="es-ES" sz="2000" b="1" dirty="0">
              <a:effectLst>
                <a:outerShdw blurRad="38100" dist="38100" dir="2700000" algn="tl">
                  <a:srgbClr val="000000">
                    <a:alpha val="43137"/>
                  </a:srgbClr>
                </a:outerShdw>
              </a:effectLst>
            </a:rPr>
            <a:t> kur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watōke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bwe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ejjab</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jimwe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ri</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tõmak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mõñã</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kanniõk</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eo</a:t>
          </a:r>
          <a:r>
            <a:rPr lang="es-ES" sz="2000" b="1" dirty="0">
              <a:effectLst>
                <a:outerShdw blurRad="38100" dist="38100" dir="2700000" algn="tl">
                  <a:srgbClr val="000000">
                    <a:alpha val="43137"/>
                  </a:srgbClr>
                </a:outerShdw>
              </a:effectLst>
            </a:rPr>
            <a:t> (1 </a:t>
          </a:r>
          <a:r>
            <a:rPr lang="es-ES" sz="2000" b="1" dirty="0" err="1">
              <a:effectLst>
                <a:outerShdw blurRad="38100" dist="38100" dir="2700000" algn="tl">
                  <a:srgbClr val="000000">
                    <a:alpha val="43137"/>
                  </a:srgbClr>
                </a:outerShdw>
              </a:effectLst>
            </a:rPr>
            <a:t>Ri-Korinth</a:t>
          </a:r>
          <a:r>
            <a:rPr lang="es-ES" sz="2000" b="1" dirty="0">
              <a:effectLst>
                <a:outerShdw blurRad="38100" dist="38100" dir="2700000" algn="tl">
                  <a:srgbClr val="000000">
                    <a:alpha val="43137"/>
                  </a:srgbClr>
                </a:outerShdw>
              </a:effectLst>
            </a:rPr>
            <a:t> Ro 10:27-29).</a:t>
          </a: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10832" custLinFactNeighborX="50520" custLinFactNeighborY="-59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10494" custLinFactNeighborY="-591"/>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10832" custLinFactNeighborX="-5085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LinFactX="100000" custLinFactNeighborX="110495" custLinFactNeighborY="-972"/>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Ri-Korinth</a:t>
          </a:r>
          <a:r>
            <a:rPr lang="es-ES" sz="2000" b="1" kern="1200" dirty="0"/>
            <a:t> Ro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err="1">
              <a:solidFill>
                <a:srgbClr val="105660"/>
              </a:solidFill>
            </a:rPr>
            <a:t>Mōñā</a:t>
          </a:r>
          <a:r>
            <a:rPr lang="es-ES" sz="2000" b="1" kern="1200" dirty="0">
              <a:solidFill>
                <a:srgbClr val="105660"/>
              </a:solidFill>
            </a:rPr>
            <a:t> </a:t>
          </a:r>
          <a:r>
            <a:rPr lang="es-ES" sz="2000" b="1" kern="1200" dirty="0" err="1">
              <a:solidFill>
                <a:srgbClr val="105660"/>
              </a:solidFill>
            </a:rPr>
            <a:t>ko</a:t>
          </a:r>
          <a:r>
            <a:rPr lang="es-ES" sz="2000" b="1" kern="1200" dirty="0">
              <a:solidFill>
                <a:srgbClr val="105660"/>
              </a:solidFill>
            </a:rPr>
            <a:t> </a:t>
          </a:r>
          <a:r>
            <a:rPr lang="es-ES" sz="2000" b="1" kern="1200" dirty="0" err="1">
              <a:solidFill>
                <a:srgbClr val="105660"/>
              </a:solidFill>
            </a:rPr>
            <a:t>rej</a:t>
          </a:r>
          <a:r>
            <a:rPr lang="es-ES" sz="2000" b="1" kern="1200" dirty="0">
              <a:solidFill>
                <a:srgbClr val="105660"/>
              </a:solidFill>
            </a:rPr>
            <a:t> </a:t>
          </a:r>
          <a:r>
            <a:rPr lang="es-ES" sz="2000" b="1" kern="1200" dirty="0" err="1">
              <a:solidFill>
                <a:srgbClr val="105660"/>
              </a:solidFill>
            </a:rPr>
            <a:t>katok</a:t>
          </a:r>
          <a:r>
            <a:rPr lang="es-ES" sz="2000" b="1" kern="1200" dirty="0">
              <a:solidFill>
                <a:srgbClr val="105660"/>
              </a:solidFill>
            </a:rPr>
            <a:t> kaki </a:t>
          </a:r>
          <a:r>
            <a:rPr lang="es-ES" sz="2000" b="1" kern="1200" dirty="0" err="1">
              <a:solidFill>
                <a:srgbClr val="105660"/>
              </a:solidFill>
            </a:rPr>
            <a:t>ñan</a:t>
          </a:r>
          <a:r>
            <a:rPr lang="es-ES" sz="2000" b="1" kern="1200" dirty="0">
              <a:solidFill>
                <a:srgbClr val="105660"/>
              </a:solidFill>
            </a:rPr>
            <a:t> </a:t>
          </a:r>
          <a:r>
            <a:rPr lang="es-ES" sz="2000" b="1" kern="1200" dirty="0" err="1">
              <a:solidFill>
                <a:srgbClr val="105660"/>
              </a:solidFill>
            </a:rPr>
            <a:t>ekjab</a:t>
          </a:r>
          <a:r>
            <a:rPr lang="es-ES" sz="2000" b="1" kern="1200" dirty="0">
              <a:solidFill>
                <a:srgbClr val="105660"/>
              </a:solidFill>
            </a:rPr>
            <a:t> </a:t>
          </a:r>
          <a:r>
            <a:rPr lang="es-ES" sz="2000" b="1" kern="1200" dirty="0" err="1">
              <a:solidFill>
                <a:srgbClr val="105660"/>
              </a:solidFill>
            </a:rPr>
            <a:t>ko</a:t>
          </a:r>
          <a:endParaRPr lang="es-ES" sz="2000" b="1" kern="1200" dirty="0">
            <a:solidFill>
              <a:srgbClr val="105660"/>
            </a:solidFill>
          </a:endParaRPr>
        </a:p>
        <a:p>
          <a:pPr marL="228600" lvl="1" indent="-228600" algn="l" defTabSz="889000">
            <a:lnSpc>
              <a:spcPct val="90000"/>
            </a:lnSpc>
            <a:spcBef>
              <a:spcPct val="0"/>
            </a:spcBef>
            <a:spcAft>
              <a:spcPct val="20000"/>
            </a:spcAft>
            <a:buNone/>
          </a:pPr>
          <a:r>
            <a:rPr lang="es-ES" sz="2000" b="1" kern="1200" dirty="0"/>
            <a:t>(</a:t>
          </a:r>
          <a:r>
            <a:rPr lang="es-ES" sz="2000" b="1" kern="1200" dirty="0" err="1"/>
            <a:t>Meletlet</a:t>
          </a:r>
          <a:r>
            <a:rPr lang="es-ES" sz="2000" b="1" kern="1200" dirty="0"/>
            <a:t> </a:t>
          </a:r>
          <a:r>
            <a:rPr lang="es-ES" sz="2000" b="1" kern="1200" dirty="0" err="1"/>
            <a:t>im</a:t>
          </a:r>
          <a:r>
            <a:rPr lang="es-ES" sz="2000" b="1" kern="1200" dirty="0"/>
            <a:t> </a:t>
          </a:r>
          <a:r>
            <a:rPr lang="es-ES" sz="2000" b="1" kern="1200" dirty="0" err="1"/>
            <a:t>yokwe</a:t>
          </a:r>
          <a:r>
            <a:rPr lang="es-ES" sz="2000" b="1" kern="1200" dirty="0"/>
            <a:t>)</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Ri-Korinth</a:t>
          </a:r>
          <a:r>
            <a:rPr lang="es-ES" sz="2000" b="1" kern="1200" dirty="0"/>
            <a:t> Ro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a:solidFill>
                <a:schemeClr val="accent1">
                  <a:lumMod val="50000"/>
                </a:schemeClr>
              </a:solidFill>
            </a:rPr>
            <a:t>Paul </a:t>
          </a:r>
          <a:r>
            <a:rPr lang="es-ES" sz="2000" b="1" kern="1200" dirty="0" err="1">
              <a:solidFill>
                <a:schemeClr val="accent1">
                  <a:lumMod val="50000"/>
                </a:schemeClr>
              </a:solidFill>
            </a:rPr>
            <a:t>ej</a:t>
          </a:r>
          <a:r>
            <a:rPr lang="es-ES" sz="2000" b="1" kern="1200" dirty="0">
              <a:solidFill>
                <a:schemeClr val="accent1">
                  <a:lumMod val="50000"/>
                </a:schemeClr>
              </a:solidFill>
            </a:rPr>
            <a:t> </a:t>
          </a:r>
          <a:r>
            <a:rPr lang="es-ES" sz="2000" b="1" kern="1200" dirty="0" err="1">
              <a:solidFill>
                <a:schemeClr val="accent1">
                  <a:lumMod val="50000"/>
                </a:schemeClr>
              </a:solidFill>
            </a:rPr>
            <a:t>kwalok</a:t>
          </a:r>
          <a:r>
            <a:rPr lang="es-ES" sz="2000" b="1" kern="1200" dirty="0">
              <a:solidFill>
                <a:schemeClr val="accent1">
                  <a:lumMod val="50000"/>
                </a:schemeClr>
              </a:solidFill>
            </a:rPr>
            <a:t> </a:t>
          </a:r>
          <a:r>
            <a:rPr lang="es-ES" sz="2000" b="1" kern="1200" dirty="0" err="1">
              <a:solidFill>
                <a:schemeClr val="accent1">
                  <a:lumMod val="50000"/>
                </a:schemeClr>
              </a:solidFill>
            </a:rPr>
            <a:t>jimwe</a:t>
          </a:r>
          <a:r>
            <a:rPr lang="es-ES" sz="2000" b="1" kern="1200" dirty="0">
              <a:solidFill>
                <a:schemeClr val="accent1">
                  <a:lumMod val="50000"/>
                </a:schemeClr>
              </a:solidFill>
            </a:rPr>
            <a:t> </a:t>
          </a:r>
          <a:r>
            <a:rPr lang="es-ES" sz="2000" b="1" kern="1200" dirty="0" err="1">
              <a:solidFill>
                <a:schemeClr val="accent1">
                  <a:lumMod val="50000"/>
                </a:schemeClr>
              </a:solidFill>
            </a:rPr>
            <a:t>ko</a:t>
          </a:r>
          <a:r>
            <a:rPr lang="es-ES" sz="2000" b="1" kern="1200" dirty="0">
              <a:solidFill>
                <a:schemeClr val="accent1">
                  <a:lumMod val="50000"/>
                </a:schemeClr>
              </a:solidFill>
            </a:rPr>
            <a:t> </a:t>
          </a:r>
          <a:r>
            <a:rPr lang="es-ES" sz="2000" b="1" kern="1200" dirty="0" err="1">
              <a:solidFill>
                <a:schemeClr val="accent1">
                  <a:lumMod val="50000"/>
                </a:schemeClr>
              </a:solidFill>
            </a:rPr>
            <a:t>an</a:t>
          </a:r>
          <a:endParaRPr lang="es-ES" sz="2000" b="1" kern="1200" dirty="0">
            <a:solidFill>
              <a:schemeClr val="accent1">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es-ES" sz="2000" b="1" kern="1200" dirty="0" err="1"/>
            <a:t>Jimwe</a:t>
          </a:r>
          <a:r>
            <a:rPr lang="es-ES" sz="2000" b="1" kern="1200" dirty="0"/>
            <a:t> </a:t>
          </a:r>
          <a:r>
            <a:rPr lang="es-ES" sz="2000" b="1" kern="1200" dirty="0" err="1"/>
            <a:t>ko</a:t>
          </a:r>
          <a:r>
            <a:rPr lang="es-ES" sz="2000" b="1" kern="1200" dirty="0"/>
            <a:t> </a:t>
          </a:r>
          <a:r>
            <a:rPr lang="es-ES" sz="2000" b="1" kern="1200" dirty="0" err="1"/>
            <a:t>an</a:t>
          </a:r>
          <a:r>
            <a:rPr lang="es-ES" sz="2000" b="1" kern="1200" dirty="0"/>
            <a:t> </a:t>
          </a:r>
          <a:r>
            <a:rPr lang="es-ES" sz="2000" b="1" kern="1200" dirty="0" err="1"/>
            <a:t>gospel</a:t>
          </a:r>
          <a:r>
            <a:rPr lang="es-ES" sz="2000" b="1" kern="1200" dirty="0"/>
            <a:t> </a:t>
          </a:r>
          <a:r>
            <a:rPr lang="es-ES" sz="2000" b="1" kern="1200" dirty="0" err="1"/>
            <a:t>eo</a:t>
          </a:r>
          <a:r>
            <a:rPr lang="es-ES" sz="2000" b="1" kern="1200" dirty="0"/>
            <a:t>)</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Ri-Korinth</a:t>
          </a:r>
          <a:r>
            <a:rPr lang="es-ES" sz="2000" b="1" kern="1200" dirty="0"/>
            <a:t> Ro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v-LV" sz="2000" b="1" kern="1200" dirty="0">
              <a:solidFill>
                <a:schemeClr val="accent5">
                  <a:lumMod val="50000"/>
                </a:schemeClr>
              </a:solidFill>
            </a:rPr>
            <a:t>Nan in Kakkōl ņae kabuñ ñan ekjab</a:t>
          </a:r>
          <a:endParaRPr lang="es-ES" sz="2000" b="1" kern="1200" dirty="0">
            <a:solidFill>
              <a:schemeClr val="accent5">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fi-FI" sz="2000" b="1" kern="1200" dirty="0"/>
            <a:t>Menin Katak ko jen Ien Ko Mokta</a:t>
          </a:r>
          <a:r>
            <a:rPr lang="es-ES" sz="2000" b="1" kern="1200" dirty="0"/>
            <a:t>)</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Ri-Korinth</a:t>
          </a:r>
          <a:r>
            <a:rPr lang="es-ES" sz="2000" b="1" kern="1200" dirty="0"/>
            <a:t> Ro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de-DE" sz="2000" b="1" kern="1200" dirty="0">
              <a:solidFill>
                <a:schemeClr val="accent6">
                  <a:lumMod val="50000"/>
                </a:schemeClr>
              </a:solidFill>
            </a:rPr>
            <a:t>Kap eo an Irooj im kap in tiṃoṇ ro</a:t>
          </a:r>
          <a:endParaRPr lang="es-ES"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es-ES" sz="2000" b="1" kern="1200" dirty="0"/>
            <a:t>(Jolok </a:t>
          </a:r>
          <a:r>
            <a:rPr lang="es-ES" sz="2000" b="1" kern="1200" dirty="0" err="1"/>
            <a:t>kabuñ</a:t>
          </a:r>
          <a:r>
            <a:rPr lang="es-ES" sz="2000" b="1" kern="1200" dirty="0"/>
            <a:t> </a:t>
          </a:r>
          <a:r>
            <a:rPr lang="es-ES" sz="2000" b="1" kern="1200" dirty="0" err="1"/>
            <a:t>ñan</a:t>
          </a:r>
          <a:r>
            <a:rPr lang="es-ES" sz="2000" b="1" kern="1200" dirty="0"/>
            <a:t> </a:t>
          </a:r>
          <a:r>
            <a:rPr lang="es-ES" sz="2000" b="1" kern="1200" dirty="0" err="1"/>
            <a:t>ekjab</a:t>
          </a:r>
          <a:r>
            <a:rPr lang="es-ES" sz="2000" b="1" kern="1200" dirty="0"/>
            <a:t>)</a:t>
          </a: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Ri-Korinth</a:t>
          </a:r>
          <a:r>
            <a:rPr lang="es-ES" sz="2000" b="1" kern="1200" dirty="0"/>
            <a:t> Ro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sv-SE" sz="2000" b="1" kern="1200" dirty="0">
              <a:solidFill>
                <a:schemeClr val="accent3">
                  <a:lumMod val="50000"/>
                </a:schemeClr>
              </a:solidFill>
            </a:rPr>
            <a:t>Kōmmane men otemjej ñan aibujuij eo an Anij</a:t>
          </a:r>
          <a:endParaRPr lang="es-ES"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es-ES" sz="2000" b="1" kern="1200" dirty="0"/>
            <a:t>(Ta </a:t>
          </a:r>
          <a:r>
            <a:rPr lang="es-ES" sz="2000" b="1" kern="1200" dirty="0" err="1"/>
            <a:t>eo</a:t>
          </a:r>
          <a:r>
            <a:rPr lang="es-ES" sz="2000" b="1" kern="1200" dirty="0"/>
            <a:t> </a:t>
          </a:r>
          <a:r>
            <a:rPr lang="es-ES" sz="2000" b="1" kern="1200" dirty="0" err="1"/>
            <a:t>ekkar</a:t>
          </a:r>
          <a:r>
            <a:rPr lang="es-ES" sz="2000" b="1" kern="1200" dirty="0"/>
            <a:t> </a:t>
          </a:r>
          <a:r>
            <a:rPr lang="es-ES" sz="2000" b="1" kern="1200" dirty="0" err="1"/>
            <a:t>ñan</a:t>
          </a:r>
          <a:r>
            <a:rPr lang="es-ES" sz="2000" b="1" kern="1200" dirty="0"/>
            <a:t> </a:t>
          </a:r>
          <a:r>
            <a:rPr lang="es-ES" sz="2000" b="1" kern="1200" dirty="0" err="1"/>
            <a:t>kien</a:t>
          </a:r>
          <a:r>
            <a:rPr lang="es-ES" sz="2000" b="1" kern="1200" dirty="0"/>
            <a:t> </a:t>
          </a:r>
          <a:r>
            <a:rPr lang="es-ES" sz="2000" b="1" kern="1200" dirty="0" err="1"/>
            <a:t>im</a:t>
          </a:r>
          <a:r>
            <a:rPr lang="es-ES" sz="2000" b="1" kern="1200" dirty="0"/>
            <a:t> </a:t>
          </a:r>
          <a:r>
            <a:rPr lang="es-ES" sz="2000" b="1" kern="1200" dirty="0" err="1"/>
            <a:t>ta</a:t>
          </a:r>
          <a:r>
            <a:rPr lang="es-ES" sz="2000" b="1" kern="1200" dirty="0"/>
            <a:t> </a:t>
          </a:r>
          <a:r>
            <a:rPr lang="es-ES" sz="2000" b="1" kern="1200" dirty="0" err="1"/>
            <a:t>eo</a:t>
          </a:r>
          <a:r>
            <a:rPr lang="es-ES" sz="2000" b="1" kern="1200" dirty="0"/>
            <a:t> </a:t>
          </a:r>
          <a:r>
            <a:rPr lang="es-ES" sz="2000" b="1" kern="1200" dirty="0" err="1"/>
            <a:t>emman</a:t>
          </a:r>
          <a:r>
            <a:rPr lang="es-ES" sz="2000" b="1" kern="1200" dirty="0"/>
            <a:t> </a:t>
          </a:r>
          <a:r>
            <a:rPr lang="es-ES" sz="2000" b="1" kern="1200" dirty="0" err="1"/>
            <a:t>im</a:t>
          </a:r>
          <a:r>
            <a:rPr lang="es-ES" sz="2000" b="1" kern="1200" dirty="0"/>
            <a:t> </a:t>
          </a:r>
          <a:r>
            <a:rPr lang="es-ES" sz="2000" b="1" kern="1200" dirty="0" err="1"/>
            <a:t>ekkar</a:t>
          </a:r>
          <a:r>
            <a:rPr lang="es-ES" sz="2000" b="1" kern="1200" dirty="0"/>
            <a:t>)</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a:t>
          </a:r>
          <a:r>
            <a:rPr lang="es-ES" sz="2400" b="1" kern="1200" dirty="0" err="1">
              <a:effectLst>
                <a:outerShdw blurRad="38100" dist="38100" dir="2700000" algn="tl">
                  <a:srgbClr val="000000"/>
                </a:outerShdw>
              </a:effectLst>
            </a:rPr>
            <a:t>Ri-Korint</a:t>
          </a:r>
          <a:r>
            <a:rPr lang="es-ES" sz="2400" b="1" kern="1200" dirty="0">
              <a:effectLst>
                <a:outerShdw blurRad="38100" dist="38100" dir="2700000" algn="tl">
                  <a:srgbClr val="000000"/>
                </a:outerShdw>
              </a:effectLst>
            </a:rPr>
            <a:t>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Ro </a:t>
          </a:r>
          <a:r>
            <a:rPr lang="es-ES" sz="2000" b="1" kern="1200" dirty="0" err="1"/>
            <a:t>rekajur</a:t>
          </a:r>
          <a:r>
            <a:rPr lang="es-ES" sz="2000" b="1" kern="1200" dirty="0"/>
            <a:t> </a:t>
          </a:r>
          <a:r>
            <a:rPr lang="es-ES" sz="2000" b="1" kern="1200" dirty="0" err="1"/>
            <a:t>rej</a:t>
          </a:r>
          <a:r>
            <a:rPr lang="es-ES" sz="2000" b="1" kern="1200" dirty="0"/>
            <a:t> </a:t>
          </a:r>
          <a:r>
            <a:rPr lang="es-ES" sz="2000" b="1" kern="1200" dirty="0" err="1"/>
            <a:t>melele</a:t>
          </a:r>
          <a:r>
            <a:rPr lang="es-ES" sz="2000" b="1" kern="1200" dirty="0"/>
            <a:t> </a:t>
          </a:r>
          <a:r>
            <a:rPr lang="es-ES" sz="2000" b="1" kern="1200" dirty="0" err="1"/>
            <a:t>bwe</a:t>
          </a:r>
          <a:r>
            <a:rPr lang="es-ES" sz="2000" b="1" kern="1200" dirty="0"/>
            <a:t> </a:t>
          </a:r>
          <a:r>
            <a:rPr lang="es-ES" sz="2000" b="1" kern="1200" dirty="0" err="1"/>
            <a:t>ekjap</a:t>
          </a:r>
          <a:r>
            <a:rPr lang="es-ES" sz="2000" b="1" kern="1200" dirty="0"/>
            <a:t> </a:t>
          </a:r>
          <a:r>
            <a:rPr lang="es-ES" sz="2000" b="1" kern="1200" dirty="0" err="1"/>
            <a:t>ko</a:t>
          </a:r>
          <a:r>
            <a:rPr lang="es-ES" sz="2000" b="1" kern="1200" dirty="0"/>
            <a:t> </a:t>
          </a:r>
          <a:r>
            <a:rPr lang="es-ES" sz="2000" b="1" kern="1200" dirty="0" err="1"/>
            <a:t>ejelok</a:t>
          </a:r>
          <a:r>
            <a:rPr lang="es-ES" sz="2000" b="1" kern="1200" dirty="0"/>
            <a:t> </a:t>
          </a:r>
          <a:r>
            <a:rPr lang="es-ES" sz="2000" b="1" kern="1200" dirty="0" err="1"/>
            <a:t>tokjeir</a:t>
          </a:r>
          <a:r>
            <a:rPr lang="es-ES" sz="2000" b="1" kern="1200" dirty="0"/>
            <a:t>, </a:t>
          </a:r>
          <a:r>
            <a:rPr lang="es-ES" sz="2000" b="1" kern="1200" dirty="0" err="1"/>
            <a:t>kinke</a:t>
          </a:r>
          <a:r>
            <a:rPr lang="es-ES" sz="2000" b="1" kern="1200" dirty="0"/>
            <a:t> </a:t>
          </a:r>
          <a:r>
            <a:rPr lang="es-ES" sz="2000" b="1" kern="1200" dirty="0" err="1"/>
            <a:t>ewõr</a:t>
          </a:r>
          <a:r>
            <a:rPr lang="es-ES" sz="2000" b="1" kern="1200" dirty="0"/>
            <a:t> </a:t>
          </a:r>
          <a:r>
            <a:rPr lang="es-ES" sz="2000" b="1" kern="1200" dirty="0" err="1"/>
            <a:t>juõn</a:t>
          </a:r>
          <a:r>
            <a:rPr lang="es-ES" sz="2000" b="1" kern="1200" dirty="0"/>
            <a:t> </a:t>
          </a:r>
          <a:r>
            <a:rPr lang="es-ES" sz="2000" b="1" kern="1200" dirty="0" err="1"/>
            <a:t>wõt</a:t>
          </a:r>
          <a:r>
            <a:rPr lang="es-ES" sz="2000" b="1" kern="1200" dirty="0"/>
            <a:t> Anij </a:t>
          </a:r>
          <a:r>
            <a:rPr lang="es-ES" sz="2000" b="1" kern="1200" dirty="0" err="1"/>
            <a:t>emol</a:t>
          </a:r>
          <a:r>
            <a:rPr lang="es-ES" sz="2000" b="1" kern="1200" dirty="0"/>
            <a:t>.</a:t>
          </a: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Ro </a:t>
          </a:r>
          <a:r>
            <a:rPr lang="es-ES" sz="2000" b="1" kern="1200" dirty="0" err="1"/>
            <a:t>remõjno</a:t>
          </a:r>
          <a:r>
            <a:rPr lang="es-ES" sz="2000" b="1" kern="1200" dirty="0"/>
            <a:t> </a:t>
          </a:r>
          <a:r>
            <a:rPr lang="es-ES" sz="2000" b="1" kern="1200" dirty="0" err="1"/>
            <a:t>rejjañin</a:t>
          </a:r>
          <a:r>
            <a:rPr lang="es-ES" sz="2000" b="1" kern="1200" dirty="0"/>
            <a:t> </a:t>
          </a:r>
          <a:r>
            <a:rPr lang="es-ES" sz="2000" b="1" kern="1200" dirty="0" err="1"/>
            <a:t>melele</a:t>
          </a:r>
          <a:r>
            <a:rPr lang="es-ES" sz="2000" b="1" kern="1200" dirty="0"/>
            <a:t> </a:t>
          </a:r>
          <a:r>
            <a:rPr lang="es-ES" sz="2000" b="1" kern="1200" dirty="0" err="1"/>
            <a:t>kin</a:t>
          </a:r>
          <a:r>
            <a:rPr lang="es-ES" sz="2000" b="1" kern="1200" dirty="0"/>
            <a:t> </a:t>
          </a:r>
          <a:r>
            <a:rPr lang="es-ES" sz="2000" b="1" kern="1200" dirty="0" err="1"/>
            <a:t>men</a:t>
          </a:r>
          <a:r>
            <a:rPr lang="es-ES" sz="2000" b="1" kern="1200" dirty="0"/>
            <a:t> in.</a:t>
          </a: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a:t>
          </a:r>
          <a:r>
            <a:rPr lang="es-ES" sz="2400" b="1" kern="1200" dirty="0" err="1">
              <a:effectLst>
                <a:outerShdw blurRad="38100" dist="38100" dir="2700000" algn="tl">
                  <a:srgbClr val="000000"/>
                </a:outerShdw>
              </a:effectLst>
            </a:rPr>
            <a:t>Ri-Korint</a:t>
          </a:r>
          <a:r>
            <a:rPr lang="es-ES" sz="2400" b="1" kern="1200" dirty="0">
              <a:effectLst>
                <a:outerShdw blurRad="38100" dist="38100" dir="2700000" algn="tl">
                  <a:srgbClr val="000000"/>
                </a:outerShdw>
              </a:effectLst>
            </a:rPr>
            <a:t>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Ro </a:t>
          </a:r>
          <a:r>
            <a:rPr lang="es-ES" sz="2000" b="1" kern="1200" dirty="0" err="1"/>
            <a:t>rekajur</a:t>
          </a:r>
          <a:r>
            <a:rPr lang="es-ES" sz="2000" b="1" kern="1200" dirty="0"/>
            <a:t> </a:t>
          </a:r>
          <a:r>
            <a:rPr lang="es-ES" sz="2000" b="1" kern="1200" dirty="0" err="1"/>
            <a:t>rej</a:t>
          </a:r>
          <a:r>
            <a:rPr lang="es-ES" sz="2000" b="1" kern="1200" dirty="0"/>
            <a:t> </a:t>
          </a:r>
          <a:r>
            <a:rPr lang="es-ES" sz="2000" b="1" kern="1200" dirty="0" err="1"/>
            <a:t>mõñã</a:t>
          </a:r>
          <a:r>
            <a:rPr lang="es-ES" sz="2000" b="1" kern="1200" dirty="0"/>
            <a:t> </a:t>
          </a:r>
          <a:r>
            <a:rPr lang="es-ES" sz="2000" b="1" kern="1200" dirty="0" err="1"/>
            <a:t>kanniõk</a:t>
          </a:r>
          <a:r>
            <a:rPr lang="es-ES" sz="2000" b="1" kern="1200" dirty="0"/>
            <a:t> </a:t>
          </a:r>
          <a:r>
            <a:rPr lang="es-ES" sz="2000" b="1" kern="1200" dirty="0" err="1"/>
            <a:t>ko</a:t>
          </a:r>
          <a:r>
            <a:rPr lang="es-ES" sz="2000" b="1" kern="1200" dirty="0"/>
            <a:t> </a:t>
          </a:r>
          <a:r>
            <a:rPr lang="es-ES" sz="2000" b="1" kern="1200" dirty="0" err="1"/>
            <a:t>kar</a:t>
          </a:r>
          <a:r>
            <a:rPr lang="es-ES" sz="2000" b="1" kern="1200" dirty="0"/>
            <a:t> </a:t>
          </a:r>
          <a:r>
            <a:rPr lang="es-ES" sz="2000" b="1" kern="1200" dirty="0" err="1"/>
            <a:t>emoj</a:t>
          </a:r>
          <a:r>
            <a:rPr lang="es-ES" sz="2000" b="1" kern="1200" dirty="0"/>
            <a:t> </a:t>
          </a:r>
          <a:r>
            <a:rPr lang="es-ES" sz="2000" b="1" kern="1200" dirty="0" err="1"/>
            <a:t>katok</a:t>
          </a:r>
          <a:r>
            <a:rPr lang="es-ES" sz="2000" b="1" kern="1200" dirty="0"/>
            <a:t> kaki </a:t>
          </a:r>
          <a:r>
            <a:rPr lang="es-ES" sz="2000" b="1" kern="1200" dirty="0" err="1"/>
            <a:t>ñan</a:t>
          </a:r>
          <a:r>
            <a:rPr lang="es-ES" sz="2000" b="1" kern="1200" dirty="0"/>
            <a:t> </a:t>
          </a:r>
          <a:r>
            <a:rPr lang="es-ES" sz="2000" b="1" kern="1200" dirty="0" err="1"/>
            <a:t>ekjap</a:t>
          </a:r>
          <a:r>
            <a:rPr lang="es-ES" sz="2000" b="1" kern="1200" dirty="0"/>
            <a:t> </a:t>
          </a:r>
          <a:r>
            <a:rPr lang="es-ES" sz="2000" b="1" kern="1200" dirty="0" err="1"/>
            <a:t>ko</a:t>
          </a:r>
          <a:r>
            <a:rPr lang="es-ES" sz="2000" b="1" kern="1200" dirty="0"/>
            <a:t> </a:t>
          </a:r>
          <a:r>
            <a:rPr lang="es-ES" sz="2000" b="1" kern="1200" dirty="0" err="1"/>
            <a:t>kinke</a:t>
          </a:r>
          <a:r>
            <a:rPr lang="es-ES" sz="2000" b="1" kern="1200" dirty="0"/>
            <a:t> </a:t>
          </a:r>
          <a:r>
            <a:rPr lang="es-ES" sz="2000" b="1" kern="1200" dirty="0" err="1"/>
            <a:t>rejelã</a:t>
          </a:r>
          <a:r>
            <a:rPr lang="es-ES" sz="2000" b="1" kern="1200" dirty="0"/>
            <a:t> </a:t>
          </a:r>
          <a:r>
            <a:rPr lang="es-ES" sz="2000" b="1" kern="1200" dirty="0" err="1"/>
            <a:t>bwe</a:t>
          </a:r>
          <a:r>
            <a:rPr lang="es-ES" sz="2000" b="1" kern="1200" dirty="0"/>
            <a:t> </a:t>
          </a:r>
          <a:r>
            <a:rPr lang="es-ES" sz="2000" b="1" kern="1200" dirty="0" err="1"/>
            <a:t>ekjap</a:t>
          </a:r>
          <a:r>
            <a:rPr lang="es-ES" sz="2000" b="1" kern="1200" dirty="0"/>
            <a:t> </a:t>
          </a:r>
          <a:r>
            <a:rPr lang="es-ES" sz="2000" b="1" kern="1200" dirty="0" err="1"/>
            <a:t>ko</a:t>
          </a:r>
          <a:r>
            <a:rPr lang="es-ES" sz="2000" b="1" kern="1200" dirty="0"/>
            <a:t> </a:t>
          </a:r>
          <a:r>
            <a:rPr lang="es-ES" sz="2000" b="1" kern="1200" dirty="0" err="1"/>
            <a:t>rejjab</a:t>
          </a:r>
          <a:r>
            <a:rPr lang="es-ES" sz="2000" b="1" kern="1200" dirty="0"/>
            <a:t> </a:t>
          </a:r>
          <a:r>
            <a:rPr lang="es-ES" sz="2000" b="1" kern="1200" dirty="0" err="1"/>
            <a:t>maroñ</a:t>
          </a:r>
          <a:r>
            <a:rPr lang="es-ES" sz="2000" b="1" kern="1200" dirty="0"/>
            <a:t> </a:t>
          </a:r>
          <a:r>
            <a:rPr lang="es-ES" sz="2000" b="1" kern="1200" dirty="0" err="1"/>
            <a:t>katton</a:t>
          </a:r>
          <a:r>
            <a:rPr lang="es-ES" sz="2000" b="1" kern="1200" dirty="0"/>
            <a:t> </a:t>
          </a:r>
          <a:r>
            <a:rPr lang="es-ES" sz="2000" b="1" kern="1200" dirty="0" err="1"/>
            <a:t>mõñã</a:t>
          </a:r>
          <a:r>
            <a:rPr lang="es-ES" sz="2000" b="1" kern="1200" dirty="0"/>
            <a:t> </a:t>
          </a:r>
          <a:r>
            <a:rPr lang="es-ES" sz="2000" b="1" kern="1200" dirty="0" err="1"/>
            <a:t>eo</a:t>
          </a:r>
          <a:r>
            <a:rPr lang="es-ES" sz="2000" b="1" kern="1200" dirty="0"/>
            <a:t>.</a:t>
          </a: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Ro </a:t>
          </a:r>
          <a:r>
            <a:rPr lang="es-ES" sz="2000" b="1" kern="1200" dirty="0" err="1"/>
            <a:t>remõjno</a:t>
          </a:r>
          <a:r>
            <a:rPr lang="es-ES" sz="2000" b="1" kern="1200" dirty="0"/>
            <a:t> </a:t>
          </a:r>
          <a:r>
            <a:rPr lang="es-ES" sz="2000" b="1" kern="1200" dirty="0" err="1"/>
            <a:t>rej</a:t>
          </a:r>
          <a:r>
            <a:rPr lang="es-ES" sz="2000" b="1" kern="1200" dirty="0"/>
            <a:t> </a:t>
          </a:r>
          <a:r>
            <a:rPr lang="es-ES" sz="2000" b="1" kern="1200" dirty="0" err="1"/>
            <a:t>tõmak</a:t>
          </a:r>
          <a:r>
            <a:rPr lang="es-ES" sz="2000" b="1" kern="1200" dirty="0"/>
            <a:t> </a:t>
          </a:r>
          <a:r>
            <a:rPr lang="es-ES" sz="2000" b="1" kern="1200" dirty="0" err="1"/>
            <a:t>bwe</a:t>
          </a:r>
          <a:r>
            <a:rPr lang="es-ES" sz="2000" b="1" kern="1200" dirty="0"/>
            <a:t> </a:t>
          </a:r>
          <a:r>
            <a:rPr lang="es-ES" sz="2000" b="1" kern="1200" dirty="0" err="1"/>
            <a:t>rej</a:t>
          </a:r>
          <a:r>
            <a:rPr lang="es-ES" sz="2000" b="1" kern="1200" dirty="0"/>
            <a:t> </a:t>
          </a:r>
          <a:r>
            <a:rPr lang="es-ES" sz="2000" b="1" kern="1200" dirty="0" err="1"/>
            <a:t>jerawiwi</a:t>
          </a:r>
          <a:r>
            <a:rPr lang="es-ES" sz="2000" b="1" kern="1200" dirty="0"/>
            <a:t> </a:t>
          </a:r>
          <a:r>
            <a:rPr lang="es-ES" sz="2000" b="1" kern="1200" dirty="0" err="1"/>
            <a:t>elañe</a:t>
          </a:r>
          <a:r>
            <a:rPr lang="es-ES" sz="2000" b="1" kern="1200" dirty="0"/>
            <a:t> </a:t>
          </a:r>
          <a:r>
            <a:rPr lang="es-ES" sz="2000" b="1" kern="1200" dirty="0" err="1"/>
            <a:t>rej</a:t>
          </a:r>
          <a:r>
            <a:rPr lang="es-ES" sz="2000" b="1" kern="1200" dirty="0"/>
            <a:t> </a:t>
          </a:r>
          <a:r>
            <a:rPr lang="es-ES" sz="2000" b="1" kern="1200" dirty="0" err="1"/>
            <a:t>mõñã</a:t>
          </a:r>
          <a:r>
            <a:rPr lang="es-ES" sz="2000" b="1" kern="1200" dirty="0"/>
            <a:t> </a:t>
          </a:r>
          <a:r>
            <a:rPr lang="es-ES" sz="2000" b="1" kern="1200" dirty="0" err="1"/>
            <a:t>kanniõk</a:t>
          </a:r>
          <a:r>
            <a:rPr lang="es-ES" sz="2000" b="1" kern="1200" dirty="0"/>
            <a:t> </a:t>
          </a:r>
          <a:r>
            <a:rPr lang="es-ES" sz="2000" b="1" kern="1200" dirty="0" err="1"/>
            <a:t>eo</a:t>
          </a:r>
          <a:r>
            <a:rPr lang="es-ES" sz="2000" b="1" kern="1200" dirty="0"/>
            <a:t>.</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accent2">
                  <a:lumMod val="50000"/>
                </a:schemeClr>
              </a:solidFill>
            </a:rPr>
            <a:t>⁕</a:t>
          </a:r>
          <a:r>
            <a:rPr lang="es-ES" sz="2000" b="1" kern="1200" dirty="0">
              <a:solidFill>
                <a:schemeClr val="tx1"/>
              </a:solidFill>
            </a:rPr>
            <a:t> </a:t>
          </a:r>
          <a:r>
            <a:rPr lang="es-ES" sz="2000" b="1" kern="1200" dirty="0" err="1">
              <a:solidFill>
                <a:schemeClr val="tx1"/>
              </a:solidFill>
            </a:rPr>
            <a:t>Jimwe</a:t>
          </a:r>
          <a:r>
            <a:rPr lang="es-ES" sz="2000" b="1" kern="1200" dirty="0">
              <a:solidFill>
                <a:schemeClr val="tx1"/>
              </a:solidFill>
            </a:rPr>
            <a:t> </a:t>
          </a:r>
          <a:r>
            <a:rPr lang="es-ES" sz="2000" b="1" kern="1200" dirty="0" err="1">
              <a:solidFill>
                <a:schemeClr val="tx1"/>
              </a:solidFill>
            </a:rPr>
            <a:t>ñan</a:t>
          </a:r>
          <a:r>
            <a:rPr lang="es-ES" sz="2000" b="1" kern="1200" dirty="0">
              <a:solidFill>
                <a:schemeClr val="tx1"/>
              </a:solidFill>
            </a:rPr>
            <a:t> </a:t>
          </a:r>
          <a:r>
            <a:rPr lang="es-ES" sz="2000" b="1" kern="1200" dirty="0" err="1">
              <a:solidFill>
                <a:schemeClr val="tx1"/>
              </a:solidFill>
            </a:rPr>
            <a:t>bōk</a:t>
          </a:r>
          <a:r>
            <a:rPr lang="es-ES" sz="2000" b="1" kern="1200" dirty="0">
              <a:solidFill>
                <a:schemeClr val="tx1"/>
              </a:solidFill>
            </a:rPr>
            <a:t> mona </a:t>
          </a:r>
          <a:r>
            <a:rPr lang="es-ES" sz="2000" b="1" kern="1200" dirty="0" err="1">
              <a:solidFill>
                <a:schemeClr val="tx1"/>
              </a:solidFill>
            </a:rPr>
            <a:t>ko</a:t>
          </a:r>
          <a:r>
            <a:rPr lang="es-ES" sz="2000" b="1" kern="1200" dirty="0">
              <a:solidFill>
                <a:schemeClr val="tx1"/>
              </a:solidFill>
            </a:rPr>
            <a:t> </a:t>
          </a:r>
          <a:r>
            <a:rPr lang="es-ES" sz="2000" b="1" kern="1200" dirty="0" err="1">
              <a:solidFill>
                <a:schemeClr val="tx1"/>
              </a:solidFill>
            </a:rPr>
            <a:t>kijen</a:t>
          </a:r>
          <a:r>
            <a:rPr lang="es-ES" sz="2000" b="1" kern="1200" dirty="0">
              <a:solidFill>
                <a:schemeClr val="tx1"/>
              </a:solidFill>
            </a:rPr>
            <a:t> </a:t>
          </a:r>
          <a:r>
            <a:rPr lang="es-ES" sz="2000" b="1" kern="1200" dirty="0" err="1">
              <a:solidFill>
                <a:schemeClr val="tx1"/>
              </a:solidFill>
            </a:rPr>
            <a:t>jen</a:t>
          </a:r>
          <a:r>
            <a:rPr lang="es-ES" sz="2000" b="1" kern="1200" dirty="0">
              <a:solidFill>
                <a:schemeClr val="tx1"/>
              </a:solidFill>
            </a:rPr>
            <a:t> </a:t>
          </a:r>
          <a:r>
            <a:rPr lang="es-ES" sz="2000" b="1" kern="1200" dirty="0" err="1">
              <a:solidFill>
                <a:schemeClr val="tx1"/>
              </a:solidFill>
            </a:rPr>
            <a:t>eklejia</a:t>
          </a:r>
          <a:r>
            <a:rPr lang="es-ES" sz="2000" b="1" kern="1200" dirty="0">
              <a:solidFill>
                <a:schemeClr val="tx1"/>
              </a:solidFill>
            </a:rPr>
            <a:t> </a:t>
          </a:r>
          <a:r>
            <a:rPr lang="es-ES" sz="2000" b="1" kern="1200" dirty="0" err="1">
              <a:solidFill>
                <a:schemeClr val="tx1"/>
              </a:solidFill>
            </a:rPr>
            <a:t>eo</a:t>
          </a:r>
          <a:r>
            <a:rPr lang="es-ES" sz="2000" b="1" kern="1200" dirty="0">
              <a:solidFill>
                <a:schemeClr val="tx1"/>
              </a:solidFill>
            </a:rPr>
            <a:t> (1 Cor.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s-ES" sz="2000" b="1" kern="1200" dirty="0">
              <a:solidFill>
                <a:schemeClr val="tx1"/>
              </a:solidFill>
            </a:rPr>
            <a:t>Paul </a:t>
          </a:r>
          <a:r>
            <a:rPr lang="es-ES" sz="2000" b="1" kern="1200" dirty="0" err="1">
              <a:solidFill>
                <a:schemeClr val="tx1"/>
              </a:solidFill>
            </a:rPr>
            <a:t>ear</a:t>
          </a:r>
          <a:r>
            <a:rPr lang="es-ES" sz="2000" b="1" kern="1200" dirty="0">
              <a:solidFill>
                <a:schemeClr val="tx1"/>
              </a:solidFill>
            </a:rPr>
            <a:t> </a:t>
          </a:r>
          <a:r>
            <a:rPr lang="es-ES" sz="2000" b="1" kern="1200" dirty="0" err="1">
              <a:solidFill>
                <a:schemeClr val="tx1"/>
              </a:solidFill>
            </a:rPr>
            <a:t>jolok</a:t>
          </a:r>
          <a:r>
            <a:rPr lang="es-ES" sz="2000" b="1" kern="1200" dirty="0">
              <a:solidFill>
                <a:schemeClr val="tx1"/>
              </a:solidFill>
            </a:rPr>
            <a:t> </a:t>
          </a:r>
          <a:r>
            <a:rPr lang="es-ES" sz="2000" b="1" kern="1200" dirty="0" err="1">
              <a:solidFill>
                <a:schemeClr val="tx1"/>
              </a:solidFill>
            </a:rPr>
            <a:t>jimwe</a:t>
          </a:r>
          <a:r>
            <a:rPr lang="es-ES" sz="2000" b="1" kern="1200" dirty="0">
              <a:solidFill>
                <a:schemeClr val="tx1"/>
              </a:solidFill>
            </a:rPr>
            <a:t> </a:t>
          </a:r>
          <a:r>
            <a:rPr lang="es-ES" sz="2000" b="1" kern="1200" dirty="0" err="1">
              <a:solidFill>
                <a:schemeClr val="tx1"/>
              </a:solidFill>
            </a:rPr>
            <a:t>eo</a:t>
          </a:r>
          <a:r>
            <a:rPr lang="es-ES" sz="2000" b="1" kern="1200" dirty="0">
              <a:solidFill>
                <a:schemeClr val="tx1"/>
              </a:solidFill>
            </a:rPr>
            <a:t> </a:t>
          </a:r>
          <a:r>
            <a:rPr lang="es-ES" sz="2000" b="1" kern="1200" dirty="0" err="1">
              <a:solidFill>
                <a:schemeClr val="tx1"/>
              </a:solidFill>
            </a:rPr>
            <a:t>an</a:t>
          </a:r>
          <a:r>
            <a:rPr lang="es-ES" sz="2000" b="1" kern="1200" dirty="0">
              <a:solidFill>
                <a:schemeClr val="tx1"/>
              </a:solidFill>
            </a:rPr>
            <a:t> </a:t>
          </a:r>
          <a:r>
            <a:rPr lang="es-ES" sz="2000" b="1" kern="1200" dirty="0" err="1">
              <a:solidFill>
                <a:schemeClr val="tx1"/>
              </a:solidFill>
            </a:rPr>
            <a:t>einwot</a:t>
          </a:r>
          <a:r>
            <a:rPr lang="es-ES" sz="2000" b="1" kern="1200" dirty="0">
              <a:solidFill>
                <a:schemeClr val="tx1"/>
              </a:solidFill>
            </a:rPr>
            <a:t> </a:t>
          </a:r>
          <a:r>
            <a:rPr lang="es-ES" sz="2000" b="1" kern="1200" dirty="0" err="1">
              <a:solidFill>
                <a:schemeClr val="tx1"/>
              </a:solidFill>
            </a:rPr>
            <a:t>juon</a:t>
          </a:r>
          <a:r>
            <a:rPr lang="es-ES" sz="2000" b="1" kern="1200" dirty="0">
              <a:solidFill>
                <a:schemeClr val="tx1"/>
              </a:solidFill>
            </a:rPr>
            <a:t> </a:t>
          </a:r>
          <a:r>
            <a:rPr lang="es-ES" sz="2000" b="1" kern="1200" dirty="0" err="1">
              <a:solidFill>
                <a:schemeClr val="tx1"/>
              </a:solidFill>
            </a:rPr>
            <a:t>ri</a:t>
          </a:r>
          <a:r>
            <a:rPr lang="es-ES" sz="2000" b="1" kern="1200" dirty="0">
              <a:solidFill>
                <a:schemeClr val="tx1"/>
              </a:solidFill>
            </a:rPr>
            <a:t> </a:t>
          </a:r>
          <a:r>
            <a:rPr lang="es-ES" sz="2000" b="1" kern="1200" dirty="0" err="1">
              <a:solidFill>
                <a:schemeClr val="tx1"/>
              </a:solidFill>
            </a:rPr>
            <a:t>jilek</a:t>
          </a:r>
          <a:r>
            <a:rPr lang="es-ES" sz="2000" b="1" kern="1200" dirty="0">
              <a:solidFill>
                <a:schemeClr val="tx1"/>
              </a:solidFill>
            </a:rPr>
            <a:t> </a:t>
          </a:r>
          <a:r>
            <a:rPr lang="es-ES" sz="2000" b="1" kern="1200" dirty="0" err="1">
              <a:solidFill>
                <a:schemeClr val="tx1"/>
              </a:solidFill>
            </a:rPr>
            <a:t>ñan</a:t>
          </a:r>
          <a:r>
            <a:rPr lang="es-ES" sz="2000" b="1" kern="1200" dirty="0">
              <a:solidFill>
                <a:schemeClr val="tx1"/>
              </a:solidFill>
            </a:rPr>
            <a:t> </a:t>
          </a:r>
          <a:r>
            <a:rPr lang="es-ES" sz="2000" b="1" kern="1200" dirty="0" err="1">
              <a:solidFill>
                <a:schemeClr val="tx1"/>
              </a:solidFill>
            </a:rPr>
            <a:t>an</a:t>
          </a:r>
          <a:r>
            <a:rPr lang="es-ES" sz="2000" b="1" kern="1200" dirty="0">
              <a:solidFill>
                <a:schemeClr val="tx1"/>
              </a:solidFill>
            </a:rPr>
            <a:t> </a:t>
          </a:r>
          <a:r>
            <a:rPr lang="es-ES" sz="2000" b="1" kern="1200" dirty="0" err="1">
              <a:solidFill>
                <a:schemeClr val="tx1"/>
              </a:solidFill>
            </a:rPr>
            <a:t>bōk</a:t>
          </a:r>
          <a:r>
            <a:rPr lang="es-ES" sz="2000" b="1" kern="1200" dirty="0">
              <a:solidFill>
                <a:schemeClr val="tx1"/>
              </a:solidFill>
            </a:rPr>
            <a:t> </a:t>
          </a:r>
          <a:r>
            <a:rPr lang="es-ES" sz="2000" b="1" kern="1200" dirty="0" err="1">
              <a:solidFill>
                <a:schemeClr val="tx1"/>
              </a:solidFill>
            </a:rPr>
            <a:t>jibañ</a:t>
          </a:r>
          <a:r>
            <a:rPr lang="es-ES" sz="2000" b="1" kern="1200" dirty="0">
              <a:solidFill>
                <a:schemeClr val="tx1"/>
              </a:solidFill>
            </a:rPr>
            <a:t> </a:t>
          </a:r>
          <a:r>
            <a:rPr lang="es-ES" sz="2000" b="1" kern="1200" dirty="0" err="1">
              <a:solidFill>
                <a:schemeClr val="tx1"/>
              </a:solidFill>
            </a:rPr>
            <a:t>jen</a:t>
          </a:r>
          <a:r>
            <a:rPr lang="es-ES" sz="2000" b="1" kern="1200" dirty="0">
              <a:solidFill>
                <a:schemeClr val="tx1"/>
              </a:solidFill>
            </a:rPr>
            <a:t> </a:t>
          </a:r>
          <a:r>
            <a:rPr lang="es-ES" sz="2000" b="1" kern="1200" dirty="0" err="1">
              <a:solidFill>
                <a:schemeClr val="tx1"/>
              </a:solidFill>
            </a:rPr>
            <a:t>kabuñ</a:t>
          </a:r>
          <a:r>
            <a:rPr lang="es-ES" sz="2000" b="1" kern="1200" dirty="0">
              <a:solidFill>
                <a:schemeClr val="tx1"/>
              </a:solidFill>
            </a:rPr>
            <a:t> </a:t>
          </a:r>
          <a:r>
            <a:rPr lang="es-ES" sz="2000" b="1" kern="1200" dirty="0" err="1">
              <a:solidFill>
                <a:schemeClr val="tx1"/>
              </a:solidFill>
            </a:rPr>
            <a:t>ko</a:t>
          </a:r>
          <a:r>
            <a:rPr lang="es-ES" sz="2000" b="1" kern="1200" dirty="0">
              <a:solidFill>
                <a:schemeClr val="tx1"/>
              </a:solidFill>
            </a:rPr>
            <a:t> </a:t>
          </a:r>
          <a:r>
            <a:rPr lang="es-ES" sz="2000" b="1" kern="1200" dirty="0" err="1">
              <a:solidFill>
                <a:schemeClr val="tx1"/>
              </a:solidFill>
            </a:rPr>
            <a:t>ej</a:t>
          </a:r>
          <a:r>
            <a:rPr lang="es-ES" sz="2000" b="1" kern="1200" dirty="0">
              <a:solidFill>
                <a:schemeClr val="tx1"/>
              </a:solidFill>
            </a:rPr>
            <a:t> </a:t>
          </a:r>
          <a:r>
            <a:rPr lang="es-ES" sz="2000" b="1" kern="1200" dirty="0" err="1">
              <a:solidFill>
                <a:schemeClr val="tx1"/>
              </a:solidFill>
            </a:rPr>
            <a:t>jerbal</a:t>
          </a:r>
          <a:r>
            <a:rPr lang="es-ES" sz="2000" b="1" kern="1200" dirty="0">
              <a:solidFill>
                <a:schemeClr val="tx1"/>
              </a:solidFill>
            </a:rPr>
            <a:t> </a:t>
          </a:r>
          <a:r>
            <a:rPr lang="es-ES" sz="2000" b="1" kern="1200" dirty="0" err="1">
              <a:solidFill>
                <a:schemeClr val="tx1"/>
              </a:solidFill>
            </a:rPr>
            <a:t>ñan</a:t>
          </a:r>
          <a:r>
            <a:rPr lang="es-ES" sz="2000" b="1" kern="1200" dirty="0">
              <a:solidFill>
                <a:schemeClr val="tx1"/>
              </a:solidFill>
            </a:rPr>
            <a:t> ir, </a:t>
          </a:r>
          <a:r>
            <a:rPr lang="es-ES" sz="2000" b="1" kern="1200" dirty="0" err="1">
              <a:solidFill>
                <a:schemeClr val="tx1"/>
              </a:solidFill>
            </a:rPr>
            <a:t>einwot</a:t>
          </a:r>
          <a:r>
            <a:rPr lang="es-ES" sz="2000" b="1" kern="1200" dirty="0">
              <a:solidFill>
                <a:schemeClr val="tx1"/>
              </a:solidFill>
            </a:rPr>
            <a:t> </a:t>
          </a:r>
          <a:r>
            <a:rPr lang="es-ES" sz="2000" b="1" kern="1200" dirty="0" err="1">
              <a:solidFill>
                <a:schemeClr val="tx1"/>
              </a:solidFill>
            </a:rPr>
            <a:t>an</a:t>
          </a:r>
          <a:r>
            <a:rPr lang="es-ES" sz="2000" b="1" kern="1200" dirty="0">
              <a:solidFill>
                <a:schemeClr val="tx1"/>
              </a:solidFill>
            </a:rPr>
            <a:t> </a:t>
          </a:r>
          <a:r>
            <a:rPr lang="es-ES" sz="2000" b="1" kern="1200" dirty="0" err="1">
              <a:solidFill>
                <a:schemeClr val="tx1"/>
              </a:solidFill>
            </a:rPr>
            <a:t>kar</a:t>
          </a:r>
          <a:r>
            <a:rPr lang="es-ES" sz="2000" b="1" kern="1200" dirty="0">
              <a:solidFill>
                <a:schemeClr val="tx1"/>
              </a:solidFill>
            </a:rPr>
            <a:t> </a:t>
          </a:r>
          <a:r>
            <a:rPr lang="es-ES" sz="2000" b="1" kern="1200" dirty="0" err="1">
              <a:solidFill>
                <a:schemeClr val="tx1"/>
              </a:solidFill>
            </a:rPr>
            <a:t>ri</a:t>
          </a:r>
          <a:r>
            <a:rPr lang="es-ES" sz="2000" b="1" kern="1200" dirty="0">
              <a:solidFill>
                <a:schemeClr val="tx1"/>
              </a:solidFill>
            </a:rPr>
            <a:t> </a:t>
          </a:r>
          <a:r>
            <a:rPr lang="es-ES" sz="2000" b="1" kern="1200" dirty="0" err="1">
              <a:solidFill>
                <a:schemeClr val="tx1"/>
              </a:solidFill>
            </a:rPr>
            <a:t>jilek</a:t>
          </a:r>
          <a:r>
            <a:rPr lang="es-ES" sz="2000" b="1" kern="1200" dirty="0">
              <a:solidFill>
                <a:schemeClr val="tx1"/>
              </a:solidFill>
            </a:rPr>
            <a:t> ro jet </a:t>
          </a:r>
          <a:r>
            <a:rPr lang="es-ES" sz="2000" b="1" kern="1200" dirty="0" err="1">
              <a:solidFill>
                <a:schemeClr val="tx1"/>
              </a:solidFill>
            </a:rPr>
            <a:t>kōmmane</a:t>
          </a:r>
          <a:r>
            <a:rPr lang="es-ES" sz="2000" b="1" kern="1200" dirty="0">
              <a:solidFill>
                <a:schemeClr val="tx1"/>
              </a:solidFill>
            </a:rPr>
            <a:t>.</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tx2">
                  <a:lumMod val="20000"/>
                  <a:lumOff val="80000"/>
                </a:schemeClr>
              </a:solidFill>
              <a:effectLst>
                <a:outerShdw blurRad="38100" dist="38100" dir="2700000" algn="tl">
                  <a:srgbClr val="000000"/>
                </a:outerShdw>
              </a:effectLst>
            </a:rPr>
            <a:t>⁕</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Jimwe</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ñan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bed</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ibben</a:t>
          </a:r>
          <a:r>
            <a:rPr lang="es-ES" sz="2000" b="1" kern="1200" dirty="0">
              <a:effectLst>
                <a:outerShdw blurRad="38100" dist="38100" dir="2700000" algn="tl">
                  <a:srgbClr val="000000"/>
                </a:outerShdw>
              </a:effectLst>
            </a:rPr>
            <a:t> lio </a:t>
          </a:r>
          <a:r>
            <a:rPr lang="es-ES" sz="2000" b="1" kern="1200" dirty="0" err="1">
              <a:effectLst>
                <a:outerShdw blurRad="38100" dist="38100" dir="2700000" algn="tl">
                  <a:srgbClr val="000000"/>
                </a:outerShdw>
              </a:effectLst>
            </a:rPr>
            <a:t>belen</a:t>
          </a:r>
          <a:r>
            <a:rPr lang="es-ES" sz="2000" b="1" kern="1200" dirty="0">
              <a:effectLst>
                <a:outerShdw blurRad="38100" dist="38100" dir="2700000" algn="tl">
                  <a:srgbClr val="000000"/>
                </a:outerShdw>
              </a:effectLst>
            </a:rPr>
            <a:t> (1 Cor.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s-ES" sz="2000" b="1" kern="1200" dirty="0">
              <a:effectLst>
                <a:outerShdw blurRad="38100" dist="38100" dir="2700000" algn="tl">
                  <a:srgbClr val="000000"/>
                </a:outerShdw>
              </a:effectLst>
            </a:rPr>
            <a:t>Manit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elaptata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ibwiljin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ri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jilek</a:t>
          </a:r>
          <a:r>
            <a:rPr lang="es-ES" sz="2000" b="1" kern="1200" dirty="0">
              <a:effectLst>
                <a:outerShdw blurRad="38100" dist="38100" dir="2700000" algn="tl">
                  <a:srgbClr val="000000"/>
                </a:outerShdw>
              </a:effectLst>
            </a:rPr>
            <a:t> ro </a:t>
          </a:r>
          <a:r>
            <a:rPr lang="es-ES" sz="2000" b="1" kern="1200" dirty="0" err="1">
              <a:effectLst>
                <a:outerShdw blurRad="38100" dist="38100" dir="2700000" algn="tl">
                  <a:srgbClr val="000000"/>
                </a:outerShdw>
              </a:effectLst>
            </a:rPr>
            <a:t>ej</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bwe</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ren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ito-itak</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ibben</a:t>
          </a:r>
          <a:r>
            <a:rPr lang="es-ES" sz="2000" b="1" kern="1200" dirty="0">
              <a:effectLst>
                <a:outerShdw blurRad="38100" dist="38100" dir="2700000" algn="tl">
                  <a:srgbClr val="000000"/>
                </a:outerShdw>
              </a:effectLst>
            </a:rPr>
            <a:t> lio </a:t>
          </a:r>
          <a:r>
            <a:rPr lang="es-ES" sz="2000" b="1" kern="1200" dirty="0" err="1">
              <a:effectLst>
                <a:outerShdw blurRad="38100" dist="38100" dir="2700000" algn="tl">
                  <a:srgbClr val="000000"/>
                </a:outerShdw>
              </a:effectLst>
            </a:rPr>
            <a:t>beleir</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ñan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maroñ</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lale</a:t>
          </a:r>
          <a:r>
            <a:rPr lang="es-ES" sz="2000" b="1" kern="1200" dirty="0">
              <a:effectLst>
                <a:outerShdw blurRad="38100" dist="38100" dir="2700000" algn="tl">
                  <a:srgbClr val="000000"/>
                </a:outerShdw>
              </a:effectLst>
            </a:rPr>
            <a:t> ir </a:t>
          </a:r>
          <a:r>
            <a:rPr lang="es-ES" sz="2000" b="1" kern="1200" dirty="0" err="1">
              <a:effectLst>
                <a:outerShdw blurRad="38100" dist="38100" dir="2700000" algn="tl">
                  <a:srgbClr val="000000"/>
                </a:outerShdw>
              </a:effectLst>
            </a:rPr>
            <a:t>im</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jibañ</a:t>
          </a:r>
          <a:r>
            <a:rPr lang="es-ES" sz="2000" b="1" kern="1200" dirty="0">
              <a:effectLst>
                <a:outerShdw blurRad="38100" dist="38100" dir="2700000" algn="tl">
                  <a:srgbClr val="000000"/>
                </a:outerShdw>
              </a:effectLst>
            </a:rPr>
            <a:t> ir </a:t>
          </a:r>
          <a:r>
            <a:rPr lang="es-ES" sz="2000" b="1" kern="1200" dirty="0" err="1">
              <a:effectLst>
                <a:outerShdw blurRad="38100" dist="38100" dir="2700000" algn="tl">
                  <a:srgbClr val="000000"/>
                </a:outerShdw>
              </a:effectLst>
            </a:rPr>
            <a:t>ilo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jerbal</a:t>
          </a:r>
          <a:r>
            <a:rPr lang="es-ES" sz="2000" b="1" kern="1200" dirty="0">
              <a:effectLst>
                <a:outerShdw blurRad="38100" dist="38100" dir="2700000" algn="tl">
                  <a:srgbClr val="000000"/>
                </a:outerShdw>
              </a:effectLst>
            </a:rPr>
            <a:t> in </a:t>
          </a:r>
          <a:r>
            <a:rPr lang="es-ES" sz="2000" b="1" kern="1200" dirty="0" err="1">
              <a:effectLst>
                <a:outerShdw blurRad="38100" dist="38100" dir="2700000" algn="tl">
                  <a:srgbClr val="000000"/>
                </a:outerShdw>
              </a:effectLst>
            </a:rPr>
            <a:t>kwalok</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nan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Kōrā</a:t>
          </a:r>
          <a:r>
            <a:rPr lang="es-ES" sz="2000" b="1" kern="1200" dirty="0">
              <a:effectLst>
                <a:outerShdw blurRad="38100" dist="38100" dir="2700000" algn="tl">
                  <a:srgbClr val="000000"/>
                </a:outerShdw>
              </a:effectLst>
            </a:rPr>
            <a:t> in, </a:t>
          </a:r>
          <a:r>
            <a:rPr lang="es-ES" sz="2000" b="1" kern="1200" dirty="0" err="1">
              <a:effectLst>
                <a:outerShdw blurRad="38100" dist="38100" dir="2700000" algn="tl">
                  <a:srgbClr val="000000"/>
                </a:outerShdw>
              </a:effectLst>
            </a:rPr>
            <a:t>einwot</a:t>
          </a:r>
          <a:r>
            <a:rPr lang="es-ES" sz="2000" b="1" kern="1200" dirty="0">
              <a:effectLst>
                <a:outerShdw blurRad="38100" dist="38100" dir="2700000" algn="tl">
                  <a:srgbClr val="000000"/>
                </a:outerShdw>
              </a:effectLst>
            </a:rPr>
            <a:t> leo </a:t>
          </a:r>
          <a:r>
            <a:rPr lang="es-ES" sz="2000" b="1" kern="1200" dirty="0" err="1">
              <a:effectLst>
                <a:outerShdw blurRad="38100" dist="38100" dir="2700000" algn="tl">
                  <a:srgbClr val="000000"/>
                </a:outerShdw>
              </a:effectLst>
            </a:rPr>
            <a:t>belen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enaj</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kar</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wor</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jimwe</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ñan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bōk</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jibañ</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jen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eklejia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s-ES" sz="2000" b="1" kern="1200" dirty="0">
              <a:solidFill>
                <a:schemeClr val="accent5">
                  <a:lumMod val="20000"/>
                  <a:lumOff val="80000"/>
                </a:schemeClr>
              </a:solidFill>
              <a:effectLst>
                <a:outerShdw blurRad="50800" dist="50800" dir="5400000" algn="ctr" rotWithShape="0">
                  <a:schemeClr val="tx1"/>
                </a:outerShdw>
              </a:effectLst>
            </a:rPr>
            <a:t>⁕</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Jimwe</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ñan</a:t>
          </a:r>
          <a:r>
            <a:rPr lang="es-ES" sz="2000" b="1" kern="1200" dirty="0">
              <a:effectLst>
                <a:outerShdw blurRad="50800" dist="50800" dir="5400000" algn="ctr" rotWithShape="0">
                  <a:schemeClr val="tx1"/>
                </a:outerShdw>
              </a:effectLst>
            </a:rPr>
            <a:t> jab </a:t>
          </a:r>
          <a:r>
            <a:rPr lang="es-ES" sz="2000" b="1" kern="1200" dirty="0" err="1">
              <a:effectLst>
                <a:outerShdw blurRad="50800" dist="50800" dir="5400000" algn="ctr" rotWithShape="0">
                  <a:schemeClr val="tx1"/>
                </a:outerShdw>
              </a:effectLst>
            </a:rPr>
            <a:t>maroñ</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kōmman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jerbal</a:t>
          </a:r>
          <a:r>
            <a:rPr lang="es-ES" sz="2000" b="1" kern="1200" dirty="0">
              <a:effectLst>
                <a:outerShdw blurRad="50800" dist="50800" dir="5400000" algn="ctr" rotWithShape="0">
                  <a:schemeClr val="tx1"/>
                </a:outerShdw>
              </a:effectLst>
            </a:rPr>
            <a:t> in </a:t>
          </a:r>
          <a:r>
            <a:rPr lang="es-ES" sz="2000" b="1" kern="1200" dirty="0" err="1">
              <a:effectLst>
                <a:outerShdw blurRad="50800" dist="50800" dir="5400000" algn="ctr" rotWithShape="0">
                  <a:schemeClr val="tx1"/>
                </a:outerShdw>
              </a:effectLst>
            </a:rPr>
            <a:t>kōjparok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mweik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kamta</a:t>
          </a:r>
          <a:r>
            <a:rPr lang="es-ES" sz="2000" b="1" kern="1200" dirty="0">
              <a:effectLst>
                <a:outerShdw blurRad="50800" dist="50800" dir="5400000" algn="ctr" rotWithShape="0">
                  <a:schemeClr val="tx1"/>
                </a:outerShdw>
              </a:effectLst>
            </a:rPr>
            <a:t> (1 Cor. 9:6)</a:t>
          </a:r>
          <a:endParaRPr lang="es-ES" sz="2000" kern="1200" dirty="0">
            <a:effectLst>
              <a:outerShdw blurRad="50800" dist="508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s-ES" sz="2000" b="1" kern="1200" dirty="0">
              <a:effectLst>
                <a:outerShdw blurRad="50800" dist="50800" dir="5400000" algn="ctr" rotWithShape="0">
                  <a:schemeClr val="tx1"/>
                </a:outerShdw>
              </a:effectLst>
            </a:rPr>
            <a:t>Paul </a:t>
          </a:r>
          <a:r>
            <a:rPr lang="es-ES" sz="2000" b="1" kern="1200" dirty="0" err="1">
              <a:effectLst>
                <a:outerShdw blurRad="50800" dist="50800" dir="5400000" algn="ctr" rotWithShape="0">
                  <a:schemeClr val="tx1"/>
                </a:outerShdw>
              </a:effectLst>
            </a:rPr>
            <a:t>ekōnaan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wot</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jerbal</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im</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bok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kolā</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jen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jerbal</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eo</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make</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ñan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bōbrae</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armij</a:t>
          </a:r>
          <a:r>
            <a:rPr lang="es-ES" sz="2000" b="1" kern="1200" dirty="0">
              <a:effectLst>
                <a:outerShdw blurRad="50800" dist="50800" dir="5400000" algn="ctr" rotWithShape="0">
                  <a:schemeClr val="tx1"/>
                </a:outerShdw>
              </a:effectLst>
            </a:rPr>
            <a:t> ro </a:t>
          </a:r>
          <a:r>
            <a:rPr lang="es-ES" sz="2000" b="1" kern="1200" dirty="0" err="1">
              <a:effectLst>
                <a:outerShdw blurRad="50800" dist="50800" dir="5400000" algn="ctr" rotWithShape="0">
                  <a:schemeClr val="tx1"/>
                </a:outerShdw>
              </a:effectLst>
            </a:rPr>
            <a:t>lemnok</a:t>
          </a:r>
          <a:r>
            <a:rPr lang="es-ES" sz="2000" b="1" kern="1200" dirty="0">
              <a:effectLst>
                <a:outerShdw blurRad="50800" dist="50800" dir="5400000" algn="ctr" rotWithShape="0">
                  <a:schemeClr val="tx1"/>
                </a:outerShdw>
              </a:effectLst>
            </a:rPr>
            <a:t> ke </a:t>
          </a:r>
          <a:r>
            <a:rPr lang="es-ES" sz="2000" b="1" kern="1200" dirty="0" err="1">
              <a:effectLst>
                <a:outerShdw blurRad="50800" dist="50800" dir="5400000" algn="ctr" rotWithShape="0">
                  <a:schemeClr val="tx1"/>
                </a:outerShdw>
              </a:effectLst>
            </a:rPr>
            <a:t>ej</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bōk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kõlā</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jen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armij</a:t>
          </a:r>
          <a:r>
            <a:rPr lang="es-ES" sz="2000" b="1" kern="1200" dirty="0">
              <a:effectLst>
                <a:outerShdw blurRad="50800" dist="50800" dir="5400000" algn="ctr" rotWithShape="0">
                  <a:schemeClr val="tx1"/>
                </a:outerShdw>
              </a:effectLst>
            </a:rPr>
            <a:t> ro </a:t>
          </a:r>
          <a:r>
            <a:rPr lang="es-ES" sz="2000" b="1" kern="1200" dirty="0" err="1">
              <a:effectLst>
                <a:outerShdw blurRad="50800" dist="50800" dir="5400000" algn="ctr" rotWithShape="0">
                  <a:schemeClr val="tx1"/>
                </a:outerShdw>
              </a:effectLst>
            </a:rPr>
            <a:t>rej</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roñjake</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nań</a:t>
          </a:r>
          <a:r>
            <a:rPr lang="es-ES" sz="2000" b="1" kern="1200" dirty="0">
              <a:effectLst>
                <a:outerShdw blurRad="50800" dist="50800" dir="5400000" algn="ctr" rotWithShape="0">
                  <a:schemeClr val="tx1"/>
                </a:outerShdw>
              </a:effectLst>
            </a:rPr>
            <a:t> in </a:t>
          </a:r>
          <a:r>
            <a:rPr lang="es-ES" sz="2000" b="1" kern="1200" dirty="0" err="1">
              <a:effectLst>
                <a:outerShdw blurRad="50800" dist="50800" dir="5400000" algn="ctr" rotWithShape="0">
                  <a:schemeClr val="tx1"/>
                </a:outerShdw>
              </a:effectLst>
            </a:rPr>
            <a:t>kwalok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ko</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im</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ñan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lewoj</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ñan</a:t>
          </a:r>
          <a:r>
            <a:rPr lang="es-ES" sz="2000" b="1" kern="1200" dirty="0">
              <a:effectLst>
                <a:outerShdw blurRad="50800" dist="50800" dir="5400000" algn="ctr" rotWithShape="0">
                  <a:schemeClr val="tx1"/>
                </a:outerShdw>
              </a:effectLst>
            </a:rPr>
            <a:t> ir </a:t>
          </a:r>
          <a:r>
            <a:rPr lang="es-ES" sz="2000" b="1" kern="1200" dirty="0" err="1">
              <a:effectLst>
                <a:outerShdw blurRad="50800" dist="50800" dir="5400000" algn="ctr" rotWithShape="0">
                  <a:schemeClr val="tx1"/>
                </a:outerShdw>
              </a:effectLst>
            </a:rPr>
            <a:t>juon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wanjonak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kin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mour</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ejjab</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atartar</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ñan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armij</a:t>
          </a:r>
          <a:r>
            <a:rPr lang="es-ES" sz="2000" b="1" kern="1200" dirty="0">
              <a:effectLst>
                <a:outerShdw blurRad="50800" dist="50800" dir="5400000" algn="ctr" rotWithShape="0">
                  <a:schemeClr val="tx1"/>
                </a:outerShdw>
              </a:effectLst>
            </a:rPr>
            <a:t> ro jet.</a:t>
          </a:r>
          <a:endParaRPr lang="es-ES" sz="2000" kern="1200" dirty="0">
            <a:effectLst>
              <a:outerShdw blurRad="50800" dist="508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906981" y="0"/>
          <a:ext cx="8913555" cy="1296989"/>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Jikin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wia</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kanniōk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ear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wiakake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mōñā</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katok</a:t>
          </a:r>
          <a:r>
            <a:rPr lang="es-ES" sz="2000" b="1" kern="1200" dirty="0">
              <a:effectLst>
                <a:outerShdw blurRad="38100" dist="38100" dir="2700000" algn="tl">
                  <a:srgbClr val="000000">
                    <a:alpha val="43137"/>
                  </a:srgbClr>
                </a:outerShdw>
              </a:effectLst>
            </a:rPr>
            <a:t> kaki </a:t>
          </a:r>
          <a:r>
            <a:rPr lang="es-ES" sz="2000" b="1" kern="1200" dirty="0" err="1">
              <a:effectLst>
                <a:outerShdw blurRad="38100" dist="38100" dir="2700000" algn="tl">
                  <a:srgbClr val="000000">
                    <a:alpha val="43137"/>
                  </a:srgbClr>
                </a:outerShdw>
              </a:effectLst>
            </a:rPr>
            <a:t>ñan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ekjab</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im</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mōñā</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ko</a:t>
          </a:r>
          <a:r>
            <a:rPr lang="es-ES" sz="2000" b="1" kern="1200" dirty="0">
              <a:effectLst>
                <a:outerShdw blurRad="38100" dist="38100" dir="2700000" algn="tl">
                  <a:srgbClr val="000000">
                    <a:alpha val="43137"/>
                  </a:srgbClr>
                </a:outerShdw>
              </a:effectLst>
            </a:rPr>
            <a:t> rar jab </a:t>
          </a:r>
          <a:r>
            <a:rPr lang="es-ES" sz="2000" b="1" kern="1200" dirty="0" err="1">
              <a:effectLst>
                <a:outerShdw blurRad="38100" dist="38100" dir="2700000" algn="tl">
                  <a:srgbClr val="000000">
                    <a:alpha val="43137"/>
                  </a:srgbClr>
                </a:outerShdw>
              </a:effectLst>
            </a:rPr>
            <a:t>katok</a:t>
          </a:r>
          <a:r>
            <a:rPr lang="es-ES" sz="2000" b="1" kern="1200" dirty="0">
              <a:effectLst>
                <a:outerShdw blurRad="38100" dist="38100" dir="2700000" algn="tl">
                  <a:srgbClr val="000000">
                    <a:alpha val="43137"/>
                  </a:srgbClr>
                </a:outerShdw>
              </a:effectLst>
            </a:rPr>
            <a:t> kaki. </a:t>
          </a:r>
          <a:r>
            <a:rPr lang="es-ES" sz="2000" b="1" kern="1200" dirty="0" err="1">
              <a:effectLst>
                <a:outerShdw blurRad="38100" dist="38100" dir="2700000" algn="tl">
                  <a:srgbClr val="000000">
                    <a:alpha val="43137"/>
                  </a:srgbClr>
                </a:outerShdw>
              </a:effectLst>
            </a:rPr>
            <a:t>Ri</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tõmak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ej</a:t>
          </a:r>
          <a:r>
            <a:rPr lang="es-ES" sz="2000" b="1" kern="1200" dirty="0">
              <a:effectLst>
                <a:outerShdw blurRad="38100" dist="38100" dir="2700000" algn="tl">
                  <a:srgbClr val="000000">
                    <a:alpha val="43137"/>
                  </a:srgbClr>
                </a:outerShdw>
              </a:effectLst>
            </a:rPr>
            <a:t> jab </a:t>
          </a:r>
          <a:r>
            <a:rPr lang="es-ES" sz="2000" b="1" kern="1200" dirty="0" err="1">
              <a:effectLst>
                <a:outerShdw blurRad="38100" dist="38100" dir="2700000" algn="tl">
                  <a:srgbClr val="000000">
                    <a:alpha val="43137"/>
                  </a:srgbClr>
                </a:outerShdw>
              </a:effectLst>
            </a:rPr>
            <a:t>aikuj</a:t>
          </a:r>
          <a:r>
            <a:rPr lang="es-ES" sz="2000" b="1" kern="1200" dirty="0">
              <a:effectLst>
                <a:outerShdw blurRad="38100" dist="38100" dir="2700000" algn="tl">
                  <a:srgbClr val="000000">
                    <a:alpha val="43137"/>
                  </a:srgbClr>
                </a:outerShdw>
              </a:effectLst>
            </a:rPr>
            <a:t> in </a:t>
          </a:r>
          <a:r>
            <a:rPr lang="es-ES" sz="2000" b="1" kern="1200" dirty="0" err="1">
              <a:effectLst>
                <a:outerShdw blurRad="38100" dist="38100" dir="2700000" algn="tl">
                  <a:srgbClr val="000000">
                    <a:alpha val="43137"/>
                  </a:srgbClr>
                </a:outerShdw>
              </a:effectLst>
            </a:rPr>
            <a:t>kajitõk</a:t>
          </a:r>
          <a:r>
            <a:rPr lang="es-ES" sz="2000" b="1" kern="1200" dirty="0">
              <a:effectLst>
                <a:outerShdw blurRad="38100" dist="38100" dir="2700000" algn="tl">
                  <a:srgbClr val="000000">
                    <a:alpha val="43137"/>
                  </a:srgbClr>
                </a:outerShdw>
              </a:effectLst>
            </a:rPr>
            <a:t> rar ke </a:t>
          </a:r>
          <a:r>
            <a:rPr lang="es-ES" sz="2000" b="1" kern="1200" dirty="0" err="1">
              <a:effectLst>
                <a:outerShdw blurRad="38100" dist="38100" dir="2700000" algn="tl">
                  <a:srgbClr val="000000">
                    <a:alpha val="43137"/>
                  </a:srgbClr>
                </a:outerShdw>
              </a:effectLst>
            </a:rPr>
            <a:t>katok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ak</a:t>
          </a:r>
          <a:r>
            <a:rPr lang="es-ES" sz="2000" b="1" kern="1200" dirty="0">
              <a:effectLst>
                <a:outerShdw blurRad="38100" dist="38100" dir="2700000" algn="tl">
                  <a:srgbClr val="000000">
                    <a:alpha val="43137"/>
                  </a:srgbClr>
                </a:outerShdw>
              </a:effectLst>
            </a:rPr>
            <a:t> jab </a:t>
          </a:r>
          <a:r>
            <a:rPr lang="es-ES" sz="2000" b="1" kern="1200" dirty="0" err="1">
              <a:effectLst>
                <a:outerShdw blurRad="38100" dist="38100" dir="2700000" algn="tl">
                  <a:srgbClr val="000000">
                    <a:alpha val="43137"/>
                  </a:srgbClr>
                </a:outerShdw>
              </a:effectLst>
            </a:rPr>
            <a:t>kanniok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bwe</a:t>
          </a:r>
          <a:r>
            <a:rPr lang="es-ES" sz="2000" b="1" kern="1200" dirty="0">
              <a:effectLst>
                <a:outerShdw blurRad="38100" dist="38100" dir="2700000" algn="tl">
                  <a:srgbClr val="000000">
                    <a:alpha val="43137"/>
                  </a:srgbClr>
                </a:outerShdw>
              </a:effectLst>
            </a:rPr>
            <a:t> en jab </a:t>
          </a:r>
          <a:r>
            <a:rPr lang="es-ES" sz="2000" b="1" kern="1200" dirty="0" err="1">
              <a:effectLst>
                <a:outerShdw blurRad="38100" dist="38100" dir="2700000" algn="tl">
                  <a:srgbClr val="000000">
                    <a:alpha val="43137"/>
                  </a:srgbClr>
                </a:outerShdw>
              </a:effectLst>
            </a:rPr>
            <a:t>lelok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lemnak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ke </a:t>
          </a:r>
          <a:r>
            <a:rPr lang="es-ES" sz="2000" b="1" kern="1200" dirty="0" err="1">
              <a:effectLst>
                <a:outerShdw blurRad="38100" dist="38100" dir="2700000" algn="tl">
                  <a:srgbClr val="000000">
                    <a:alpha val="43137"/>
                  </a:srgbClr>
                </a:outerShdw>
              </a:effectLst>
            </a:rPr>
            <a:t>ej</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watõk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bwe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ejjab</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jimwe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mõñã</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kain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kanniõk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rot</a:t>
          </a:r>
          <a:r>
            <a:rPr lang="es-ES" sz="2000" b="1" kern="1200" dirty="0">
              <a:effectLst>
                <a:outerShdw blurRad="38100" dist="38100" dir="2700000" algn="tl">
                  <a:srgbClr val="000000">
                    <a:alpha val="43137"/>
                  </a:srgbClr>
                </a:outerShdw>
              </a:effectLst>
            </a:rPr>
            <a:t> in (1 Cor. 10:25).</a:t>
          </a:r>
        </a:p>
      </dsp:txBody>
      <dsp:txXfrm>
        <a:off x="2906981" y="0"/>
        <a:ext cx="8913555" cy="1296989"/>
      </dsp:txXfrm>
    </dsp:sp>
    <dsp:sp modelId="{0E39B0EA-1CF8-4763-B1A5-529D112E96FB}">
      <dsp:nvSpPr>
        <dsp:cNvPr id="0" name=""/>
        <dsp:cNvSpPr/>
      </dsp:nvSpPr>
      <dsp:spPr>
        <a:xfrm>
          <a:off x="0" y="0"/>
          <a:ext cx="2663994" cy="1296989"/>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0" y="1552566"/>
          <a:ext cx="8913555" cy="1296989"/>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Juon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ejjab</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ri</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tõmak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ear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kir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juon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ri</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tõmak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bwe</a:t>
          </a:r>
          <a:r>
            <a:rPr lang="es-ES" sz="2000" b="1" kern="1200" dirty="0">
              <a:effectLst>
                <a:outerShdw blurRad="38100" dist="38100" dir="2700000" algn="tl">
                  <a:srgbClr val="000000">
                    <a:alpha val="43137"/>
                  </a:srgbClr>
                </a:outerShdw>
              </a:effectLst>
            </a:rPr>
            <a:t> en </a:t>
          </a:r>
          <a:r>
            <a:rPr lang="es-ES" sz="2000" b="1" kern="1200" dirty="0" err="1">
              <a:effectLst>
                <a:outerShdw blurRad="38100" dist="38100" dir="2700000" algn="tl">
                  <a:srgbClr val="000000">
                    <a:alpha val="43137"/>
                  </a:srgbClr>
                </a:outerShdw>
              </a:effectLst>
            </a:rPr>
            <a:t>mõñã</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Ri</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tõmak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ear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mõñã</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ilo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ejelok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kajitõk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men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otemjej</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rej</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maroñ</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ñan</a:t>
          </a:r>
          <a:r>
            <a:rPr lang="es-ES" sz="2000" b="1" kern="1200" dirty="0">
              <a:effectLst>
                <a:outerShdw blurRad="38100" dist="38100" dir="2700000" algn="tl">
                  <a:srgbClr val="000000">
                    <a:alpha val="43137"/>
                  </a:srgbClr>
                </a:outerShdw>
              </a:effectLst>
            </a:rPr>
            <a:t> e). </a:t>
          </a:r>
          <a:r>
            <a:rPr lang="es-ES" sz="2000" b="1" kern="1200" dirty="0" err="1">
              <a:effectLst>
                <a:outerShdw blurRad="38100" dist="38100" dir="2700000" algn="tl">
                  <a:srgbClr val="000000">
                    <a:alpha val="43137"/>
                  </a:srgbClr>
                </a:outerShdw>
              </a:effectLst>
            </a:rPr>
            <a:t>Ak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ri-lotok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ear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ba</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bwe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kanniōk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katok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kake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ñan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juon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ekjab</a:t>
          </a:r>
          <a:r>
            <a:rPr lang="es-ES" sz="2000" b="1" kern="1200" dirty="0">
              <a:effectLst>
                <a:outerShdw blurRad="38100" dist="38100" dir="2700000" algn="tl">
                  <a:srgbClr val="000000">
                    <a:alpha val="43137"/>
                  </a:srgbClr>
                </a:outerShdw>
              </a:effectLst>
            </a:rPr>
            <a:t>. Kin </a:t>
          </a:r>
          <a:r>
            <a:rPr lang="es-ES" sz="2000" b="1" kern="1200" dirty="0" err="1">
              <a:effectLst>
                <a:outerShdw blurRad="38100" dist="38100" dir="2700000" algn="tl">
                  <a:srgbClr val="000000">
                    <a:alpha val="43137"/>
                  </a:srgbClr>
                </a:outerShdw>
              </a:effectLst>
            </a:rPr>
            <a:t>menin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bwe</a:t>
          </a:r>
          <a:r>
            <a:rPr lang="es-ES" sz="2000" b="1" kern="1200" dirty="0">
              <a:effectLst>
                <a:outerShdw blurRad="38100" dist="38100" dir="2700000" algn="tl">
                  <a:srgbClr val="000000">
                    <a:alpha val="43137"/>
                  </a:srgbClr>
                </a:outerShdw>
              </a:effectLst>
            </a:rPr>
            <a:t> en jab </a:t>
          </a:r>
          <a:r>
            <a:rPr lang="es-ES" sz="2000" b="1" kern="1200" dirty="0" err="1">
              <a:effectLst>
                <a:outerShdw blurRad="38100" dist="38100" dir="2700000" algn="tl">
                  <a:srgbClr val="000000">
                    <a:alpha val="43137"/>
                  </a:srgbClr>
                </a:outerShdw>
              </a:effectLst>
            </a:rPr>
            <a:t>kainebataik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lemnok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ri</a:t>
          </a:r>
          <a:r>
            <a:rPr lang="es-ES" sz="2000" b="1" kern="1200" dirty="0">
              <a:effectLst>
                <a:outerShdw blurRad="38100" dist="38100" dir="2700000" algn="tl">
                  <a:srgbClr val="000000">
                    <a:alpha val="43137"/>
                  </a:srgbClr>
                </a:outerShdw>
              </a:effectLst>
            </a:rPr>
            <a:t> kur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watōke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bwe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ejjab</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jimwe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ri</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tõmak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mõñã</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kanniõk</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eo</a:t>
          </a:r>
          <a:r>
            <a:rPr lang="es-ES" sz="2000" b="1" kern="1200" dirty="0">
              <a:effectLst>
                <a:outerShdw blurRad="38100" dist="38100" dir="2700000" algn="tl">
                  <a:srgbClr val="000000">
                    <a:alpha val="43137"/>
                  </a:srgbClr>
                </a:outerShdw>
              </a:effectLst>
            </a:rPr>
            <a:t> (1 </a:t>
          </a:r>
          <a:r>
            <a:rPr lang="es-ES" sz="2000" b="1" kern="1200" dirty="0" err="1">
              <a:effectLst>
                <a:outerShdw blurRad="38100" dist="38100" dir="2700000" algn="tl">
                  <a:srgbClr val="000000">
                    <a:alpha val="43137"/>
                  </a:srgbClr>
                </a:outerShdw>
              </a:effectLst>
            </a:rPr>
            <a:t>Ri-Korinth</a:t>
          </a:r>
          <a:r>
            <a:rPr lang="es-ES" sz="2000" b="1" kern="1200" dirty="0">
              <a:effectLst>
                <a:outerShdw blurRad="38100" dist="38100" dir="2700000" algn="tl">
                  <a:srgbClr val="000000">
                    <a:alpha val="43137"/>
                  </a:srgbClr>
                </a:outerShdw>
              </a:effectLst>
            </a:rPr>
            <a:t> Ro 10:27-29).</a:t>
          </a:r>
        </a:p>
      </dsp:txBody>
      <dsp:txXfrm>
        <a:off x="0" y="1552566"/>
        <a:ext cx="8913555" cy="1296989"/>
      </dsp:txXfrm>
    </dsp:sp>
    <dsp:sp modelId="{599A541C-F2D6-406B-8AAD-AE6417A2067B}">
      <dsp:nvSpPr>
        <dsp:cNvPr id="0" name=""/>
        <dsp:cNvSpPr/>
      </dsp:nvSpPr>
      <dsp:spPr>
        <a:xfrm>
          <a:off x="9166055" y="1552566"/>
          <a:ext cx="2663994" cy="1296989"/>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1143000" y="685800"/>
            <a:ext cx="4572000" cy="3429000"/>
          </a:xfrm>
          <a:prstGeom prst="rect">
            <a:avLst/>
          </a:prstGeom>
        </p:spPr>
        <p:txBody>
          <a:bodyPr/>
          <a:lstStyle/>
          <a:p>
            <a:endParaRPr/>
          </a:p>
        </p:txBody>
      </p:sp>
      <p:sp>
        <p:nvSpPr>
          <p:cNvPr id="173" name="Shape 17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ptos"/>
      </a:defRPr>
    </a:lvl1pPr>
    <a:lvl2pPr indent="228600" latinLnBrk="0">
      <a:defRPr sz="1200">
        <a:latin typeface="+mn-lt"/>
        <a:ea typeface="+mn-ea"/>
        <a:cs typeface="+mn-cs"/>
        <a:sym typeface="Aptos"/>
      </a:defRPr>
    </a:lvl2pPr>
    <a:lvl3pPr indent="457200" latinLnBrk="0">
      <a:defRPr sz="1200">
        <a:latin typeface="+mn-lt"/>
        <a:ea typeface="+mn-ea"/>
        <a:cs typeface="+mn-cs"/>
        <a:sym typeface="Aptos"/>
      </a:defRPr>
    </a:lvl3pPr>
    <a:lvl4pPr indent="685800" latinLnBrk="0">
      <a:defRPr sz="1200">
        <a:latin typeface="+mn-lt"/>
        <a:ea typeface="+mn-ea"/>
        <a:cs typeface="+mn-cs"/>
        <a:sym typeface="Aptos"/>
      </a:defRPr>
    </a:lvl4pPr>
    <a:lvl5pPr indent="914400" latinLnBrk="0">
      <a:defRPr sz="1200">
        <a:latin typeface="+mn-lt"/>
        <a:ea typeface="+mn-ea"/>
        <a:cs typeface="+mn-cs"/>
        <a:sym typeface="Aptos"/>
      </a:defRPr>
    </a:lvl5pPr>
    <a:lvl6pPr indent="1143000" latinLnBrk="0">
      <a:defRPr sz="1200">
        <a:latin typeface="+mn-lt"/>
        <a:ea typeface="+mn-ea"/>
        <a:cs typeface="+mn-cs"/>
        <a:sym typeface="Aptos"/>
      </a:defRPr>
    </a:lvl6pPr>
    <a:lvl7pPr indent="1371600" latinLnBrk="0">
      <a:defRPr sz="1200">
        <a:latin typeface="+mn-lt"/>
        <a:ea typeface="+mn-ea"/>
        <a:cs typeface="+mn-cs"/>
        <a:sym typeface="Aptos"/>
      </a:defRPr>
    </a:lvl7pPr>
    <a:lvl8pPr indent="1600200" latinLnBrk="0">
      <a:defRPr sz="1200">
        <a:latin typeface="+mn-lt"/>
        <a:ea typeface="+mn-ea"/>
        <a:cs typeface="+mn-cs"/>
        <a:sym typeface="Aptos"/>
      </a:defRPr>
    </a:lvl8pPr>
    <a:lvl9pPr indent="1828800" latinLnBrk="0">
      <a:defRPr sz="1200">
        <a:latin typeface="+mn-lt"/>
        <a:ea typeface="+mn-ea"/>
        <a:cs typeface="+mn-cs"/>
        <a:sym typeface="Apto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iapositiva de título">
    <p:spTree>
      <p:nvGrpSpPr>
        <p:cNvPr id="1" name=""/>
        <p:cNvGrpSpPr/>
        <p:nvPr/>
      </p:nvGrpSpPr>
      <p:grpSpPr>
        <a:xfrm>
          <a:off x="0" y="0"/>
          <a:ext cx="0" cy="0"/>
          <a:chOff x="0" y="0"/>
          <a:chExt cx="0" cy="0"/>
        </a:xfrm>
      </p:grpSpPr>
      <p:sp>
        <p:nvSpPr>
          <p:cNvPr id="92"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93"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101" name="Title Text"/>
          <p:cNvSpPr txBox="1">
            <a:spLocks noGrp="1"/>
          </p:cNvSpPr>
          <p:nvPr>
            <p:ph type="title"/>
          </p:nvPr>
        </p:nvSpPr>
        <p:spPr>
          <a:prstGeom prst="rect">
            <a:avLst/>
          </a:prstGeom>
        </p:spPr>
        <p:txBody>
          <a:bodyPr/>
          <a:lstStyle/>
          <a:p>
            <a:r>
              <a:t>Title Text</a:t>
            </a:r>
          </a:p>
        </p:txBody>
      </p:sp>
      <p:sp>
        <p:nvSpPr>
          <p:cNvPr id="10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11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111"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11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119" name="Title Text"/>
          <p:cNvSpPr txBox="1">
            <a:spLocks noGrp="1"/>
          </p:cNvSpPr>
          <p:nvPr>
            <p:ph type="title"/>
          </p:nvPr>
        </p:nvSpPr>
        <p:spPr>
          <a:prstGeom prst="rect">
            <a:avLst/>
          </a:prstGeom>
        </p:spPr>
        <p:txBody>
          <a:bodyPr/>
          <a:lstStyle/>
          <a:p>
            <a:r>
              <a:t>Title Text</a:t>
            </a:r>
          </a:p>
        </p:txBody>
      </p:sp>
      <p:sp>
        <p:nvSpPr>
          <p:cNvPr id="120"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128"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129"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30" name="Marcador de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1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138" name="Title Text"/>
          <p:cNvSpPr txBox="1">
            <a:spLocks noGrp="1"/>
          </p:cNvSpPr>
          <p:nvPr>
            <p:ph type="title"/>
          </p:nvPr>
        </p:nvSpPr>
        <p:spPr>
          <a:prstGeom prst="rect">
            <a:avLst/>
          </a:prstGeom>
        </p:spPr>
        <p:txBody>
          <a:bodyPr/>
          <a:lstStyle/>
          <a:p>
            <a:r>
              <a:t>Title Text</a:t>
            </a:r>
          </a:p>
        </p:txBody>
      </p:sp>
      <p:sp>
        <p:nvSpPr>
          <p:cNvPr id="139"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14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15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54"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155" name="Marcador de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5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16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64" name="Marcador de posición de imagen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165"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16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17573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273953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82005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04229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4046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4963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61164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82027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07561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476353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78218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Marcador de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Marcador de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Marcador de posición de imagen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757575"/>
                </a:solidFil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88609016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25.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g"/><Relationship Id="rId1" Type="http://schemas.openxmlformats.org/officeDocument/2006/relationships/slideLayout" Target="../slideLayouts/slideLayout2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25.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5" name="CuadroTexto 3"/>
          <p:cNvSpPr txBox="1"/>
          <p:nvPr/>
        </p:nvSpPr>
        <p:spPr>
          <a:xfrm>
            <a:off x="676275" y="323849"/>
            <a:ext cx="7336155" cy="1754326"/>
          </a:xfrm>
          <a:prstGeom prst="rect">
            <a:avLst/>
          </a:prstGeom>
          <a:noFill/>
          <a:effectLst>
            <a:outerShdw blurRad="50800" dist="38100" dir="5400000" algn="ctr" rotWithShape="0">
              <a:schemeClr val="tx1"/>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rtlCol="0">
            <a:spAutoFit/>
            <a:scene3d>
              <a:camera prst="orthographicFront"/>
              <a:lightRig rig="balanced" dir="t"/>
            </a:scene3d>
            <a:sp3d extrusionH="57150" contourW="12700">
              <a:bevelT w="82550" h="38100" prst="coolSlant"/>
              <a:contourClr>
                <a:schemeClr val="accent5"/>
              </a:contourClr>
            </a:sp3d>
          </a:bodyPr>
          <a:lstStyle>
            <a:defPPr>
              <a:defRPr lang="es-ES"/>
            </a:defPPr>
            <a:lvl1pPr algn="ctr" eaLnBrk="1" hangingPunct="1">
              <a:defRPr sz="5400" b="1" kern="1200" spc="300">
                <a:ln w="10160">
                  <a:noFill/>
                  <a:prstDash val="solid"/>
                </a:ln>
                <a:solidFill>
                  <a:schemeClr val="bg2">
                    <a:lumMod val="40000"/>
                    <a:lumOff val="60000"/>
                  </a:schemeClr>
                </a:solidFill>
                <a:effectLst>
                  <a:outerShdw blurRad="38100" dist="22860" dir="5400000" algn="tl" rotWithShape="0">
                    <a:srgbClr val="00B0F0"/>
                  </a:outerShdw>
                </a:effectLst>
              </a:defRPr>
            </a:lvl1pPr>
            <a:lvl2pPr marL="457200" eaLnBrk="1" hangingPunct="1">
              <a:defRPr kern="1200">
                <a:solidFill>
                  <a:schemeClr val="tx1"/>
                </a:solidFill>
              </a:defRPr>
            </a:lvl2pPr>
            <a:lvl3pPr marL="914400" eaLnBrk="1" hangingPunct="1">
              <a:defRPr kern="1200">
                <a:solidFill>
                  <a:schemeClr val="tx1"/>
                </a:solidFill>
              </a:defRPr>
            </a:lvl3pPr>
            <a:lvl4pPr marL="1371600" eaLnBrk="1" hangingPunct="1">
              <a:defRPr kern="1200">
                <a:solidFill>
                  <a:schemeClr val="tx1"/>
                </a:solidFill>
              </a:defRPr>
            </a:lvl4pPr>
            <a:lvl5pPr marL="1828800" eaLnBrk="1" hangingPunct="1">
              <a:defRPr kern="1200">
                <a:solidFill>
                  <a:schemeClr val="tx1"/>
                </a:solidFill>
              </a:defRPr>
            </a:lvl5pPr>
            <a:lvl6pPr marL="2286000" eaLnBrk="1" hangingPunct="1">
              <a:defRPr kern="1200">
                <a:solidFill>
                  <a:schemeClr val="tx1"/>
                </a:solidFill>
              </a:defRPr>
            </a:lvl6pPr>
            <a:lvl7pPr marL="2743200" eaLnBrk="1" hangingPunct="1">
              <a:defRPr kern="1200">
                <a:solidFill>
                  <a:schemeClr val="tx1"/>
                </a:solidFill>
              </a:defRPr>
            </a:lvl7pPr>
            <a:lvl8pPr marL="3200400" eaLnBrk="1" hangingPunct="1">
              <a:defRPr kern="1200">
                <a:solidFill>
                  <a:schemeClr val="tx1"/>
                </a:solidFill>
              </a:defRPr>
            </a:lvl8pPr>
            <a:lvl9pPr marL="3657600" eaLnBrk="1" hangingPunct="1">
              <a:defRPr kern="1200">
                <a:solidFill>
                  <a:schemeClr val="tx1"/>
                </a:solidFill>
              </a:defRPr>
            </a:lvl9pPr>
          </a:lstStyle>
          <a:p>
            <a:r>
              <a:rPr dirty="0">
                <a:solidFill>
                  <a:srgbClr val="FFFFC2"/>
                </a:solidFill>
              </a:rPr>
              <a:t>MEN </a:t>
            </a:r>
            <a:r>
              <a:rPr dirty="0" err="1">
                <a:solidFill>
                  <a:srgbClr val="FFFFC2"/>
                </a:solidFill>
              </a:rPr>
              <a:t>OTEMJEJ</a:t>
            </a:r>
            <a:r>
              <a:rPr dirty="0">
                <a:solidFill>
                  <a:srgbClr val="FFFFC2"/>
                </a:solidFill>
              </a:rPr>
              <a:t> </a:t>
            </a:r>
            <a:r>
              <a:rPr dirty="0" err="1">
                <a:solidFill>
                  <a:srgbClr val="FFFFC2"/>
                </a:solidFill>
              </a:rPr>
              <a:t>EJ</a:t>
            </a:r>
            <a:r>
              <a:rPr dirty="0">
                <a:solidFill>
                  <a:srgbClr val="FFFFC2"/>
                </a:solidFill>
              </a:rPr>
              <a:t> </a:t>
            </a:r>
            <a:r>
              <a:rPr dirty="0" err="1">
                <a:solidFill>
                  <a:srgbClr val="FFFFC2"/>
                </a:solidFill>
              </a:rPr>
              <a:t>ÑAN</a:t>
            </a:r>
            <a:r>
              <a:rPr dirty="0">
                <a:solidFill>
                  <a:srgbClr val="FFFFC2"/>
                </a:solidFill>
              </a:rPr>
              <a:t> </a:t>
            </a:r>
            <a:r>
              <a:rPr dirty="0" err="1">
                <a:solidFill>
                  <a:srgbClr val="FFFFC2"/>
                </a:solidFill>
              </a:rPr>
              <a:t>KAIBOJOJ</a:t>
            </a:r>
            <a:r>
              <a:rPr dirty="0">
                <a:solidFill>
                  <a:srgbClr val="FFFFC2"/>
                </a:solidFill>
              </a:rPr>
              <a:t>  ANIJ</a:t>
            </a:r>
          </a:p>
        </p:txBody>
      </p:sp>
      <p:sp>
        <p:nvSpPr>
          <p:cNvPr id="176" name="CuadroTexto 4"/>
          <p:cNvSpPr txBox="1"/>
          <p:nvPr/>
        </p:nvSpPr>
        <p:spPr>
          <a:xfrm>
            <a:off x="9384565" y="6515100"/>
            <a:ext cx="2761715" cy="3327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sz="1600" b="1">
                <a:solidFill>
                  <a:srgbClr val="C7E6A4"/>
                </a:solidFill>
                <a:effectLst>
                  <a:outerShdw blurRad="38100" dist="38100" dir="2700000" rotWithShape="0">
                    <a:srgbClr val="000000">
                      <a:alpha val="43137"/>
                    </a:srgbClr>
                  </a:outerShdw>
                </a:effectLst>
              </a:defRPr>
            </a:lvl1pPr>
          </a:lstStyle>
          <a:p>
            <a:r>
              <a:t>KAtak 5 ñan August 1, 2026</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8" name="CuadroTexto 2"/>
          <p:cNvSpPr txBox="1"/>
          <p:nvPr/>
        </p:nvSpPr>
        <p:spPr>
          <a:xfrm>
            <a:off x="45719" y="3669631"/>
            <a:ext cx="3204212" cy="2677656"/>
          </a:xfrm>
          <a:prstGeom prst="rect">
            <a:avLst/>
          </a:prstGeom>
          <a:no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defPPr>
              <a:defRPr lang="es-ES"/>
            </a:defPPr>
            <a:lvl1pPr lvl="0" eaLnBrk="1" hangingPunct="1">
              <a:defRPr sz="2400" b="1" kern="1200">
                <a:solidFill>
                  <a:srgbClr val="FFF3D0"/>
                </a:solidFill>
                <a:effectLst>
                  <a:glow rad="76200">
                    <a:prstClr val="black"/>
                  </a:glow>
                  <a:outerShdw blurRad="50800" dist="50800" dir="5400000" algn="ctr" rotWithShape="0">
                    <a:prstClr val="black"/>
                  </a:outerShdw>
                </a:effectLst>
                <a:uLnTx/>
                <a:latin typeface="Comic Sans MS" panose="030F0702030302020204" pitchFamily="66" charset="0"/>
              </a:defRPr>
            </a:lvl1pPr>
            <a:lvl2pPr marL="457200" eaLnBrk="1" hangingPunct="1">
              <a:defRPr kern="1200">
                <a:solidFill>
                  <a:schemeClr val="tx1"/>
                </a:solidFill>
              </a:defRPr>
            </a:lvl2pPr>
            <a:lvl3pPr marL="914400" eaLnBrk="1" hangingPunct="1">
              <a:defRPr kern="1200">
                <a:solidFill>
                  <a:schemeClr val="tx1"/>
                </a:solidFill>
              </a:defRPr>
            </a:lvl3pPr>
            <a:lvl4pPr marL="1371600" eaLnBrk="1" hangingPunct="1">
              <a:defRPr kern="1200">
                <a:solidFill>
                  <a:schemeClr val="tx1"/>
                </a:solidFill>
              </a:defRPr>
            </a:lvl4pPr>
            <a:lvl5pPr marL="1828800" eaLnBrk="1" hangingPunct="1">
              <a:defRPr kern="1200">
                <a:solidFill>
                  <a:schemeClr val="tx1"/>
                </a:solidFill>
              </a:defRPr>
            </a:lvl5pPr>
            <a:lvl6pPr marL="2286000" eaLnBrk="1" hangingPunct="1">
              <a:defRPr kern="1200">
                <a:solidFill>
                  <a:schemeClr val="tx1"/>
                </a:solidFill>
              </a:defRPr>
            </a:lvl6pPr>
            <a:lvl7pPr marL="2743200" eaLnBrk="1" hangingPunct="1">
              <a:defRPr kern="1200">
                <a:solidFill>
                  <a:schemeClr val="tx1"/>
                </a:solidFill>
              </a:defRPr>
            </a:lvl7pPr>
            <a:lvl8pPr marL="3200400" eaLnBrk="1" hangingPunct="1">
              <a:defRPr kern="1200">
                <a:solidFill>
                  <a:schemeClr val="tx1"/>
                </a:solidFill>
              </a:defRPr>
            </a:lvl8pPr>
            <a:lvl9pPr marL="3657600" eaLnBrk="1" hangingPunct="1">
              <a:defRPr kern="1200">
                <a:solidFill>
                  <a:schemeClr val="tx1"/>
                </a:solidFill>
              </a:defRPr>
            </a:lvl9pPr>
          </a:lstStyle>
          <a:p>
            <a:r>
              <a:t>“Innem, elañe komij mõñã ak idaak, ak jabdrewõt men komij kõmmane, komin kõmmane men otemjej ñan aibujuij an Anij”</a:t>
            </a:r>
          </a:p>
        </p:txBody>
      </p:sp>
      <p:sp>
        <p:nvSpPr>
          <p:cNvPr id="179" name="CuadroTexto 4"/>
          <p:cNvSpPr txBox="1"/>
          <p:nvPr/>
        </p:nvSpPr>
        <p:spPr>
          <a:xfrm>
            <a:off x="122721" y="3283453"/>
            <a:ext cx="3508209" cy="408941"/>
          </a:xfrm>
          <a:prstGeom prst="rect">
            <a:avLst/>
          </a:prstGeom>
          <a:no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defPPr>
              <a:defRPr lang="es-ES"/>
            </a:defPPr>
            <a:lvl1pPr lvl="0" eaLnBrk="1" hangingPunct="1">
              <a:defRPr b="1" kern="1200">
                <a:solidFill>
                  <a:srgbClr val="FFF3D0"/>
                </a:solidFill>
                <a:effectLst>
                  <a:glow rad="76200">
                    <a:prstClr val="black"/>
                  </a:glow>
                  <a:outerShdw blurRad="50800" dist="50800" dir="5400000" algn="ctr" rotWithShape="0">
                    <a:prstClr val="black"/>
                  </a:outerShdw>
                </a:effectLst>
                <a:uLnTx/>
                <a:latin typeface="Comic Sans MS" panose="030F0702030302020204" pitchFamily="66" charset="0"/>
              </a:defRPr>
            </a:lvl1pPr>
            <a:lvl2pPr marL="457200" eaLnBrk="1" hangingPunct="1">
              <a:defRPr kern="1200">
                <a:solidFill>
                  <a:schemeClr val="tx1"/>
                </a:solidFill>
              </a:defRPr>
            </a:lvl2pPr>
            <a:lvl3pPr marL="914400" eaLnBrk="1" hangingPunct="1">
              <a:defRPr kern="1200">
                <a:solidFill>
                  <a:schemeClr val="tx1"/>
                </a:solidFill>
              </a:defRPr>
            </a:lvl3pPr>
            <a:lvl4pPr marL="1371600" eaLnBrk="1" hangingPunct="1">
              <a:defRPr kern="1200">
                <a:solidFill>
                  <a:schemeClr val="tx1"/>
                </a:solidFill>
              </a:defRPr>
            </a:lvl4pPr>
            <a:lvl5pPr marL="1828800" eaLnBrk="1" hangingPunct="1">
              <a:defRPr kern="1200">
                <a:solidFill>
                  <a:schemeClr val="tx1"/>
                </a:solidFill>
              </a:defRPr>
            </a:lvl5pPr>
            <a:lvl6pPr marL="2286000" eaLnBrk="1" hangingPunct="1">
              <a:defRPr kern="1200">
                <a:solidFill>
                  <a:schemeClr val="tx1"/>
                </a:solidFill>
              </a:defRPr>
            </a:lvl6pPr>
            <a:lvl7pPr marL="2743200" eaLnBrk="1" hangingPunct="1">
              <a:defRPr kern="1200">
                <a:solidFill>
                  <a:schemeClr val="tx1"/>
                </a:solidFill>
              </a:defRPr>
            </a:lvl7pPr>
            <a:lvl8pPr marL="3200400" eaLnBrk="1" hangingPunct="1">
              <a:defRPr kern="1200">
                <a:solidFill>
                  <a:schemeClr val="tx1"/>
                </a:solidFill>
              </a:defRPr>
            </a:lvl8pPr>
            <a:lvl9pPr marL="3657600" eaLnBrk="1" hangingPunct="1">
              <a:defRPr kern="1200">
                <a:solidFill>
                  <a:schemeClr val="tx1"/>
                </a:solidFill>
              </a:defRPr>
            </a:lvl9pPr>
          </a:lstStyle>
          <a:p>
            <a:r>
              <a:t>(1 Ri-Korint 10:31, NKJV)</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5" y="128106"/>
            <a:ext cx="5886450" cy="1015663"/>
          </a:xfrm>
          <a:prstGeom prst="rect">
            <a:avLst/>
          </a:prstGeom>
          <a:noFill/>
        </p:spPr>
        <p:txBody>
          <a:bodyPr wrap="square" rtlCol="0">
            <a:spAutoFit/>
          </a:bodyPr>
          <a:lstStyle/>
          <a:p>
            <a:pPr lvl="0" hangingPunct="1">
              <a:spcBef>
                <a:spcPts val="600"/>
              </a:spcBef>
            </a:pPr>
            <a:r>
              <a:rPr lang="es-ES" sz="2000" b="1" kern="1200" dirty="0">
                <a:solidFill>
                  <a:prstClr val="black"/>
                </a:solidFill>
              </a:rPr>
              <a:t>Jino </a:t>
            </a:r>
            <a:r>
              <a:rPr lang="es-ES" sz="2000" b="1" kern="1200" dirty="0" err="1">
                <a:solidFill>
                  <a:prstClr val="black"/>
                </a:solidFill>
              </a:rPr>
              <a:t>jen</a:t>
            </a:r>
            <a:r>
              <a:rPr lang="es-ES" sz="2000" b="1" kern="1200" dirty="0">
                <a:solidFill>
                  <a:prstClr val="black"/>
                </a:solidFill>
              </a:rPr>
              <a:t> 1 Dri </a:t>
            </a:r>
            <a:r>
              <a:rPr lang="es-ES" sz="2000" b="1" kern="1200" dirty="0" err="1">
                <a:solidFill>
                  <a:prstClr val="black"/>
                </a:solidFill>
              </a:rPr>
              <a:t>Korint</a:t>
            </a:r>
            <a:r>
              <a:rPr lang="es-ES" sz="2000" b="1" kern="1200" dirty="0">
                <a:solidFill>
                  <a:prstClr val="black"/>
                </a:solidFill>
              </a:rPr>
              <a:t> 7, Paul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lelok</a:t>
            </a:r>
            <a:r>
              <a:rPr lang="es-ES" sz="2000" b="1" kern="1200" dirty="0">
                <a:solidFill>
                  <a:prstClr val="black"/>
                </a:solidFill>
              </a:rPr>
              <a:t> e </a:t>
            </a:r>
            <a:r>
              <a:rPr lang="es-ES" sz="2000" b="1" kern="1200" dirty="0" err="1">
                <a:solidFill>
                  <a:prstClr val="black"/>
                </a:solidFill>
              </a:rPr>
              <a:t>make</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a:t>
            </a:r>
            <a:r>
              <a:rPr lang="es-ES" sz="2000" b="1" kern="1200" dirty="0" err="1">
                <a:solidFill>
                  <a:prstClr val="black"/>
                </a:solidFill>
              </a:rPr>
              <a:t>uake</a:t>
            </a:r>
            <a:r>
              <a:rPr lang="es-ES" sz="2000" b="1" kern="1200" dirty="0">
                <a:solidFill>
                  <a:prstClr val="black"/>
                </a:solidFill>
              </a:rPr>
              <a:t> </a:t>
            </a:r>
            <a:r>
              <a:rPr lang="es-ES" sz="2000" b="1" kern="1200" dirty="0" err="1">
                <a:solidFill>
                  <a:prstClr val="black"/>
                </a:solidFill>
              </a:rPr>
              <a:t>elõñ</a:t>
            </a:r>
            <a:r>
              <a:rPr lang="es-ES" sz="2000" b="1" kern="1200" dirty="0">
                <a:solidFill>
                  <a:prstClr val="black"/>
                </a:solidFill>
              </a:rPr>
              <a:t> </a:t>
            </a:r>
            <a:r>
              <a:rPr lang="es-ES" sz="2000" b="1" kern="1200" dirty="0" err="1">
                <a:solidFill>
                  <a:prstClr val="black"/>
                </a:solidFill>
              </a:rPr>
              <a:t>kajitõk</a:t>
            </a:r>
            <a:r>
              <a:rPr lang="es-ES" sz="2000" b="1" kern="1200" dirty="0">
                <a:solidFill>
                  <a:prstClr val="black"/>
                </a:solidFill>
              </a:rPr>
              <a:t> </a:t>
            </a:r>
            <a:r>
              <a:rPr lang="es-ES" sz="2000" b="1" kern="1200" dirty="0" err="1">
                <a:solidFill>
                  <a:prstClr val="black"/>
                </a:solidFill>
              </a:rPr>
              <a:t>ko</a:t>
            </a:r>
            <a:r>
              <a:rPr lang="es-ES" sz="2000" b="1" kern="1200" dirty="0">
                <a:solidFill>
                  <a:prstClr val="black"/>
                </a:solidFill>
              </a:rPr>
              <a:t> me </a:t>
            </a:r>
            <a:r>
              <a:rPr lang="es-ES" sz="2000" b="1" kern="1200" dirty="0" err="1">
                <a:solidFill>
                  <a:prstClr val="black"/>
                </a:solidFill>
              </a:rPr>
              <a:t>Ri</a:t>
            </a:r>
            <a:r>
              <a:rPr lang="es-ES" sz="2000" b="1" kern="1200" dirty="0">
                <a:solidFill>
                  <a:prstClr val="black"/>
                </a:solidFill>
              </a:rPr>
              <a:t> </a:t>
            </a:r>
            <a:r>
              <a:rPr lang="es-ES" sz="2000" b="1" kern="1200" dirty="0" err="1">
                <a:solidFill>
                  <a:prstClr val="black"/>
                </a:solidFill>
              </a:rPr>
              <a:t>Korint</a:t>
            </a:r>
            <a:r>
              <a:rPr lang="es-ES" sz="2000" b="1" kern="1200" dirty="0">
                <a:solidFill>
                  <a:prstClr val="black"/>
                </a:solidFill>
              </a:rPr>
              <a:t> ro rar </a:t>
            </a:r>
            <a:r>
              <a:rPr lang="es-ES" sz="2000" b="1" kern="1200" dirty="0" err="1">
                <a:solidFill>
                  <a:prstClr val="black"/>
                </a:solidFill>
              </a:rPr>
              <a:t>jilkinlok</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e (1 Cor. 7:1a).</a:t>
            </a: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844293141"/>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6" y="3429000"/>
            <a:ext cx="5886450" cy="1015663"/>
          </a:xfrm>
          <a:prstGeom prst="rect">
            <a:avLst/>
          </a:prstGeom>
          <a:noFill/>
        </p:spPr>
        <p:txBody>
          <a:bodyPr wrap="square">
            <a:spAutoFit/>
          </a:bodyPr>
          <a:lstStyle/>
          <a:p>
            <a:pPr lvl="0" hangingPunct="1">
              <a:spcBef>
                <a:spcPts val="600"/>
              </a:spcBef>
              <a:defRPr/>
            </a:pPr>
            <a:r>
              <a:rPr lang="lv-LV" sz="2000" b="1" kern="1200" dirty="0">
                <a:solidFill>
                  <a:prstClr val="black"/>
                </a:solidFill>
              </a:rPr>
              <a:t>Ippān ļōmņak in, Paul ej kōmeļeļeik aikuj eo n̄an aolep men ko rej kōm̧m̧an ilo kabun̄, ak ilo mour in make, n̄an kōm̧m̧an n̄an aiboojoj eo an Anij.</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1" y="2328702"/>
            <a:ext cx="5886450" cy="1015663"/>
          </a:xfrm>
          <a:prstGeom prst="rect">
            <a:avLst/>
          </a:prstGeom>
          <a:noFill/>
        </p:spPr>
        <p:txBody>
          <a:bodyPr wrap="square">
            <a:spAutoFit/>
          </a:bodyPr>
          <a:lstStyle/>
          <a:p>
            <a:pPr lvl="0" hangingPunct="1">
              <a:spcBef>
                <a:spcPts val="600"/>
              </a:spcBef>
              <a:defRPr/>
            </a:pPr>
            <a:r>
              <a:rPr lang="es-ES" sz="2000" b="1" kern="1200" dirty="0" err="1">
                <a:solidFill>
                  <a:prstClr val="black"/>
                </a:solidFill>
              </a:rPr>
              <a:t>Ak</a:t>
            </a:r>
            <a:r>
              <a:rPr lang="es-ES" sz="2000" b="1" kern="1200" dirty="0">
                <a:solidFill>
                  <a:prstClr val="black"/>
                </a:solidFill>
              </a:rPr>
              <a:t>,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kajeoñ</a:t>
            </a:r>
            <a:r>
              <a:rPr lang="es-ES" sz="2000" b="1" kern="1200" dirty="0">
                <a:solidFill>
                  <a:prstClr val="black"/>
                </a:solidFill>
              </a:rPr>
              <a:t> in </a:t>
            </a:r>
            <a:r>
              <a:rPr lang="es-ES" sz="2000" b="1" kern="1200" dirty="0" err="1">
                <a:solidFill>
                  <a:prstClr val="black"/>
                </a:solidFill>
              </a:rPr>
              <a:t>kobaik</a:t>
            </a:r>
            <a:r>
              <a:rPr lang="es-ES" sz="2000" b="1" kern="1200" dirty="0">
                <a:solidFill>
                  <a:prstClr val="black"/>
                </a:solidFill>
              </a:rPr>
              <a:t> </a:t>
            </a:r>
            <a:r>
              <a:rPr lang="es-ES" sz="2000" b="1" kern="1200" dirty="0" err="1">
                <a:solidFill>
                  <a:prstClr val="black"/>
                </a:solidFill>
              </a:rPr>
              <a:t>juon</a:t>
            </a:r>
            <a:r>
              <a:rPr lang="es-ES" sz="2000" b="1" kern="1200" dirty="0">
                <a:solidFill>
                  <a:prstClr val="black"/>
                </a:solidFill>
              </a:rPr>
              <a:t> </a:t>
            </a:r>
            <a:r>
              <a:rPr lang="es-ES" sz="2000" b="1" kern="1200" dirty="0" err="1">
                <a:solidFill>
                  <a:prstClr val="black"/>
                </a:solidFill>
              </a:rPr>
              <a:t>men</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ilo</a:t>
            </a:r>
            <a:r>
              <a:rPr lang="es-ES" sz="2000" b="1" kern="1200" dirty="0">
                <a:solidFill>
                  <a:prstClr val="black"/>
                </a:solidFill>
              </a:rPr>
              <a:t> </a:t>
            </a:r>
            <a:r>
              <a:rPr lang="es-ES" sz="2000" b="1" kern="1200" dirty="0" err="1">
                <a:solidFill>
                  <a:prstClr val="black"/>
                </a:solidFill>
              </a:rPr>
              <a:t>kajjojo</a:t>
            </a:r>
            <a:r>
              <a:rPr lang="es-ES" sz="2000" b="1" kern="1200" dirty="0">
                <a:solidFill>
                  <a:prstClr val="black"/>
                </a:solidFill>
              </a:rPr>
              <a:t> </a:t>
            </a:r>
            <a:r>
              <a:rPr lang="es-ES" sz="2000" b="1" kern="1200" dirty="0" err="1">
                <a:solidFill>
                  <a:prstClr val="black"/>
                </a:solidFill>
              </a:rPr>
              <a:t>unin</a:t>
            </a:r>
            <a:r>
              <a:rPr lang="es-ES" sz="2000" b="1" kern="1200" dirty="0">
                <a:solidFill>
                  <a:prstClr val="black"/>
                </a:solidFill>
              </a:rPr>
              <a:t> </a:t>
            </a:r>
            <a:r>
              <a:rPr lang="es-ES" sz="2000" b="1" kern="1200" dirty="0" err="1">
                <a:solidFill>
                  <a:prstClr val="black"/>
                </a:solidFill>
              </a:rPr>
              <a:t>kōnono</a:t>
            </a:r>
            <a:r>
              <a:rPr lang="es-ES" sz="2000" b="1" kern="1200" dirty="0">
                <a:solidFill>
                  <a:prstClr val="black"/>
                </a:solidFill>
              </a:rPr>
              <a:t>: </a:t>
            </a:r>
            <a:r>
              <a:rPr lang="es-ES" sz="2000" b="1" kern="1200" dirty="0" err="1">
                <a:solidFill>
                  <a:prstClr val="black"/>
                </a:solidFill>
              </a:rPr>
              <a:t>yokwe</a:t>
            </a:r>
            <a:r>
              <a:rPr lang="es-ES" sz="2000" b="1" kern="1200" dirty="0">
                <a:solidFill>
                  <a:prstClr val="black"/>
                </a:solidFill>
              </a:rPr>
              <a:t> </a:t>
            </a:r>
            <a:r>
              <a:rPr lang="es-ES" sz="2000" b="1" kern="1200" dirty="0" err="1">
                <a:solidFill>
                  <a:prstClr val="black"/>
                </a:solidFill>
              </a:rPr>
              <a:t>im</a:t>
            </a:r>
            <a:r>
              <a:rPr lang="es-ES" sz="2000" b="1" kern="1200" dirty="0">
                <a:solidFill>
                  <a:prstClr val="black"/>
                </a:solidFill>
              </a:rPr>
              <a:t> </a:t>
            </a:r>
            <a:r>
              <a:rPr lang="es-ES" sz="2000" b="1" kern="1200" dirty="0" err="1">
                <a:solidFill>
                  <a:prstClr val="black"/>
                </a:solidFill>
              </a:rPr>
              <a:t>kautiej</a:t>
            </a:r>
            <a:r>
              <a:rPr lang="es-ES" sz="2000" b="1" kern="1200" dirty="0">
                <a:solidFill>
                  <a:prstClr val="black"/>
                </a:solidFill>
              </a:rPr>
              <a:t> don,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aikuj</a:t>
            </a:r>
            <a:r>
              <a:rPr lang="es-ES" sz="2000" b="1" kern="1200" dirty="0">
                <a:solidFill>
                  <a:prstClr val="black"/>
                </a:solidFill>
              </a:rPr>
              <a:t> in </a:t>
            </a:r>
            <a:r>
              <a:rPr lang="es-ES" sz="2000" b="1" kern="1200" dirty="0" err="1">
                <a:solidFill>
                  <a:prstClr val="black"/>
                </a:solidFill>
              </a:rPr>
              <a:t>tellok</a:t>
            </a:r>
            <a:r>
              <a:rPr lang="es-ES" sz="2000" b="1" kern="1200" dirty="0">
                <a:solidFill>
                  <a:prstClr val="black"/>
                </a:solidFill>
              </a:rPr>
              <a:t> </a:t>
            </a:r>
            <a:r>
              <a:rPr lang="es-ES" sz="2000" b="1" kern="1200" dirty="0" err="1">
                <a:solidFill>
                  <a:prstClr val="black"/>
                </a:solidFill>
              </a:rPr>
              <a:t>eklejia</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bwe</a:t>
            </a:r>
            <a:r>
              <a:rPr lang="es-ES" sz="2000" b="1" kern="1200" dirty="0">
                <a:solidFill>
                  <a:prstClr val="black"/>
                </a:solidFill>
              </a:rPr>
              <a:t> </a:t>
            </a:r>
            <a:r>
              <a:rPr lang="es-ES" sz="2000" b="1" kern="1200" dirty="0" err="1">
                <a:solidFill>
                  <a:prstClr val="black"/>
                </a:solidFill>
              </a:rPr>
              <a:t>ren</a:t>
            </a:r>
            <a:r>
              <a:rPr lang="es-ES" sz="2000" b="1" kern="1200" dirty="0">
                <a:solidFill>
                  <a:prstClr val="black"/>
                </a:solidFill>
              </a:rPr>
              <a:t> </a:t>
            </a:r>
            <a:r>
              <a:rPr lang="es-ES" sz="2000" b="1" kern="1200" dirty="0" err="1">
                <a:solidFill>
                  <a:prstClr val="black"/>
                </a:solidFill>
              </a:rPr>
              <a:t>juon</a:t>
            </a:r>
            <a:r>
              <a:rPr lang="es-ES" sz="2000" b="1" kern="1200" dirty="0">
                <a:solidFill>
                  <a:prstClr val="black"/>
                </a:solidFill>
              </a:rPr>
              <a:t> </a:t>
            </a:r>
            <a:r>
              <a:rPr lang="es-ES" sz="2000" b="1" kern="1200" dirty="0" err="1">
                <a:solidFill>
                  <a:prstClr val="black"/>
                </a:solidFill>
              </a:rPr>
              <a:t>wōt</a:t>
            </a:r>
            <a:r>
              <a:rPr lang="es-ES" sz="2000" b="1" kern="1200" dirty="0">
                <a:solidFill>
                  <a:prstClr val="black"/>
                </a:solidFill>
              </a:rPr>
              <a:t>.</a:t>
            </a: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228404"/>
            <a:ext cx="5886450" cy="1015663"/>
          </a:xfrm>
          <a:prstGeom prst="rect">
            <a:avLst/>
          </a:prstGeom>
          <a:noFill/>
        </p:spPr>
        <p:txBody>
          <a:bodyPr wrap="square">
            <a:spAutoFit/>
          </a:bodyPr>
          <a:lstStyle/>
          <a:p>
            <a:pPr lvl="0" hangingPunct="1">
              <a:spcBef>
                <a:spcPts val="600"/>
              </a:spcBef>
              <a:defRPr/>
            </a:pPr>
            <a:r>
              <a:rPr lang="es-ES" sz="2000" b="1" kern="1200" dirty="0">
                <a:solidFill>
                  <a:prstClr val="black"/>
                </a:solidFill>
              </a:rPr>
              <a:t>Kin un in, </a:t>
            </a:r>
            <a:r>
              <a:rPr lang="es-ES" sz="2000" b="1" kern="1200" dirty="0" err="1">
                <a:solidFill>
                  <a:prstClr val="black"/>
                </a:solidFill>
              </a:rPr>
              <a:t>meñe</a:t>
            </a:r>
            <a:r>
              <a:rPr lang="es-ES" sz="2000" b="1" kern="1200" dirty="0">
                <a:solidFill>
                  <a:prstClr val="black"/>
                </a:solidFill>
              </a:rPr>
              <a:t> </a:t>
            </a:r>
            <a:r>
              <a:rPr lang="es-ES" sz="2000" b="1" kern="1200" dirty="0" err="1">
                <a:solidFill>
                  <a:prstClr val="black"/>
                </a:solidFill>
              </a:rPr>
              <a:t>jebta</a:t>
            </a:r>
            <a:r>
              <a:rPr lang="es-ES" sz="2000" b="1" kern="1200" dirty="0">
                <a:solidFill>
                  <a:prstClr val="black"/>
                </a:solidFill>
              </a:rPr>
              <a:t> 8 </a:t>
            </a:r>
            <a:r>
              <a:rPr lang="es-ES" sz="2000" b="1" kern="1200" dirty="0" err="1">
                <a:solidFill>
                  <a:prstClr val="black"/>
                </a:solidFill>
              </a:rPr>
              <a:t>ñan</a:t>
            </a:r>
            <a:r>
              <a:rPr lang="es-ES" sz="2000" b="1" kern="1200" dirty="0">
                <a:solidFill>
                  <a:prstClr val="black"/>
                </a:solidFill>
              </a:rPr>
              <a:t> 10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konono</a:t>
            </a:r>
            <a:r>
              <a:rPr lang="es-ES" sz="2000" b="1" kern="1200" dirty="0">
                <a:solidFill>
                  <a:prstClr val="black"/>
                </a:solidFill>
              </a:rPr>
              <a:t> </a:t>
            </a:r>
            <a:r>
              <a:rPr lang="es-ES" sz="2000" b="1" kern="1200" dirty="0" err="1">
                <a:solidFill>
                  <a:prstClr val="black"/>
                </a:solidFill>
              </a:rPr>
              <a:t>kin</a:t>
            </a:r>
            <a:r>
              <a:rPr lang="es-ES" sz="2000" b="1" kern="1200" dirty="0">
                <a:solidFill>
                  <a:prstClr val="black"/>
                </a:solidFill>
              </a:rPr>
              <a:t> </a:t>
            </a:r>
            <a:r>
              <a:rPr lang="es-ES" sz="2000" b="1" kern="1200" dirty="0" err="1">
                <a:solidFill>
                  <a:prstClr val="black"/>
                </a:solidFill>
              </a:rPr>
              <a:t>kabuñ</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a:t>
            </a:r>
            <a:r>
              <a:rPr lang="es-ES" sz="2000" b="1" kern="1200" dirty="0" err="1">
                <a:solidFill>
                  <a:prstClr val="black"/>
                </a:solidFill>
              </a:rPr>
              <a:t>ekjap</a:t>
            </a:r>
            <a:r>
              <a:rPr lang="es-ES" sz="2000" b="1" kern="1200" dirty="0">
                <a:solidFill>
                  <a:prstClr val="black"/>
                </a:solidFill>
              </a:rPr>
              <a:t>, Paul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kobaik</a:t>
            </a:r>
            <a:r>
              <a:rPr lang="es-ES" sz="2000" b="1" kern="1200" dirty="0">
                <a:solidFill>
                  <a:prstClr val="black"/>
                </a:solidFill>
              </a:rPr>
              <a:t> jet </a:t>
            </a:r>
            <a:r>
              <a:rPr lang="es-ES" sz="2000" b="1" kern="1200" dirty="0" err="1">
                <a:solidFill>
                  <a:prstClr val="black"/>
                </a:solidFill>
              </a:rPr>
              <a:t>unin</a:t>
            </a:r>
            <a:r>
              <a:rPr lang="es-ES" sz="2000" b="1" kern="1200" dirty="0">
                <a:solidFill>
                  <a:prstClr val="black"/>
                </a:solidFill>
              </a:rPr>
              <a:t> </a:t>
            </a:r>
            <a:r>
              <a:rPr lang="es-ES" sz="2000" b="1" kern="1200" dirty="0" err="1">
                <a:solidFill>
                  <a:prstClr val="black"/>
                </a:solidFill>
              </a:rPr>
              <a:t>kōnono</a:t>
            </a:r>
            <a:r>
              <a:rPr lang="es-ES" sz="2000" b="1" kern="1200" dirty="0">
                <a:solidFill>
                  <a:prstClr val="black"/>
                </a:solidFill>
              </a:rPr>
              <a:t> </a:t>
            </a:r>
            <a:r>
              <a:rPr lang="es-ES" sz="2000" b="1" kern="1200" dirty="0" err="1">
                <a:solidFill>
                  <a:prstClr val="black"/>
                </a:solidFill>
              </a:rPr>
              <a:t>ko</a:t>
            </a:r>
            <a:r>
              <a:rPr lang="es-ES" sz="2000" b="1" kern="1200" dirty="0">
                <a:solidFill>
                  <a:prstClr val="black"/>
                </a:solidFill>
              </a:rPr>
              <a:t> me </a:t>
            </a:r>
            <a:r>
              <a:rPr lang="es-ES" sz="2000" b="1" kern="1200" dirty="0" err="1">
                <a:solidFill>
                  <a:prstClr val="black"/>
                </a:solidFill>
              </a:rPr>
              <a:t>ejelok</a:t>
            </a:r>
            <a:r>
              <a:rPr lang="es-ES" sz="2000" b="1" kern="1200" dirty="0">
                <a:solidFill>
                  <a:prstClr val="black"/>
                </a:solidFill>
              </a:rPr>
              <a:t> air </a:t>
            </a:r>
            <a:r>
              <a:rPr lang="es-ES" sz="2000" b="1" kern="1200" dirty="0" err="1">
                <a:solidFill>
                  <a:prstClr val="black"/>
                </a:solidFill>
              </a:rPr>
              <a:t>kõtan</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a:t>
            </a:r>
            <a:r>
              <a:rPr lang="es-ES" sz="2000" b="1" kern="1200" dirty="0" err="1">
                <a:solidFill>
                  <a:prstClr val="black"/>
                </a:solidFill>
              </a:rPr>
              <a:t>jerawiwi</a:t>
            </a:r>
            <a:r>
              <a:rPr lang="es-ES" sz="2000" b="1" kern="1200" dirty="0">
                <a:solidFill>
                  <a:prstClr val="black"/>
                </a:solidFill>
              </a:rPr>
              <a:t> in.</a:t>
            </a: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hangingPunct="1"/>
            <a:r>
              <a:rPr lang="es-ES" sz="4000" b="1" kern="1200" dirty="0" err="1">
                <a:ln/>
                <a:solidFill>
                  <a:srgbClr val="B1319F"/>
                </a:solidFill>
              </a:rPr>
              <a:t>MELETLET</a:t>
            </a:r>
            <a:r>
              <a:rPr lang="es-ES" sz="4000" b="1" kern="1200" dirty="0">
                <a:ln/>
                <a:solidFill>
                  <a:srgbClr val="B1319F"/>
                </a:solidFill>
              </a:rPr>
              <a:t> IM </a:t>
            </a:r>
            <a:r>
              <a:rPr lang="es-ES" sz="4000" b="1" kern="1200" dirty="0" err="1">
                <a:ln/>
                <a:solidFill>
                  <a:srgbClr val="B1319F"/>
                </a:solidFill>
              </a:rPr>
              <a:t>YOKWE</a:t>
            </a:r>
            <a:endParaRPr kumimoji="0" lang="es-ES" sz="4000" b="1" i="0" u="none" strike="noStrike" kern="1200" cap="none" spc="0" normalizeH="0" baseline="0" noProof="0" dirty="0">
              <a:ln/>
              <a:solidFill>
                <a:srgbClr val="B1319F"/>
              </a:solidFill>
              <a:effectLst/>
              <a:uLnTx/>
              <a:uFillTx/>
              <a:latin typeface="Aptos" panose="02110004020202020204"/>
              <a:ea typeface="+mn-ea"/>
              <a:cs typeface="+mn-cs"/>
            </a:endParaRPr>
          </a:p>
          <a:p>
            <a:pPr lvl="0" algn="ctr" hangingPunct="1"/>
            <a:r>
              <a:rPr lang="es-ES" sz="2000" b="1" kern="1200" dirty="0">
                <a:ln/>
                <a:solidFill>
                  <a:srgbClr val="48CEE0">
                    <a:lumMod val="50000"/>
                  </a:srgbClr>
                </a:solidFill>
              </a:rPr>
              <a:t>1 </a:t>
            </a:r>
            <a:r>
              <a:rPr lang="es-ES" sz="2000" b="1" kern="1200" dirty="0" err="1">
                <a:ln/>
                <a:solidFill>
                  <a:srgbClr val="48CEE0">
                    <a:lumMod val="50000"/>
                  </a:srgbClr>
                </a:solidFill>
              </a:rPr>
              <a:t>Ri-Korint</a:t>
            </a:r>
            <a:r>
              <a:rPr lang="es-ES" sz="2000" b="1" kern="1200" dirty="0">
                <a:ln/>
                <a:solidFill>
                  <a:srgbClr val="48CEE0">
                    <a:lumMod val="50000"/>
                  </a:srgbClr>
                </a:solidFill>
              </a:rPr>
              <a:t> 8 (</a:t>
            </a:r>
            <a:r>
              <a:rPr lang="es-ES" sz="2000" b="1" kern="1200" dirty="0" err="1">
                <a:ln/>
                <a:solidFill>
                  <a:srgbClr val="48CEE0">
                    <a:lumMod val="50000"/>
                  </a:srgbClr>
                </a:solidFill>
              </a:rPr>
              <a:t>Mōñā</a:t>
            </a:r>
            <a:r>
              <a:rPr lang="es-ES" sz="2000" b="1" kern="1200" dirty="0">
                <a:ln/>
                <a:solidFill>
                  <a:srgbClr val="48CEE0">
                    <a:lumMod val="50000"/>
                  </a:srgbClr>
                </a:solidFill>
              </a:rPr>
              <a:t> </a:t>
            </a:r>
            <a:r>
              <a:rPr lang="es-ES" sz="2000" b="1" kern="1200" dirty="0" err="1">
                <a:ln/>
                <a:solidFill>
                  <a:srgbClr val="48CEE0">
                    <a:lumMod val="50000"/>
                  </a:srgbClr>
                </a:solidFill>
              </a:rPr>
              <a:t>ko</a:t>
            </a:r>
            <a:r>
              <a:rPr lang="es-ES" sz="2000" b="1" kern="1200" dirty="0">
                <a:ln/>
                <a:solidFill>
                  <a:srgbClr val="48CEE0">
                    <a:lumMod val="50000"/>
                  </a:srgbClr>
                </a:solidFill>
              </a:rPr>
              <a:t> </a:t>
            </a:r>
            <a:r>
              <a:rPr lang="es-ES" sz="2000" b="1" kern="1200" dirty="0" err="1">
                <a:ln/>
                <a:solidFill>
                  <a:srgbClr val="48CEE0">
                    <a:lumMod val="50000"/>
                  </a:srgbClr>
                </a:solidFill>
              </a:rPr>
              <a:t>rej</a:t>
            </a:r>
            <a:r>
              <a:rPr lang="es-ES" sz="2000" b="1" kern="1200" dirty="0">
                <a:ln/>
                <a:solidFill>
                  <a:srgbClr val="48CEE0">
                    <a:lumMod val="50000"/>
                  </a:srgbClr>
                </a:solidFill>
              </a:rPr>
              <a:t> </a:t>
            </a:r>
            <a:r>
              <a:rPr lang="es-ES" sz="2000" b="1" kern="1200" dirty="0" err="1">
                <a:ln/>
                <a:solidFill>
                  <a:srgbClr val="48CEE0">
                    <a:lumMod val="50000"/>
                  </a:srgbClr>
                </a:solidFill>
              </a:rPr>
              <a:t>katok</a:t>
            </a:r>
            <a:r>
              <a:rPr lang="es-ES" sz="2000" b="1" kern="1200" dirty="0">
                <a:ln/>
                <a:solidFill>
                  <a:srgbClr val="48CEE0">
                    <a:lumMod val="50000"/>
                  </a:srgbClr>
                </a:solidFill>
              </a:rPr>
              <a:t> kaki </a:t>
            </a:r>
            <a:r>
              <a:rPr lang="es-ES" sz="2000" b="1" kern="1200" dirty="0" err="1">
                <a:ln/>
                <a:solidFill>
                  <a:srgbClr val="48CEE0">
                    <a:lumMod val="50000"/>
                  </a:srgbClr>
                </a:solidFill>
              </a:rPr>
              <a:t>ñan</a:t>
            </a:r>
            <a:r>
              <a:rPr lang="es-ES" sz="2000" b="1" kern="1200" dirty="0">
                <a:ln/>
                <a:solidFill>
                  <a:srgbClr val="48CEE0">
                    <a:lumMod val="50000"/>
                  </a:srgbClr>
                </a:solidFill>
              </a:rPr>
              <a:t> </a:t>
            </a:r>
            <a:r>
              <a:rPr lang="es-ES" sz="2000" b="1" kern="1200" dirty="0" err="1">
                <a:ln/>
                <a:solidFill>
                  <a:srgbClr val="48CEE0">
                    <a:lumMod val="50000"/>
                  </a:srgbClr>
                </a:solidFill>
              </a:rPr>
              <a:t>ekjab</a:t>
            </a:r>
            <a:r>
              <a:rPr lang="es-ES" sz="2000" b="1" kern="1200" dirty="0">
                <a:ln/>
                <a:solidFill>
                  <a:srgbClr val="48CEE0">
                    <a:lumMod val="50000"/>
                  </a:srgbClr>
                </a:solidFill>
              </a:rPr>
              <a:t> </a:t>
            </a:r>
            <a:r>
              <a:rPr lang="es-ES" sz="2000" b="1" kern="1200" dirty="0" err="1">
                <a:ln/>
                <a:solidFill>
                  <a:srgbClr val="48CEE0">
                    <a:lumMod val="50000"/>
                  </a:srgbClr>
                </a:solidFill>
              </a:rPr>
              <a:t>ko</a:t>
            </a:r>
            <a:r>
              <a:rPr lang="es-ES" sz="2000" b="1" kern="1200" dirty="0">
                <a:ln/>
                <a:solidFill>
                  <a:srgbClr val="48CEE0">
                    <a:lumMod val="50000"/>
                  </a:srgbClr>
                </a:solidFill>
              </a:rPr>
              <a:t>)</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407441" y="1075352"/>
            <a:ext cx="7377114" cy="369332"/>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lvl="0" algn="ctr" hangingPunct="1"/>
            <a:r>
              <a:rPr lang="es-ES" b="1" kern="1200" dirty="0">
                <a:solidFill>
                  <a:srgbClr val="2FC753">
                    <a:lumMod val="75000"/>
                  </a:srgbClr>
                </a:solidFill>
                <a:latin typeface="Comic Sans MS" panose="030F0702030302020204" pitchFamily="66" charset="0"/>
              </a:rPr>
              <a:t>“A </a:t>
            </a:r>
            <a:r>
              <a:rPr lang="es-ES" b="1" kern="1200" dirty="0" err="1">
                <a:solidFill>
                  <a:srgbClr val="2FC753">
                    <a:lumMod val="75000"/>
                  </a:srgbClr>
                </a:solidFill>
                <a:latin typeface="Comic Sans MS" panose="030F0702030302020204" pitchFamily="66" charset="0"/>
              </a:rPr>
              <a:t>jeḷāḷọkjeṇ</a:t>
            </a:r>
            <a:r>
              <a:rPr lang="es-ES" b="1" kern="1200" dirty="0">
                <a:solidFill>
                  <a:srgbClr val="2FC753">
                    <a:lumMod val="75000"/>
                  </a:srgbClr>
                </a:solidFill>
                <a:latin typeface="Comic Sans MS" panose="030F0702030302020204" pitchFamily="66" charset="0"/>
              </a:rPr>
              <a:t> </a:t>
            </a:r>
            <a:r>
              <a:rPr lang="es-ES" b="1" kern="1200" dirty="0" err="1">
                <a:solidFill>
                  <a:srgbClr val="2FC753">
                    <a:lumMod val="75000"/>
                  </a:srgbClr>
                </a:solidFill>
                <a:latin typeface="Comic Sans MS" panose="030F0702030302020204" pitchFamily="66" charset="0"/>
              </a:rPr>
              <a:t>ej</a:t>
            </a:r>
            <a:r>
              <a:rPr lang="es-ES" b="1" kern="1200" dirty="0">
                <a:solidFill>
                  <a:srgbClr val="2FC753">
                    <a:lumMod val="75000"/>
                  </a:srgbClr>
                </a:solidFill>
                <a:latin typeface="Comic Sans MS" panose="030F0702030302020204" pitchFamily="66" charset="0"/>
              </a:rPr>
              <a:t> </a:t>
            </a:r>
            <a:r>
              <a:rPr lang="es-ES" b="1" kern="1200" dirty="0" err="1">
                <a:solidFill>
                  <a:srgbClr val="2FC753">
                    <a:lumMod val="75000"/>
                  </a:srgbClr>
                </a:solidFill>
                <a:latin typeface="Comic Sans MS" panose="030F0702030302020204" pitchFamily="66" charset="0"/>
              </a:rPr>
              <a:t>utiej</a:t>
            </a:r>
            <a:r>
              <a:rPr lang="es-ES" b="1" kern="1200" dirty="0">
                <a:solidFill>
                  <a:srgbClr val="2FC753">
                    <a:lumMod val="75000"/>
                  </a:srgbClr>
                </a:solidFill>
                <a:latin typeface="Comic Sans MS" panose="030F0702030302020204" pitchFamily="66" charset="0"/>
              </a:rPr>
              <a:t> </a:t>
            </a:r>
            <a:r>
              <a:rPr lang="es-ES" b="1" kern="1200" dirty="0" err="1">
                <a:solidFill>
                  <a:srgbClr val="2FC753">
                    <a:lumMod val="75000"/>
                  </a:srgbClr>
                </a:solidFill>
                <a:latin typeface="Comic Sans MS" panose="030F0702030302020204" pitchFamily="66" charset="0"/>
              </a:rPr>
              <a:t>bōro</a:t>
            </a:r>
            <a:r>
              <a:rPr lang="es-ES" b="1" kern="1200" dirty="0">
                <a:solidFill>
                  <a:srgbClr val="2FC753">
                    <a:lumMod val="75000"/>
                  </a:srgbClr>
                </a:solidFill>
                <a:latin typeface="Comic Sans MS" panose="030F0702030302020204" pitchFamily="66" charset="0"/>
              </a:rPr>
              <a:t>, </a:t>
            </a:r>
            <a:r>
              <a:rPr lang="es-ES" b="1" kern="1200" dirty="0" err="1">
                <a:solidFill>
                  <a:srgbClr val="2FC753">
                    <a:lumMod val="75000"/>
                  </a:srgbClr>
                </a:solidFill>
                <a:latin typeface="Comic Sans MS" panose="030F0702030302020204" pitchFamily="66" charset="0"/>
              </a:rPr>
              <a:t>im</a:t>
            </a:r>
            <a:r>
              <a:rPr lang="es-ES" b="1" kern="1200" dirty="0">
                <a:solidFill>
                  <a:srgbClr val="2FC753">
                    <a:lumMod val="75000"/>
                  </a:srgbClr>
                </a:solidFill>
                <a:latin typeface="Comic Sans MS" panose="030F0702030302020204" pitchFamily="66" charset="0"/>
              </a:rPr>
              <a:t> </a:t>
            </a:r>
            <a:r>
              <a:rPr lang="es-ES" b="1" kern="1200" dirty="0" err="1">
                <a:solidFill>
                  <a:srgbClr val="2FC753">
                    <a:lumMod val="75000"/>
                  </a:srgbClr>
                </a:solidFill>
                <a:latin typeface="Comic Sans MS" panose="030F0702030302020204" pitchFamily="66" charset="0"/>
              </a:rPr>
              <a:t>yokwe</a:t>
            </a:r>
            <a:r>
              <a:rPr lang="es-ES" b="1" kern="1200" dirty="0">
                <a:solidFill>
                  <a:srgbClr val="2FC753">
                    <a:lumMod val="75000"/>
                  </a:srgbClr>
                </a:solidFill>
                <a:latin typeface="Comic Sans MS" panose="030F0702030302020204" pitchFamily="66" charset="0"/>
              </a:rPr>
              <a:t> </a:t>
            </a:r>
            <a:r>
              <a:rPr lang="es-ES" b="1" kern="1200" dirty="0" err="1">
                <a:solidFill>
                  <a:srgbClr val="2FC753">
                    <a:lumMod val="75000"/>
                  </a:srgbClr>
                </a:solidFill>
                <a:latin typeface="Comic Sans MS" panose="030F0702030302020204" pitchFamily="66" charset="0"/>
              </a:rPr>
              <a:t>ej</a:t>
            </a:r>
            <a:r>
              <a:rPr lang="es-ES" b="1" kern="1200" dirty="0">
                <a:solidFill>
                  <a:srgbClr val="2FC753">
                    <a:lumMod val="75000"/>
                  </a:srgbClr>
                </a:solidFill>
                <a:latin typeface="Comic Sans MS" panose="030F0702030302020204" pitchFamily="66" charset="0"/>
              </a:rPr>
              <a:t> </a:t>
            </a:r>
            <a:r>
              <a:rPr lang="es-ES" b="1" kern="1200" dirty="0" err="1">
                <a:solidFill>
                  <a:srgbClr val="2FC753">
                    <a:lumMod val="75000"/>
                  </a:srgbClr>
                </a:solidFill>
                <a:latin typeface="Comic Sans MS" panose="030F0702030302020204" pitchFamily="66" charset="0"/>
              </a:rPr>
              <a:t>kalōk</a:t>
            </a:r>
            <a:r>
              <a:rPr lang="es-ES" b="1" kern="1200" dirty="0">
                <a:solidFill>
                  <a:srgbClr val="2FC753">
                    <a:lumMod val="75000"/>
                  </a:srgbClr>
                </a:solidFill>
                <a:latin typeface="Comic Sans MS" panose="030F0702030302020204" pitchFamily="66" charset="0"/>
              </a:rPr>
              <a:t>.” </a:t>
            </a:r>
            <a:r>
              <a:rPr lang="es-ES" sz="1400" b="1" kern="1200" dirty="0">
                <a:solidFill>
                  <a:srgbClr val="2FC753">
                    <a:lumMod val="75000"/>
                  </a:srgbClr>
                </a:solidFill>
                <a:latin typeface="Comic Sans MS" panose="030F0702030302020204" pitchFamily="66" charset="0"/>
              </a:rPr>
              <a:t>(1 </a:t>
            </a:r>
            <a:r>
              <a:rPr lang="es-ES" sz="1400" b="1" kern="1200" dirty="0" err="1">
                <a:solidFill>
                  <a:srgbClr val="2FC753">
                    <a:lumMod val="75000"/>
                  </a:srgbClr>
                </a:solidFill>
                <a:latin typeface="Comic Sans MS" panose="030F0702030302020204" pitchFamily="66" charset="0"/>
              </a:rPr>
              <a:t>Ri-Korinth</a:t>
            </a:r>
            <a:r>
              <a:rPr lang="es-ES" sz="1400" b="1" kern="1200" dirty="0">
                <a:solidFill>
                  <a:srgbClr val="2FC753">
                    <a:lumMod val="75000"/>
                  </a:srgbClr>
                </a:solidFill>
                <a:latin typeface="Comic Sans MS" panose="030F0702030302020204" pitchFamily="66" charset="0"/>
              </a:rPr>
              <a:t> 8:1b)</a:t>
            </a:r>
            <a:endParaRPr lang="es-ES" b="1" kern="1200" dirty="0">
              <a:solidFill>
                <a:srgbClr val="2FC753">
                  <a:lumMod val="75000"/>
                </a:srgb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lvl="0" algn="ctr" hangingPunct="1">
              <a:spcBef>
                <a:spcPts val="600"/>
              </a:spcBef>
            </a:pPr>
            <a:r>
              <a:rPr lang="es-ES" sz="2000" b="1" kern="1200" dirty="0">
                <a:solidFill>
                  <a:prstClr val="black"/>
                </a:solidFill>
              </a:rPr>
              <a:t>Paul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kōjepel</a:t>
            </a:r>
            <a:r>
              <a:rPr lang="es-ES" sz="2000" b="1" kern="1200" dirty="0">
                <a:solidFill>
                  <a:prstClr val="black"/>
                </a:solidFill>
              </a:rPr>
              <a:t>” </a:t>
            </a:r>
            <a:r>
              <a:rPr lang="es-ES" sz="2000" b="1" kern="1200" dirty="0" err="1">
                <a:solidFill>
                  <a:prstClr val="black"/>
                </a:solidFill>
              </a:rPr>
              <a:t>kabuñ</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ruo </a:t>
            </a:r>
            <a:r>
              <a:rPr lang="es-ES" sz="2000" b="1" kern="1200" dirty="0" err="1">
                <a:solidFill>
                  <a:prstClr val="black"/>
                </a:solidFill>
              </a:rPr>
              <a:t>kumi</a:t>
            </a:r>
            <a:r>
              <a:rPr lang="es-ES" sz="2000" b="1" kern="1200" dirty="0">
                <a:solidFill>
                  <a:prstClr val="black"/>
                </a:solidFill>
              </a:rPr>
              <a:t>: ro “</a:t>
            </a:r>
            <a:r>
              <a:rPr lang="es-ES" sz="2000" b="1" kern="1200" dirty="0" err="1">
                <a:solidFill>
                  <a:prstClr val="black"/>
                </a:solidFill>
              </a:rPr>
              <a:t>rekajur</a:t>
            </a:r>
            <a:r>
              <a:rPr lang="es-ES" sz="2000" b="1" kern="1200" dirty="0">
                <a:solidFill>
                  <a:prstClr val="black"/>
                </a:solidFill>
              </a:rPr>
              <a:t>” </a:t>
            </a:r>
            <a:r>
              <a:rPr lang="es-ES" sz="2000" b="1" kern="1200" dirty="0" err="1">
                <a:solidFill>
                  <a:prstClr val="black"/>
                </a:solidFill>
              </a:rPr>
              <a:t>im</a:t>
            </a:r>
            <a:r>
              <a:rPr lang="es-ES" sz="2000" b="1" kern="1200" dirty="0">
                <a:solidFill>
                  <a:prstClr val="black"/>
                </a:solidFill>
              </a:rPr>
              <a:t> ro “</a:t>
            </a:r>
            <a:r>
              <a:rPr lang="es-ES" sz="2000" b="1" kern="1200" dirty="0" err="1">
                <a:solidFill>
                  <a:prstClr val="black"/>
                </a:solidFill>
              </a:rPr>
              <a:t>remõjno</a:t>
            </a:r>
            <a:r>
              <a:rPr lang="es-ES" sz="2000" b="1" kern="1200" dirty="0">
                <a:solidFill>
                  <a:prstClr val="black"/>
                </a:solidFill>
              </a:rPr>
              <a:t>”.</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501709"/>
            <a:ext cx="6762751" cy="1323439"/>
          </a:xfrm>
          <a:prstGeom prst="rect">
            <a:avLst/>
          </a:prstGeom>
          <a:noFill/>
        </p:spPr>
        <p:txBody>
          <a:bodyPr wrap="square">
            <a:spAutoFit/>
          </a:bodyPr>
          <a:lstStyle/>
          <a:p>
            <a:pPr lvl="0" hangingPunct="1">
              <a:spcBef>
                <a:spcPts val="600"/>
              </a:spcBef>
            </a:pPr>
            <a:r>
              <a:rPr lang="lv-LV" sz="2000" b="1" kern="1200" dirty="0">
                <a:solidFill>
                  <a:prstClr val="black"/>
                </a:solidFill>
              </a:rPr>
              <a:t>Ak ro rekajoor, kōn aer jeļā im waanjon̄ak, remaron̄ kōm̧m̧an bwe ro rem̧ōjņo̧ ren bun̄ ( 1 Kor. 8:10 ). Kin an yokwe jein ak jatin, eo ekajur ej aikuj in dāpij e make (1 Kor.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3164021523"/>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822172"/>
            <a:ext cx="6762750" cy="1015663"/>
          </a:xfrm>
          <a:prstGeom prst="rect">
            <a:avLst/>
          </a:prstGeom>
          <a:noFill/>
        </p:spPr>
        <p:txBody>
          <a:bodyPr wrap="square">
            <a:spAutoFit/>
          </a:bodyPr>
          <a:lstStyle/>
          <a:p>
            <a:pPr lvl="0" hangingPunct="1">
              <a:spcBef>
                <a:spcPts val="600"/>
              </a:spcBef>
              <a:defRPr/>
            </a:pPr>
            <a:r>
              <a:rPr lang="es-ES" sz="2000" b="1" kern="1200" dirty="0" err="1">
                <a:solidFill>
                  <a:prstClr val="black"/>
                </a:solidFill>
              </a:rPr>
              <a:t>Rikirijin</a:t>
            </a:r>
            <a:r>
              <a:rPr lang="es-ES" sz="2000" b="1" kern="1200" dirty="0">
                <a:solidFill>
                  <a:prstClr val="black"/>
                </a:solidFill>
              </a:rPr>
              <a:t> ro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aikuj</a:t>
            </a:r>
            <a:r>
              <a:rPr lang="es-ES" sz="2000" b="1" kern="1200" dirty="0">
                <a:solidFill>
                  <a:prstClr val="black"/>
                </a:solidFill>
              </a:rPr>
              <a:t> </a:t>
            </a:r>
            <a:r>
              <a:rPr lang="es-ES" sz="2000" b="1" kern="1200" dirty="0" err="1">
                <a:solidFill>
                  <a:prstClr val="black"/>
                </a:solidFill>
              </a:rPr>
              <a:t>likit</a:t>
            </a:r>
            <a:r>
              <a:rPr lang="es-ES" sz="2000" b="1" kern="1200" dirty="0">
                <a:solidFill>
                  <a:prstClr val="black"/>
                </a:solidFill>
              </a:rPr>
              <a:t> </a:t>
            </a:r>
            <a:r>
              <a:rPr lang="es-ES" sz="2000" b="1" kern="1200" dirty="0" err="1">
                <a:solidFill>
                  <a:prstClr val="black"/>
                </a:solidFill>
              </a:rPr>
              <a:t>yokwe</a:t>
            </a:r>
            <a:r>
              <a:rPr lang="es-ES" sz="2000" b="1" kern="1200" dirty="0">
                <a:solidFill>
                  <a:prstClr val="black"/>
                </a:solidFill>
              </a:rPr>
              <a:t> </a:t>
            </a:r>
            <a:r>
              <a:rPr lang="es-ES" sz="2000" b="1" kern="1200" dirty="0" err="1">
                <a:solidFill>
                  <a:prstClr val="black"/>
                </a:solidFill>
              </a:rPr>
              <a:t>mokta</a:t>
            </a:r>
            <a:r>
              <a:rPr lang="es-ES" sz="2000" b="1" kern="1200" dirty="0">
                <a:solidFill>
                  <a:prstClr val="black"/>
                </a:solidFill>
              </a:rPr>
              <a:t> </a:t>
            </a:r>
            <a:r>
              <a:rPr lang="es-ES" sz="2000" b="1" kern="1200" dirty="0" err="1">
                <a:solidFill>
                  <a:prstClr val="black"/>
                </a:solidFill>
              </a:rPr>
              <a:t>jen</a:t>
            </a:r>
            <a:r>
              <a:rPr lang="es-ES" sz="2000" b="1" kern="1200" dirty="0">
                <a:solidFill>
                  <a:prstClr val="black"/>
                </a:solidFill>
              </a:rPr>
              <a:t> </a:t>
            </a:r>
            <a:r>
              <a:rPr lang="es-ES" sz="2000" b="1" kern="1200" dirty="0" err="1">
                <a:solidFill>
                  <a:prstClr val="black"/>
                </a:solidFill>
              </a:rPr>
              <a:t>jelālokjen</a:t>
            </a:r>
            <a:r>
              <a:rPr lang="es-ES" sz="2000" b="1" kern="1200" dirty="0">
                <a:solidFill>
                  <a:prstClr val="black"/>
                </a:solidFill>
              </a:rPr>
              <a:t> </a:t>
            </a:r>
            <a:r>
              <a:rPr lang="es-ES" sz="2000" b="1" kern="1200" dirty="0" err="1">
                <a:solidFill>
                  <a:prstClr val="black"/>
                </a:solidFill>
              </a:rPr>
              <a:t>ñe</a:t>
            </a:r>
            <a:r>
              <a:rPr lang="es-ES" sz="2000" b="1" kern="1200" dirty="0">
                <a:solidFill>
                  <a:prstClr val="black"/>
                </a:solidFill>
              </a:rPr>
              <a:t> </a:t>
            </a:r>
            <a:r>
              <a:rPr lang="es-ES" sz="2000" b="1" kern="1200" dirty="0" err="1">
                <a:solidFill>
                  <a:prstClr val="black"/>
                </a:solidFill>
              </a:rPr>
              <a:t>jelālokjen</a:t>
            </a:r>
            <a:r>
              <a:rPr lang="es-ES" sz="2000" b="1" kern="1200" dirty="0">
                <a:solidFill>
                  <a:prstClr val="black"/>
                </a:solidFill>
              </a:rPr>
              <a:t> </a:t>
            </a:r>
            <a:r>
              <a:rPr lang="es-ES" sz="2000" b="1" kern="1200" dirty="0" err="1">
                <a:solidFill>
                  <a:prstClr val="black"/>
                </a:solidFill>
              </a:rPr>
              <a:t>emaron</a:t>
            </a:r>
            <a:r>
              <a:rPr lang="es-ES" sz="2000" b="1" kern="1200" dirty="0">
                <a:solidFill>
                  <a:prstClr val="black"/>
                </a:solidFill>
              </a:rPr>
              <a:t> </a:t>
            </a:r>
            <a:r>
              <a:rPr lang="es-ES" sz="2000" b="1" kern="1200" dirty="0" err="1">
                <a:solidFill>
                  <a:prstClr val="black"/>
                </a:solidFill>
              </a:rPr>
              <a:t>juon</a:t>
            </a:r>
            <a:r>
              <a:rPr lang="es-ES" sz="2000" b="1" kern="1200" dirty="0">
                <a:solidFill>
                  <a:prstClr val="black"/>
                </a:solidFill>
              </a:rPr>
              <a:t> </a:t>
            </a:r>
            <a:r>
              <a:rPr lang="es-ES" sz="2000" b="1" kern="1200" dirty="0" err="1">
                <a:solidFill>
                  <a:prstClr val="black"/>
                </a:solidFill>
              </a:rPr>
              <a:t>menin</a:t>
            </a:r>
            <a:r>
              <a:rPr lang="es-ES" sz="2000" b="1" kern="1200" dirty="0">
                <a:solidFill>
                  <a:prstClr val="black"/>
                </a:solidFill>
              </a:rPr>
              <a:t> </a:t>
            </a:r>
            <a:r>
              <a:rPr lang="es-ES" sz="2000" b="1" kern="1200" dirty="0" err="1">
                <a:solidFill>
                  <a:prstClr val="black"/>
                </a:solidFill>
              </a:rPr>
              <a:t>bōbrae</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a:t>
            </a:r>
            <a:r>
              <a:rPr lang="es-ES" sz="2000" b="1" kern="1200" dirty="0" err="1">
                <a:solidFill>
                  <a:prstClr val="black"/>
                </a:solidFill>
              </a:rPr>
              <a:t>jein</a:t>
            </a:r>
            <a:r>
              <a:rPr lang="es-ES" sz="2000" b="1" kern="1200" dirty="0">
                <a:solidFill>
                  <a:prstClr val="black"/>
                </a:solidFill>
              </a:rPr>
              <a:t> </a:t>
            </a:r>
            <a:r>
              <a:rPr lang="es-ES" sz="2000" b="1" kern="1200" dirty="0" err="1">
                <a:solidFill>
                  <a:prstClr val="black"/>
                </a:solidFill>
              </a:rPr>
              <a:t>ak</a:t>
            </a:r>
            <a:r>
              <a:rPr lang="es-ES" sz="2000" b="1" kern="1200" dirty="0">
                <a:solidFill>
                  <a:prstClr val="black"/>
                </a:solidFill>
              </a:rPr>
              <a:t> </a:t>
            </a:r>
            <a:r>
              <a:rPr lang="es-ES" sz="2000" b="1" kern="1200" dirty="0" err="1">
                <a:solidFill>
                  <a:prstClr val="black"/>
                </a:solidFill>
              </a:rPr>
              <a:t>jatin</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emõjno</a:t>
            </a:r>
            <a:r>
              <a:rPr lang="es-ES" sz="2000" b="1" kern="1200" dirty="0">
                <a:solidFill>
                  <a:prstClr val="black"/>
                </a:solidFill>
              </a:rPr>
              <a:t>” (</a:t>
            </a:r>
            <a:r>
              <a:rPr lang="es-ES" sz="2000" b="1" kern="1200" dirty="0" err="1">
                <a:solidFill>
                  <a:prstClr val="black"/>
                </a:solidFill>
              </a:rPr>
              <a:t>ilo</a:t>
            </a:r>
            <a:r>
              <a:rPr lang="es-ES" sz="2000" b="1" kern="1200" dirty="0">
                <a:solidFill>
                  <a:prstClr val="black"/>
                </a:solidFill>
              </a:rPr>
              <a:t> </a:t>
            </a:r>
            <a:r>
              <a:rPr lang="es-ES" sz="2000" b="1" kern="1200" dirty="0" err="1">
                <a:solidFill>
                  <a:prstClr val="black"/>
                </a:solidFill>
              </a:rPr>
              <a:t>ial</a:t>
            </a:r>
            <a:r>
              <a:rPr lang="es-ES" sz="2000" b="1" kern="1200" dirty="0">
                <a:solidFill>
                  <a:prstClr val="black"/>
                </a:solidFill>
              </a:rPr>
              <a:t> in </a:t>
            </a:r>
            <a:r>
              <a:rPr lang="es-ES" sz="2000" b="1" kern="1200" dirty="0" err="1">
                <a:solidFill>
                  <a:prstClr val="black"/>
                </a:solidFill>
              </a:rPr>
              <a:t>eddeklok</a:t>
            </a:r>
            <a:r>
              <a:rPr lang="es-ES" sz="2000" b="1" kern="1200" dirty="0">
                <a:solidFill>
                  <a:prstClr val="black"/>
                </a:solidFill>
              </a:rPr>
              <a:t> </a:t>
            </a:r>
            <a:r>
              <a:rPr lang="es-ES" sz="2000" b="1" kern="1200" dirty="0" err="1">
                <a:solidFill>
                  <a:prstClr val="black"/>
                </a:solidFill>
              </a:rPr>
              <a:t>ilo</a:t>
            </a:r>
            <a:r>
              <a:rPr lang="es-ES" sz="2000" b="1" kern="1200" dirty="0">
                <a:solidFill>
                  <a:prstClr val="black"/>
                </a:solidFill>
              </a:rPr>
              <a:t> </a:t>
            </a:r>
            <a:r>
              <a:rPr lang="es-ES" sz="2000" b="1" kern="1200" dirty="0" err="1">
                <a:solidFill>
                  <a:prstClr val="black"/>
                </a:solidFill>
              </a:rPr>
              <a:t>mour</a:t>
            </a:r>
            <a:r>
              <a:rPr lang="es-ES" sz="2000" b="1" kern="1200" dirty="0">
                <a:solidFill>
                  <a:prstClr val="black"/>
                </a:solidFill>
              </a:rPr>
              <a:t> in </a:t>
            </a:r>
            <a:r>
              <a:rPr lang="es-ES" sz="2000" b="1" kern="1200" dirty="0" err="1">
                <a:solidFill>
                  <a:prstClr val="black"/>
                </a:solidFill>
              </a:rPr>
              <a:t>ri-Kirijin</a:t>
            </a:r>
            <a:r>
              <a:rPr lang="es-ES" sz="2000" b="1" kern="1200" dirty="0">
                <a:solidFill>
                  <a:prstClr val="black"/>
                </a:solidFill>
              </a:rPr>
              <a:t>).</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517656" cy="1015663"/>
          </a:xfrm>
          <a:prstGeom prst="rect">
            <a:avLst/>
          </a:prstGeom>
          <a:noFill/>
        </p:spPr>
        <p:txBody>
          <a:bodyPr wrap="square">
            <a:spAutoFit/>
          </a:bodyPr>
          <a:lstStyle/>
          <a:p>
            <a:pPr lvl="0" algn="ctr" hangingPunct="1"/>
            <a:r>
              <a:rPr lang="es-ES" sz="4000" b="1" kern="1200" spc="50" dirty="0" err="1">
                <a:ln w="0"/>
                <a:solidFill>
                  <a:srgbClr val="FFFF66"/>
                </a:solidFill>
                <a:effectLst>
                  <a:innerShdw blurRad="63500" dist="50800" dir="13500000">
                    <a:srgbClr val="000000">
                      <a:alpha val="50000"/>
                    </a:srgbClr>
                  </a:innerShdw>
                </a:effectLst>
              </a:rPr>
              <a:t>JIMWE</a:t>
            </a:r>
            <a:r>
              <a:rPr lang="es-ES" sz="4000" b="1" kern="1200" spc="50" dirty="0">
                <a:ln w="0"/>
                <a:solidFill>
                  <a:srgbClr val="FFFF66"/>
                </a:solidFill>
                <a:effectLst>
                  <a:innerShdw blurRad="63500" dist="50800" dir="13500000">
                    <a:srgbClr val="000000">
                      <a:alpha val="50000"/>
                    </a:srgbClr>
                  </a:innerShdw>
                </a:effectLst>
              </a:rPr>
              <a:t> KO </a:t>
            </a:r>
            <a:r>
              <a:rPr lang="es-ES" sz="4000" b="1" kern="1200" spc="50" dirty="0" err="1">
                <a:ln w="0"/>
                <a:solidFill>
                  <a:srgbClr val="FFFF66"/>
                </a:solidFill>
                <a:effectLst>
                  <a:innerShdw blurRad="63500" dist="50800" dir="13500000">
                    <a:srgbClr val="000000">
                      <a:alpha val="50000"/>
                    </a:srgbClr>
                  </a:innerShdw>
                </a:effectLst>
              </a:rPr>
              <a:t>AN</a:t>
            </a:r>
            <a:r>
              <a:rPr lang="es-ES" sz="4000" b="1" kern="1200" spc="50" dirty="0">
                <a:ln w="0"/>
                <a:solidFill>
                  <a:srgbClr val="FFFF66"/>
                </a:solidFill>
                <a:effectLst>
                  <a:innerShdw blurRad="63500" dist="50800" dir="13500000">
                    <a:srgbClr val="000000">
                      <a:alpha val="50000"/>
                    </a:srgbClr>
                  </a:innerShdw>
                </a:effectLst>
              </a:rPr>
              <a:t> GOSPEL </a:t>
            </a:r>
            <a:r>
              <a:rPr lang="es-ES" sz="4000" b="1" kern="1200" spc="50" dirty="0" err="1">
                <a:ln w="0"/>
                <a:solidFill>
                  <a:srgbClr val="FFFF66"/>
                </a:solidFill>
                <a:effectLst>
                  <a:innerShdw blurRad="63500" dist="50800" dir="13500000">
                    <a:srgbClr val="000000">
                      <a:alpha val="50000"/>
                    </a:srgbClr>
                  </a:innerShdw>
                </a:effectLst>
              </a:rPr>
              <a:t>EO</a:t>
            </a:r>
            <a:endParaRPr kumimoji="0" lang="es-ES" sz="4000" b="1" i="0" u="none" strike="noStrike" kern="1200" cap="none" spc="50" normalizeH="0" baseline="0" noProof="0" dirty="0">
              <a:ln w="0"/>
              <a:solidFill>
                <a:srgbClr val="FFFF66"/>
              </a:solidFill>
              <a:effectLst>
                <a:innerShdw blurRad="63500" dist="50800" dir="13500000">
                  <a:srgbClr val="000000">
                    <a:alpha val="50000"/>
                  </a:srgbClr>
                </a:innerShdw>
              </a:effectLst>
              <a:uLnTx/>
              <a:uFillTx/>
              <a:latin typeface="Aptos" panose="02110004020202020204"/>
              <a:ea typeface="+mn-ea"/>
              <a:cs typeface="+mn-cs"/>
            </a:endParaRPr>
          </a:p>
          <a:p>
            <a:pPr lvl="0" algn="ctr" hangingPunct="1">
              <a:defRPr/>
            </a:pPr>
            <a:r>
              <a:rPr lang="da-DK" sz="2000" b="1" kern="1200" spc="50" dirty="0">
                <a:ln w="0"/>
                <a:solidFill>
                  <a:srgbClr val="FF00FF">
                    <a:lumMod val="20000"/>
                    <a:lumOff val="80000"/>
                  </a:srgbClr>
                </a:solidFill>
                <a:effectLst>
                  <a:innerShdw blurRad="63500" dist="50800" dir="13500000">
                    <a:srgbClr val="000000">
                      <a:alpha val="50000"/>
                    </a:srgbClr>
                  </a:innerShdw>
                </a:effectLst>
              </a:rPr>
              <a:t>1 Ri-Korint 9 (Paul ear jolok jimwe ko an)</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343901" y="74462"/>
            <a:ext cx="3658802" cy="1200329"/>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lvl="0" algn="ctr" hangingPunct="1"/>
            <a:r>
              <a:rPr lang="lv-LV" b="1" kern="1200" dirty="0">
                <a:solidFill>
                  <a:srgbClr val="002060"/>
                </a:solidFill>
                <a:latin typeface="Comic Sans MS" panose="030F0702030302020204" pitchFamily="66" charset="0"/>
              </a:rPr>
              <a:t>“Ilo ejja wāween in wōt, Irooj eaar kakien bwe ro rej kwaļo̧k gospel eo ren bōk aer mour jān gospel eo.” </a:t>
            </a:r>
            <a:r>
              <a:rPr lang="lv-LV" sz="1400" b="1" kern="1200" dirty="0">
                <a:solidFill>
                  <a:srgbClr val="002060"/>
                </a:solidFill>
                <a:latin typeface="Comic Sans MS" panose="030F0702030302020204" pitchFamily="66" charset="0"/>
              </a:rPr>
              <a:t>(1 Ri-Korinth Ro 9:14)</a:t>
            </a:r>
            <a:endParaRPr lang="lv-LV" b="1" kern="1200"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Pablo renunció, al menos, a tres derechos por amor a los débiles:</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776081051"/>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lvl="0" hangingPunct="1">
              <a:spcBef>
                <a:spcPts val="600"/>
              </a:spcBef>
            </a:pPr>
            <a:r>
              <a:rPr lang="es-ES" sz="2000" b="1" kern="1200" dirty="0" err="1">
                <a:solidFill>
                  <a:prstClr val="black"/>
                </a:solidFill>
              </a:rPr>
              <a:t>Meñe</a:t>
            </a:r>
            <a:r>
              <a:rPr lang="es-ES" sz="2000" b="1" kern="1200" dirty="0">
                <a:solidFill>
                  <a:prstClr val="black"/>
                </a:solidFill>
              </a:rPr>
              <a:t> </a:t>
            </a:r>
            <a:r>
              <a:rPr lang="es-ES" sz="2000" b="1" kern="1200" dirty="0" err="1">
                <a:solidFill>
                  <a:prstClr val="black"/>
                </a:solidFill>
              </a:rPr>
              <a:t>Jisōs</a:t>
            </a:r>
            <a:r>
              <a:rPr lang="es-ES" sz="2000" b="1" kern="1200" dirty="0">
                <a:solidFill>
                  <a:prstClr val="black"/>
                </a:solidFill>
              </a:rPr>
              <a:t> </a:t>
            </a:r>
            <a:r>
              <a:rPr lang="es-ES" sz="2000" b="1" kern="1200" dirty="0" err="1">
                <a:solidFill>
                  <a:prstClr val="black"/>
                </a:solidFill>
              </a:rPr>
              <a:t>ear</a:t>
            </a:r>
            <a:r>
              <a:rPr lang="es-ES" sz="2000" b="1" kern="1200" dirty="0">
                <a:solidFill>
                  <a:prstClr val="black"/>
                </a:solidFill>
              </a:rPr>
              <a:t> </a:t>
            </a:r>
            <a:r>
              <a:rPr lang="es-ES" sz="2000" b="1" kern="1200" dirty="0" err="1">
                <a:solidFill>
                  <a:prstClr val="black"/>
                </a:solidFill>
              </a:rPr>
              <a:t>kalikar</a:t>
            </a:r>
            <a:r>
              <a:rPr lang="es-ES" sz="2000" b="1" kern="1200" dirty="0">
                <a:solidFill>
                  <a:prstClr val="black"/>
                </a:solidFill>
              </a:rPr>
              <a:t> </a:t>
            </a:r>
            <a:r>
              <a:rPr lang="es-ES" sz="2000" b="1" kern="1200" dirty="0" err="1">
                <a:solidFill>
                  <a:prstClr val="black"/>
                </a:solidFill>
              </a:rPr>
              <a:t>bwe</a:t>
            </a:r>
            <a:r>
              <a:rPr lang="es-ES" sz="2000" b="1" kern="1200" dirty="0">
                <a:solidFill>
                  <a:prstClr val="black"/>
                </a:solidFill>
              </a:rPr>
              <a:t> ro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kwalok</a:t>
            </a:r>
            <a:r>
              <a:rPr lang="es-ES" sz="2000" b="1" kern="1200" dirty="0">
                <a:solidFill>
                  <a:prstClr val="black"/>
                </a:solidFill>
              </a:rPr>
              <a:t> </a:t>
            </a:r>
            <a:r>
              <a:rPr lang="es-ES" sz="2000" b="1" kern="1200" dirty="0" err="1">
                <a:solidFill>
                  <a:prstClr val="black"/>
                </a:solidFill>
              </a:rPr>
              <a:t>gospel</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aikuj</a:t>
            </a:r>
            <a:r>
              <a:rPr lang="es-ES" sz="2000" b="1" kern="1200" dirty="0">
                <a:solidFill>
                  <a:prstClr val="black"/>
                </a:solidFill>
              </a:rPr>
              <a:t> </a:t>
            </a:r>
            <a:r>
              <a:rPr lang="es-ES" sz="2000" b="1" kern="1200" dirty="0" err="1">
                <a:solidFill>
                  <a:prstClr val="black"/>
                </a:solidFill>
              </a:rPr>
              <a:t>mour</a:t>
            </a:r>
            <a:r>
              <a:rPr lang="es-ES" sz="2000" b="1" kern="1200" dirty="0">
                <a:solidFill>
                  <a:prstClr val="black"/>
                </a:solidFill>
              </a:rPr>
              <a:t> </a:t>
            </a:r>
            <a:r>
              <a:rPr lang="es-ES" sz="2000" b="1" kern="1200" dirty="0" err="1">
                <a:solidFill>
                  <a:prstClr val="black"/>
                </a:solidFill>
              </a:rPr>
              <a:t>jen</a:t>
            </a:r>
            <a:r>
              <a:rPr lang="es-ES" sz="2000" b="1" kern="1200" dirty="0">
                <a:solidFill>
                  <a:prstClr val="black"/>
                </a:solidFill>
              </a:rPr>
              <a:t> </a:t>
            </a:r>
            <a:r>
              <a:rPr lang="es-ES" sz="2000" b="1" kern="1200" dirty="0" err="1">
                <a:solidFill>
                  <a:prstClr val="black"/>
                </a:solidFill>
              </a:rPr>
              <a:t>gospel</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Paul </a:t>
            </a:r>
            <a:r>
              <a:rPr lang="es-ES" sz="2000" b="1" kern="1200" dirty="0" err="1">
                <a:solidFill>
                  <a:prstClr val="black"/>
                </a:solidFill>
              </a:rPr>
              <a:t>im</a:t>
            </a:r>
            <a:r>
              <a:rPr lang="es-ES" sz="2000" b="1" kern="1200" dirty="0">
                <a:solidFill>
                  <a:prstClr val="black"/>
                </a:solidFill>
              </a:rPr>
              <a:t> Barnabas rar </a:t>
            </a:r>
            <a:r>
              <a:rPr lang="es-ES" sz="2000" b="1" kern="1200" dirty="0" err="1">
                <a:solidFill>
                  <a:prstClr val="black"/>
                </a:solidFill>
              </a:rPr>
              <a:t>make</a:t>
            </a:r>
            <a:r>
              <a:rPr lang="es-ES" sz="2000" b="1" kern="1200" dirty="0">
                <a:solidFill>
                  <a:prstClr val="black"/>
                </a:solidFill>
              </a:rPr>
              <a:t> </a:t>
            </a:r>
            <a:r>
              <a:rPr lang="es-ES" sz="2000" b="1" kern="1200" dirty="0" err="1">
                <a:solidFill>
                  <a:prstClr val="black"/>
                </a:solidFill>
              </a:rPr>
              <a:t>jolok</a:t>
            </a:r>
            <a:r>
              <a:rPr lang="es-ES" sz="2000" b="1" kern="1200" dirty="0">
                <a:solidFill>
                  <a:prstClr val="black"/>
                </a:solidFill>
              </a:rPr>
              <a:t> </a:t>
            </a:r>
            <a:r>
              <a:rPr lang="es-ES" sz="2000" b="1" kern="1200" dirty="0" err="1">
                <a:solidFill>
                  <a:prstClr val="black"/>
                </a:solidFill>
              </a:rPr>
              <a:t>men</a:t>
            </a:r>
            <a:r>
              <a:rPr lang="es-ES" sz="2000" b="1" kern="1200" dirty="0">
                <a:solidFill>
                  <a:prstClr val="black"/>
                </a:solidFill>
              </a:rPr>
              <a:t> in </a:t>
            </a:r>
            <a:r>
              <a:rPr lang="es-ES" sz="2000" b="1" kern="1200" dirty="0" err="1">
                <a:solidFill>
                  <a:prstClr val="black"/>
                </a:solidFill>
              </a:rPr>
              <a:t>bwe</a:t>
            </a:r>
            <a:r>
              <a:rPr lang="es-ES" sz="2000" b="1" kern="1200" dirty="0">
                <a:solidFill>
                  <a:prstClr val="black"/>
                </a:solidFill>
              </a:rPr>
              <a:t> </a:t>
            </a:r>
            <a:r>
              <a:rPr lang="es-ES" sz="2000" b="1" kern="1200" dirty="0" err="1">
                <a:solidFill>
                  <a:prstClr val="black"/>
                </a:solidFill>
              </a:rPr>
              <a:t>ren</a:t>
            </a:r>
            <a:r>
              <a:rPr lang="es-ES" sz="2000" b="1" kern="1200" dirty="0">
                <a:solidFill>
                  <a:prstClr val="black"/>
                </a:solidFill>
              </a:rPr>
              <a:t> jab </a:t>
            </a:r>
            <a:r>
              <a:rPr lang="es-ES" sz="2000" b="1" kern="1200" dirty="0" err="1">
                <a:solidFill>
                  <a:prstClr val="black"/>
                </a:solidFill>
              </a:rPr>
              <a:t>bōbrae</a:t>
            </a:r>
            <a:r>
              <a:rPr lang="es-ES" sz="2000" b="1" kern="1200" dirty="0">
                <a:solidFill>
                  <a:prstClr val="black"/>
                </a:solidFill>
              </a:rPr>
              <a:t> </a:t>
            </a:r>
            <a:r>
              <a:rPr lang="es-ES" sz="2000" b="1" kern="1200" dirty="0" err="1">
                <a:solidFill>
                  <a:prstClr val="black"/>
                </a:solidFill>
              </a:rPr>
              <a:t>ri</a:t>
            </a:r>
            <a:r>
              <a:rPr lang="es-ES" sz="2000" b="1" kern="1200" dirty="0">
                <a:solidFill>
                  <a:prstClr val="black"/>
                </a:solidFill>
              </a:rPr>
              <a:t> </a:t>
            </a:r>
            <a:r>
              <a:rPr lang="es-ES" sz="2000" b="1" kern="1200" dirty="0" err="1">
                <a:solidFill>
                  <a:prstClr val="black"/>
                </a:solidFill>
              </a:rPr>
              <a:t>tõmak</a:t>
            </a:r>
            <a:r>
              <a:rPr lang="es-ES" sz="2000" b="1" kern="1200" dirty="0">
                <a:solidFill>
                  <a:prstClr val="black"/>
                </a:solidFill>
              </a:rPr>
              <a:t> ro (1 Cor. 9:12-14; </a:t>
            </a:r>
            <a:r>
              <a:rPr lang="es-ES" sz="2000" b="1" kern="1200" dirty="0" err="1">
                <a:solidFill>
                  <a:prstClr val="black"/>
                </a:solidFill>
              </a:rPr>
              <a:t>Lk</a:t>
            </a:r>
            <a:r>
              <a:rPr lang="es-ES" sz="2000" b="1" kern="1200" dirty="0">
                <a:solidFill>
                  <a:prstClr val="black"/>
                </a:solidFill>
              </a:rPr>
              <a:t>.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76" name="CuadroTexto 2"/>
          <p:cNvSpPr txBox="1"/>
          <p:nvPr/>
        </p:nvSpPr>
        <p:spPr>
          <a:xfrm>
            <a:off x="3448486" y="-1"/>
            <a:ext cx="8697794" cy="993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scene3d>
              <a:camera prst="orthographicFront"/>
              <a:lightRig rig="threePt" dir="t"/>
            </a:scene3d>
            <a:sp3d extrusionH="57150">
              <a:bevelT w="38100" h="38100"/>
            </a:sp3d>
          </a:bodyPr>
          <a:lstStyle/>
          <a:p>
            <a:pPr algn="ctr">
              <a:defRPr sz="3500" b="1">
                <a:gradFill flip="none" rotWithShape="1">
                  <a:gsLst>
                    <a:gs pos="0">
                      <a:srgbClr val="6D0C1A"/>
                    </a:gs>
                    <a:gs pos="50000">
                      <a:schemeClr val="accent5"/>
                    </a:gs>
                    <a:gs pos="100000">
                      <a:srgbClr val="EE6F81"/>
                    </a:gs>
                  </a:gsLst>
                  <a:lin ang="5400000" scaled="0"/>
                </a:gradFill>
              </a:defRPr>
            </a:pPr>
            <a:r>
              <a:rPr dirty="0"/>
              <a:t>MENIN </a:t>
            </a:r>
            <a:r>
              <a:rPr dirty="0" err="1"/>
              <a:t>KATAK</a:t>
            </a:r>
            <a:r>
              <a:rPr dirty="0"/>
              <a:t> KO </a:t>
            </a:r>
            <a:r>
              <a:rPr dirty="0" err="1"/>
              <a:t>JĀN</a:t>
            </a:r>
            <a:r>
              <a:rPr dirty="0"/>
              <a:t> IEN KO </a:t>
            </a:r>
            <a:r>
              <a:rPr dirty="0" err="1"/>
              <a:t>MOKTA</a:t>
            </a:r>
            <a:endParaRPr dirty="0"/>
          </a:p>
          <a:p>
            <a:pPr algn="ctr">
              <a:defRPr sz="2400" b="1">
                <a:solidFill>
                  <a:srgbClr val="3731B3"/>
                </a:solidFill>
              </a:defRPr>
            </a:pPr>
            <a:r>
              <a:rPr sz="2000" dirty="0"/>
              <a:t>1 R</a:t>
            </a:r>
            <a:r>
              <a:rPr dirty="0"/>
              <a:t>i-</a:t>
            </a:r>
            <a:r>
              <a:rPr dirty="0" err="1"/>
              <a:t>Korint</a:t>
            </a:r>
            <a:r>
              <a:rPr dirty="0"/>
              <a:t> 10:1-13 (Naan in </a:t>
            </a:r>
            <a:r>
              <a:rPr dirty="0" err="1"/>
              <a:t>Kakkōl</a:t>
            </a:r>
            <a:r>
              <a:rPr dirty="0"/>
              <a:t> </a:t>
            </a:r>
            <a:r>
              <a:rPr dirty="0" err="1"/>
              <a:t>ņae</a:t>
            </a:r>
            <a:r>
              <a:rPr dirty="0"/>
              <a:t> </a:t>
            </a:r>
            <a:r>
              <a:rPr dirty="0" err="1"/>
              <a:t>kabuñ</a:t>
            </a:r>
            <a:r>
              <a:rPr dirty="0"/>
              <a:t> </a:t>
            </a:r>
            <a:r>
              <a:rPr dirty="0" err="1"/>
              <a:t>ñan</a:t>
            </a:r>
            <a:r>
              <a:rPr dirty="0"/>
              <a:t> </a:t>
            </a:r>
            <a:r>
              <a:rPr dirty="0" err="1"/>
              <a:t>ekjab</a:t>
            </a:r>
            <a:r>
              <a:rPr dirty="0"/>
              <a:t>)</a:t>
            </a:r>
          </a:p>
        </p:txBody>
      </p:sp>
      <p:sp>
        <p:nvSpPr>
          <p:cNvPr id="277" name="CuadroTexto 4"/>
          <p:cNvSpPr txBox="1"/>
          <p:nvPr/>
        </p:nvSpPr>
        <p:spPr>
          <a:xfrm>
            <a:off x="3162300" y="1172032"/>
            <a:ext cx="8896224" cy="646331"/>
          </a:xfrm>
          <a:prstGeom prst="rect">
            <a:avLst/>
          </a:prstGeom>
          <a:ln>
            <a:solidFill>
              <a:schemeClr val="accent5">
                <a:lumMod val="50000"/>
              </a:schemeClr>
            </a:solidFill>
          </a:ln>
          <a:effectLst>
            <a:outerShdw blurRad="50800" dist="38100" dir="2700000" algn="tl" rotWithShape="0">
              <a:prstClr val="black">
                <a:alpha val="40000"/>
              </a:prst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eaLnBrk="1" hangingPunct="1">
              <a:defRPr b="1" kern="1200">
                <a:solidFill>
                  <a:schemeClr val="accent5">
                    <a:lumMod val="50000"/>
                  </a:schemeClr>
                </a:solidFill>
                <a:latin typeface="Comic Sans MS" panose="030F0702030302020204" pitchFamily="66" charset="0"/>
              </a:defRPr>
            </a:lvl1pPr>
            <a:lvl2pPr marL="457200" eaLnBrk="1" hangingPunct="1">
              <a:defRPr kern="1200">
                <a:solidFill>
                  <a:schemeClr val="dk1"/>
                </a:solidFill>
              </a:defRPr>
            </a:lvl2pPr>
            <a:lvl3pPr marL="914400" eaLnBrk="1" hangingPunct="1">
              <a:defRPr kern="1200">
                <a:solidFill>
                  <a:schemeClr val="dk1"/>
                </a:solidFill>
              </a:defRPr>
            </a:lvl3pPr>
            <a:lvl4pPr marL="1371600" eaLnBrk="1" hangingPunct="1">
              <a:defRPr kern="1200">
                <a:solidFill>
                  <a:schemeClr val="dk1"/>
                </a:solidFill>
              </a:defRPr>
            </a:lvl4pPr>
            <a:lvl5pPr marL="1828800" eaLnBrk="1" hangingPunct="1">
              <a:defRPr kern="1200">
                <a:solidFill>
                  <a:schemeClr val="dk1"/>
                </a:solidFill>
              </a:defRPr>
            </a:lvl5pPr>
            <a:lvl6pPr marL="2286000" eaLnBrk="1" hangingPunct="1">
              <a:defRPr kern="1200">
                <a:solidFill>
                  <a:schemeClr val="dk1"/>
                </a:solidFill>
              </a:defRPr>
            </a:lvl6pPr>
            <a:lvl7pPr marL="2743200" eaLnBrk="1" hangingPunct="1">
              <a:defRPr kern="1200">
                <a:solidFill>
                  <a:schemeClr val="dk1"/>
                </a:solidFill>
              </a:defRPr>
            </a:lvl7pPr>
            <a:lvl8pPr marL="3200400" eaLnBrk="1" hangingPunct="1">
              <a:defRPr kern="1200">
                <a:solidFill>
                  <a:schemeClr val="dk1"/>
                </a:solidFill>
              </a:defRPr>
            </a:lvl8pPr>
            <a:lvl9pPr marL="3657600" eaLnBrk="1" hangingPunct="1">
              <a:defRPr kern="1200">
                <a:solidFill>
                  <a:schemeClr val="dk1"/>
                </a:solidFill>
              </a:defRPr>
            </a:lvl9pPr>
          </a:lstStyle>
          <a:p>
            <a:r>
              <a:rPr dirty="0"/>
              <a:t>“Komin jab </a:t>
            </a:r>
            <a:r>
              <a:rPr dirty="0" err="1"/>
              <a:t>kabuñ</a:t>
            </a:r>
            <a:r>
              <a:rPr dirty="0"/>
              <a:t> </a:t>
            </a:r>
            <a:r>
              <a:rPr dirty="0" err="1"/>
              <a:t>ñan</a:t>
            </a:r>
            <a:r>
              <a:rPr dirty="0"/>
              <a:t> </a:t>
            </a:r>
            <a:r>
              <a:rPr dirty="0" err="1"/>
              <a:t>ekjap</a:t>
            </a:r>
            <a:r>
              <a:rPr dirty="0"/>
              <a:t>, </a:t>
            </a:r>
            <a:r>
              <a:rPr dirty="0" err="1"/>
              <a:t>einwot</a:t>
            </a:r>
            <a:r>
              <a:rPr dirty="0"/>
              <a:t> jet </a:t>
            </a:r>
            <a:r>
              <a:rPr dirty="0" err="1"/>
              <a:t>iaer</a:t>
            </a:r>
            <a:r>
              <a:rPr dirty="0"/>
              <a:t>; </a:t>
            </a:r>
            <a:r>
              <a:rPr dirty="0" err="1"/>
              <a:t>einwõt</a:t>
            </a:r>
            <a:r>
              <a:rPr dirty="0"/>
              <a:t> </a:t>
            </a:r>
            <a:r>
              <a:rPr dirty="0" err="1"/>
              <a:t>emwij</a:t>
            </a:r>
            <a:r>
              <a:rPr dirty="0"/>
              <a:t> je: ‘</a:t>
            </a:r>
            <a:r>
              <a:rPr dirty="0" err="1"/>
              <a:t>Armij</a:t>
            </a:r>
            <a:r>
              <a:rPr dirty="0"/>
              <a:t> </a:t>
            </a:r>
            <a:r>
              <a:rPr dirty="0" err="1"/>
              <a:t>ro</a:t>
            </a:r>
            <a:r>
              <a:rPr dirty="0"/>
              <a:t> </a:t>
            </a:r>
            <a:r>
              <a:rPr dirty="0" err="1"/>
              <a:t>rar</a:t>
            </a:r>
            <a:r>
              <a:rPr dirty="0"/>
              <a:t> </a:t>
            </a:r>
            <a:r>
              <a:rPr dirty="0" err="1"/>
              <a:t>jijet</a:t>
            </a:r>
            <a:r>
              <a:rPr dirty="0"/>
              <a:t> </a:t>
            </a:r>
            <a:r>
              <a:rPr dirty="0" err="1"/>
              <a:t>bwe</a:t>
            </a:r>
            <a:r>
              <a:rPr dirty="0"/>
              <a:t> ren </a:t>
            </a:r>
            <a:r>
              <a:rPr dirty="0" err="1"/>
              <a:t>mõñã</a:t>
            </a:r>
            <a:r>
              <a:rPr dirty="0"/>
              <a:t> </a:t>
            </a:r>
            <a:r>
              <a:rPr dirty="0" err="1"/>
              <a:t>im</a:t>
            </a:r>
            <a:r>
              <a:rPr dirty="0"/>
              <a:t> </a:t>
            </a:r>
            <a:r>
              <a:rPr dirty="0" err="1"/>
              <a:t>irak</a:t>
            </a:r>
            <a:r>
              <a:rPr dirty="0"/>
              <a:t>, </a:t>
            </a:r>
            <a:r>
              <a:rPr dirty="0" err="1"/>
              <a:t>im</a:t>
            </a:r>
            <a:r>
              <a:rPr dirty="0"/>
              <a:t> </a:t>
            </a:r>
            <a:r>
              <a:rPr dirty="0" err="1"/>
              <a:t>jutak</a:t>
            </a:r>
            <a:r>
              <a:rPr dirty="0"/>
              <a:t> </a:t>
            </a:r>
            <a:r>
              <a:rPr dirty="0" err="1"/>
              <a:t>bwe</a:t>
            </a:r>
            <a:r>
              <a:rPr dirty="0"/>
              <a:t> ren </a:t>
            </a:r>
            <a:r>
              <a:rPr dirty="0" err="1"/>
              <a:t>mõnõnõ</a:t>
            </a:r>
            <a:r>
              <a:rPr dirty="0"/>
              <a:t>’ ” </a:t>
            </a:r>
            <a:r>
              <a:rPr sz="1400" dirty="0"/>
              <a:t>(1 Ri-</a:t>
            </a:r>
            <a:r>
              <a:rPr sz="1400" dirty="0" err="1"/>
              <a:t>Korinth</a:t>
            </a:r>
            <a:r>
              <a:rPr sz="1400" dirty="0"/>
              <a:t> 10:7)</a:t>
            </a:r>
            <a:endParaRPr dirty="0"/>
          </a:p>
        </p:txBody>
      </p:sp>
      <p:sp>
        <p:nvSpPr>
          <p:cNvPr id="278" name="CuadroTexto 5"/>
          <p:cNvSpPr txBox="1"/>
          <p:nvPr/>
        </p:nvSpPr>
        <p:spPr>
          <a:xfrm>
            <a:off x="154188" y="2266985"/>
            <a:ext cx="7369091"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Eñjake eo an Exodus, melele kake ilo jitõb, ej juon men eo ej einlok wõt ad make. Kijoone loṃaḷo ej āinwōt bujen peptaij eo ad. (1 Cor. 10:1-2).</a:t>
            </a:r>
          </a:p>
        </p:txBody>
      </p:sp>
      <p:pic>
        <p:nvPicPr>
          <p:cNvPr id="279" name="Imagen 3" descr="Imagen 3"/>
          <p:cNvPicPr>
            <a:picLocks noChangeAspect="1"/>
          </p:cNvPicPr>
          <p:nvPr/>
        </p:nvPicPr>
        <p:blipFill>
          <a:blip r:embed="rId3"/>
          <a:stretch>
            <a:fillRect/>
          </a:stretch>
        </p:blipFill>
        <p:spPr>
          <a:xfrm>
            <a:off x="40690" y="123110"/>
            <a:ext cx="1568807" cy="2089999"/>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280" name="Imagen 7" descr="Imagen 7"/>
          <p:cNvPicPr>
            <a:picLocks noChangeAspect="1"/>
          </p:cNvPicPr>
          <p:nvPr/>
        </p:nvPicPr>
        <p:blipFill>
          <a:blip r:embed="rId4"/>
          <a:srcRect b="3"/>
          <a:stretch>
            <a:fillRect/>
          </a:stretch>
        </p:blipFill>
        <p:spPr>
          <a:xfrm>
            <a:off x="7544784" y="1971399"/>
            <a:ext cx="1407234" cy="18768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1" name="Imagen 9" descr="Imagen 9"/>
          <p:cNvPicPr>
            <a:picLocks noChangeAspect="1"/>
          </p:cNvPicPr>
          <p:nvPr/>
        </p:nvPicPr>
        <p:blipFill>
          <a:blip r:embed="rId5"/>
          <a:stretch>
            <a:fillRect/>
          </a:stretch>
        </p:blipFill>
        <p:spPr>
          <a:xfrm>
            <a:off x="9123736" y="1971399"/>
            <a:ext cx="1380311" cy="18409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2" name="Imagen 11" descr="Imagen 11"/>
          <p:cNvPicPr>
            <a:picLocks noChangeAspect="1"/>
          </p:cNvPicPr>
          <p:nvPr/>
        </p:nvPicPr>
        <p:blipFill>
          <a:blip r:embed="rId6"/>
          <a:stretch>
            <a:fillRect/>
          </a:stretch>
        </p:blipFill>
        <p:spPr>
          <a:xfrm>
            <a:off x="1516954" y="123109"/>
            <a:ext cx="1567010" cy="2089999"/>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283" name="Imagen 13" descr="Imagen 13"/>
          <p:cNvPicPr>
            <a:picLocks noChangeAspect="1"/>
          </p:cNvPicPr>
          <p:nvPr/>
        </p:nvPicPr>
        <p:blipFill>
          <a:blip r:embed="rId7"/>
          <a:srcRect r="1"/>
          <a:stretch>
            <a:fillRect/>
          </a:stretch>
        </p:blipFill>
        <p:spPr>
          <a:xfrm>
            <a:off x="10675700" y="1964742"/>
            <a:ext cx="1380332" cy="18410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4" name="Imagen 15" descr="Imagen 15"/>
          <p:cNvPicPr>
            <a:picLocks noChangeAspect="1"/>
          </p:cNvPicPr>
          <p:nvPr/>
        </p:nvPicPr>
        <p:blipFill>
          <a:blip r:embed="rId8"/>
          <a:stretch>
            <a:fillRect/>
          </a:stretch>
        </p:blipFill>
        <p:spPr>
          <a:xfrm>
            <a:off x="108468" y="4895852"/>
            <a:ext cx="1312386" cy="1838723"/>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85" name="Imagen 17" descr="Imagen 17"/>
          <p:cNvPicPr>
            <a:picLocks noChangeAspect="1"/>
          </p:cNvPicPr>
          <p:nvPr/>
        </p:nvPicPr>
        <p:blipFill>
          <a:blip r:embed="rId9"/>
          <a:stretch>
            <a:fillRect/>
          </a:stretch>
        </p:blipFill>
        <p:spPr>
          <a:xfrm>
            <a:off x="1567046" y="4895852"/>
            <a:ext cx="1312385" cy="1838723"/>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86" name="Imagen 19" descr="Imagen 19"/>
          <p:cNvPicPr>
            <a:picLocks noChangeAspect="1"/>
          </p:cNvPicPr>
          <p:nvPr/>
        </p:nvPicPr>
        <p:blipFill>
          <a:blip r:embed="rId10"/>
          <a:stretch>
            <a:fillRect/>
          </a:stretch>
        </p:blipFill>
        <p:spPr>
          <a:xfrm>
            <a:off x="3051023" y="4895852"/>
            <a:ext cx="1312384" cy="1838723"/>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87" name="Imagen 21" descr="Imagen 21"/>
          <p:cNvPicPr>
            <a:picLocks noChangeAspect="1"/>
          </p:cNvPicPr>
          <p:nvPr/>
        </p:nvPicPr>
        <p:blipFill>
          <a:blip r:embed="rId11"/>
          <a:stretch>
            <a:fillRect/>
          </a:stretch>
        </p:blipFill>
        <p:spPr>
          <a:xfrm>
            <a:off x="4509599" y="4931573"/>
            <a:ext cx="1286890" cy="1803002"/>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88" name="CuadroTexto 23"/>
          <p:cNvSpPr txBox="1"/>
          <p:nvPr/>
        </p:nvSpPr>
        <p:spPr>
          <a:xfrm>
            <a:off x="5923631" y="4016376"/>
            <a:ext cx="6342620"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Kōjparok! Meñe rar iion men ko renana, Ri Israel ro rar buñ ilo bwid ko relap, ekoba kabuñ ñan ekjap im mour in lũñ. Lale bwe en jab walok men in ñan kij! (1 Ri-Korinth 10:5-10).</a:t>
            </a:r>
          </a:p>
        </p:txBody>
      </p:sp>
      <p:sp>
        <p:nvSpPr>
          <p:cNvPr id="289" name="CuadroTexto 6"/>
          <p:cNvSpPr txBox="1"/>
          <p:nvPr/>
        </p:nvSpPr>
        <p:spPr>
          <a:xfrm>
            <a:off x="89817" y="3326702"/>
            <a:ext cx="5731371"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Mōñā im idaak ko rar bōki ilo āne jemaden ej einwot ad bōk koņaad ilo Kwojarjar eo, ijo jej mõñā im idaak, ilo jitõb, enbwinin im bõtõktõkin Jisōs (1 Cor. 10:3-4).</a:t>
            </a:r>
          </a:p>
        </p:txBody>
      </p:sp>
      <p:sp>
        <p:nvSpPr>
          <p:cNvPr id="290" name="CuadroTexto 10"/>
          <p:cNvSpPr txBox="1"/>
          <p:nvPr/>
        </p:nvSpPr>
        <p:spPr>
          <a:xfrm>
            <a:off x="5974526" y="5346961"/>
            <a:ext cx="6119172"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Kin menin ri jilek eo ej kajemlok mõttan jeje in kin juon nan in kakabilek ekajur: “Innem, elañe kwoj lemnok kwoj jutak bin, kwon kejbãrok bwe kwon jab buñ”    (1 Cor. 10:12).</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76"/>
                                        </p:tgtEl>
                                        <p:attrNameLst>
                                          <p:attrName>style.visibility</p:attrName>
                                        </p:attrNameLst>
                                      </p:cBhvr>
                                      <p:to>
                                        <p:strVal val="visible"/>
                                      </p:to>
                                    </p:set>
                                    <p:anim calcmode="lin" valueType="num">
                                      <p:cBhvr>
                                        <p:cTn id="7" dur="800" fill="hold"/>
                                        <p:tgtEl>
                                          <p:spTgt spid="276"/>
                                        </p:tgtEl>
                                        <p:attrNameLst>
                                          <p:attrName>ppt_w</p:attrName>
                                        </p:attrNameLst>
                                      </p:cBhvr>
                                      <p:tavLst>
                                        <p:tav tm="0">
                                          <p:val>
                                            <p:fltVal val="0"/>
                                          </p:val>
                                        </p:tav>
                                        <p:tav tm="100000">
                                          <p:val>
                                            <p:strVal val="#ppt_w"/>
                                          </p:val>
                                        </p:tav>
                                      </p:tavLst>
                                    </p:anim>
                                    <p:anim calcmode="lin" valueType="num">
                                      <p:cBhvr>
                                        <p:cTn id="8" dur="800" fill="hold"/>
                                        <p:tgtEl>
                                          <p:spTgt spid="276"/>
                                        </p:tgtEl>
                                        <p:attrNameLst>
                                          <p:attrName>ppt_h</p:attrName>
                                        </p:attrNameLst>
                                      </p:cBhvr>
                                      <p:tavLst>
                                        <p:tav tm="0">
                                          <p:val>
                                            <p:fltVal val="0"/>
                                          </p:val>
                                        </p:tav>
                                        <p:tav tm="100000">
                                          <p:val>
                                            <p:strVal val="#ppt_h"/>
                                          </p:val>
                                        </p:tav>
                                      </p:tavLst>
                                    </p:anim>
                                    <p:anim calcmode="lin" valueType="num">
                                      <p:cBhvr>
                                        <p:cTn id="9" dur="800" fill="hold"/>
                                        <p:tgtEl>
                                          <p:spTgt spid="276"/>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76"/>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2" presetClass="entr" presetSubtype="1" fill="hold" grpId="2" nodeType="afterEffect">
                                  <p:stCondLst>
                                    <p:cond delay="0"/>
                                  </p:stCondLst>
                                  <p:iterate>
                                    <p:tmAbs val="0"/>
                                  </p:iterate>
                                  <p:childTnLst>
                                    <p:set>
                                      <p:cBhvr>
                                        <p:cTn id="13" fill="hold"/>
                                        <p:tgtEl>
                                          <p:spTgt spid="277"/>
                                        </p:tgtEl>
                                        <p:attrNameLst>
                                          <p:attrName>style.visibility</p:attrName>
                                        </p:attrNameLst>
                                      </p:cBhvr>
                                      <p:to>
                                        <p:strVal val="visible"/>
                                      </p:to>
                                    </p:set>
                                    <p:anim calcmode="lin" valueType="num">
                                      <p:cBhvr>
                                        <p:cTn id="14" dur="456" fill="hold"/>
                                        <p:tgtEl>
                                          <p:spTgt spid="277"/>
                                        </p:tgtEl>
                                        <p:attrNameLst>
                                          <p:attrName>ppt_x</p:attrName>
                                        </p:attrNameLst>
                                      </p:cBhvr>
                                      <p:tavLst>
                                        <p:tav tm="0">
                                          <p:val>
                                            <p:strVal val="#ppt_x"/>
                                          </p:val>
                                        </p:tav>
                                        <p:tav tm="100000">
                                          <p:val>
                                            <p:strVal val="#ppt_x"/>
                                          </p:val>
                                        </p:tav>
                                      </p:tavLst>
                                    </p:anim>
                                    <p:anim calcmode="lin" valueType="num">
                                      <p:cBhvr>
                                        <p:cTn id="15" dur="456" fill="hold"/>
                                        <p:tgtEl>
                                          <p:spTgt spid="277"/>
                                        </p:tgtEl>
                                        <p:attrNameLst>
                                          <p:attrName>ppt_y</p:attrName>
                                        </p:attrNameLst>
                                      </p:cBhvr>
                                      <p:tavLst>
                                        <p:tav tm="0">
                                          <p:val>
                                            <p:strVal val="0-#ppt_h/2"/>
                                          </p:val>
                                        </p:tav>
                                        <p:tav tm="100000">
                                          <p:val>
                                            <p:strVal val="#ppt_y"/>
                                          </p:val>
                                        </p:tav>
                                      </p:tavLst>
                                    </p:anim>
                                  </p:childTnLst>
                                </p:cTn>
                              </p:par>
                            </p:childTnLst>
                          </p:cTn>
                        </p:par>
                        <p:par>
                          <p:cTn id="16" fill="hold">
                            <p:stCondLst>
                              <p:cond delay="1256"/>
                            </p:stCondLst>
                            <p:childTnLst>
                              <p:par>
                                <p:cTn id="17" presetID="15" presetClass="entr" presetSubtype="9" fill="hold" grpId="3" nodeType="afterEffect">
                                  <p:stCondLst>
                                    <p:cond delay="0"/>
                                  </p:stCondLst>
                                  <p:iterate>
                                    <p:tmAbs val="0"/>
                                  </p:iterate>
                                  <p:childTnLst>
                                    <p:set>
                                      <p:cBhvr>
                                        <p:cTn id="18" fill="hold"/>
                                        <p:tgtEl>
                                          <p:spTgt spid="284"/>
                                        </p:tgtEl>
                                        <p:attrNameLst>
                                          <p:attrName>style.visibility</p:attrName>
                                        </p:attrNameLst>
                                      </p:cBhvr>
                                      <p:to>
                                        <p:strVal val="visible"/>
                                      </p:to>
                                    </p:set>
                                    <p:anim calcmode="lin" valueType="num">
                                      <p:cBhvr>
                                        <p:cTn id="19" dur="1000" fill="hold"/>
                                        <p:tgtEl>
                                          <p:spTgt spid="284"/>
                                        </p:tgtEl>
                                        <p:attrNameLst>
                                          <p:attrName>ppt_w</p:attrName>
                                        </p:attrNameLst>
                                      </p:cBhvr>
                                      <p:tavLst>
                                        <p:tav tm="0">
                                          <p:val>
                                            <p:fltVal val="0"/>
                                          </p:val>
                                        </p:tav>
                                        <p:tav tm="100000">
                                          <p:val>
                                            <p:strVal val="#ppt_w"/>
                                          </p:val>
                                        </p:tav>
                                      </p:tavLst>
                                    </p:anim>
                                    <p:anim calcmode="lin" valueType="num">
                                      <p:cBhvr>
                                        <p:cTn id="20" dur="1000" fill="hold"/>
                                        <p:tgtEl>
                                          <p:spTgt spid="284"/>
                                        </p:tgtEl>
                                        <p:attrNameLst>
                                          <p:attrName>ppt_h</p:attrName>
                                        </p:attrNameLst>
                                      </p:cBhvr>
                                      <p:tavLst>
                                        <p:tav tm="0">
                                          <p:val>
                                            <p:fltVal val="0"/>
                                          </p:val>
                                        </p:tav>
                                        <p:tav tm="100000">
                                          <p:val>
                                            <p:strVal val="#ppt_h"/>
                                          </p:val>
                                        </p:tav>
                                      </p:tavLst>
                                    </p:anim>
                                    <p:anim calcmode="lin" valueType="num">
                                      <p:cBhvr>
                                        <p:cTn id="21" dur="1000" fill="hold"/>
                                        <p:tgtEl>
                                          <p:spTgt spid="28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8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4" nodeType="clickEffect">
                                  <p:stCondLst>
                                    <p:cond delay="0"/>
                                  </p:stCondLst>
                                  <p:iterate>
                                    <p:tmAbs val="0"/>
                                  </p:iterate>
                                  <p:childTnLst>
                                    <p:set>
                                      <p:cBhvr>
                                        <p:cTn id="26" fill="hold"/>
                                        <p:tgtEl>
                                          <p:spTgt spid="279"/>
                                        </p:tgtEl>
                                        <p:attrNameLst>
                                          <p:attrName>style.visibility</p:attrName>
                                        </p:attrNameLst>
                                      </p:cBhvr>
                                      <p:to>
                                        <p:strVal val="visible"/>
                                      </p:to>
                                    </p:set>
                                    <p:anim calcmode="lin" valueType="num">
                                      <p:cBhvr>
                                        <p:cTn id="27" dur="1000" fill="hold"/>
                                        <p:tgtEl>
                                          <p:spTgt spid="279"/>
                                        </p:tgtEl>
                                        <p:attrNameLst>
                                          <p:attrName>ppt_x</p:attrName>
                                        </p:attrNameLst>
                                      </p:cBhvr>
                                      <p:tavLst>
                                        <p:tav tm="0">
                                          <p:val>
                                            <p:strVal val="#ppt_x"/>
                                          </p:val>
                                        </p:tav>
                                        <p:tav tm="100000">
                                          <p:val>
                                            <p:strVal val="#ppt_x"/>
                                          </p:val>
                                        </p:tav>
                                      </p:tavLst>
                                    </p:anim>
                                    <p:anim calcmode="lin" valueType="num">
                                      <p:cBhvr>
                                        <p:cTn id="28" dur="1000" fill="hold"/>
                                        <p:tgtEl>
                                          <p:spTgt spid="279"/>
                                        </p:tgtEl>
                                        <p:attrNameLst>
                                          <p:attrName>ppt_y</p:attrName>
                                        </p:attrNameLst>
                                      </p:cBhvr>
                                      <p:tavLst>
                                        <p:tav tm="0">
                                          <p:val>
                                            <p:strVal val="1+#ppt_h/2"/>
                                          </p:val>
                                        </p:tav>
                                        <p:tav tm="100000">
                                          <p:val>
                                            <p:strVal val="#ppt_y"/>
                                          </p:val>
                                        </p:tav>
                                      </p:tavLst>
                                    </p:anim>
                                  </p:childTnLst>
                                </p:cTn>
                              </p:par>
                            </p:childTnLst>
                          </p:cTn>
                        </p:par>
                        <p:par>
                          <p:cTn id="29" fill="hold">
                            <p:stCondLst>
                              <p:cond delay="1000"/>
                            </p:stCondLst>
                            <p:childTnLst>
                              <p:par>
                                <p:cTn id="30" presetID="2" presetClass="entr" presetSubtype="4" fill="hold" grpId="5" nodeType="afterEffect">
                                  <p:stCondLst>
                                    <p:cond delay="500"/>
                                  </p:stCondLst>
                                  <p:iterate>
                                    <p:tmAbs val="0"/>
                                  </p:iterate>
                                  <p:childTnLst>
                                    <p:set>
                                      <p:cBhvr>
                                        <p:cTn id="31" fill="hold"/>
                                        <p:tgtEl>
                                          <p:spTgt spid="282"/>
                                        </p:tgtEl>
                                        <p:attrNameLst>
                                          <p:attrName>style.visibility</p:attrName>
                                        </p:attrNameLst>
                                      </p:cBhvr>
                                      <p:to>
                                        <p:strVal val="visible"/>
                                      </p:to>
                                    </p:set>
                                    <p:anim calcmode="lin" valueType="num">
                                      <p:cBhvr>
                                        <p:cTn id="32" dur="1000" fill="hold"/>
                                        <p:tgtEl>
                                          <p:spTgt spid="282"/>
                                        </p:tgtEl>
                                        <p:attrNameLst>
                                          <p:attrName>ppt_x</p:attrName>
                                        </p:attrNameLst>
                                      </p:cBhvr>
                                      <p:tavLst>
                                        <p:tav tm="0">
                                          <p:val>
                                            <p:strVal val="#ppt_x"/>
                                          </p:val>
                                        </p:tav>
                                        <p:tav tm="100000">
                                          <p:val>
                                            <p:strVal val="#ppt_x"/>
                                          </p:val>
                                        </p:tav>
                                      </p:tavLst>
                                    </p:anim>
                                    <p:anim calcmode="lin" valueType="num">
                                      <p:cBhvr>
                                        <p:cTn id="33" dur="1000" fill="hold"/>
                                        <p:tgtEl>
                                          <p:spTgt spid="282"/>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22" presetClass="entr" presetSubtype="8" fill="hold" grpId="6" nodeType="afterEffect">
                                  <p:stCondLst>
                                    <p:cond delay="0"/>
                                  </p:stCondLst>
                                  <p:iterate>
                                    <p:tmAbs val="0"/>
                                  </p:iterate>
                                  <p:childTnLst>
                                    <p:set>
                                      <p:cBhvr>
                                        <p:cTn id="36" fill="hold"/>
                                        <p:tgtEl>
                                          <p:spTgt spid="278"/>
                                        </p:tgtEl>
                                        <p:attrNameLst>
                                          <p:attrName>style.visibility</p:attrName>
                                        </p:attrNameLst>
                                      </p:cBhvr>
                                      <p:to>
                                        <p:strVal val="visible"/>
                                      </p:to>
                                    </p:set>
                                    <p:animEffect transition="in" filter="wipe(left)">
                                      <p:cBhvr>
                                        <p:cTn id="37" dur="500"/>
                                        <p:tgtEl>
                                          <p:spTgt spid="278"/>
                                        </p:tgtEl>
                                      </p:cBhvr>
                                    </p:animEffect>
                                  </p:childTnLst>
                                </p:cTn>
                              </p:par>
                            </p:childTnLst>
                          </p:cTn>
                        </p:par>
                      </p:childTnLst>
                    </p:cTn>
                  </p:par>
                  <p:par>
                    <p:cTn id="38" fill="hold">
                      <p:stCondLst>
                        <p:cond delay="indefinite"/>
                      </p:stCondLst>
                      <p:childTnLst>
                        <p:par>
                          <p:cTn id="39" fill="hold">
                            <p:stCondLst>
                              <p:cond delay="0"/>
                            </p:stCondLst>
                            <p:childTnLst>
                              <p:par>
                                <p:cTn id="40" presetID="15" presetClass="entr" presetSubtype="9" fill="hold" grpId="7" nodeType="clickEffect">
                                  <p:stCondLst>
                                    <p:cond delay="0"/>
                                  </p:stCondLst>
                                  <p:iterate>
                                    <p:tmAbs val="0"/>
                                  </p:iterate>
                                  <p:childTnLst>
                                    <p:set>
                                      <p:cBhvr>
                                        <p:cTn id="41" fill="hold"/>
                                        <p:tgtEl>
                                          <p:spTgt spid="280"/>
                                        </p:tgtEl>
                                        <p:attrNameLst>
                                          <p:attrName>style.visibility</p:attrName>
                                        </p:attrNameLst>
                                      </p:cBhvr>
                                      <p:to>
                                        <p:strVal val="visible"/>
                                      </p:to>
                                    </p:set>
                                    <p:anim calcmode="lin" valueType="num">
                                      <p:cBhvr>
                                        <p:cTn id="42" dur="800" fill="hold"/>
                                        <p:tgtEl>
                                          <p:spTgt spid="280"/>
                                        </p:tgtEl>
                                        <p:attrNameLst>
                                          <p:attrName>ppt_w</p:attrName>
                                        </p:attrNameLst>
                                      </p:cBhvr>
                                      <p:tavLst>
                                        <p:tav tm="0">
                                          <p:val>
                                            <p:fltVal val="0"/>
                                          </p:val>
                                        </p:tav>
                                        <p:tav tm="100000">
                                          <p:val>
                                            <p:strVal val="#ppt_w"/>
                                          </p:val>
                                        </p:tav>
                                      </p:tavLst>
                                    </p:anim>
                                    <p:anim calcmode="lin" valueType="num">
                                      <p:cBhvr>
                                        <p:cTn id="43" dur="800" fill="hold"/>
                                        <p:tgtEl>
                                          <p:spTgt spid="280"/>
                                        </p:tgtEl>
                                        <p:attrNameLst>
                                          <p:attrName>ppt_h</p:attrName>
                                        </p:attrNameLst>
                                      </p:cBhvr>
                                      <p:tavLst>
                                        <p:tav tm="0">
                                          <p:val>
                                            <p:fltVal val="0"/>
                                          </p:val>
                                        </p:tav>
                                        <p:tav tm="100000">
                                          <p:val>
                                            <p:strVal val="#ppt_h"/>
                                          </p:val>
                                        </p:tav>
                                      </p:tavLst>
                                    </p:anim>
                                    <p:anim calcmode="lin" valueType="num">
                                      <p:cBhvr>
                                        <p:cTn id="44" dur="800" fill="hold"/>
                                        <p:tgtEl>
                                          <p:spTgt spid="280"/>
                                        </p:tgtEl>
                                        <p:attrNameLst>
                                          <p:attrName>ppt_x</p:attrName>
                                        </p:attrNameLst>
                                      </p:cBhvr>
                                      <p:tavLst>
                                        <p:tav tm="0" fmla="#ppt_x+(cos(-2*pi*(1-$))*-#ppt_x-sin(-2*pi*(1-$))*(1-#ppt_y))*(1-$)">
                                          <p:val>
                                            <p:fltVal val="0"/>
                                          </p:val>
                                        </p:tav>
                                        <p:tav tm="100000">
                                          <p:val>
                                            <p:fltVal val="1"/>
                                          </p:val>
                                        </p:tav>
                                      </p:tavLst>
                                    </p:anim>
                                    <p:anim calcmode="lin" valueType="num">
                                      <p:cBhvr>
                                        <p:cTn id="45" dur="800" fill="hold"/>
                                        <p:tgtEl>
                                          <p:spTgt spid="280"/>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800"/>
                            </p:stCondLst>
                            <p:childTnLst>
                              <p:par>
                                <p:cTn id="47" presetID="15" presetClass="entr" presetSubtype="9" fill="hold" grpId="8" nodeType="afterEffect">
                                  <p:stCondLst>
                                    <p:cond delay="250"/>
                                  </p:stCondLst>
                                  <p:iterate>
                                    <p:tmAbs val="0"/>
                                  </p:iterate>
                                  <p:childTnLst>
                                    <p:set>
                                      <p:cBhvr>
                                        <p:cTn id="48" fill="hold"/>
                                        <p:tgtEl>
                                          <p:spTgt spid="281"/>
                                        </p:tgtEl>
                                        <p:attrNameLst>
                                          <p:attrName>style.visibility</p:attrName>
                                        </p:attrNameLst>
                                      </p:cBhvr>
                                      <p:to>
                                        <p:strVal val="visible"/>
                                      </p:to>
                                    </p:set>
                                    <p:anim calcmode="lin" valueType="num">
                                      <p:cBhvr>
                                        <p:cTn id="49" dur="800" fill="hold"/>
                                        <p:tgtEl>
                                          <p:spTgt spid="281"/>
                                        </p:tgtEl>
                                        <p:attrNameLst>
                                          <p:attrName>ppt_w</p:attrName>
                                        </p:attrNameLst>
                                      </p:cBhvr>
                                      <p:tavLst>
                                        <p:tav tm="0">
                                          <p:val>
                                            <p:fltVal val="0"/>
                                          </p:val>
                                        </p:tav>
                                        <p:tav tm="100000">
                                          <p:val>
                                            <p:strVal val="#ppt_w"/>
                                          </p:val>
                                        </p:tav>
                                      </p:tavLst>
                                    </p:anim>
                                    <p:anim calcmode="lin" valueType="num">
                                      <p:cBhvr>
                                        <p:cTn id="50" dur="800" fill="hold"/>
                                        <p:tgtEl>
                                          <p:spTgt spid="281"/>
                                        </p:tgtEl>
                                        <p:attrNameLst>
                                          <p:attrName>ppt_h</p:attrName>
                                        </p:attrNameLst>
                                      </p:cBhvr>
                                      <p:tavLst>
                                        <p:tav tm="0">
                                          <p:val>
                                            <p:fltVal val="0"/>
                                          </p:val>
                                        </p:tav>
                                        <p:tav tm="100000">
                                          <p:val>
                                            <p:strVal val="#ppt_h"/>
                                          </p:val>
                                        </p:tav>
                                      </p:tavLst>
                                    </p:anim>
                                    <p:anim calcmode="lin" valueType="num">
                                      <p:cBhvr>
                                        <p:cTn id="51" dur="800" fill="hold"/>
                                        <p:tgtEl>
                                          <p:spTgt spid="281"/>
                                        </p:tgtEl>
                                        <p:attrNameLst>
                                          <p:attrName>ppt_x</p:attrName>
                                        </p:attrNameLst>
                                      </p:cBhvr>
                                      <p:tavLst>
                                        <p:tav tm="0" fmla="#ppt_x+(cos(-2*pi*(1-$))*-#ppt_x-sin(-2*pi*(1-$))*(1-#ppt_y))*(1-$)">
                                          <p:val>
                                            <p:fltVal val="0"/>
                                          </p:val>
                                        </p:tav>
                                        <p:tav tm="100000">
                                          <p:val>
                                            <p:fltVal val="1"/>
                                          </p:val>
                                        </p:tav>
                                      </p:tavLst>
                                    </p:anim>
                                    <p:anim calcmode="lin" valueType="num">
                                      <p:cBhvr>
                                        <p:cTn id="52" dur="800" fill="hold"/>
                                        <p:tgtEl>
                                          <p:spTgt spid="281"/>
                                        </p:tgtEl>
                                        <p:attrNameLst>
                                          <p:attrName>ppt_y</p:attrName>
                                        </p:attrNameLst>
                                      </p:cBhvr>
                                      <p:tavLst>
                                        <p:tav tm="0" fmla="#ppt_y+(sin(-2*pi*(1-$))*-#ppt_x+cos(-2*pi*(1-$))*(1-#ppt_y))*(1-$)">
                                          <p:val>
                                            <p:fltVal val="0"/>
                                          </p:val>
                                        </p:tav>
                                        <p:tav tm="100000">
                                          <p:val>
                                            <p:fltVal val="1"/>
                                          </p:val>
                                        </p:tav>
                                      </p:tavLst>
                                    </p:anim>
                                  </p:childTnLst>
                                </p:cTn>
                              </p:par>
                            </p:childTnLst>
                          </p:cTn>
                        </p:par>
                        <p:par>
                          <p:cTn id="53" fill="hold">
                            <p:stCondLst>
                              <p:cond delay="1850"/>
                            </p:stCondLst>
                            <p:childTnLst>
                              <p:par>
                                <p:cTn id="54" presetID="15" presetClass="entr" presetSubtype="9" fill="hold" grpId="9" nodeType="afterEffect">
                                  <p:stCondLst>
                                    <p:cond delay="500"/>
                                  </p:stCondLst>
                                  <p:iterate>
                                    <p:tmAbs val="0"/>
                                  </p:iterate>
                                  <p:childTnLst>
                                    <p:set>
                                      <p:cBhvr>
                                        <p:cTn id="55" fill="hold"/>
                                        <p:tgtEl>
                                          <p:spTgt spid="283"/>
                                        </p:tgtEl>
                                        <p:attrNameLst>
                                          <p:attrName>style.visibility</p:attrName>
                                        </p:attrNameLst>
                                      </p:cBhvr>
                                      <p:to>
                                        <p:strVal val="visible"/>
                                      </p:to>
                                    </p:set>
                                    <p:anim calcmode="lin" valueType="num">
                                      <p:cBhvr>
                                        <p:cTn id="56" dur="800" fill="hold"/>
                                        <p:tgtEl>
                                          <p:spTgt spid="283"/>
                                        </p:tgtEl>
                                        <p:attrNameLst>
                                          <p:attrName>ppt_w</p:attrName>
                                        </p:attrNameLst>
                                      </p:cBhvr>
                                      <p:tavLst>
                                        <p:tav tm="0">
                                          <p:val>
                                            <p:fltVal val="0"/>
                                          </p:val>
                                        </p:tav>
                                        <p:tav tm="100000">
                                          <p:val>
                                            <p:strVal val="#ppt_w"/>
                                          </p:val>
                                        </p:tav>
                                      </p:tavLst>
                                    </p:anim>
                                    <p:anim calcmode="lin" valueType="num">
                                      <p:cBhvr>
                                        <p:cTn id="57" dur="800" fill="hold"/>
                                        <p:tgtEl>
                                          <p:spTgt spid="283"/>
                                        </p:tgtEl>
                                        <p:attrNameLst>
                                          <p:attrName>ppt_h</p:attrName>
                                        </p:attrNameLst>
                                      </p:cBhvr>
                                      <p:tavLst>
                                        <p:tav tm="0">
                                          <p:val>
                                            <p:fltVal val="0"/>
                                          </p:val>
                                        </p:tav>
                                        <p:tav tm="100000">
                                          <p:val>
                                            <p:strVal val="#ppt_h"/>
                                          </p:val>
                                        </p:tav>
                                      </p:tavLst>
                                    </p:anim>
                                    <p:anim calcmode="lin" valueType="num">
                                      <p:cBhvr>
                                        <p:cTn id="58" dur="800" fill="hold"/>
                                        <p:tgtEl>
                                          <p:spTgt spid="283"/>
                                        </p:tgtEl>
                                        <p:attrNameLst>
                                          <p:attrName>ppt_x</p:attrName>
                                        </p:attrNameLst>
                                      </p:cBhvr>
                                      <p:tavLst>
                                        <p:tav tm="0" fmla="#ppt_x+(cos(-2*pi*(1-$))*-#ppt_x-sin(-2*pi*(1-$))*(1-#ppt_y))*(1-$)">
                                          <p:val>
                                            <p:fltVal val="0"/>
                                          </p:val>
                                        </p:tav>
                                        <p:tav tm="100000">
                                          <p:val>
                                            <p:fltVal val="1"/>
                                          </p:val>
                                        </p:tav>
                                      </p:tavLst>
                                    </p:anim>
                                    <p:anim calcmode="lin" valueType="num">
                                      <p:cBhvr>
                                        <p:cTn id="59" dur="800" fill="hold"/>
                                        <p:tgtEl>
                                          <p:spTgt spid="283"/>
                                        </p:tgtEl>
                                        <p:attrNameLst>
                                          <p:attrName>ppt_y</p:attrName>
                                        </p:attrNameLst>
                                      </p:cBhvr>
                                      <p:tavLst>
                                        <p:tav tm="0" fmla="#ppt_y+(sin(-2*pi*(1-$))*-#ppt_x+cos(-2*pi*(1-$))*(1-#ppt_y))*(1-$)">
                                          <p:val>
                                            <p:fltVal val="0"/>
                                          </p:val>
                                        </p:tav>
                                        <p:tav tm="100000">
                                          <p:val>
                                            <p:fltVal val="1"/>
                                          </p:val>
                                        </p:tav>
                                      </p:tavLst>
                                    </p:anim>
                                  </p:childTnLst>
                                </p:cTn>
                              </p:par>
                            </p:childTnLst>
                          </p:cTn>
                        </p:par>
                        <p:par>
                          <p:cTn id="60" fill="hold">
                            <p:stCondLst>
                              <p:cond delay="3150"/>
                            </p:stCondLst>
                            <p:childTnLst>
                              <p:par>
                                <p:cTn id="61" presetID="22" presetClass="entr" presetSubtype="8" fill="hold" grpId="10" nodeType="afterEffect">
                                  <p:stCondLst>
                                    <p:cond delay="0"/>
                                  </p:stCondLst>
                                  <p:iterate>
                                    <p:tmAbs val="0"/>
                                  </p:iterate>
                                  <p:childTnLst>
                                    <p:set>
                                      <p:cBhvr>
                                        <p:cTn id="62" fill="hold"/>
                                        <p:tgtEl>
                                          <p:spTgt spid="289"/>
                                        </p:tgtEl>
                                        <p:attrNameLst>
                                          <p:attrName>style.visibility</p:attrName>
                                        </p:attrNameLst>
                                      </p:cBhvr>
                                      <p:to>
                                        <p:strVal val="visible"/>
                                      </p:to>
                                    </p:set>
                                    <p:animEffect transition="in" filter="wipe(left)">
                                      <p:cBhvr>
                                        <p:cTn id="63" dur="500"/>
                                        <p:tgtEl>
                                          <p:spTgt spid="289"/>
                                        </p:tgtEl>
                                      </p:cBhvr>
                                    </p:animEffect>
                                  </p:childTnLst>
                                </p:cTn>
                              </p:par>
                            </p:childTnLst>
                          </p:cTn>
                        </p:par>
                      </p:childTnLst>
                    </p:cTn>
                  </p:par>
                  <p:par>
                    <p:cTn id="64" fill="hold">
                      <p:stCondLst>
                        <p:cond delay="indefinite"/>
                      </p:stCondLst>
                      <p:childTnLst>
                        <p:par>
                          <p:cTn id="65" fill="hold">
                            <p:stCondLst>
                              <p:cond delay="0"/>
                            </p:stCondLst>
                            <p:childTnLst>
                              <p:par>
                                <p:cTn id="66" presetID="15" presetClass="entr" presetSubtype="9" fill="hold" grpId="11" nodeType="clickEffect">
                                  <p:stCondLst>
                                    <p:cond delay="0"/>
                                  </p:stCondLst>
                                  <p:iterate>
                                    <p:tmAbs val="0"/>
                                  </p:iterate>
                                  <p:childTnLst>
                                    <p:set>
                                      <p:cBhvr>
                                        <p:cTn id="67" fill="hold"/>
                                        <p:tgtEl>
                                          <p:spTgt spid="285"/>
                                        </p:tgtEl>
                                        <p:attrNameLst>
                                          <p:attrName>style.visibility</p:attrName>
                                        </p:attrNameLst>
                                      </p:cBhvr>
                                      <p:to>
                                        <p:strVal val="visible"/>
                                      </p:to>
                                    </p:set>
                                    <p:anim calcmode="lin" valueType="num">
                                      <p:cBhvr>
                                        <p:cTn id="68" dur="800" fill="hold"/>
                                        <p:tgtEl>
                                          <p:spTgt spid="285"/>
                                        </p:tgtEl>
                                        <p:attrNameLst>
                                          <p:attrName>ppt_w</p:attrName>
                                        </p:attrNameLst>
                                      </p:cBhvr>
                                      <p:tavLst>
                                        <p:tav tm="0">
                                          <p:val>
                                            <p:fltVal val="0"/>
                                          </p:val>
                                        </p:tav>
                                        <p:tav tm="100000">
                                          <p:val>
                                            <p:strVal val="#ppt_w"/>
                                          </p:val>
                                        </p:tav>
                                      </p:tavLst>
                                    </p:anim>
                                    <p:anim calcmode="lin" valueType="num">
                                      <p:cBhvr>
                                        <p:cTn id="69" dur="800" fill="hold"/>
                                        <p:tgtEl>
                                          <p:spTgt spid="285"/>
                                        </p:tgtEl>
                                        <p:attrNameLst>
                                          <p:attrName>ppt_h</p:attrName>
                                        </p:attrNameLst>
                                      </p:cBhvr>
                                      <p:tavLst>
                                        <p:tav tm="0">
                                          <p:val>
                                            <p:fltVal val="0"/>
                                          </p:val>
                                        </p:tav>
                                        <p:tav tm="100000">
                                          <p:val>
                                            <p:strVal val="#ppt_h"/>
                                          </p:val>
                                        </p:tav>
                                      </p:tavLst>
                                    </p:anim>
                                    <p:anim calcmode="lin" valueType="num">
                                      <p:cBhvr>
                                        <p:cTn id="70" dur="800" fill="hold"/>
                                        <p:tgtEl>
                                          <p:spTgt spid="285"/>
                                        </p:tgtEl>
                                        <p:attrNameLst>
                                          <p:attrName>ppt_x</p:attrName>
                                        </p:attrNameLst>
                                      </p:cBhvr>
                                      <p:tavLst>
                                        <p:tav tm="0" fmla="#ppt_x+(cos(-2*pi*(1-$))*-#ppt_x-sin(-2*pi*(1-$))*(1-#ppt_y))*(1-$)">
                                          <p:val>
                                            <p:fltVal val="0"/>
                                          </p:val>
                                        </p:tav>
                                        <p:tav tm="100000">
                                          <p:val>
                                            <p:fltVal val="1"/>
                                          </p:val>
                                        </p:tav>
                                      </p:tavLst>
                                    </p:anim>
                                    <p:anim calcmode="lin" valueType="num">
                                      <p:cBhvr>
                                        <p:cTn id="71" dur="800" fill="hold"/>
                                        <p:tgtEl>
                                          <p:spTgt spid="285"/>
                                        </p:tgtEl>
                                        <p:attrNameLst>
                                          <p:attrName>ppt_y</p:attrName>
                                        </p:attrNameLst>
                                      </p:cBhvr>
                                      <p:tavLst>
                                        <p:tav tm="0" fmla="#ppt_y+(sin(-2*pi*(1-$))*-#ppt_x+cos(-2*pi*(1-$))*(1-#ppt_y))*(1-$)">
                                          <p:val>
                                            <p:fltVal val="0"/>
                                          </p:val>
                                        </p:tav>
                                        <p:tav tm="100000">
                                          <p:val>
                                            <p:fltVal val="1"/>
                                          </p:val>
                                        </p:tav>
                                      </p:tavLst>
                                    </p:anim>
                                  </p:childTnLst>
                                </p:cTn>
                              </p:par>
                            </p:childTnLst>
                          </p:cTn>
                        </p:par>
                        <p:par>
                          <p:cTn id="72" fill="hold">
                            <p:stCondLst>
                              <p:cond delay="800"/>
                            </p:stCondLst>
                            <p:childTnLst>
                              <p:par>
                                <p:cTn id="73" presetID="15" presetClass="entr" presetSubtype="9" fill="hold" grpId="12" nodeType="afterEffect">
                                  <p:stCondLst>
                                    <p:cond delay="250"/>
                                  </p:stCondLst>
                                  <p:iterate>
                                    <p:tmAbs val="0"/>
                                  </p:iterate>
                                  <p:childTnLst>
                                    <p:set>
                                      <p:cBhvr>
                                        <p:cTn id="74" fill="hold"/>
                                        <p:tgtEl>
                                          <p:spTgt spid="286"/>
                                        </p:tgtEl>
                                        <p:attrNameLst>
                                          <p:attrName>style.visibility</p:attrName>
                                        </p:attrNameLst>
                                      </p:cBhvr>
                                      <p:to>
                                        <p:strVal val="visible"/>
                                      </p:to>
                                    </p:set>
                                    <p:anim calcmode="lin" valueType="num">
                                      <p:cBhvr>
                                        <p:cTn id="75" dur="800" fill="hold"/>
                                        <p:tgtEl>
                                          <p:spTgt spid="286"/>
                                        </p:tgtEl>
                                        <p:attrNameLst>
                                          <p:attrName>ppt_w</p:attrName>
                                        </p:attrNameLst>
                                      </p:cBhvr>
                                      <p:tavLst>
                                        <p:tav tm="0">
                                          <p:val>
                                            <p:fltVal val="0"/>
                                          </p:val>
                                        </p:tav>
                                        <p:tav tm="100000">
                                          <p:val>
                                            <p:strVal val="#ppt_w"/>
                                          </p:val>
                                        </p:tav>
                                      </p:tavLst>
                                    </p:anim>
                                    <p:anim calcmode="lin" valueType="num">
                                      <p:cBhvr>
                                        <p:cTn id="76" dur="800" fill="hold"/>
                                        <p:tgtEl>
                                          <p:spTgt spid="286"/>
                                        </p:tgtEl>
                                        <p:attrNameLst>
                                          <p:attrName>ppt_h</p:attrName>
                                        </p:attrNameLst>
                                      </p:cBhvr>
                                      <p:tavLst>
                                        <p:tav tm="0">
                                          <p:val>
                                            <p:fltVal val="0"/>
                                          </p:val>
                                        </p:tav>
                                        <p:tav tm="100000">
                                          <p:val>
                                            <p:strVal val="#ppt_h"/>
                                          </p:val>
                                        </p:tav>
                                      </p:tavLst>
                                    </p:anim>
                                    <p:anim calcmode="lin" valueType="num">
                                      <p:cBhvr>
                                        <p:cTn id="77" dur="800" fill="hold"/>
                                        <p:tgtEl>
                                          <p:spTgt spid="286"/>
                                        </p:tgtEl>
                                        <p:attrNameLst>
                                          <p:attrName>ppt_x</p:attrName>
                                        </p:attrNameLst>
                                      </p:cBhvr>
                                      <p:tavLst>
                                        <p:tav tm="0" fmla="#ppt_x+(cos(-2*pi*(1-$))*-#ppt_x-sin(-2*pi*(1-$))*(1-#ppt_y))*(1-$)">
                                          <p:val>
                                            <p:fltVal val="0"/>
                                          </p:val>
                                        </p:tav>
                                        <p:tav tm="100000">
                                          <p:val>
                                            <p:fltVal val="1"/>
                                          </p:val>
                                        </p:tav>
                                      </p:tavLst>
                                    </p:anim>
                                    <p:anim calcmode="lin" valueType="num">
                                      <p:cBhvr>
                                        <p:cTn id="78" dur="800" fill="hold"/>
                                        <p:tgtEl>
                                          <p:spTgt spid="286"/>
                                        </p:tgtEl>
                                        <p:attrNameLst>
                                          <p:attrName>ppt_y</p:attrName>
                                        </p:attrNameLst>
                                      </p:cBhvr>
                                      <p:tavLst>
                                        <p:tav tm="0" fmla="#ppt_y+(sin(-2*pi*(1-$))*-#ppt_x+cos(-2*pi*(1-$))*(1-#ppt_y))*(1-$)">
                                          <p:val>
                                            <p:fltVal val="0"/>
                                          </p:val>
                                        </p:tav>
                                        <p:tav tm="100000">
                                          <p:val>
                                            <p:fltVal val="1"/>
                                          </p:val>
                                        </p:tav>
                                      </p:tavLst>
                                    </p:anim>
                                  </p:childTnLst>
                                </p:cTn>
                              </p:par>
                            </p:childTnLst>
                          </p:cTn>
                        </p:par>
                        <p:par>
                          <p:cTn id="79" fill="hold">
                            <p:stCondLst>
                              <p:cond delay="1850"/>
                            </p:stCondLst>
                            <p:childTnLst>
                              <p:par>
                                <p:cTn id="80" presetID="15" presetClass="entr" presetSubtype="9" fill="hold" grpId="13" nodeType="afterEffect">
                                  <p:stCondLst>
                                    <p:cond delay="500"/>
                                  </p:stCondLst>
                                  <p:iterate>
                                    <p:tmAbs val="0"/>
                                  </p:iterate>
                                  <p:childTnLst>
                                    <p:set>
                                      <p:cBhvr>
                                        <p:cTn id="81" fill="hold"/>
                                        <p:tgtEl>
                                          <p:spTgt spid="287"/>
                                        </p:tgtEl>
                                        <p:attrNameLst>
                                          <p:attrName>style.visibility</p:attrName>
                                        </p:attrNameLst>
                                      </p:cBhvr>
                                      <p:to>
                                        <p:strVal val="visible"/>
                                      </p:to>
                                    </p:set>
                                    <p:anim calcmode="lin" valueType="num">
                                      <p:cBhvr>
                                        <p:cTn id="82" dur="800" fill="hold"/>
                                        <p:tgtEl>
                                          <p:spTgt spid="287"/>
                                        </p:tgtEl>
                                        <p:attrNameLst>
                                          <p:attrName>ppt_w</p:attrName>
                                        </p:attrNameLst>
                                      </p:cBhvr>
                                      <p:tavLst>
                                        <p:tav tm="0">
                                          <p:val>
                                            <p:fltVal val="0"/>
                                          </p:val>
                                        </p:tav>
                                        <p:tav tm="100000">
                                          <p:val>
                                            <p:strVal val="#ppt_w"/>
                                          </p:val>
                                        </p:tav>
                                      </p:tavLst>
                                    </p:anim>
                                    <p:anim calcmode="lin" valueType="num">
                                      <p:cBhvr>
                                        <p:cTn id="83" dur="800" fill="hold"/>
                                        <p:tgtEl>
                                          <p:spTgt spid="287"/>
                                        </p:tgtEl>
                                        <p:attrNameLst>
                                          <p:attrName>ppt_h</p:attrName>
                                        </p:attrNameLst>
                                      </p:cBhvr>
                                      <p:tavLst>
                                        <p:tav tm="0">
                                          <p:val>
                                            <p:fltVal val="0"/>
                                          </p:val>
                                        </p:tav>
                                        <p:tav tm="100000">
                                          <p:val>
                                            <p:strVal val="#ppt_h"/>
                                          </p:val>
                                        </p:tav>
                                      </p:tavLst>
                                    </p:anim>
                                    <p:anim calcmode="lin" valueType="num">
                                      <p:cBhvr>
                                        <p:cTn id="84" dur="800" fill="hold"/>
                                        <p:tgtEl>
                                          <p:spTgt spid="287"/>
                                        </p:tgtEl>
                                        <p:attrNameLst>
                                          <p:attrName>ppt_x</p:attrName>
                                        </p:attrNameLst>
                                      </p:cBhvr>
                                      <p:tavLst>
                                        <p:tav tm="0" fmla="#ppt_x+(cos(-2*pi*(1-$))*-#ppt_x-sin(-2*pi*(1-$))*(1-#ppt_y))*(1-$)">
                                          <p:val>
                                            <p:fltVal val="0"/>
                                          </p:val>
                                        </p:tav>
                                        <p:tav tm="100000">
                                          <p:val>
                                            <p:fltVal val="1"/>
                                          </p:val>
                                        </p:tav>
                                      </p:tavLst>
                                    </p:anim>
                                    <p:anim calcmode="lin" valueType="num">
                                      <p:cBhvr>
                                        <p:cTn id="85" dur="800" fill="hold"/>
                                        <p:tgtEl>
                                          <p:spTgt spid="287"/>
                                        </p:tgtEl>
                                        <p:attrNameLst>
                                          <p:attrName>ppt_y</p:attrName>
                                        </p:attrNameLst>
                                      </p:cBhvr>
                                      <p:tavLst>
                                        <p:tav tm="0" fmla="#ppt_y+(sin(-2*pi*(1-$))*-#ppt_x+cos(-2*pi*(1-$))*(1-#ppt_y))*(1-$)">
                                          <p:val>
                                            <p:fltVal val="0"/>
                                          </p:val>
                                        </p:tav>
                                        <p:tav tm="100000">
                                          <p:val>
                                            <p:fltVal val="1"/>
                                          </p:val>
                                        </p:tav>
                                      </p:tavLst>
                                    </p:anim>
                                  </p:childTnLst>
                                </p:cTn>
                              </p:par>
                            </p:childTnLst>
                          </p:cTn>
                        </p:par>
                        <p:par>
                          <p:cTn id="86" fill="hold">
                            <p:stCondLst>
                              <p:cond delay="3150"/>
                            </p:stCondLst>
                            <p:childTnLst>
                              <p:par>
                                <p:cTn id="87" presetID="22" presetClass="entr" presetSubtype="8" fill="hold" grpId="14" nodeType="afterEffect">
                                  <p:stCondLst>
                                    <p:cond delay="0"/>
                                  </p:stCondLst>
                                  <p:iterate>
                                    <p:tmAbs val="0"/>
                                  </p:iterate>
                                  <p:childTnLst>
                                    <p:set>
                                      <p:cBhvr>
                                        <p:cTn id="88" fill="hold"/>
                                        <p:tgtEl>
                                          <p:spTgt spid="288"/>
                                        </p:tgtEl>
                                        <p:attrNameLst>
                                          <p:attrName>style.visibility</p:attrName>
                                        </p:attrNameLst>
                                      </p:cBhvr>
                                      <p:to>
                                        <p:strVal val="visible"/>
                                      </p:to>
                                    </p:set>
                                    <p:animEffect transition="in" filter="wipe(left)">
                                      <p:cBhvr>
                                        <p:cTn id="89" dur="500"/>
                                        <p:tgtEl>
                                          <p:spTgt spid="288"/>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15" nodeType="clickEffect">
                                  <p:stCondLst>
                                    <p:cond delay="0"/>
                                  </p:stCondLst>
                                  <p:iterate>
                                    <p:tmAbs val="0"/>
                                  </p:iterate>
                                  <p:childTnLst>
                                    <p:set>
                                      <p:cBhvr>
                                        <p:cTn id="93" fill="hold"/>
                                        <p:tgtEl>
                                          <p:spTgt spid="290"/>
                                        </p:tgtEl>
                                        <p:attrNameLst>
                                          <p:attrName>style.visibility</p:attrName>
                                        </p:attrNameLst>
                                      </p:cBhvr>
                                      <p:to>
                                        <p:strVal val="visible"/>
                                      </p:to>
                                    </p:set>
                                    <p:animEffect transition="in" filter="wipe(left)">
                                      <p:cBhvr>
                                        <p:cTn id="94" dur="500"/>
                                        <p:tgtEl>
                                          <p:spTgt spid="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1" animBg="1" advAuto="0"/>
      <p:bldP spid="277" grpId="2" animBg="1" advAuto="0"/>
      <p:bldP spid="278" grpId="6" animBg="1" advAuto="0"/>
      <p:bldP spid="279" grpId="4" animBg="1" advAuto="0"/>
      <p:bldP spid="280" grpId="7" animBg="1" advAuto="0"/>
      <p:bldP spid="281" grpId="8" animBg="1" advAuto="0"/>
      <p:bldP spid="282" grpId="5" animBg="1" advAuto="0"/>
      <p:bldP spid="283" grpId="9" animBg="1" advAuto="0"/>
      <p:bldP spid="284" grpId="3" animBg="1" advAuto="0"/>
      <p:bldP spid="285" grpId="11" animBg="1" advAuto="0"/>
      <p:bldP spid="286" grpId="12" animBg="1" advAuto="0"/>
      <p:bldP spid="287" grpId="13" animBg="1" advAuto="0"/>
      <p:bldP spid="288" grpId="14" animBg="1" advAuto="0"/>
      <p:bldP spid="289" grpId="10" animBg="1" advAuto="0"/>
      <p:bldP spid="290" grpId="15"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92" name="CuadroTexto 2"/>
          <p:cNvSpPr txBox="1"/>
          <p:nvPr/>
        </p:nvSpPr>
        <p:spPr>
          <a:xfrm>
            <a:off x="45719" y="-1"/>
            <a:ext cx="12100561" cy="1132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4400" b="1" spc="300">
                <a:ln w="12700" cap="flat">
                  <a:solidFill>
                    <a:schemeClr val="accent4"/>
                  </a:solidFill>
                  <a:prstDash val="solid"/>
                  <a:round/>
                </a:ln>
                <a:gradFill flip="none" rotWithShape="1">
                  <a:gsLst>
                    <a:gs pos="0">
                      <a:schemeClr val="accent4"/>
                    </a:gs>
                    <a:gs pos="4000">
                      <a:srgbClr val="91E2EC"/>
                    </a:gs>
                    <a:gs pos="87000">
                      <a:srgbClr val="DAF5F9"/>
                    </a:gs>
                  </a:gsLst>
                  <a:lin ang="5400000" scaled="0"/>
                </a:gradFill>
              </a:defRPr>
            </a:pPr>
            <a:r>
              <a:t>JOLÕK KABUÑ ÑAN EKJAB</a:t>
            </a:r>
          </a:p>
          <a:p>
            <a:pPr algn="ctr">
              <a:defRPr sz="2400" b="1">
                <a:solidFill>
                  <a:srgbClr val="FFFFA3"/>
                </a:solidFill>
                <a:effectLst>
                  <a:outerShdw blurRad="50800" dist="50800" dir="5400000" rotWithShape="0">
                    <a:srgbClr val="000000"/>
                  </a:outerShdw>
                </a:effectLst>
              </a:defRPr>
            </a:pPr>
            <a:r>
              <a:t>1 Ri-Korinth 10:14-22 (Kap an Irooj im kap in tiṃoṇ ko)</a:t>
            </a:r>
          </a:p>
        </p:txBody>
      </p:sp>
      <p:sp>
        <p:nvSpPr>
          <p:cNvPr id="293" name="CuadroTexto 4"/>
          <p:cNvSpPr txBox="1"/>
          <p:nvPr/>
        </p:nvSpPr>
        <p:spPr>
          <a:xfrm>
            <a:off x="1819275" y="1138773"/>
            <a:ext cx="9671267" cy="369332"/>
          </a:xfrm>
          <a:prstGeom prst="rect">
            <a:avLst/>
          </a:prstGeom>
          <a:solidFill>
            <a:schemeClr val="bg1"/>
          </a:solidFill>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defPPr>
              <a:defRPr lang="es-ES"/>
            </a:defPPr>
            <a:lvl1pPr algn="ctr" eaLnBrk="1" hangingPunct="1">
              <a:defRPr b="1" kern="1200">
                <a:solidFill>
                  <a:schemeClr val="accent4">
                    <a:lumMod val="50000"/>
                  </a:schemeClr>
                </a:solidFill>
                <a:latin typeface="Comic Sans MS" panose="030F0702030302020204" pitchFamily="66" charset="0"/>
              </a:defRPr>
            </a:lvl1pPr>
            <a:lvl2pPr marL="457200" eaLnBrk="1" hangingPunct="1">
              <a:defRPr kern="1200">
                <a:solidFill>
                  <a:schemeClr val="dk1"/>
                </a:solidFill>
              </a:defRPr>
            </a:lvl2pPr>
            <a:lvl3pPr marL="914400" eaLnBrk="1" hangingPunct="1">
              <a:defRPr kern="1200">
                <a:solidFill>
                  <a:schemeClr val="dk1"/>
                </a:solidFill>
              </a:defRPr>
            </a:lvl3pPr>
            <a:lvl4pPr marL="1371600" eaLnBrk="1" hangingPunct="1">
              <a:defRPr kern="1200">
                <a:solidFill>
                  <a:schemeClr val="dk1"/>
                </a:solidFill>
              </a:defRPr>
            </a:lvl4pPr>
            <a:lvl5pPr marL="1828800" eaLnBrk="1" hangingPunct="1">
              <a:defRPr kern="1200">
                <a:solidFill>
                  <a:schemeClr val="dk1"/>
                </a:solidFill>
              </a:defRPr>
            </a:lvl5pPr>
            <a:lvl6pPr marL="2286000" eaLnBrk="1" hangingPunct="1">
              <a:defRPr kern="1200">
                <a:solidFill>
                  <a:schemeClr val="dk1"/>
                </a:solidFill>
              </a:defRPr>
            </a:lvl6pPr>
            <a:lvl7pPr marL="2743200" eaLnBrk="1" hangingPunct="1">
              <a:defRPr kern="1200">
                <a:solidFill>
                  <a:schemeClr val="dk1"/>
                </a:solidFill>
              </a:defRPr>
            </a:lvl7pPr>
            <a:lvl8pPr marL="3200400" eaLnBrk="1" hangingPunct="1">
              <a:defRPr kern="1200">
                <a:solidFill>
                  <a:schemeClr val="dk1"/>
                </a:solidFill>
              </a:defRPr>
            </a:lvl8pPr>
            <a:lvl9pPr marL="3657600" eaLnBrk="1" hangingPunct="1">
              <a:defRPr kern="1200">
                <a:solidFill>
                  <a:schemeClr val="dk1"/>
                </a:solidFill>
              </a:defRPr>
            </a:lvl9pPr>
          </a:lstStyle>
          <a:p>
            <a:r>
              <a:rPr dirty="0"/>
              <a:t>“</a:t>
            </a:r>
            <a:r>
              <a:rPr dirty="0" err="1"/>
              <a:t>Kōn</a:t>
            </a:r>
            <a:r>
              <a:rPr dirty="0"/>
              <a:t> men in, </a:t>
            </a:r>
            <a:r>
              <a:rPr dirty="0" err="1"/>
              <a:t>ro</a:t>
            </a:r>
            <a:r>
              <a:rPr dirty="0"/>
              <a:t> </a:t>
            </a:r>
            <a:r>
              <a:rPr dirty="0" err="1"/>
              <a:t>jera</a:t>
            </a:r>
            <a:r>
              <a:rPr dirty="0"/>
              <a:t> </a:t>
            </a:r>
            <a:r>
              <a:rPr dirty="0" err="1"/>
              <a:t>rejitōnbōro</a:t>
            </a:r>
            <a:r>
              <a:rPr dirty="0"/>
              <a:t>, </a:t>
            </a:r>
            <a:r>
              <a:rPr dirty="0" err="1"/>
              <a:t>koṃwin</a:t>
            </a:r>
            <a:r>
              <a:rPr dirty="0"/>
              <a:t> ko </a:t>
            </a:r>
            <a:r>
              <a:rPr dirty="0" err="1"/>
              <a:t>jān</a:t>
            </a:r>
            <a:r>
              <a:rPr dirty="0"/>
              <a:t> </a:t>
            </a:r>
            <a:r>
              <a:rPr dirty="0" err="1"/>
              <a:t>kabuñ</a:t>
            </a:r>
            <a:r>
              <a:rPr dirty="0"/>
              <a:t> </a:t>
            </a:r>
            <a:r>
              <a:rPr dirty="0" err="1"/>
              <a:t>ñan</a:t>
            </a:r>
            <a:r>
              <a:rPr dirty="0"/>
              <a:t> </a:t>
            </a:r>
            <a:r>
              <a:rPr dirty="0" err="1"/>
              <a:t>ekjab</a:t>
            </a:r>
            <a:r>
              <a:rPr dirty="0"/>
              <a:t>” </a:t>
            </a:r>
            <a:r>
              <a:rPr sz="1400" dirty="0"/>
              <a:t>(1 Ri-</a:t>
            </a:r>
            <a:r>
              <a:rPr sz="1400" dirty="0" err="1"/>
              <a:t>Korinth</a:t>
            </a:r>
            <a:r>
              <a:rPr sz="1400" dirty="0"/>
              <a:t> 10:14)</a:t>
            </a:r>
            <a:endParaRPr dirty="0"/>
          </a:p>
        </p:txBody>
      </p:sp>
      <p:sp>
        <p:nvSpPr>
          <p:cNvPr id="294" name="CuadroTexto 5"/>
          <p:cNvSpPr txBox="1"/>
          <p:nvPr/>
        </p:nvSpPr>
        <p:spPr>
          <a:xfrm>
            <a:off x="3867527" y="1718386"/>
            <a:ext cx="8278753"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solidFill>
                  <a:srgbClr val="FFFFFF"/>
                </a:solidFill>
                <a:effectLst>
                  <a:outerShdw blurRad="50800" dist="50800" dir="5400000" rotWithShape="0">
                    <a:srgbClr val="000000"/>
                  </a:outerShdw>
                </a:effectLst>
              </a:defRPr>
            </a:lvl1pPr>
          </a:lstStyle>
          <a:p>
            <a:r>
              <a:t>Elañe mõñã ko rej katok kaki ñan ekjap ko remaroñ mõñã ilo ejelok inebata, etke Paul ej einwõt ej kakabilek nae menin ilo 1 Ri-Korinth 10:20?</a:t>
            </a:r>
          </a:p>
        </p:txBody>
      </p:sp>
      <p:pic>
        <p:nvPicPr>
          <p:cNvPr id="295" name="Imagen 3" descr="Imagen 3"/>
          <p:cNvPicPr>
            <a:picLocks noChangeAspect="1"/>
          </p:cNvPicPr>
          <p:nvPr/>
        </p:nvPicPr>
        <p:blipFill>
          <a:blip r:embed="rId3"/>
          <a:srcRect r="3"/>
          <a:stretch>
            <a:fillRect/>
          </a:stretch>
        </p:blipFill>
        <p:spPr>
          <a:xfrm>
            <a:off x="104251" y="2010956"/>
            <a:ext cx="3473055" cy="1987789"/>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96" name="Imagen 7" descr="Imagen 7"/>
          <p:cNvPicPr>
            <a:picLocks noChangeAspect="1"/>
          </p:cNvPicPr>
          <p:nvPr/>
        </p:nvPicPr>
        <p:blipFill>
          <a:blip r:embed="rId4"/>
          <a:srcRect r="2" b="5"/>
          <a:stretch>
            <a:fillRect/>
          </a:stretch>
        </p:blipFill>
        <p:spPr>
          <a:xfrm>
            <a:off x="8309291" y="4743068"/>
            <a:ext cx="3739754" cy="1940720"/>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7" name="CuadroTexto 9"/>
          <p:cNvSpPr txBox="1"/>
          <p:nvPr/>
        </p:nvSpPr>
        <p:spPr>
          <a:xfrm>
            <a:off x="188595" y="4427503"/>
            <a:ext cx="7986661"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2000" b="1">
                <a:solidFill>
                  <a:srgbClr val="FFFFFF"/>
                </a:solidFill>
                <a:effectLst>
                  <a:outerShdw blurRad="50800" dist="50800" dir="5400000" rotWithShape="0">
                    <a:srgbClr val="000000"/>
                  </a:outerShdw>
                </a:effectLst>
              </a:defRPr>
            </a:pPr>
            <a:r>
              <a:t>Ilo ad bōk koņaad ilo Kōjota eo ekwojarjar jej erom m̧ōttan ānbwinnin Kraist (kabun̄ eo), ak, ilo ad bōk koņaad ilo m̧akūtkūt in kabun̄-jar n̄an ekjab, jej bōk koņaad ippān tim̧o̧n ro</a:t>
            </a:r>
            <a:br/>
            <a:r>
              <a:t>(1 Cor. 10:16-20).</a:t>
            </a:r>
          </a:p>
        </p:txBody>
      </p:sp>
      <p:sp>
        <p:nvSpPr>
          <p:cNvPr id="298" name="CuadroTexto 6"/>
          <p:cNvSpPr txBox="1"/>
          <p:nvPr/>
        </p:nvSpPr>
        <p:spPr>
          <a:xfrm>
            <a:off x="3867527" y="2825294"/>
            <a:ext cx="8278752"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solidFill>
                  <a:srgbClr val="FFFFFF"/>
                </a:solidFill>
                <a:effectLst>
                  <a:outerShdw blurRad="50800" dist="50800" dir="5400000" rotWithShape="0">
                    <a:srgbClr val="000000"/>
                  </a:outerShdw>
                </a:effectLst>
              </a:defRPr>
            </a:lvl1pPr>
          </a:lstStyle>
          <a:p>
            <a:r>
              <a:t>Ej juon men ñan mōñā kanniōk ilo mweo, ilo ejelok bōd, im bar juon men ñan kōmmane ilo ien kwojkwoj eo an armij ijo rej kabuñ ñan ekjab ko. Ilo an bōk kunan ilo kain kwojkwoj rot kein, ri tõmak eo ej jolok tõmak eo an im bõk kabuñ ñan ekjap.</a:t>
            </a:r>
          </a:p>
        </p:txBody>
      </p:sp>
      <p:sp>
        <p:nvSpPr>
          <p:cNvPr id="299" name="CuadroTexto 10"/>
          <p:cNvSpPr txBox="1"/>
          <p:nvPr/>
        </p:nvSpPr>
        <p:spPr>
          <a:xfrm>
            <a:off x="188595" y="5788318"/>
            <a:ext cx="7631481"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solidFill>
                  <a:srgbClr val="FFFFFF"/>
                </a:solidFill>
                <a:effectLst>
                  <a:outerShdw blurRad="50800" dist="50800" dir="5400000" rotWithShape="0">
                    <a:srgbClr val="000000"/>
                  </a:outerShdw>
                </a:effectLst>
              </a:defRPr>
            </a:lvl1pPr>
          </a:lstStyle>
          <a:p>
            <a:r>
              <a:t>Jejjab maroñ bōk kab in Kwojarjar, nebar Jisōs, im –ilo ien eo wot– bōk jen kap eo ej nebar demon ro (1 Cor. 10:21).</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92"/>
                                        </p:tgtEl>
                                        <p:attrNameLst>
                                          <p:attrName>style.visibility</p:attrName>
                                        </p:attrNameLst>
                                      </p:cBhvr>
                                      <p:to>
                                        <p:strVal val="visible"/>
                                      </p:to>
                                    </p:set>
                                    <p:anim calcmode="lin" valueType="num">
                                      <p:cBhvr>
                                        <p:cTn id="7" dur="800" fill="hold"/>
                                        <p:tgtEl>
                                          <p:spTgt spid="292"/>
                                        </p:tgtEl>
                                        <p:attrNameLst>
                                          <p:attrName>ppt_w</p:attrName>
                                        </p:attrNameLst>
                                      </p:cBhvr>
                                      <p:tavLst>
                                        <p:tav tm="0">
                                          <p:val>
                                            <p:fltVal val="0"/>
                                          </p:val>
                                        </p:tav>
                                        <p:tav tm="100000">
                                          <p:val>
                                            <p:strVal val="#ppt_w"/>
                                          </p:val>
                                        </p:tav>
                                      </p:tavLst>
                                    </p:anim>
                                    <p:anim calcmode="lin" valueType="num">
                                      <p:cBhvr>
                                        <p:cTn id="8" dur="800" fill="hold"/>
                                        <p:tgtEl>
                                          <p:spTgt spid="292"/>
                                        </p:tgtEl>
                                        <p:attrNameLst>
                                          <p:attrName>ppt_h</p:attrName>
                                        </p:attrNameLst>
                                      </p:cBhvr>
                                      <p:tavLst>
                                        <p:tav tm="0">
                                          <p:val>
                                            <p:fltVal val="0"/>
                                          </p:val>
                                        </p:tav>
                                        <p:tav tm="100000">
                                          <p:val>
                                            <p:strVal val="#ppt_h"/>
                                          </p:val>
                                        </p:tav>
                                      </p:tavLst>
                                    </p:anim>
                                    <p:anim calcmode="lin" valueType="num">
                                      <p:cBhvr>
                                        <p:cTn id="9" dur="800" fill="hold"/>
                                        <p:tgtEl>
                                          <p:spTgt spid="292"/>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9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15" presetClass="entr" presetSubtype="0" fill="hold" grpId="2" nodeType="afterEffect">
                                  <p:stCondLst>
                                    <p:cond delay="0"/>
                                  </p:stCondLst>
                                  <p:iterate>
                                    <p:tmAbs val="0"/>
                                  </p:iterate>
                                  <p:childTnLst>
                                    <p:set>
                                      <p:cBhvr>
                                        <p:cTn id="13" fill="hold"/>
                                        <p:tgtEl>
                                          <p:spTgt spid="293"/>
                                        </p:tgtEl>
                                        <p:attrNameLst>
                                          <p:attrName>style.visibility</p:attrName>
                                        </p:attrNameLst>
                                      </p:cBhvr>
                                      <p:to>
                                        <p:strVal val="visible"/>
                                      </p:to>
                                    </p:set>
                                    <p:anim calcmode="lin" valueType="num">
                                      <p:cBhvr>
                                        <p:cTn id="14" dur="1000" fill="hold"/>
                                        <p:tgtEl>
                                          <p:spTgt spid="293"/>
                                        </p:tgtEl>
                                        <p:attrNameLst>
                                          <p:attrName>ppt_w</p:attrName>
                                        </p:attrNameLst>
                                      </p:cBhvr>
                                      <p:tavLst>
                                        <p:tav tm="0">
                                          <p:val>
                                            <p:fltVal val="0"/>
                                          </p:val>
                                        </p:tav>
                                        <p:tav tm="100000">
                                          <p:val>
                                            <p:strVal val="#ppt_w"/>
                                          </p:val>
                                        </p:tav>
                                      </p:tavLst>
                                    </p:anim>
                                    <p:anim calcmode="lin" valueType="num">
                                      <p:cBhvr>
                                        <p:cTn id="15" dur="1000" fill="hold"/>
                                        <p:tgtEl>
                                          <p:spTgt spid="293"/>
                                        </p:tgtEl>
                                        <p:attrNameLst>
                                          <p:attrName>ppt_h</p:attrName>
                                        </p:attrNameLst>
                                      </p:cBhvr>
                                      <p:tavLst>
                                        <p:tav tm="0">
                                          <p:val>
                                            <p:fltVal val="0"/>
                                          </p:val>
                                        </p:tav>
                                        <p:tav tm="100000">
                                          <p:val>
                                            <p:strVal val="#ppt_h"/>
                                          </p:val>
                                        </p:tav>
                                      </p:tavLst>
                                    </p:anim>
                                    <p:anim calcmode="lin" valueType="num">
                                      <p:cBhvr>
                                        <p:cTn id="16" dur="1000" fill="hold"/>
                                        <p:tgtEl>
                                          <p:spTgt spid="293"/>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9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3" nodeType="clickEffect">
                                  <p:stCondLst>
                                    <p:cond delay="0"/>
                                  </p:stCondLst>
                                  <p:iterate>
                                    <p:tmAbs val="0"/>
                                  </p:iterate>
                                  <p:childTnLst>
                                    <p:set>
                                      <p:cBhvr>
                                        <p:cTn id="21" fill="hold"/>
                                        <p:tgtEl>
                                          <p:spTgt spid="294"/>
                                        </p:tgtEl>
                                        <p:attrNameLst>
                                          <p:attrName>style.visibility</p:attrName>
                                        </p:attrNameLst>
                                      </p:cBhvr>
                                      <p:to>
                                        <p:strVal val="visible"/>
                                      </p:to>
                                    </p:set>
                                    <p:animEffect transition="in" filter="wipe(left)">
                                      <p:cBhvr>
                                        <p:cTn id="22" dur="500"/>
                                        <p:tgtEl>
                                          <p:spTgt spid="29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fill="hold" grpId="4" nodeType="clickEffect">
                                  <p:stCondLst>
                                    <p:cond delay="0"/>
                                  </p:stCondLst>
                                  <p:iterate>
                                    <p:tmAbs val="0"/>
                                  </p:iterate>
                                  <p:childTnLst>
                                    <p:set>
                                      <p:cBhvr>
                                        <p:cTn id="26" fill="hold"/>
                                        <p:tgtEl>
                                          <p:spTgt spid="295"/>
                                        </p:tgtEl>
                                        <p:attrNameLst>
                                          <p:attrName>style.visibility</p:attrName>
                                        </p:attrNameLst>
                                      </p:cBhvr>
                                      <p:to>
                                        <p:strVal val="visible"/>
                                      </p:to>
                                    </p:set>
                                    <p:animEffect transition="in" filter="fade">
                                      <p:cBhvr>
                                        <p:cTn id="27" dur="750"/>
                                        <p:tgtEl>
                                          <p:spTgt spid="295"/>
                                        </p:tgtEl>
                                      </p:cBhvr>
                                    </p:animEffect>
                                  </p:childTnLst>
                                </p:cTn>
                              </p:par>
                            </p:childTnLst>
                          </p:cTn>
                        </p:par>
                        <p:par>
                          <p:cTn id="28" fill="hold">
                            <p:stCondLst>
                              <p:cond delay="750"/>
                            </p:stCondLst>
                            <p:childTnLst>
                              <p:par>
                                <p:cTn id="29" presetID="22" presetClass="entr" presetSubtype="8" fill="hold" grpId="5" nodeType="afterEffect">
                                  <p:stCondLst>
                                    <p:cond delay="0"/>
                                  </p:stCondLst>
                                  <p:iterate>
                                    <p:tmAbs val="0"/>
                                  </p:iterate>
                                  <p:childTnLst>
                                    <p:set>
                                      <p:cBhvr>
                                        <p:cTn id="30" fill="hold"/>
                                        <p:tgtEl>
                                          <p:spTgt spid="298"/>
                                        </p:tgtEl>
                                        <p:attrNameLst>
                                          <p:attrName>style.visibility</p:attrName>
                                        </p:attrNameLst>
                                      </p:cBhvr>
                                      <p:to>
                                        <p:strVal val="visible"/>
                                      </p:to>
                                    </p:set>
                                    <p:animEffect transition="in" filter="wipe(left)">
                                      <p:cBhvr>
                                        <p:cTn id="31" dur="500"/>
                                        <p:tgtEl>
                                          <p:spTgt spid="29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6" nodeType="clickEffect">
                                  <p:stCondLst>
                                    <p:cond delay="0"/>
                                  </p:stCondLst>
                                  <p:iterate>
                                    <p:tmAbs val="0"/>
                                  </p:iterate>
                                  <p:childTnLst>
                                    <p:set>
                                      <p:cBhvr>
                                        <p:cTn id="35" fill="hold"/>
                                        <p:tgtEl>
                                          <p:spTgt spid="296"/>
                                        </p:tgtEl>
                                        <p:attrNameLst>
                                          <p:attrName>style.visibility</p:attrName>
                                        </p:attrNameLst>
                                      </p:cBhvr>
                                      <p:to>
                                        <p:strVal val="visible"/>
                                      </p:to>
                                    </p:set>
                                    <p:animEffect transition="in" filter="wipe(left)">
                                      <p:cBhvr>
                                        <p:cTn id="36" dur="500"/>
                                        <p:tgtEl>
                                          <p:spTgt spid="296"/>
                                        </p:tgtEl>
                                      </p:cBhvr>
                                    </p:animEffect>
                                  </p:childTnLst>
                                </p:cTn>
                              </p:par>
                            </p:childTnLst>
                          </p:cTn>
                        </p:par>
                        <p:par>
                          <p:cTn id="37" fill="hold">
                            <p:stCondLst>
                              <p:cond delay="500"/>
                            </p:stCondLst>
                            <p:childTnLst>
                              <p:par>
                                <p:cTn id="38" presetID="22" presetClass="entr" presetSubtype="8" fill="hold" grpId="7" nodeType="afterEffect">
                                  <p:stCondLst>
                                    <p:cond delay="0"/>
                                  </p:stCondLst>
                                  <p:iterate>
                                    <p:tmAbs val="0"/>
                                  </p:iterate>
                                  <p:childTnLst>
                                    <p:set>
                                      <p:cBhvr>
                                        <p:cTn id="39" fill="hold"/>
                                        <p:tgtEl>
                                          <p:spTgt spid="297"/>
                                        </p:tgtEl>
                                        <p:attrNameLst>
                                          <p:attrName>style.visibility</p:attrName>
                                        </p:attrNameLst>
                                      </p:cBhvr>
                                      <p:to>
                                        <p:strVal val="visible"/>
                                      </p:to>
                                    </p:set>
                                    <p:animEffect transition="in" filter="wipe(left)">
                                      <p:cBhvr>
                                        <p:cTn id="40" dur="500"/>
                                        <p:tgtEl>
                                          <p:spTgt spid="29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8" nodeType="clickEffect">
                                  <p:stCondLst>
                                    <p:cond delay="0"/>
                                  </p:stCondLst>
                                  <p:iterate>
                                    <p:tmAbs val="0"/>
                                  </p:iterate>
                                  <p:childTnLst>
                                    <p:set>
                                      <p:cBhvr>
                                        <p:cTn id="44" fill="hold"/>
                                        <p:tgtEl>
                                          <p:spTgt spid="299"/>
                                        </p:tgtEl>
                                        <p:attrNameLst>
                                          <p:attrName>style.visibility</p:attrName>
                                        </p:attrNameLst>
                                      </p:cBhvr>
                                      <p:to>
                                        <p:strVal val="visible"/>
                                      </p:to>
                                    </p:set>
                                    <p:animEffect transition="in" filter="wipe(left)">
                                      <p:cBhvr>
                                        <p:cTn id="45" dur="500"/>
                                        <p:tgtEl>
                                          <p:spTgt spid="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 grpId="1" animBg="1" advAuto="0"/>
      <p:bldP spid="293" grpId="2" animBg="1" advAuto="0"/>
      <p:bldP spid="294" grpId="3" animBg="1" advAuto="0"/>
      <p:bldP spid="295" grpId="4" animBg="1" advAuto="0"/>
      <p:bldP spid="296" grpId="6" animBg="1" advAuto="0"/>
      <p:bldP spid="297" grpId="7" animBg="1" advAuto="0"/>
      <p:bldP spid="298" grpId="5" animBg="1" advAuto="0"/>
      <p:bldP spid="299" grpId="8"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57150"/>
            <a:ext cx="12192000" cy="954107"/>
          </a:xfrm>
          <a:prstGeom prst="rect">
            <a:avLst/>
          </a:prstGeom>
          <a:noFill/>
        </p:spPr>
        <p:txBody>
          <a:bodyPr wrap="square">
            <a:spAutoFit/>
          </a:bodyPr>
          <a:lstStyle/>
          <a:p>
            <a:pPr lvl="0" algn="ctr" hangingPunct="1"/>
            <a:r>
              <a:rPr lang="es-ES" sz="3200" b="1" kern="1200" spc="300" dirty="0">
                <a:ln w="13462">
                  <a:solidFill>
                    <a:prstClr val="white"/>
                  </a:solidFill>
                  <a:prstDash val="solid"/>
                </a:ln>
                <a:solidFill>
                  <a:srgbClr val="337519"/>
                </a:solidFill>
                <a:effectLst>
                  <a:outerShdw dist="38100" dir="2700000" algn="bl" rotWithShape="0">
                    <a:srgbClr val="B1319F">
                      <a:lumMod val="75000"/>
                    </a:srgbClr>
                  </a:outerShdw>
                </a:effectLst>
              </a:rPr>
              <a:t>TA </a:t>
            </a:r>
            <a:r>
              <a:rPr lang="es-ES" sz="3200" b="1" kern="1200" spc="300" dirty="0" err="1">
                <a:ln w="13462">
                  <a:solidFill>
                    <a:prstClr val="white"/>
                  </a:solidFill>
                  <a:prstDash val="solid"/>
                </a:ln>
                <a:solidFill>
                  <a:srgbClr val="337519"/>
                </a:solidFill>
                <a:effectLst>
                  <a:outerShdw dist="38100" dir="2700000" algn="bl" rotWithShape="0">
                    <a:srgbClr val="B1319F">
                      <a:lumMod val="75000"/>
                    </a:srgbClr>
                  </a:outerShdw>
                </a:effectLst>
              </a:rPr>
              <a:t>EO</a:t>
            </a:r>
            <a:r>
              <a:rPr lang="es-ES" sz="3200" b="1" kern="1200" spc="300" dirty="0">
                <a:ln w="13462">
                  <a:solidFill>
                    <a:prstClr val="white"/>
                  </a:solidFill>
                  <a:prstDash val="solid"/>
                </a:ln>
                <a:solidFill>
                  <a:srgbClr val="337519"/>
                </a:solidFill>
                <a:effectLst>
                  <a:outerShdw dist="38100" dir="2700000" algn="bl" rotWithShape="0">
                    <a:srgbClr val="B1319F">
                      <a:lumMod val="75000"/>
                    </a:srgbClr>
                  </a:outerShdw>
                </a:effectLst>
              </a:rPr>
              <a:t> </a:t>
            </a:r>
            <a:r>
              <a:rPr lang="es-ES" sz="3200" b="1" kern="1200" spc="300" dirty="0" err="1">
                <a:ln w="13462">
                  <a:solidFill>
                    <a:prstClr val="white"/>
                  </a:solidFill>
                  <a:prstDash val="solid"/>
                </a:ln>
                <a:solidFill>
                  <a:srgbClr val="337519"/>
                </a:solidFill>
                <a:effectLst>
                  <a:outerShdw dist="38100" dir="2700000" algn="bl" rotWithShape="0">
                    <a:srgbClr val="B1319F">
                      <a:lumMod val="75000"/>
                    </a:srgbClr>
                  </a:outerShdw>
                </a:effectLst>
              </a:rPr>
              <a:t>EKKAR</a:t>
            </a:r>
            <a:r>
              <a:rPr lang="es-ES" sz="3200" b="1" kern="1200" spc="300" dirty="0">
                <a:ln w="13462">
                  <a:solidFill>
                    <a:prstClr val="white"/>
                  </a:solidFill>
                  <a:prstDash val="solid"/>
                </a:ln>
                <a:solidFill>
                  <a:srgbClr val="337519"/>
                </a:solidFill>
                <a:effectLst>
                  <a:outerShdw dist="38100" dir="2700000" algn="bl" rotWithShape="0">
                    <a:srgbClr val="B1319F">
                      <a:lumMod val="75000"/>
                    </a:srgbClr>
                  </a:outerShdw>
                </a:effectLst>
              </a:rPr>
              <a:t> </a:t>
            </a:r>
            <a:r>
              <a:rPr lang="es-ES" sz="3200" b="1" kern="1200" spc="300" dirty="0" err="1">
                <a:ln w="13462">
                  <a:solidFill>
                    <a:prstClr val="white"/>
                  </a:solidFill>
                  <a:prstDash val="solid"/>
                </a:ln>
                <a:solidFill>
                  <a:srgbClr val="337519"/>
                </a:solidFill>
                <a:effectLst>
                  <a:outerShdw dist="38100" dir="2700000" algn="bl" rotWithShape="0">
                    <a:srgbClr val="B1319F">
                      <a:lumMod val="75000"/>
                    </a:srgbClr>
                  </a:outerShdw>
                </a:effectLst>
              </a:rPr>
              <a:t>ÑAN</a:t>
            </a:r>
            <a:r>
              <a:rPr lang="es-ES" sz="3200" b="1" kern="1200" spc="300" dirty="0">
                <a:ln w="13462">
                  <a:solidFill>
                    <a:prstClr val="white"/>
                  </a:solidFill>
                  <a:prstDash val="solid"/>
                </a:ln>
                <a:solidFill>
                  <a:srgbClr val="337519"/>
                </a:solidFill>
                <a:effectLst>
                  <a:outerShdw dist="38100" dir="2700000" algn="bl" rotWithShape="0">
                    <a:srgbClr val="B1319F">
                      <a:lumMod val="75000"/>
                    </a:srgbClr>
                  </a:outerShdw>
                </a:effectLst>
              </a:rPr>
              <a:t> KIEN IM TA </a:t>
            </a:r>
            <a:r>
              <a:rPr lang="es-ES" sz="3200" b="1" kern="1200" spc="300" dirty="0" err="1">
                <a:ln w="13462">
                  <a:solidFill>
                    <a:prstClr val="white"/>
                  </a:solidFill>
                  <a:prstDash val="solid"/>
                </a:ln>
                <a:solidFill>
                  <a:srgbClr val="337519"/>
                </a:solidFill>
                <a:effectLst>
                  <a:outerShdw dist="38100" dir="2700000" algn="bl" rotWithShape="0">
                    <a:srgbClr val="B1319F">
                      <a:lumMod val="75000"/>
                    </a:srgbClr>
                  </a:outerShdw>
                </a:effectLst>
              </a:rPr>
              <a:t>EO</a:t>
            </a:r>
            <a:r>
              <a:rPr lang="es-ES" sz="3200" b="1" kern="1200" spc="300" dirty="0">
                <a:ln w="13462">
                  <a:solidFill>
                    <a:prstClr val="white"/>
                  </a:solidFill>
                  <a:prstDash val="solid"/>
                </a:ln>
                <a:solidFill>
                  <a:srgbClr val="337519"/>
                </a:solidFill>
                <a:effectLst>
                  <a:outerShdw dist="38100" dir="2700000" algn="bl" rotWithShape="0">
                    <a:srgbClr val="B1319F">
                      <a:lumMod val="75000"/>
                    </a:srgbClr>
                  </a:outerShdw>
                </a:effectLst>
              </a:rPr>
              <a:t> </a:t>
            </a:r>
            <a:r>
              <a:rPr lang="es-ES" sz="3200" b="1" kern="1200" spc="300" dirty="0" err="1">
                <a:ln w="13462">
                  <a:solidFill>
                    <a:prstClr val="white"/>
                  </a:solidFill>
                  <a:prstDash val="solid"/>
                </a:ln>
                <a:solidFill>
                  <a:srgbClr val="337519"/>
                </a:solidFill>
                <a:effectLst>
                  <a:outerShdw dist="38100" dir="2700000" algn="bl" rotWithShape="0">
                    <a:srgbClr val="B1319F">
                      <a:lumMod val="75000"/>
                    </a:srgbClr>
                  </a:outerShdw>
                </a:effectLst>
              </a:rPr>
              <a:t>EKKAR</a:t>
            </a:r>
            <a:r>
              <a:rPr lang="es-ES" sz="3200" b="1" kern="1200" spc="300" dirty="0">
                <a:ln w="13462">
                  <a:solidFill>
                    <a:prstClr val="white"/>
                  </a:solidFill>
                  <a:prstDash val="solid"/>
                </a:ln>
                <a:solidFill>
                  <a:srgbClr val="337519"/>
                </a:solidFill>
                <a:effectLst>
                  <a:outerShdw dist="38100" dir="2700000" algn="bl" rotWithShape="0">
                    <a:srgbClr val="B1319F">
                      <a:lumMod val="75000"/>
                    </a:srgbClr>
                  </a:outerShdw>
                </a:effectLst>
              </a:rPr>
              <a:t> IM  EMMAN</a:t>
            </a:r>
            <a:endParaRPr kumimoji="0" lang="es-ES" sz="3200" b="1" i="0" u="none" strike="noStrike" kern="1200" cap="none" spc="300" normalizeH="0" baseline="0" noProof="0" dirty="0">
              <a:ln w="13462">
                <a:solidFill>
                  <a:prstClr val="white"/>
                </a:solidFill>
                <a:prstDash val="solid"/>
              </a:ln>
              <a:solidFill>
                <a:srgbClr val="337519"/>
              </a:solidFill>
              <a:effectLst>
                <a:outerShdw dist="38100" dir="2700000" algn="bl" rotWithShape="0">
                  <a:srgbClr val="B1319F">
                    <a:lumMod val="75000"/>
                  </a:srgbClr>
                </a:outerShdw>
              </a:effectLst>
              <a:uLnTx/>
              <a:uFillTx/>
              <a:latin typeface="Aptos" panose="02110004020202020204"/>
            </a:endParaRPr>
          </a:p>
          <a:p>
            <a:pPr lvl="0" algn="ctr" hangingPunct="1">
              <a:defRPr/>
            </a:pPr>
            <a:r>
              <a:rPr lang="es-ES" sz="2400" b="1" kern="1200" dirty="0">
                <a:ln w="13462">
                  <a:noFill/>
                  <a:prstDash val="solid"/>
                </a:ln>
                <a:solidFill>
                  <a:srgbClr val="105660"/>
                </a:solidFill>
                <a:effectLst>
                  <a:outerShdw dist="25400" dir="2700000" algn="bl" rotWithShape="0">
                    <a:srgbClr val="48CEE0">
                      <a:alpha val="43000"/>
                    </a:srgbClr>
                  </a:outerShdw>
                </a:effectLst>
              </a:rPr>
              <a:t>1 </a:t>
            </a:r>
            <a:r>
              <a:rPr lang="es-ES" sz="2400" b="1" kern="1200" dirty="0" err="1">
                <a:ln w="13462">
                  <a:noFill/>
                  <a:prstDash val="solid"/>
                </a:ln>
                <a:solidFill>
                  <a:srgbClr val="105660"/>
                </a:solidFill>
                <a:effectLst>
                  <a:outerShdw dist="25400" dir="2700000" algn="bl" rotWithShape="0">
                    <a:srgbClr val="48CEE0">
                      <a:alpha val="43000"/>
                    </a:srgbClr>
                  </a:outerShdw>
                </a:effectLst>
              </a:rPr>
              <a:t>Ri-Korint</a:t>
            </a:r>
            <a:r>
              <a:rPr lang="es-ES" sz="2400" b="1" kern="1200" dirty="0">
                <a:ln w="13462">
                  <a:noFill/>
                  <a:prstDash val="solid"/>
                </a:ln>
                <a:solidFill>
                  <a:srgbClr val="105660"/>
                </a:solidFill>
                <a:effectLst>
                  <a:outerShdw dist="25400" dir="2700000" algn="bl" rotWithShape="0">
                    <a:srgbClr val="48CEE0">
                      <a:alpha val="43000"/>
                    </a:srgbClr>
                  </a:outerShdw>
                </a:effectLst>
              </a:rPr>
              <a:t> 10:23-33 (</a:t>
            </a:r>
            <a:r>
              <a:rPr lang="es-ES" sz="2400" b="1" kern="1200" dirty="0" err="1">
                <a:ln w="13462">
                  <a:noFill/>
                  <a:prstDash val="solid"/>
                </a:ln>
                <a:solidFill>
                  <a:srgbClr val="105660"/>
                </a:solidFill>
                <a:effectLst>
                  <a:outerShdw dist="25400" dir="2700000" algn="bl" rotWithShape="0">
                    <a:srgbClr val="48CEE0">
                      <a:alpha val="43000"/>
                    </a:srgbClr>
                  </a:outerShdw>
                </a:effectLst>
              </a:rPr>
              <a:t>Kõmmõne</a:t>
            </a:r>
            <a:r>
              <a:rPr lang="es-ES" sz="2400" b="1" kern="1200" dirty="0">
                <a:ln w="13462">
                  <a:noFill/>
                  <a:prstDash val="solid"/>
                </a:ln>
                <a:solidFill>
                  <a:srgbClr val="105660"/>
                </a:solidFill>
                <a:effectLst>
                  <a:outerShdw dist="25400" dir="2700000" algn="bl" rotWithShape="0">
                    <a:srgbClr val="48CEE0">
                      <a:alpha val="43000"/>
                    </a:srgbClr>
                  </a:outerShdw>
                </a:effectLst>
              </a:rPr>
              <a:t> </a:t>
            </a:r>
            <a:r>
              <a:rPr lang="es-ES" sz="2400" b="1" kern="1200" dirty="0" err="1">
                <a:ln w="13462">
                  <a:noFill/>
                  <a:prstDash val="solid"/>
                </a:ln>
                <a:solidFill>
                  <a:srgbClr val="105660"/>
                </a:solidFill>
                <a:effectLst>
                  <a:outerShdw dist="25400" dir="2700000" algn="bl" rotWithShape="0">
                    <a:srgbClr val="48CEE0">
                      <a:alpha val="43000"/>
                    </a:srgbClr>
                  </a:outerShdw>
                </a:effectLst>
              </a:rPr>
              <a:t>men</a:t>
            </a:r>
            <a:r>
              <a:rPr lang="es-ES" sz="2400" b="1" kern="1200" dirty="0">
                <a:ln w="13462">
                  <a:noFill/>
                  <a:prstDash val="solid"/>
                </a:ln>
                <a:solidFill>
                  <a:srgbClr val="105660"/>
                </a:solidFill>
                <a:effectLst>
                  <a:outerShdw dist="25400" dir="2700000" algn="bl" rotWithShape="0">
                    <a:srgbClr val="48CEE0">
                      <a:alpha val="43000"/>
                    </a:srgbClr>
                  </a:outerShdw>
                </a:effectLst>
              </a:rPr>
              <a:t> </a:t>
            </a:r>
            <a:r>
              <a:rPr lang="es-ES" sz="2400" b="1" kern="1200" dirty="0" err="1">
                <a:ln w="13462">
                  <a:noFill/>
                  <a:prstDash val="solid"/>
                </a:ln>
                <a:solidFill>
                  <a:srgbClr val="105660"/>
                </a:solidFill>
                <a:effectLst>
                  <a:outerShdw dist="25400" dir="2700000" algn="bl" rotWithShape="0">
                    <a:srgbClr val="48CEE0">
                      <a:alpha val="43000"/>
                    </a:srgbClr>
                  </a:outerShdw>
                </a:effectLst>
              </a:rPr>
              <a:t>otemjej</a:t>
            </a:r>
            <a:r>
              <a:rPr lang="es-ES" sz="2400" b="1" kern="1200" dirty="0">
                <a:ln w="13462">
                  <a:noFill/>
                  <a:prstDash val="solid"/>
                </a:ln>
                <a:solidFill>
                  <a:srgbClr val="105660"/>
                </a:solidFill>
                <a:effectLst>
                  <a:outerShdw dist="25400" dir="2700000" algn="bl" rotWithShape="0">
                    <a:srgbClr val="48CEE0">
                      <a:alpha val="43000"/>
                    </a:srgbClr>
                  </a:outerShdw>
                </a:effectLst>
              </a:rPr>
              <a:t> </a:t>
            </a:r>
            <a:r>
              <a:rPr lang="es-ES" sz="2400" b="1" kern="1200" dirty="0" err="1">
                <a:ln w="13462">
                  <a:noFill/>
                  <a:prstDash val="solid"/>
                </a:ln>
                <a:solidFill>
                  <a:srgbClr val="105660"/>
                </a:solidFill>
                <a:effectLst>
                  <a:outerShdw dist="25400" dir="2700000" algn="bl" rotWithShape="0">
                    <a:srgbClr val="48CEE0">
                      <a:alpha val="43000"/>
                    </a:srgbClr>
                  </a:outerShdw>
                </a:effectLst>
              </a:rPr>
              <a:t>ñan</a:t>
            </a:r>
            <a:r>
              <a:rPr lang="es-ES" sz="2400" b="1" kern="1200" dirty="0">
                <a:ln w="13462">
                  <a:noFill/>
                  <a:prstDash val="solid"/>
                </a:ln>
                <a:solidFill>
                  <a:srgbClr val="105660"/>
                </a:solidFill>
                <a:effectLst>
                  <a:outerShdw dist="25400" dir="2700000" algn="bl" rotWithShape="0">
                    <a:srgbClr val="48CEE0">
                      <a:alpha val="43000"/>
                    </a:srgbClr>
                  </a:outerShdw>
                </a:effectLst>
              </a:rPr>
              <a:t> </a:t>
            </a:r>
            <a:r>
              <a:rPr lang="es-ES" sz="2400" b="1" kern="1200" dirty="0" err="1">
                <a:ln w="13462">
                  <a:noFill/>
                  <a:prstDash val="solid"/>
                </a:ln>
                <a:solidFill>
                  <a:srgbClr val="105660"/>
                </a:solidFill>
                <a:effectLst>
                  <a:outerShdw dist="25400" dir="2700000" algn="bl" rotWithShape="0">
                    <a:srgbClr val="48CEE0">
                      <a:alpha val="43000"/>
                    </a:srgbClr>
                  </a:outerShdw>
                </a:effectLst>
              </a:rPr>
              <a:t>Kaibojoj</a:t>
            </a:r>
            <a:r>
              <a:rPr lang="es-ES" sz="2400" b="1" kern="1200" dirty="0">
                <a:ln w="13462">
                  <a:noFill/>
                  <a:prstDash val="solid"/>
                </a:ln>
                <a:solidFill>
                  <a:srgbClr val="105660"/>
                </a:solidFill>
                <a:effectLst>
                  <a:outerShdw dist="25400" dir="2700000" algn="bl" rotWithShape="0">
                    <a:srgbClr val="48CEE0">
                      <a:alpha val="43000"/>
                    </a:srgbClr>
                  </a:outerShdw>
                </a:effectLst>
              </a:rPr>
              <a:t> Anij)</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157162" y="883987"/>
            <a:ext cx="11877674" cy="646331"/>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lvl="0" algn="ctr" hangingPunct="1"/>
            <a:r>
              <a:rPr lang="es-ES" b="1" kern="1200" dirty="0">
                <a:solidFill>
                  <a:srgbClr val="635DD3">
                    <a:lumMod val="50000"/>
                  </a:srgbClr>
                </a:solidFill>
                <a:latin typeface="Comic Sans MS" panose="030F0702030302020204" pitchFamily="66" charset="0"/>
              </a:rPr>
              <a:t>“</a:t>
            </a:r>
            <a:r>
              <a:rPr lang="es-ES" b="1" kern="1200" dirty="0" err="1">
                <a:solidFill>
                  <a:srgbClr val="635DD3">
                    <a:lumMod val="50000"/>
                  </a:srgbClr>
                </a:solidFill>
                <a:latin typeface="Comic Sans MS" panose="030F0702030302020204" pitchFamily="66" charset="0"/>
              </a:rPr>
              <a:t>Kõn</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men</a:t>
            </a:r>
            <a:r>
              <a:rPr lang="es-ES" b="1" kern="1200" dirty="0">
                <a:solidFill>
                  <a:srgbClr val="635DD3">
                    <a:lumMod val="50000"/>
                  </a:srgbClr>
                </a:solidFill>
                <a:latin typeface="Comic Sans MS" panose="030F0702030302020204" pitchFamily="66" charset="0"/>
              </a:rPr>
              <a:t> in, </a:t>
            </a:r>
            <a:r>
              <a:rPr lang="es-ES" b="1" kern="1200" dirty="0" err="1">
                <a:solidFill>
                  <a:srgbClr val="635DD3">
                    <a:lumMod val="50000"/>
                  </a:srgbClr>
                </a:solidFill>
                <a:latin typeface="Comic Sans MS" panose="030F0702030302020204" pitchFamily="66" charset="0"/>
              </a:rPr>
              <a:t>meñe</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kom̦ij</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m̦õñã</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ak</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idaak</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ak</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jabdewõt</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men</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kom̦ij</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kõm̦m̦ane</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kom̦win</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kõm̦m̦ane</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men</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otemjej</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ñan</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aiboojoj</a:t>
            </a:r>
            <a:r>
              <a:rPr lang="es-ES" b="1" kern="1200" dirty="0">
                <a:solidFill>
                  <a:srgbClr val="635DD3">
                    <a:lumMod val="50000"/>
                  </a:srgbClr>
                </a:solidFill>
                <a:latin typeface="Comic Sans MS" panose="030F0702030302020204" pitchFamily="66" charset="0"/>
              </a:rPr>
              <a:t> </a:t>
            </a:r>
            <a:r>
              <a:rPr lang="es-ES" b="1" kern="1200" dirty="0" err="1">
                <a:solidFill>
                  <a:srgbClr val="635DD3">
                    <a:lumMod val="50000"/>
                  </a:srgbClr>
                </a:solidFill>
                <a:latin typeface="Comic Sans MS" panose="030F0702030302020204" pitchFamily="66" charset="0"/>
              </a:rPr>
              <a:t>an</a:t>
            </a:r>
            <a:r>
              <a:rPr lang="es-ES" b="1" kern="1200" dirty="0">
                <a:solidFill>
                  <a:srgbClr val="635DD3">
                    <a:lumMod val="50000"/>
                  </a:srgbClr>
                </a:solidFill>
                <a:latin typeface="Comic Sans MS" panose="030F0702030302020204" pitchFamily="66" charset="0"/>
              </a:rPr>
              <a:t> Anij.” </a:t>
            </a:r>
            <a:r>
              <a:rPr lang="es-ES" sz="1400" b="1" kern="1200" dirty="0">
                <a:solidFill>
                  <a:srgbClr val="635DD3">
                    <a:lumMod val="50000"/>
                  </a:srgbClr>
                </a:solidFill>
                <a:latin typeface="Comic Sans MS" panose="030F0702030302020204" pitchFamily="66" charset="0"/>
              </a:rPr>
              <a:t>(1 </a:t>
            </a:r>
            <a:r>
              <a:rPr lang="es-ES" sz="1400" b="1" kern="1200" dirty="0" err="1">
                <a:solidFill>
                  <a:srgbClr val="635DD3">
                    <a:lumMod val="50000"/>
                  </a:srgbClr>
                </a:solidFill>
                <a:latin typeface="Comic Sans MS" panose="030F0702030302020204" pitchFamily="66" charset="0"/>
              </a:rPr>
              <a:t>Ri-Korinth</a:t>
            </a:r>
            <a:r>
              <a:rPr lang="es-ES" sz="1400" b="1" kern="1200" dirty="0">
                <a:solidFill>
                  <a:srgbClr val="635DD3">
                    <a:lumMod val="50000"/>
                  </a:srgbClr>
                </a:solidFill>
                <a:latin typeface="Comic Sans MS" panose="030F0702030302020204" pitchFamily="66" charset="0"/>
              </a:rPr>
              <a:t> Ro 10:31)</a:t>
            </a:r>
            <a:endParaRPr lang="es-ES" b="1" kern="1200" dirty="0">
              <a:solidFill>
                <a:srgbClr val="635DD3">
                  <a:lumMod val="50000"/>
                </a:srgb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1" y="1501094"/>
            <a:ext cx="12191999" cy="707886"/>
          </a:xfrm>
          <a:prstGeom prst="rect">
            <a:avLst/>
          </a:prstGeom>
          <a:noFill/>
        </p:spPr>
        <p:txBody>
          <a:bodyPr wrap="square" rtlCol="0">
            <a:spAutoFit/>
          </a:bodyPr>
          <a:lstStyle/>
          <a:p>
            <a:pPr lvl="0" algn="ctr" hangingPunct="1">
              <a:spcBef>
                <a:spcPts val="600"/>
              </a:spcBef>
            </a:pPr>
            <a:r>
              <a:rPr lang="es-ES" sz="2000" b="1" kern="1200" dirty="0">
                <a:solidFill>
                  <a:prstClr val="black"/>
                </a:solidFill>
              </a:rPr>
              <a:t>“</a:t>
            </a:r>
            <a:r>
              <a:rPr lang="es-ES" sz="2000" b="1" kern="1200" dirty="0" err="1">
                <a:solidFill>
                  <a:prstClr val="black"/>
                </a:solidFill>
              </a:rPr>
              <a:t>Emelim</a:t>
            </a:r>
            <a:r>
              <a:rPr lang="es-ES" sz="2000" b="1" kern="1200" dirty="0">
                <a:solidFill>
                  <a:prstClr val="black"/>
                </a:solidFill>
              </a:rPr>
              <a:t> </a:t>
            </a:r>
            <a:r>
              <a:rPr lang="es-ES" sz="2000" b="1" kern="1200" dirty="0" err="1">
                <a:solidFill>
                  <a:prstClr val="black"/>
                </a:solidFill>
              </a:rPr>
              <a:t>kommon</a:t>
            </a:r>
            <a:r>
              <a:rPr lang="es-ES" sz="2000" b="1" kern="1200" dirty="0">
                <a:solidFill>
                  <a:prstClr val="black"/>
                </a:solidFill>
              </a:rPr>
              <a:t> </a:t>
            </a:r>
            <a:r>
              <a:rPr lang="es-ES" sz="2000" b="1" kern="1200" dirty="0" err="1">
                <a:solidFill>
                  <a:prstClr val="black"/>
                </a:solidFill>
              </a:rPr>
              <a:t>men</a:t>
            </a:r>
            <a:r>
              <a:rPr lang="es-ES" sz="2000" b="1" kern="1200" dirty="0">
                <a:solidFill>
                  <a:prstClr val="black"/>
                </a:solidFill>
              </a:rPr>
              <a:t> </a:t>
            </a:r>
            <a:r>
              <a:rPr lang="es-ES" sz="2000" b="1" kern="1200" dirty="0" err="1">
                <a:solidFill>
                  <a:prstClr val="black"/>
                </a:solidFill>
              </a:rPr>
              <a:t>otemjej</a:t>
            </a:r>
            <a:r>
              <a:rPr lang="es-ES" sz="2000" b="1" kern="1200" dirty="0">
                <a:solidFill>
                  <a:prstClr val="black"/>
                </a:solidFill>
              </a:rPr>
              <a:t>, </a:t>
            </a:r>
            <a:r>
              <a:rPr lang="es-ES" sz="2000" b="1" kern="1200" dirty="0" err="1">
                <a:solidFill>
                  <a:prstClr val="black"/>
                </a:solidFill>
              </a:rPr>
              <a:t>ak</a:t>
            </a:r>
            <a:r>
              <a:rPr lang="es-ES" sz="2000" b="1" kern="1200" dirty="0">
                <a:solidFill>
                  <a:prstClr val="black"/>
                </a:solidFill>
              </a:rPr>
              <a:t> </a:t>
            </a:r>
            <a:r>
              <a:rPr lang="es-ES" sz="2000" b="1" kern="1200" dirty="0" err="1">
                <a:solidFill>
                  <a:prstClr val="black"/>
                </a:solidFill>
              </a:rPr>
              <a:t>ejjab</a:t>
            </a:r>
            <a:r>
              <a:rPr lang="es-ES" sz="2000" b="1" kern="1200" dirty="0">
                <a:solidFill>
                  <a:prstClr val="black"/>
                </a:solidFill>
              </a:rPr>
              <a:t> </a:t>
            </a:r>
            <a:r>
              <a:rPr lang="es-ES" sz="2000" b="1" kern="1200" dirty="0" err="1">
                <a:solidFill>
                  <a:prstClr val="black"/>
                </a:solidFill>
              </a:rPr>
              <a:t>aolep</a:t>
            </a:r>
            <a:r>
              <a:rPr lang="es-ES" sz="2000" b="1" kern="1200" dirty="0">
                <a:solidFill>
                  <a:prstClr val="black"/>
                </a:solidFill>
              </a:rPr>
              <a:t> </a:t>
            </a:r>
            <a:r>
              <a:rPr lang="es-ES" sz="2000" b="1" kern="1200" dirty="0" err="1">
                <a:solidFill>
                  <a:prstClr val="black"/>
                </a:solidFill>
              </a:rPr>
              <a:t>men</a:t>
            </a:r>
            <a:r>
              <a:rPr lang="es-ES" sz="2000" b="1" kern="1200" dirty="0">
                <a:solidFill>
                  <a:prstClr val="black"/>
                </a:solidFill>
              </a:rPr>
              <a:t> </a:t>
            </a:r>
            <a:r>
              <a:rPr lang="es-ES" sz="2000" b="1" kern="1200" dirty="0" err="1">
                <a:solidFill>
                  <a:prstClr val="black"/>
                </a:solidFill>
              </a:rPr>
              <a:t>remmon</a:t>
            </a:r>
            <a:r>
              <a:rPr lang="es-ES" sz="2000" b="1" kern="1200" dirty="0">
                <a:solidFill>
                  <a:prstClr val="black"/>
                </a:solidFill>
              </a:rPr>
              <a:t>” (1 </a:t>
            </a:r>
            <a:r>
              <a:rPr lang="es-ES" sz="2000" b="1" kern="1200" dirty="0" err="1">
                <a:solidFill>
                  <a:prstClr val="black"/>
                </a:solidFill>
              </a:rPr>
              <a:t>Ri-Korinth</a:t>
            </a:r>
            <a:r>
              <a:rPr lang="es-ES" sz="2000" b="1" kern="1200" dirty="0">
                <a:solidFill>
                  <a:prstClr val="black"/>
                </a:solidFill>
              </a:rPr>
              <a:t> Ro 10:23).</a:t>
            </a:r>
            <a:br>
              <a:rPr lang="es-ES" sz="2000" b="1" kern="1200" dirty="0">
                <a:solidFill>
                  <a:prstClr val="black"/>
                </a:solidFill>
              </a:rPr>
            </a:br>
            <a:r>
              <a:rPr lang="es-ES" sz="2000" b="1" kern="1200" dirty="0">
                <a:solidFill>
                  <a:prstClr val="black"/>
                </a:solidFill>
              </a:rPr>
              <a:t>Ruo </a:t>
            </a:r>
            <a:r>
              <a:rPr lang="es-ES" sz="2000" b="1" kern="1200" dirty="0" err="1">
                <a:solidFill>
                  <a:prstClr val="black"/>
                </a:solidFill>
              </a:rPr>
              <a:t>waanjonok</a:t>
            </a:r>
            <a:r>
              <a:rPr lang="es-ES" sz="2000" b="1" kern="1200" dirty="0">
                <a:solidFill>
                  <a:prstClr val="black"/>
                </a:solidFill>
              </a:rPr>
              <a:t> </a:t>
            </a:r>
            <a:r>
              <a:rPr lang="es-ES" sz="2000" b="1" kern="1200" dirty="0" err="1">
                <a:solidFill>
                  <a:prstClr val="black"/>
                </a:solidFill>
              </a:rPr>
              <a:t>ko</a:t>
            </a:r>
            <a:r>
              <a:rPr lang="es-ES" sz="2000" b="1" kern="1200" dirty="0">
                <a:solidFill>
                  <a:prstClr val="black"/>
                </a:solidFill>
              </a:rPr>
              <a:t> </a:t>
            </a:r>
            <a:r>
              <a:rPr lang="es-ES" sz="2000" b="1" kern="1200" dirty="0" err="1">
                <a:solidFill>
                  <a:prstClr val="black"/>
                </a:solidFill>
              </a:rPr>
              <a:t>rejimwe</a:t>
            </a:r>
            <a:r>
              <a:rPr lang="es-ES" sz="2000" b="1" kern="1200" dirty="0">
                <a:solidFill>
                  <a:prstClr val="black"/>
                </a:solidFill>
              </a:rPr>
              <a:t>:</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065439354"/>
              </p:ext>
            </p:extLst>
          </p:nvPr>
        </p:nvGraphicFramePr>
        <p:xfrm>
          <a:off x="180975" y="2201130"/>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008691"/>
            <a:ext cx="7600949" cy="1015663"/>
          </a:xfrm>
          <a:prstGeom prst="rect">
            <a:avLst/>
          </a:prstGeom>
          <a:noFill/>
        </p:spPr>
        <p:txBody>
          <a:bodyPr wrap="square" rtlCol="0">
            <a:spAutoFit/>
          </a:bodyPr>
          <a:lstStyle/>
          <a:p>
            <a:pPr lvl="0" hangingPunct="1">
              <a:spcBef>
                <a:spcPts val="600"/>
              </a:spcBef>
            </a:pPr>
            <a:r>
              <a:rPr lang="es-ES" sz="2000" b="1" kern="1200" dirty="0" err="1">
                <a:solidFill>
                  <a:prstClr val="black"/>
                </a:solidFill>
              </a:rPr>
              <a:t>Pedped</a:t>
            </a:r>
            <a:r>
              <a:rPr lang="es-ES" sz="2000" b="1" kern="1200" dirty="0">
                <a:solidFill>
                  <a:prstClr val="black"/>
                </a:solidFill>
              </a:rPr>
              <a:t> in </a:t>
            </a:r>
            <a:r>
              <a:rPr lang="es-ES" sz="2000" b="1" kern="1200" dirty="0" err="1">
                <a:solidFill>
                  <a:prstClr val="black"/>
                </a:solidFill>
              </a:rPr>
              <a:t>katak</a:t>
            </a:r>
            <a:r>
              <a:rPr lang="es-ES" sz="2000" b="1" kern="1200" dirty="0">
                <a:solidFill>
                  <a:prstClr val="black"/>
                </a:solidFill>
              </a:rPr>
              <a:t> </a:t>
            </a:r>
            <a:r>
              <a:rPr lang="es-ES" sz="2000" b="1" kern="1200" dirty="0" err="1">
                <a:solidFill>
                  <a:prstClr val="black"/>
                </a:solidFill>
              </a:rPr>
              <a:t>kein</a:t>
            </a:r>
            <a:r>
              <a:rPr lang="es-ES" sz="2000" b="1" kern="1200" dirty="0">
                <a:solidFill>
                  <a:prstClr val="black"/>
                </a:solidFill>
              </a:rPr>
              <a:t>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barāinwōt</a:t>
            </a:r>
            <a:r>
              <a:rPr lang="es-ES" sz="2000" b="1" kern="1200" dirty="0">
                <a:solidFill>
                  <a:prstClr val="black"/>
                </a:solidFill>
              </a:rPr>
              <a:t> ruo: </a:t>
            </a:r>
            <a:r>
              <a:rPr lang="es-ES" sz="2000" b="1" kern="1200" dirty="0" err="1">
                <a:solidFill>
                  <a:prstClr val="black"/>
                </a:solidFill>
              </a:rPr>
              <a:t>nōbar</a:t>
            </a:r>
            <a:r>
              <a:rPr lang="es-ES" sz="2000" b="1" kern="1200" dirty="0">
                <a:solidFill>
                  <a:prstClr val="black"/>
                </a:solidFill>
              </a:rPr>
              <a:t> Anij </a:t>
            </a:r>
            <a:r>
              <a:rPr lang="es-ES" sz="2000" b="1" kern="1200" dirty="0" err="1">
                <a:solidFill>
                  <a:prstClr val="black"/>
                </a:solidFill>
              </a:rPr>
              <a:t>ilo</a:t>
            </a:r>
            <a:r>
              <a:rPr lang="es-ES" sz="2000" b="1" kern="1200" dirty="0">
                <a:solidFill>
                  <a:prstClr val="black"/>
                </a:solidFill>
              </a:rPr>
              <a:t> </a:t>
            </a:r>
            <a:r>
              <a:rPr lang="es-ES" sz="2000" b="1" kern="1200" dirty="0" err="1">
                <a:solidFill>
                  <a:prstClr val="black"/>
                </a:solidFill>
              </a:rPr>
              <a:t>men</a:t>
            </a:r>
            <a:r>
              <a:rPr lang="es-ES" sz="2000" b="1" kern="1200" dirty="0">
                <a:solidFill>
                  <a:prstClr val="black"/>
                </a:solidFill>
              </a:rPr>
              <a:t> </a:t>
            </a:r>
            <a:r>
              <a:rPr lang="es-ES" sz="2000" b="1" kern="1200" dirty="0" err="1">
                <a:solidFill>
                  <a:prstClr val="black"/>
                </a:solidFill>
              </a:rPr>
              <a:t>otemjej</a:t>
            </a:r>
            <a:r>
              <a:rPr lang="es-ES" sz="2000" b="1" kern="1200" dirty="0">
                <a:solidFill>
                  <a:prstClr val="black"/>
                </a:solidFill>
              </a:rPr>
              <a:t> (1 Kor. 10:31); </a:t>
            </a:r>
            <a:r>
              <a:rPr lang="es-ES" sz="2000" b="1" kern="1200" dirty="0" err="1">
                <a:solidFill>
                  <a:prstClr val="black"/>
                </a:solidFill>
              </a:rPr>
              <a:t>im</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a:t>
            </a:r>
            <a:r>
              <a:rPr lang="es-ES" sz="2000" b="1" kern="1200" dirty="0" err="1">
                <a:solidFill>
                  <a:prstClr val="black"/>
                </a:solidFill>
              </a:rPr>
              <a:t>bukõt</a:t>
            </a:r>
            <a:r>
              <a:rPr lang="es-ES" sz="2000" b="1" kern="1200" dirty="0">
                <a:solidFill>
                  <a:prstClr val="black"/>
                </a:solidFill>
              </a:rPr>
              <a:t> </a:t>
            </a:r>
            <a:r>
              <a:rPr lang="es-ES" sz="2000" b="1" kern="1200" dirty="0" err="1">
                <a:solidFill>
                  <a:prstClr val="black"/>
                </a:solidFill>
              </a:rPr>
              <a:t>tokjen</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ro jet ( 1 Kor. 10:24, 32 ).</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5881479"/>
            <a:ext cx="7600949" cy="1015663"/>
          </a:xfrm>
          <a:prstGeom prst="rect">
            <a:avLst/>
          </a:prstGeom>
          <a:noFill/>
        </p:spPr>
        <p:txBody>
          <a:bodyPr wrap="square">
            <a:spAutoFit/>
          </a:bodyPr>
          <a:lstStyle/>
          <a:p>
            <a:pPr lvl="0" hangingPunct="1">
              <a:spcBef>
                <a:spcPts val="600"/>
              </a:spcBef>
              <a:defRPr/>
            </a:pPr>
            <a:r>
              <a:rPr lang="es-ES" sz="2000" b="1" kern="1200" dirty="0">
                <a:solidFill>
                  <a:prstClr val="black"/>
                </a:solidFill>
              </a:rPr>
              <a:t>Menin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a:t>
            </a:r>
            <a:r>
              <a:rPr lang="es-ES" sz="2000" b="1" kern="1200" dirty="0" err="1">
                <a:solidFill>
                  <a:prstClr val="black"/>
                </a:solidFill>
              </a:rPr>
              <a:t>yokwe</a:t>
            </a:r>
            <a:r>
              <a:rPr lang="es-ES" sz="2000" b="1" kern="1200" dirty="0">
                <a:solidFill>
                  <a:prstClr val="black"/>
                </a:solidFill>
              </a:rPr>
              <a:t> Anij </a:t>
            </a:r>
            <a:r>
              <a:rPr lang="es-ES" sz="2000" b="1" kern="1200" dirty="0" err="1">
                <a:solidFill>
                  <a:prstClr val="black"/>
                </a:solidFill>
              </a:rPr>
              <a:t>ilõñin</a:t>
            </a:r>
            <a:r>
              <a:rPr lang="es-ES" sz="2000" b="1" kern="1200" dirty="0">
                <a:solidFill>
                  <a:prstClr val="black"/>
                </a:solidFill>
              </a:rPr>
              <a:t> </a:t>
            </a:r>
            <a:r>
              <a:rPr lang="es-ES" sz="2000" b="1" kern="1200" dirty="0" err="1">
                <a:solidFill>
                  <a:prstClr val="black"/>
                </a:solidFill>
              </a:rPr>
              <a:t>men</a:t>
            </a:r>
            <a:r>
              <a:rPr lang="es-ES" sz="2000" b="1" kern="1200" dirty="0">
                <a:solidFill>
                  <a:prstClr val="black"/>
                </a:solidFill>
              </a:rPr>
              <a:t> </a:t>
            </a:r>
            <a:r>
              <a:rPr lang="es-ES" sz="2000" b="1" kern="1200" dirty="0" err="1">
                <a:solidFill>
                  <a:prstClr val="black"/>
                </a:solidFill>
              </a:rPr>
              <a:t>otemjej</a:t>
            </a:r>
            <a:r>
              <a:rPr lang="es-ES" sz="2000" b="1" kern="1200" dirty="0">
                <a:solidFill>
                  <a:prstClr val="black"/>
                </a:solidFill>
              </a:rPr>
              <a:t> </a:t>
            </a:r>
            <a:r>
              <a:rPr lang="es-ES" sz="2000" b="1" kern="1200" dirty="0" err="1">
                <a:solidFill>
                  <a:prstClr val="black"/>
                </a:solidFill>
              </a:rPr>
              <a:t>im</a:t>
            </a:r>
            <a:r>
              <a:rPr lang="es-ES" sz="2000" b="1" kern="1200" dirty="0">
                <a:solidFill>
                  <a:prstClr val="black"/>
                </a:solidFill>
              </a:rPr>
              <a:t> ro </a:t>
            </a:r>
            <a:r>
              <a:rPr lang="es-ES" sz="2000" b="1" kern="1200" dirty="0" err="1">
                <a:solidFill>
                  <a:prstClr val="black"/>
                </a:solidFill>
              </a:rPr>
              <a:t>ri</a:t>
            </a:r>
            <a:r>
              <a:rPr lang="es-ES" sz="2000" b="1" kern="1200" dirty="0">
                <a:solidFill>
                  <a:prstClr val="black"/>
                </a:solidFill>
              </a:rPr>
              <a:t> </a:t>
            </a:r>
            <a:r>
              <a:rPr lang="es-ES" sz="2000" b="1" kern="1200" dirty="0" err="1">
                <a:solidFill>
                  <a:prstClr val="black"/>
                </a:solidFill>
              </a:rPr>
              <a:t>turum</a:t>
            </a:r>
            <a:r>
              <a:rPr lang="es-ES" sz="2000" b="1" kern="1200" dirty="0">
                <a:solidFill>
                  <a:prstClr val="black"/>
                </a:solidFill>
              </a:rPr>
              <a:t> </a:t>
            </a:r>
            <a:r>
              <a:rPr lang="es-ES" sz="2000" b="1" kern="1200" dirty="0" err="1">
                <a:solidFill>
                  <a:prstClr val="black"/>
                </a:solidFill>
              </a:rPr>
              <a:t>einwõt</a:t>
            </a:r>
            <a:r>
              <a:rPr lang="es-ES" sz="2000" b="1" kern="1200" dirty="0">
                <a:solidFill>
                  <a:prstClr val="black"/>
                </a:solidFill>
              </a:rPr>
              <a:t> </a:t>
            </a:r>
            <a:r>
              <a:rPr lang="es-ES" sz="2000" b="1" kern="1200" dirty="0" err="1">
                <a:solidFill>
                  <a:prstClr val="black"/>
                </a:solidFill>
              </a:rPr>
              <a:t>kwe</a:t>
            </a:r>
            <a:r>
              <a:rPr lang="es-ES" sz="2000" b="1" kern="1200" dirty="0">
                <a:solidFill>
                  <a:prstClr val="black"/>
                </a:solidFill>
              </a:rPr>
              <a:t> </a:t>
            </a:r>
            <a:r>
              <a:rPr lang="es-ES" sz="2000" b="1" kern="1200" dirty="0" err="1">
                <a:solidFill>
                  <a:prstClr val="black"/>
                </a:solidFill>
              </a:rPr>
              <a:t>make</a:t>
            </a:r>
            <a:r>
              <a:rPr lang="es-ES" sz="2000" b="1" kern="1200" dirty="0">
                <a:solidFill>
                  <a:prstClr val="black"/>
                </a:solidFill>
              </a:rPr>
              <a:t> (</a:t>
            </a:r>
            <a:r>
              <a:rPr lang="es-ES" sz="2000" b="1" kern="1200" dirty="0" err="1">
                <a:solidFill>
                  <a:prstClr val="black"/>
                </a:solidFill>
              </a:rPr>
              <a:t>einwõt</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a:t>
            </a:r>
            <a:r>
              <a:rPr lang="es-ES" sz="2000" b="1" kern="1200" dirty="0" err="1">
                <a:solidFill>
                  <a:prstClr val="black"/>
                </a:solidFill>
              </a:rPr>
              <a:t>kar</a:t>
            </a:r>
            <a:r>
              <a:rPr lang="es-ES" sz="2000" b="1" kern="1200" dirty="0">
                <a:solidFill>
                  <a:prstClr val="black"/>
                </a:solidFill>
              </a:rPr>
              <a:t> Jesus </a:t>
            </a:r>
            <a:r>
              <a:rPr lang="es-ES" sz="2000" b="1" kern="1200" dirty="0" err="1">
                <a:solidFill>
                  <a:prstClr val="black"/>
                </a:solidFill>
              </a:rPr>
              <a:t>kajitõk</a:t>
            </a:r>
            <a:r>
              <a:rPr lang="es-ES" sz="2000" b="1" kern="1200" dirty="0">
                <a:solidFill>
                  <a:prstClr val="black"/>
                </a:solidFill>
              </a:rPr>
              <a:t> </a:t>
            </a:r>
            <a:r>
              <a:rPr lang="es-ES" sz="2000" b="1" kern="1200" dirty="0" err="1">
                <a:solidFill>
                  <a:prstClr val="black"/>
                </a:solidFill>
              </a:rPr>
              <a:t>ibben</a:t>
            </a:r>
            <a:r>
              <a:rPr lang="es-ES" sz="2000" b="1" kern="1200" dirty="0">
                <a:solidFill>
                  <a:prstClr val="black"/>
                </a:solidFill>
              </a:rPr>
              <a:t> </a:t>
            </a:r>
            <a:r>
              <a:rPr lang="es-ES" sz="2000" b="1" kern="1200" dirty="0" err="1">
                <a:solidFill>
                  <a:prstClr val="black"/>
                </a:solidFill>
              </a:rPr>
              <a:t>likao</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ri</a:t>
            </a:r>
            <a:r>
              <a:rPr lang="es-ES" sz="2000" b="1" kern="1200" dirty="0">
                <a:solidFill>
                  <a:prstClr val="black"/>
                </a:solidFill>
              </a:rPr>
              <a:t> </a:t>
            </a:r>
            <a:r>
              <a:rPr lang="es-ES" sz="2000" b="1" kern="1200" dirty="0" err="1">
                <a:solidFill>
                  <a:prstClr val="black"/>
                </a:solidFill>
              </a:rPr>
              <a:t>mweie</a:t>
            </a:r>
            <a:r>
              <a:rPr lang="es-ES" sz="2000" b="1" kern="1200" dirty="0">
                <a:solidFill>
                  <a:prstClr val="black"/>
                </a:solidFill>
              </a:rPr>
              <a:t>).</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20" name="CuadroTexto 2"/>
          <p:cNvSpPr txBox="1"/>
          <p:nvPr/>
        </p:nvSpPr>
        <p:spPr>
          <a:xfrm>
            <a:off x="1294454" y="1226205"/>
            <a:ext cx="9607868" cy="4601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spcBef>
                <a:spcPts val="600"/>
              </a:spcBef>
              <a:defRPr sz="2400" b="1">
                <a:latin typeface="Constantia"/>
                <a:ea typeface="Constantia"/>
                <a:cs typeface="Constantia"/>
                <a:sym typeface="Constantia"/>
              </a:defRPr>
            </a:pPr>
            <a:r>
              <a:rPr dirty="0"/>
              <a:t>“Ri </a:t>
            </a:r>
            <a:r>
              <a:rPr dirty="0" err="1"/>
              <a:t>jilek</a:t>
            </a:r>
            <a:r>
              <a:rPr dirty="0"/>
              <a:t> </a:t>
            </a:r>
            <a:r>
              <a:rPr dirty="0" err="1"/>
              <a:t>eo</a:t>
            </a:r>
            <a:r>
              <a:rPr dirty="0"/>
              <a:t> ear </a:t>
            </a:r>
            <a:r>
              <a:rPr dirty="0" err="1"/>
              <a:t>kallimur</a:t>
            </a:r>
            <a:r>
              <a:rPr dirty="0"/>
              <a:t> </a:t>
            </a:r>
            <a:r>
              <a:rPr dirty="0" err="1"/>
              <a:t>ñan</a:t>
            </a:r>
            <a:r>
              <a:rPr dirty="0"/>
              <a:t> </a:t>
            </a:r>
            <a:r>
              <a:rPr dirty="0" err="1"/>
              <a:t>ri</a:t>
            </a:r>
            <a:r>
              <a:rPr dirty="0"/>
              <a:t> </a:t>
            </a:r>
            <a:r>
              <a:rPr dirty="0" err="1"/>
              <a:t>Korint</a:t>
            </a:r>
            <a:r>
              <a:rPr dirty="0"/>
              <a:t> </a:t>
            </a:r>
            <a:r>
              <a:rPr dirty="0" err="1"/>
              <a:t>ro</a:t>
            </a:r>
            <a:r>
              <a:rPr dirty="0"/>
              <a:t>, "</a:t>
            </a:r>
            <a:r>
              <a:rPr dirty="0" err="1"/>
              <a:t>Eo</a:t>
            </a:r>
            <a:r>
              <a:rPr dirty="0"/>
              <a:t> </a:t>
            </a:r>
            <a:r>
              <a:rPr dirty="0" err="1"/>
              <a:t>ej</a:t>
            </a:r>
            <a:r>
              <a:rPr dirty="0"/>
              <a:t> </a:t>
            </a:r>
            <a:r>
              <a:rPr dirty="0" err="1"/>
              <a:t>lemnok</a:t>
            </a:r>
            <a:r>
              <a:rPr dirty="0"/>
              <a:t> </a:t>
            </a:r>
            <a:r>
              <a:rPr dirty="0" err="1"/>
              <a:t>ej</a:t>
            </a:r>
            <a:r>
              <a:rPr dirty="0"/>
              <a:t> </a:t>
            </a:r>
            <a:r>
              <a:rPr dirty="0" err="1"/>
              <a:t>jutak</a:t>
            </a:r>
            <a:r>
              <a:rPr dirty="0"/>
              <a:t> en </a:t>
            </a:r>
            <a:r>
              <a:rPr dirty="0" err="1"/>
              <a:t>lale</a:t>
            </a:r>
            <a:r>
              <a:rPr dirty="0"/>
              <a:t> </a:t>
            </a:r>
            <a:r>
              <a:rPr dirty="0" err="1"/>
              <a:t>bwe</a:t>
            </a:r>
            <a:r>
              <a:rPr dirty="0"/>
              <a:t> en jab </a:t>
            </a:r>
            <a:r>
              <a:rPr dirty="0" err="1"/>
              <a:t>buñ</a:t>
            </a:r>
            <a:r>
              <a:rPr dirty="0"/>
              <a:t>." </a:t>
            </a:r>
            <a:r>
              <a:rPr dirty="0" err="1"/>
              <a:t>Elañe</a:t>
            </a:r>
            <a:r>
              <a:rPr dirty="0"/>
              <a:t> </a:t>
            </a:r>
            <a:r>
              <a:rPr dirty="0" err="1"/>
              <a:t>rej</a:t>
            </a:r>
            <a:r>
              <a:rPr dirty="0"/>
              <a:t> </a:t>
            </a:r>
            <a:r>
              <a:rPr dirty="0" err="1"/>
              <a:t>erom</a:t>
            </a:r>
            <a:r>
              <a:rPr dirty="0"/>
              <a:t> </a:t>
            </a:r>
            <a:r>
              <a:rPr dirty="0" err="1"/>
              <a:t>ri</a:t>
            </a:r>
            <a:r>
              <a:rPr dirty="0"/>
              <a:t> </a:t>
            </a:r>
            <a:r>
              <a:rPr dirty="0" err="1"/>
              <a:t>utiej</a:t>
            </a:r>
            <a:r>
              <a:rPr dirty="0"/>
              <a:t> </a:t>
            </a:r>
            <a:r>
              <a:rPr dirty="0" err="1"/>
              <a:t>buru</a:t>
            </a:r>
            <a:r>
              <a:rPr dirty="0"/>
              <a:t> </a:t>
            </a:r>
            <a:r>
              <a:rPr dirty="0" err="1"/>
              <a:t>im</a:t>
            </a:r>
            <a:r>
              <a:rPr dirty="0"/>
              <a:t> </a:t>
            </a:r>
            <a:r>
              <a:rPr dirty="0" err="1"/>
              <a:t>liki</a:t>
            </a:r>
            <a:r>
              <a:rPr dirty="0"/>
              <a:t> </a:t>
            </a:r>
            <a:r>
              <a:rPr dirty="0" err="1"/>
              <a:t>ir</a:t>
            </a:r>
            <a:r>
              <a:rPr dirty="0"/>
              <a:t> make, jab </a:t>
            </a:r>
            <a:r>
              <a:rPr dirty="0" err="1"/>
              <a:t>lale</a:t>
            </a:r>
            <a:r>
              <a:rPr dirty="0"/>
              <a:t> </a:t>
            </a:r>
            <a:r>
              <a:rPr dirty="0" err="1"/>
              <a:t>im</a:t>
            </a:r>
            <a:r>
              <a:rPr dirty="0"/>
              <a:t> jar, </a:t>
            </a:r>
            <a:r>
              <a:rPr dirty="0" err="1"/>
              <a:t>renaj</a:t>
            </a:r>
            <a:r>
              <a:rPr dirty="0"/>
              <a:t> </a:t>
            </a:r>
            <a:r>
              <a:rPr dirty="0" err="1"/>
              <a:t>kar</a:t>
            </a:r>
            <a:r>
              <a:rPr dirty="0"/>
              <a:t> </a:t>
            </a:r>
            <a:r>
              <a:rPr dirty="0" err="1"/>
              <a:t>wōtlok</a:t>
            </a:r>
            <a:r>
              <a:rPr dirty="0"/>
              <a:t> </a:t>
            </a:r>
            <a:r>
              <a:rPr dirty="0" err="1"/>
              <a:t>ilo</a:t>
            </a:r>
            <a:r>
              <a:rPr dirty="0"/>
              <a:t> </a:t>
            </a:r>
            <a:r>
              <a:rPr dirty="0" err="1"/>
              <a:t>jerawiwi</a:t>
            </a:r>
            <a:r>
              <a:rPr dirty="0"/>
              <a:t> ko </a:t>
            </a:r>
            <a:r>
              <a:rPr dirty="0" err="1"/>
              <a:t>relap</a:t>
            </a:r>
            <a:r>
              <a:rPr dirty="0"/>
              <a:t>, </a:t>
            </a:r>
            <a:r>
              <a:rPr dirty="0" err="1"/>
              <a:t>im</a:t>
            </a:r>
            <a:r>
              <a:rPr dirty="0"/>
              <a:t> </a:t>
            </a:r>
            <a:r>
              <a:rPr dirty="0" err="1"/>
              <a:t>kirtok</a:t>
            </a:r>
            <a:r>
              <a:rPr dirty="0"/>
              <a:t> </a:t>
            </a:r>
            <a:r>
              <a:rPr dirty="0" err="1"/>
              <a:t>illu</a:t>
            </a:r>
            <a:r>
              <a:rPr dirty="0"/>
              <a:t> </a:t>
            </a:r>
            <a:r>
              <a:rPr dirty="0" err="1"/>
              <a:t>eo</a:t>
            </a:r>
            <a:r>
              <a:rPr dirty="0"/>
              <a:t> an Anij </a:t>
            </a:r>
            <a:r>
              <a:rPr dirty="0" err="1"/>
              <a:t>ioir</a:t>
            </a:r>
            <a:r>
              <a:rPr dirty="0"/>
              <a:t> make. […]</a:t>
            </a:r>
          </a:p>
          <a:p>
            <a:pPr>
              <a:spcBef>
                <a:spcPts val="600"/>
              </a:spcBef>
              <a:defRPr sz="2400" b="1">
                <a:latin typeface="Constantia"/>
                <a:ea typeface="Constantia"/>
                <a:cs typeface="Constantia"/>
                <a:sym typeface="Constantia"/>
              </a:defRPr>
            </a:pPr>
            <a:r>
              <a:rPr dirty="0"/>
              <a:t>Paul ear </a:t>
            </a:r>
            <a:r>
              <a:rPr dirty="0" err="1"/>
              <a:t>akwelap</a:t>
            </a:r>
            <a:r>
              <a:rPr dirty="0"/>
              <a:t> </a:t>
            </a:r>
            <a:r>
              <a:rPr dirty="0" err="1"/>
              <a:t>ñan</a:t>
            </a:r>
            <a:r>
              <a:rPr dirty="0"/>
              <a:t> </a:t>
            </a:r>
            <a:r>
              <a:rPr dirty="0" err="1"/>
              <a:t>ro</a:t>
            </a:r>
            <a:r>
              <a:rPr dirty="0"/>
              <a:t> </a:t>
            </a:r>
            <a:r>
              <a:rPr dirty="0" err="1"/>
              <a:t>jein</a:t>
            </a:r>
            <a:r>
              <a:rPr dirty="0"/>
              <a:t> </a:t>
            </a:r>
            <a:r>
              <a:rPr dirty="0" err="1"/>
              <a:t>im</a:t>
            </a:r>
            <a:r>
              <a:rPr dirty="0"/>
              <a:t> </a:t>
            </a:r>
            <a:r>
              <a:rPr dirty="0" err="1"/>
              <a:t>jatin</a:t>
            </a:r>
            <a:r>
              <a:rPr dirty="0"/>
              <a:t> </a:t>
            </a:r>
            <a:r>
              <a:rPr dirty="0" err="1"/>
              <a:t>bwe</a:t>
            </a:r>
            <a:r>
              <a:rPr dirty="0"/>
              <a:t> ren </a:t>
            </a:r>
            <a:r>
              <a:rPr dirty="0" err="1"/>
              <a:t>kajitõk</a:t>
            </a:r>
            <a:r>
              <a:rPr dirty="0"/>
              <a:t> </a:t>
            </a:r>
            <a:r>
              <a:rPr dirty="0" err="1"/>
              <a:t>ibbeir</a:t>
            </a:r>
            <a:r>
              <a:rPr dirty="0"/>
              <a:t> make ta </a:t>
            </a:r>
            <a:r>
              <a:rPr dirty="0" err="1"/>
              <a:t>eo</a:t>
            </a:r>
            <a:r>
              <a:rPr dirty="0"/>
              <a:t> nan ko air </a:t>
            </a:r>
            <a:r>
              <a:rPr dirty="0" err="1"/>
              <a:t>im</a:t>
            </a:r>
            <a:r>
              <a:rPr dirty="0"/>
              <a:t> </a:t>
            </a:r>
            <a:r>
              <a:rPr dirty="0" err="1"/>
              <a:t>jerbal</a:t>
            </a:r>
            <a:r>
              <a:rPr dirty="0"/>
              <a:t> ko air </a:t>
            </a:r>
            <a:r>
              <a:rPr dirty="0" err="1"/>
              <a:t>renaj</a:t>
            </a:r>
            <a:r>
              <a:rPr dirty="0"/>
              <a:t> </a:t>
            </a:r>
            <a:r>
              <a:rPr dirty="0" err="1"/>
              <a:t>jelet</a:t>
            </a:r>
            <a:r>
              <a:rPr dirty="0"/>
              <a:t> </a:t>
            </a:r>
            <a:r>
              <a:rPr dirty="0" err="1"/>
              <a:t>ro</a:t>
            </a:r>
            <a:r>
              <a:rPr dirty="0"/>
              <a:t> jet </a:t>
            </a:r>
            <a:r>
              <a:rPr dirty="0" err="1"/>
              <a:t>im</a:t>
            </a:r>
            <a:r>
              <a:rPr dirty="0"/>
              <a:t> </a:t>
            </a:r>
            <a:r>
              <a:rPr dirty="0" err="1"/>
              <a:t>bwe</a:t>
            </a:r>
            <a:r>
              <a:rPr dirty="0"/>
              <a:t> ren jab </a:t>
            </a:r>
            <a:r>
              <a:rPr dirty="0" err="1"/>
              <a:t>kõmman</a:t>
            </a:r>
            <a:r>
              <a:rPr dirty="0"/>
              <a:t> </a:t>
            </a:r>
            <a:r>
              <a:rPr dirty="0" err="1"/>
              <a:t>jabdrewõt</a:t>
            </a:r>
            <a:r>
              <a:rPr dirty="0"/>
              <a:t>, </a:t>
            </a:r>
            <a:r>
              <a:rPr dirty="0" err="1"/>
              <a:t>meñe</a:t>
            </a:r>
            <a:r>
              <a:rPr dirty="0"/>
              <a:t> </a:t>
            </a:r>
            <a:r>
              <a:rPr dirty="0" err="1"/>
              <a:t>ejelok</a:t>
            </a:r>
            <a:r>
              <a:rPr dirty="0"/>
              <a:t> </a:t>
            </a:r>
            <a:r>
              <a:rPr dirty="0" err="1"/>
              <a:t>ruõn</a:t>
            </a:r>
            <a:r>
              <a:rPr dirty="0"/>
              <a:t>, </a:t>
            </a:r>
            <a:r>
              <a:rPr dirty="0" err="1"/>
              <a:t>eo</a:t>
            </a:r>
            <a:r>
              <a:rPr dirty="0"/>
              <a:t> </a:t>
            </a:r>
            <a:r>
              <a:rPr dirty="0" err="1"/>
              <a:t>enaj</a:t>
            </a:r>
            <a:r>
              <a:rPr dirty="0"/>
              <a:t> </a:t>
            </a:r>
            <a:r>
              <a:rPr dirty="0" err="1"/>
              <a:t>einwõt</a:t>
            </a:r>
            <a:r>
              <a:rPr dirty="0"/>
              <a:t> </a:t>
            </a:r>
            <a:r>
              <a:rPr dirty="0" err="1"/>
              <a:t>ej</a:t>
            </a:r>
            <a:r>
              <a:rPr dirty="0"/>
              <a:t> </a:t>
            </a:r>
            <a:r>
              <a:rPr dirty="0" err="1"/>
              <a:t>kõtlok</a:t>
            </a:r>
            <a:r>
              <a:rPr dirty="0"/>
              <a:t> </a:t>
            </a:r>
            <a:r>
              <a:rPr dirty="0" err="1"/>
              <a:t>kabuñ</a:t>
            </a:r>
            <a:r>
              <a:rPr dirty="0"/>
              <a:t> </a:t>
            </a:r>
            <a:r>
              <a:rPr dirty="0" err="1"/>
              <a:t>ñan</a:t>
            </a:r>
            <a:r>
              <a:rPr dirty="0"/>
              <a:t> </a:t>
            </a:r>
            <a:r>
              <a:rPr dirty="0" err="1"/>
              <a:t>ekjap</a:t>
            </a:r>
            <a:r>
              <a:rPr dirty="0"/>
              <a:t> </a:t>
            </a:r>
            <a:r>
              <a:rPr dirty="0" err="1"/>
              <a:t>ak</a:t>
            </a:r>
            <a:r>
              <a:rPr dirty="0"/>
              <a:t> </a:t>
            </a:r>
            <a:r>
              <a:rPr dirty="0" err="1"/>
              <a:t>kajorrãn</a:t>
            </a:r>
            <a:r>
              <a:rPr dirty="0"/>
              <a:t> </a:t>
            </a:r>
            <a:r>
              <a:rPr dirty="0" err="1"/>
              <a:t>ro</a:t>
            </a:r>
            <a:r>
              <a:rPr dirty="0"/>
              <a:t> </a:t>
            </a:r>
            <a:r>
              <a:rPr dirty="0" err="1"/>
              <a:t>rej</a:t>
            </a:r>
            <a:r>
              <a:rPr dirty="0"/>
              <a:t> </a:t>
            </a:r>
            <a:r>
              <a:rPr dirty="0" err="1"/>
              <a:t>mõjno</a:t>
            </a:r>
            <a:r>
              <a:rPr dirty="0"/>
              <a:t> </a:t>
            </a:r>
            <a:r>
              <a:rPr dirty="0" err="1"/>
              <a:t>ilo</a:t>
            </a:r>
            <a:r>
              <a:rPr dirty="0"/>
              <a:t> </a:t>
            </a:r>
            <a:r>
              <a:rPr dirty="0" err="1"/>
              <a:t>tõmak</a:t>
            </a:r>
            <a:r>
              <a:rPr dirty="0"/>
              <a:t>. "</a:t>
            </a:r>
            <a:r>
              <a:rPr dirty="0" err="1"/>
              <a:t>Innem</a:t>
            </a:r>
            <a:r>
              <a:rPr dirty="0"/>
              <a:t> </a:t>
            </a:r>
            <a:r>
              <a:rPr dirty="0" err="1"/>
              <a:t>elañe</a:t>
            </a:r>
            <a:r>
              <a:rPr dirty="0"/>
              <a:t> </a:t>
            </a:r>
            <a:r>
              <a:rPr dirty="0" err="1"/>
              <a:t>komij</a:t>
            </a:r>
            <a:r>
              <a:rPr dirty="0"/>
              <a:t> </a:t>
            </a:r>
            <a:r>
              <a:rPr dirty="0" err="1"/>
              <a:t>mōñā</a:t>
            </a:r>
            <a:r>
              <a:rPr dirty="0"/>
              <a:t> </a:t>
            </a:r>
            <a:r>
              <a:rPr dirty="0" err="1"/>
              <a:t>ak</a:t>
            </a:r>
            <a:r>
              <a:rPr dirty="0"/>
              <a:t> </a:t>
            </a:r>
            <a:r>
              <a:rPr dirty="0" err="1"/>
              <a:t>idaak</a:t>
            </a:r>
            <a:r>
              <a:rPr dirty="0"/>
              <a:t>, </a:t>
            </a:r>
            <a:r>
              <a:rPr dirty="0" err="1"/>
              <a:t>ak</a:t>
            </a:r>
            <a:r>
              <a:rPr dirty="0"/>
              <a:t> </a:t>
            </a:r>
            <a:r>
              <a:rPr dirty="0" err="1"/>
              <a:t>jabdrewot</a:t>
            </a:r>
            <a:r>
              <a:rPr dirty="0"/>
              <a:t> </a:t>
            </a:r>
            <a:r>
              <a:rPr dirty="0" err="1"/>
              <a:t>komij</a:t>
            </a:r>
            <a:r>
              <a:rPr dirty="0"/>
              <a:t> </a:t>
            </a:r>
            <a:r>
              <a:rPr dirty="0" err="1"/>
              <a:t>kōmmane</a:t>
            </a:r>
            <a:r>
              <a:rPr dirty="0"/>
              <a:t>, </a:t>
            </a:r>
            <a:r>
              <a:rPr dirty="0" err="1"/>
              <a:t>komin</a:t>
            </a:r>
            <a:r>
              <a:rPr dirty="0"/>
              <a:t> </a:t>
            </a:r>
            <a:r>
              <a:rPr dirty="0" err="1"/>
              <a:t>kōmmane</a:t>
            </a:r>
            <a:r>
              <a:rPr dirty="0"/>
              <a:t> men </a:t>
            </a:r>
            <a:r>
              <a:rPr dirty="0" err="1"/>
              <a:t>otemjej</a:t>
            </a:r>
            <a:r>
              <a:rPr dirty="0"/>
              <a:t> </a:t>
            </a:r>
            <a:r>
              <a:rPr dirty="0" err="1"/>
              <a:t>ñan</a:t>
            </a:r>
            <a:r>
              <a:rPr dirty="0"/>
              <a:t> </a:t>
            </a:r>
            <a:r>
              <a:rPr dirty="0" err="1"/>
              <a:t>aibujuij</a:t>
            </a:r>
            <a:r>
              <a:rPr dirty="0"/>
              <a:t> an Anij. Komin jab </a:t>
            </a:r>
            <a:r>
              <a:rPr dirty="0" err="1"/>
              <a:t>kōmman</a:t>
            </a:r>
            <a:r>
              <a:rPr dirty="0"/>
              <a:t> </a:t>
            </a:r>
            <a:r>
              <a:rPr dirty="0" err="1"/>
              <a:t>jabdrewot</a:t>
            </a:r>
            <a:r>
              <a:rPr dirty="0"/>
              <a:t> men in </a:t>
            </a:r>
            <a:r>
              <a:rPr dirty="0" err="1"/>
              <a:t>lõkatip</a:t>
            </a:r>
            <a:r>
              <a:rPr dirty="0"/>
              <a:t>, jab </a:t>
            </a:r>
            <a:r>
              <a:rPr dirty="0" err="1"/>
              <a:t>ñan</a:t>
            </a:r>
            <a:r>
              <a:rPr dirty="0"/>
              <a:t> </a:t>
            </a:r>
            <a:r>
              <a:rPr dirty="0" err="1"/>
              <a:t>ri</a:t>
            </a:r>
            <a:r>
              <a:rPr dirty="0"/>
              <a:t> Ju </a:t>
            </a:r>
            <a:r>
              <a:rPr dirty="0" err="1"/>
              <a:t>ro</a:t>
            </a:r>
            <a:r>
              <a:rPr dirty="0"/>
              <a:t>, jab </a:t>
            </a:r>
            <a:r>
              <a:rPr dirty="0" err="1"/>
              <a:t>ñan</a:t>
            </a:r>
            <a:r>
              <a:rPr dirty="0"/>
              <a:t> </a:t>
            </a:r>
            <a:r>
              <a:rPr dirty="0" err="1"/>
              <a:t>ro</a:t>
            </a:r>
            <a:r>
              <a:rPr dirty="0"/>
              <a:t> </a:t>
            </a:r>
            <a:r>
              <a:rPr dirty="0" err="1"/>
              <a:t>dri</a:t>
            </a:r>
            <a:r>
              <a:rPr dirty="0"/>
              <a:t> </a:t>
            </a:r>
            <a:r>
              <a:rPr dirty="0" err="1"/>
              <a:t>ailiñ</a:t>
            </a:r>
            <a:r>
              <a:rPr dirty="0"/>
              <a:t> ko, jab </a:t>
            </a:r>
            <a:r>
              <a:rPr dirty="0" err="1"/>
              <a:t>ñan</a:t>
            </a:r>
            <a:r>
              <a:rPr dirty="0"/>
              <a:t> </a:t>
            </a:r>
            <a:r>
              <a:rPr dirty="0" err="1"/>
              <a:t>eklejia</a:t>
            </a:r>
            <a:r>
              <a:rPr dirty="0"/>
              <a:t> an Anij.”</a:t>
            </a:r>
          </a:p>
        </p:txBody>
      </p:sp>
      <p:sp>
        <p:nvSpPr>
          <p:cNvPr id="321" name="CuadroTexto 3"/>
          <p:cNvSpPr txBox="1"/>
          <p:nvPr/>
        </p:nvSpPr>
        <p:spPr>
          <a:xfrm>
            <a:off x="7064678" y="5661095"/>
            <a:ext cx="3837644"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sz="1600" b="1"/>
            </a:lvl1pPr>
          </a:lstStyle>
          <a:p>
            <a:r>
              <a:t>EGW (The Acts of the Apostles, p. 316)</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1" nodeType="afterEffect">
                                  <p:stCondLst>
                                    <p:cond delay="0"/>
                                  </p:stCondLst>
                                  <p:iterate>
                                    <p:tmAbs val="0"/>
                                  </p:iterate>
                                  <p:childTnLst>
                                    <p:set>
                                      <p:cBhvr>
                                        <p:cTn id="6" fill="hold"/>
                                        <p:tgtEl>
                                          <p:spTgt spid="320"/>
                                        </p:tgtEl>
                                        <p:attrNameLst>
                                          <p:attrName>style.visibility</p:attrName>
                                        </p:attrNameLst>
                                      </p:cBhvr>
                                      <p:to>
                                        <p:strVal val="visible"/>
                                      </p:to>
                                    </p:set>
                                    <p:animEffect transition="in" filter="fade">
                                      <p:cBhvr>
                                        <p:cTn id="7" dur="500"/>
                                        <p:tgtEl>
                                          <p:spTgt spid="320"/>
                                        </p:tgtEl>
                                      </p:cBhvr>
                                    </p:animEffect>
                                  </p:childTnLst>
                                </p:cTn>
                              </p:par>
                            </p:childTnLst>
                          </p:cTn>
                        </p:par>
                        <p:par>
                          <p:cTn id="8" fill="hold">
                            <p:stCondLst>
                              <p:cond delay="500"/>
                            </p:stCondLst>
                            <p:childTnLst>
                              <p:par>
                                <p:cTn id="9" presetID="10" presetClass="entr" fill="hold" grpId="2" nodeType="afterEffect">
                                  <p:stCondLst>
                                    <p:cond delay="0"/>
                                  </p:stCondLst>
                                  <p:iterate>
                                    <p:tmAbs val="0"/>
                                  </p:iterate>
                                  <p:childTnLst>
                                    <p:set>
                                      <p:cBhvr>
                                        <p:cTn id="10" fill="hold"/>
                                        <p:tgtEl>
                                          <p:spTgt spid="321"/>
                                        </p:tgtEl>
                                        <p:attrNameLst>
                                          <p:attrName>style.visibility</p:attrName>
                                        </p:attrNameLst>
                                      </p:cBhvr>
                                      <p:to>
                                        <p:strVal val="visible"/>
                                      </p:to>
                                    </p:set>
                                    <p:animEffect transition="in" filter="fade">
                                      <p:cBhvr>
                                        <p:cTn id="11" dur="500"/>
                                        <p:tgtEl>
                                          <p:spTgt spid="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1" animBg="1" advAuto="0"/>
      <p:bldP spid="321" grpId="2" animBg="1" advAuto="0"/>
    </p:bldLst>
  </p:timing>
</p:sld>
</file>

<file path=ppt/theme/theme1.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2FC753"/>
      </a:accent1>
      <a:accent2>
        <a:srgbClr val="FFCC00"/>
      </a:accent2>
      <a:accent3>
        <a:srgbClr val="B1319F"/>
      </a:accent3>
      <a:accent4>
        <a:srgbClr val="48CEE0"/>
      </a:accent4>
      <a:accent5>
        <a:srgbClr val="D91934"/>
      </a:accent5>
      <a:accent6>
        <a:srgbClr val="635DD3"/>
      </a:accent6>
      <a:hlink>
        <a:srgbClr val="0000FF"/>
      </a:hlink>
      <a:folHlink>
        <a:srgbClr val="FF00FF"/>
      </a:folHlink>
    </a:clrScheme>
    <a:fontScheme name="Tema de Office">
      <a:majorFont>
        <a:latin typeface="Helvetica"/>
        <a:ea typeface="Helvetica"/>
        <a:cs typeface="Helvetica"/>
      </a:majorFont>
      <a:minorFont>
        <a:latin typeface="Aptos"/>
        <a:ea typeface="Aptos"/>
        <a:cs typeface="Aptos"/>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2FC753"/>
      </a:accent1>
      <a:accent2>
        <a:srgbClr val="FFCC00"/>
      </a:accent2>
      <a:accent3>
        <a:srgbClr val="B1319F"/>
      </a:accent3>
      <a:accent4>
        <a:srgbClr val="48CEE0"/>
      </a:accent4>
      <a:accent5>
        <a:srgbClr val="D91934"/>
      </a:accent5>
      <a:accent6>
        <a:srgbClr val="635DD3"/>
      </a:accent6>
      <a:hlink>
        <a:srgbClr val="0000FF"/>
      </a:hlink>
      <a:folHlink>
        <a:srgbClr val="FF00FF"/>
      </a:folHlink>
    </a:clrScheme>
    <a:fontScheme name="Tema de Office">
      <a:majorFont>
        <a:latin typeface="Helvetica"/>
        <a:ea typeface="Helvetica"/>
        <a:cs typeface="Helvetica"/>
      </a:majorFont>
      <a:minorFont>
        <a:latin typeface="Aptos"/>
        <a:ea typeface="Aptos"/>
        <a:cs typeface="Aptos"/>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TotalTime>
  <Words>1660</Words>
  <Application>Microsoft Office PowerPoint</Application>
  <PresentationFormat>Panorámica</PresentationFormat>
  <Paragraphs>71</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Aptos</vt:lpstr>
      <vt:lpstr>Aptos Display</vt:lpstr>
      <vt:lpstr>Arial</vt:lpstr>
      <vt:lpstr>Comic Sans MS</vt:lpstr>
      <vt:lpstr>Wingdings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Sergio</cp:lastModifiedBy>
  <cp:revision>6</cp:revision>
  <dcterms:modified xsi:type="dcterms:W3CDTF">2026-07-31T19:51:22Z</dcterms:modified>
</cp:coreProperties>
</file>