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3" r:id="rId2"/>
    <p:sldId id="305" r:id="rId3"/>
    <p:sldId id="260" r:id="rId4"/>
    <p:sldId id="284" r:id="rId5"/>
    <p:sldId id="262" r:id="rId6"/>
    <p:sldId id="280" r:id="rId7"/>
    <p:sldId id="263" r:id="rId8"/>
    <p:sldId id="281" r:id="rId9"/>
    <p:sldId id="264" r:id="rId10"/>
    <p:sldId id="285" r:id="rId11"/>
    <p:sldId id="276" r:id="rId12"/>
    <p:sldId id="286" r:id="rId13"/>
    <p:sldId id="266" r:id="rId14"/>
    <p:sldId id="287" r:id="rId15"/>
    <p:sldId id="268" r:id="rId16"/>
    <p:sldId id="288" r:id="rId17"/>
    <p:sldId id="269" r:id="rId18"/>
    <p:sldId id="289" r:id="rId19"/>
    <p:sldId id="267" r:id="rId20"/>
    <p:sldId id="290" r:id="rId21"/>
    <p:sldId id="271" r:id="rId22"/>
    <p:sldId id="291" r:id="rId23"/>
    <p:sldId id="277" r:id="rId24"/>
    <p:sldId id="292" r:id="rId25"/>
    <p:sldId id="272" r:id="rId26"/>
    <p:sldId id="293" r:id="rId27"/>
    <p:sldId id="297" r:id="rId28"/>
    <p:sldId id="295" r:id="rId29"/>
    <p:sldId id="274" r:id="rId30"/>
    <p:sldId id="294" r:id="rId31"/>
    <p:sldId id="275" r:id="rId32"/>
    <p:sldId id="279" r:id="rId33"/>
    <p:sldId id="296" r:id="rId34"/>
    <p:sldId id="300" r:id="rId35"/>
  </p:sldIdLst>
  <p:sldSz cx="12192000" cy="6858000"/>
  <p:notesSz cx="6858000" cy="9144000"/>
  <p:embeddedFontLst>
    <p:embeddedFont>
      <p:font typeface="Constantia" panose="02030602050306030303" pitchFamily="18" charset="0"/>
      <p:regular r:id="rId36"/>
      <p:bold r:id="rId37"/>
      <p:italic r:id="rId38"/>
      <p:boldItalic r:id="rId39"/>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6C2829"/>
    <a:srgbClr val="783034"/>
    <a:srgbClr val="B8586B"/>
    <a:srgbClr val="C82F4E"/>
    <a:srgbClr val="4EA3C8"/>
    <a:srgbClr val="41722D"/>
    <a:srgbClr val="CE73BA"/>
    <a:srgbClr val="4C7B9A"/>
    <a:srgbClr val="BD0BA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73" autoAdjust="0"/>
    <p:restoredTop sz="94660"/>
  </p:normalViewPr>
  <p:slideViewPr>
    <p:cSldViewPr snapToGrid="0">
      <p:cViewPr varScale="1">
        <p:scale>
          <a:sx n="97" d="100"/>
          <a:sy n="97" d="100"/>
        </p:scale>
        <p:origin x="102"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diagrams/_rels/data10.xml.rels><?xml version="1.0" encoding="UTF-8" standalone="yes"?>
<Relationships xmlns="http://schemas.openxmlformats.org/package/2006/relationships"><Relationship Id="rId1" Type="http://schemas.openxmlformats.org/officeDocument/2006/relationships/image" Target="../media/image104.png"/></Relationships>
</file>

<file path=ppt/diagrams/_rels/data11.xml.rels><?xml version="1.0" encoding="UTF-8" standalone="yes"?>
<Relationships xmlns="http://schemas.openxmlformats.org/package/2006/relationships"><Relationship Id="rId1" Type="http://schemas.openxmlformats.org/officeDocument/2006/relationships/image" Target="../media/image114.png"/></Relationships>
</file>

<file path=ppt/diagrams/_rels/data12.xml.rels><?xml version="1.0" encoding="UTF-8" standalone="yes"?>
<Relationships xmlns="http://schemas.openxmlformats.org/package/2006/relationships"><Relationship Id="rId1" Type="http://schemas.openxmlformats.org/officeDocument/2006/relationships/image" Target="../media/image125.png"/></Relationships>
</file>

<file path=ppt/diagrams/_rels/data13.xml.rels><?xml version="1.0" encoding="UTF-8" standalone="yes"?>
<Relationships xmlns="http://schemas.openxmlformats.org/package/2006/relationships"><Relationship Id="rId1" Type="http://schemas.openxmlformats.org/officeDocument/2006/relationships/image" Target="../media/image136.emf"/></Relationships>
</file>

<file path=ppt/diagrams/_rels/data14.xml.rels><?xml version="1.0" encoding="UTF-8" standalone="yes"?>
<Relationships xmlns="http://schemas.openxmlformats.org/package/2006/relationships"><Relationship Id="rId1" Type="http://schemas.openxmlformats.org/officeDocument/2006/relationships/image" Target="../media/image147.png"/></Relationships>
</file>

<file path=ppt/diagrams/_rels/data15.xml.rels><?xml version="1.0" encoding="UTF-8" standalone="yes"?>
<Relationships xmlns="http://schemas.openxmlformats.org/package/2006/relationships"><Relationship Id="rId1" Type="http://schemas.openxmlformats.org/officeDocument/2006/relationships/image" Target="../media/image158.png"/></Relationships>
</file>

<file path=ppt/diagrams/_rels/data16.xml.rels><?xml version="1.0" encoding="UTF-8" standalone="yes"?>
<Relationships xmlns="http://schemas.openxmlformats.org/package/2006/relationships"><Relationship Id="rId1" Type="http://schemas.openxmlformats.org/officeDocument/2006/relationships/image" Target="../media/image171.emf"/></Relationships>
</file>

<file path=ppt/diagrams/_rels/data17.xml.rels><?xml version="1.0" encoding="UTF-8" standalone="yes"?>
<Relationships xmlns="http://schemas.openxmlformats.org/package/2006/relationships"><Relationship Id="rId1" Type="http://schemas.openxmlformats.org/officeDocument/2006/relationships/image" Target="../media/image171.emf"/></Relationships>
</file>

<file path=ppt/diagrams/_rels/data3.xml.rels><?xml version="1.0" encoding="UTF-8" standalone="yes"?>
<Relationships xmlns="http://schemas.openxmlformats.org/package/2006/relationships"><Relationship Id="rId1" Type="http://schemas.openxmlformats.org/officeDocument/2006/relationships/image" Target="../media/image12.png"/></Relationships>
</file>

<file path=ppt/diagrams/_rels/data4.xml.rels><?xml version="1.0" encoding="UTF-8" standalone="yes"?>
<Relationships xmlns="http://schemas.openxmlformats.org/package/2006/relationships"><Relationship Id="rId1" Type="http://schemas.openxmlformats.org/officeDocument/2006/relationships/image" Target="../media/image32.png"/></Relationships>
</file>

<file path=ppt/diagrams/_rels/data5.xml.rels><?xml version="1.0" encoding="UTF-8" standalone="yes"?>
<Relationships xmlns="http://schemas.openxmlformats.org/package/2006/relationships"><Relationship Id="rId1" Type="http://schemas.openxmlformats.org/officeDocument/2006/relationships/image" Target="../media/image45.png"/></Relationships>
</file>

<file path=ppt/diagrams/_rels/data6.xml.rels><?xml version="1.0" encoding="UTF-8" standalone="yes"?>
<Relationships xmlns="http://schemas.openxmlformats.org/package/2006/relationships"><Relationship Id="rId1" Type="http://schemas.openxmlformats.org/officeDocument/2006/relationships/image" Target="../media/image55.png"/></Relationships>
</file>

<file path=ppt/diagrams/_rels/data7.xml.rels><?xml version="1.0" encoding="UTF-8" standalone="yes"?>
<Relationships xmlns="http://schemas.openxmlformats.org/package/2006/relationships"><Relationship Id="rId1" Type="http://schemas.openxmlformats.org/officeDocument/2006/relationships/image" Target="../media/image67.png"/></Relationships>
</file>

<file path=ppt/diagrams/_rels/data8.xml.rels><?xml version="1.0" encoding="UTF-8" standalone="yes"?>
<Relationships xmlns="http://schemas.openxmlformats.org/package/2006/relationships"><Relationship Id="rId1" Type="http://schemas.openxmlformats.org/officeDocument/2006/relationships/image" Target="../media/image78.png"/></Relationships>
</file>

<file path=ppt/diagrams/_rels/data9.xml.rels><?xml version="1.0" encoding="UTF-8" standalone="yes"?>
<Relationships xmlns="http://schemas.openxmlformats.org/package/2006/relationships"><Relationship Id="rId1" Type="http://schemas.openxmlformats.org/officeDocument/2006/relationships/image" Target="../media/image91.png"/></Relationships>
</file>

<file path=ppt/diagrams/_rels/drawing10.xml.rels><?xml version="1.0" encoding="UTF-8" standalone="yes"?>
<Relationships xmlns="http://schemas.openxmlformats.org/package/2006/relationships"><Relationship Id="rId1" Type="http://schemas.openxmlformats.org/officeDocument/2006/relationships/image" Target="../media/image104.png"/></Relationships>
</file>

<file path=ppt/diagrams/_rels/drawing11.xml.rels><?xml version="1.0" encoding="UTF-8" standalone="yes"?>
<Relationships xmlns="http://schemas.openxmlformats.org/package/2006/relationships"><Relationship Id="rId1" Type="http://schemas.openxmlformats.org/officeDocument/2006/relationships/image" Target="../media/image114.png"/></Relationships>
</file>

<file path=ppt/diagrams/_rels/drawing12.xml.rels><?xml version="1.0" encoding="UTF-8" standalone="yes"?>
<Relationships xmlns="http://schemas.openxmlformats.org/package/2006/relationships"><Relationship Id="rId1" Type="http://schemas.openxmlformats.org/officeDocument/2006/relationships/image" Target="../media/image125.png"/></Relationships>
</file>

<file path=ppt/diagrams/_rels/drawing13.xml.rels><?xml version="1.0" encoding="UTF-8" standalone="yes"?>
<Relationships xmlns="http://schemas.openxmlformats.org/package/2006/relationships"><Relationship Id="rId1" Type="http://schemas.openxmlformats.org/officeDocument/2006/relationships/image" Target="../media/image136.emf"/></Relationships>
</file>

<file path=ppt/diagrams/_rels/drawing14.xml.rels><?xml version="1.0" encoding="UTF-8" standalone="yes"?>
<Relationships xmlns="http://schemas.openxmlformats.org/package/2006/relationships"><Relationship Id="rId1" Type="http://schemas.openxmlformats.org/officeDocument/2006/relationships/image" Target="../media/image147.png"/></Relationships>
</file>

<file path=ppt/diagrams/_rels/drawing15.xml.rels><?xml version="1.0" encoding="UTF-8" standalone="yes"?>
<Relationships xmlns="http://schemas.openxmlformats.org/package/2006/relationships"><Relationship Id="rId1" Type="http://schemas.openxmlformats.org/officeDocument/2006/relationships/image" Target="../media/image158.png"/></Relationships>
</file>

<file path=ppt/diagrams/_rels/drawing16.xml.rels><?xml version="1.0" encoding="UTF-8" standalone="yes"?>
<Relationships xmlns="http://schemas.openxmlformats.org/package/2006/relationships"><Relationship Id="rId1" Type="http://schemas.openxmlformats.org/officeDocument/2006/relationships/image" Target="../media/image171.emf"/></Relationships>
</file>

<file path=ppt/diagrams/_rels/drawing17.xml.rels><?xml version="1.0" encoding="UTF-8" standalone="yes"?>
<Relationships xmlns="http://schemas.openxmlformats.org/package/2006/relationships"><Relationship Id="rId1" Type="http://schemas.openxmlformats.org/officeDocument/2006/relationships/image" Target="../media/image171.emf"/></Relationships>
</file>

<file path=ppt/diagrams/_rels/drawing3.xml.rels><?xml version="1.0" encoding="UTF-8" standalone="yes"?>
<Relationships xmlns="http://schemas.openxmlformats.org/package/2006/relationships"><Relationship Id="rId1" Type="http://schemas.openxmlformats.org/officeDocument/2006/relationships/image" Target="../media/image12.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5.xml.rels><?xml version="1.0" encoding="UTF-8" standalone="yes"?>
<Relationships xmlns="http://schemas.openxmlformats.org/package/2006/relationships"><Relationship Id="rId1" Type="http://schemas.openxmlformats.org/officeDocument/2006/relationships/image" Target="../media/image4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55.png"/></Relationships>
</file>

<file path=ppt/diagrams/_rels/drawing7.xml.rels><?xml version="1.0" encoding="UTF-8" standalone="yes"?>
<Relationships xmlns="http://schemas.openxmlformats.org/package/2006/relationships"><Relationship Id="rId1" Type="http://schemas.openxmlformats.org/officeDocument/2006/relationships/image" Target="../media/image67.png"/></Relationships>
</file>

<file path=ppt/diagrams/_rels/drawing8.xml.rels><?xml version="1.0" encoding="UTF-8" standalone="yes"?>
<Relationships xmlns="http://schemas.openxmlformats.org/package/2006/relationships"><Relationship Id="rId1" Type="http://schemas.openxmlformats.org/officeDocument/2006/relationships/image" Target="../media/image78.png"/></Relationships>
</file>

<file path=ppt/diagrams/_rels/drawing9.xml.rels><?xml version="1.0" encoding="UTF-8" standalone="yes"?>
<Relationships xmlns="http://schemas.openxmlformats.org/package/2006/relationships"><Relationship Id="rId1"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E64D4BE-1901-4360-AC5F-35888E9DBA07}" type="doc">
      <dgm:prSet loTypeId="urn:microsoft.com/office/officeart/2005/8/layout/hProcess10" loCatId="process" qsTypeId="urn:microsoft.com/office/officeart/2005/8/quickstyle/simple1" qsCatId="simple" csTypeId="urn:microsoft.com/office/officeart/2005/8/colors/accent1_2" csCatId="accent1" phldr="1"/>
      <dgm:spPr/>
    </dgm:pt>
    <dgm:pt modelId="{B875F003-D704-4934-9BF7-C141D64E2E43}" type="pres">
      <dgm:prSet presAssocID="{0E64D4BE-1901-4360-AC5F-35888E9DBA07}" presName="Name0" presStyleCnt="0">
        <dgm:presLayoutVars>
          <dgm:dir/>
          <dgm:resizeHandles val="exact"/>
        </dgm:presLayoutVars>
      </dgm:prSet>
      <dgm:spPr/>
    </dgm:pt>
  </dgm:ptLst>
  <dgm:cxnLst>
    <dgm:cxn modelId="{3FA589DC-6956-4F7C-AD14-7271C0071F10}" type="presOf" srcId="{0E64D4BE-1901-4360-AC5F-35888E9DBA07}" destId="{B875F003-D704-4934-9BF7-C141D64E2E43}" srcOrd="0"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D5426B-6B76-4E28-8619-11CBF590D27B}" type="doc">
      <dgm:prSet loTypeId="urn:microsoft.com/office/officeart/2005/8/layout/hProcess10" loCatId="process" qsTypeId="urn:microsoft.com/office/officeart/2005/8/quickstyle/simple1" qsCatId="simple" csTypeId="urn:microsoft.com/office/officeart/2005/8/colors/accent1_2" csCatId="accent1" phldr="1"/>
      <dgm:spPr/>
    </dgm:pt>
    <dgm:pt modelId="{F2A7A86A-D1BC-4813-9BD7-80409F9A2ACD}">
      <dgm:prSet phldrT="[Texto]" custT="1"/>
      <dgm:spPr>
        <a:solidFill>
          <a:srgbClr val="586EB8"/>
        </a:solidFill>
        <a:ln w="19050">
          <a:solidFill>
            <a:schemeClr val="bg1"/>
          </a:solidFill>
        </a:ln>
        <a:effectLst>
          <a:outerShdw blurRad="50800" dist="38100" dir="5400000" algn="t" rotWithShape="0">
            <a:prstClr val="black">
              <a:alpha val="40000"/>
            </a:prstClr>
          </a:outerShdw>
        </a:effectLst>
      </dgm:spPr>
      <dgm:t>
        <a:bodyPr/>
        <a:lstStyle/>
        <a:p>
          <a:r>
            <a:rPr lang="mk-MK" sz="2400" b="1" dirty="0">
              <a:solidFill>
                <a:schemeClr val="bg1"/>
              </a:solidFill>
              <a:effectLst>
                <a:outerShdw blurRad="38100" dist="38100" dir="2700000" algn="tl">
                  <a:srgbClr val="000000">
                    <a:alpha val="43137"/>
                  </a:srgbClr>
                </a:outerShdw>
              </a:effectLst>
            </a:rPr>
            <a:t>Љубовта не држи злоба</a:t>
          </a:r>
          <a:endParaRPr lang="es-ES" sz="2400" b="1" dirty="0">
            <a:solidFill>
              <a:schemeClr val="bg1"/>
            </a:solidFill>
            <a:effectLst>
              <a:outerShdw blurRad="38100" dist="38100" dir="2700000" algn="tl">
                <a:srgbClr val="000000">
                  <a:alpha val="43137"/>
                </a:srgbClr>
              </a:outerShdw>
            </a:effectLst>
          </a:endParaRPr>
        </a:p>
      </dgm:t>
    </dgm:pt>
    <dgm:pt modelId="{2BE7FE84-ADE9-4BF7-9EF8-33E4CB942A7B}" type="parTrans" cxnId="{E662331B-C234-4195-A5C6-E437E658B72A}">
      <dgm:prSet/>
      <dgm:spPr/>
      <dgm:t>
        <a:bodyPr/>
        <a:lstStyle/>
        <a:p>
          <a:endParaRPr lang="es-ES"/>
        </a:p>
      </dgm:t>
    </dgm:pt>
    <dgm:pt modelId="{7947FF89-49F0-48E8-BF83-6AF146F38F00}" type="sibTrans" cxnId="{E662331B-C234-4195-A5C6-E437E658B72A}">
      <dgm:prSet/>
      <dgm:spPr/>
      <dgm:t>
        <a:bodyPr/>
        <a:lstStyle/>
        <a:p>
          <a:endParaRPr lang="es-ES"/>
        </a:p>
      </dgm:t>
    </dgm:pt>
    <dgm:pt modelId="{900AB418-99B7-492B-8B99-20D6135A19DC}" type="pres">
      <dgm:prSet presAssocID="{F6D5426B-6B76-4E28-8619-11CBF590D27B}" presName="Name0" presStyleCnt="0">
        <dgm:presLayoutVars>
          <dgm:dir/>
          <dgm:resizeHandles val="exact"/>
        </dgm:presLayoutVars>
      </dgm:prSet>
      <dgm:spPr/>
    </dgm:pt>
    <dgm:pt modelId="{EFF87801-18DC-45CB-BEA6-5B1BBFA5C1DC}" type="pres">
      <dgm:prSet presAssocID="{F2A7A86A-D1BC-4813-9BD7-80409F9A2ACD}" presName="composite" presStyleCnt="0"/>
      <dgm:spPr/>
    </dgm:pt>
    <dgm:pt modelId="{180FDB1B-047C-436B-B00F-B771CB8DCBD9}" type="pres">
      <dgm:prSet presAssocID="{F2A7A86A-D1BC-4813-9BD7-80409F9A2ACD}" presName="imagSh" presStyleLbl="bgImgPlace1" presStyleIdx="0" presStyleCnt="1" custScaleY="67988"/>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0A1443B2-C665-4809-8738-E7AFA0ED01EB}" type="pres">
      <dgm:prSet presAssocID="{F2A7A86A-D1BC-4813-9BD7-80409F9A2ACD}" presName="txNode" presStyleLbl="node1" presStyleIdx="0" presStyleCnt="1">
        <dgm:presLayoutVars>
          <dgm:bulletEnabled val="1"/>
        </dgm:presLayoutVars>
      </dgm:prSet>
      <dgm:spPr/>
    </dgm:pt>
  </dgm:ptLst>
  <dgm:cxnLst>
    <dgm:cxn modelId="{E662331B-C234-4195-A5C6-E437E658B72A}" srcId="{F6D5426B-6B76-4E28-8619-11CBF590D27B}" destId="{F2A7A86A-D1BC-4813-9BD7-80409F9A2ACD}" srcOrd="0" destOrd="0" parTransId="{2BE7FE84-ADE9-4BF7-9EF8-33E4CB942A7B}" sibTransId="{7947FF89-49F0-48E8-BF83-6AF146F38F00}"/>
    <dgm:cxn modelId="{58859E1B-D59E-43CF-A815-E4C7318D9B8A}" type="presOf" srcId="{F6D5426B-6B76-4E28-8619-11CBF590D27B}" destId="{900AB418-99B7-492B-8B99-20D6135A19DC}" srcOrd="0" destOrd="0" presId="urn:microsoft.com/office/officeart/2005/8/layout/hProcess10"/>
    <dgm:cxn modelId="{E2753875-903D-469B-86A0-498E82C67101}" type="presOf" srcId="{F2A7A86A-D1BC-4813-9BD7-80409F9A2ACD}" destId="{0A1443B2-C665-4809-8738-E7AFA0ED01EB}" srcOrd="0" destOrd="0" presId="urn:microsoft.com/office/officeart/2005/8/layout/hProcess10"/>
    <dgm:cxn modelId="{D2529D23-A3B0-4B72-AD8D-ECA596920C01}" type="presParOf" srcId="{900AB418-99B7-492B-8B99-20D6135A19DC}" destId="{EFF87801-18DC-45CB-BEA6-5B1BBFA5C1DC}" srcOrd="0" destOrd="0" presId="urn:microsoft.com/office/officeart/2005/8/layout/hProcess10"/>
    <dgm:cxn modelId="{04A9B03D-B593-451A-B996-7D8AF9206C28}" type="presParOf" srcId="{EFF87801-18DC-45CB-BEA6-5B1BBFA5C1DC}" destId="{180FDB1B-047C-436B-B00F-B771CB8DCBD9}" srcOrd="0" destOrd="0" presId="urn:microsoft.com/office/officeart/2005/8/layout/hProcess10"/>
    <dgm:cxn modelId="{54C7964B-E4D0-4E5E-BACE-958D3DE00922}" type="presParOf" srcId="{EFF87801-18DC-45CB-BEA6-5B1BBFA5C1DC}" destId="{0A1443B2-C665-4809-8738-E7AFA0ED01EB}"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5EC4A35-DE21-40DA-84EE-08A897271E52}" type="doc">
      <dgm:prSet loTypeId="urn:microsoft.com/office/officeart/2005/8/layout/hProcess10" loCatId="process" qsTypeId="urn:microsoft.com/office/officeart/2005/8/quickstyle/simple1" qsCatId="simple" csTypeId="urn:microsoft.com/office/officeart/2005/8/colors/accent1_2" csCatId="accent1" phldr="1"/>
      <dgm:spPr/>
    </dgm:pt>
    <dgm:pt modelId="{DEB222A6-FE17-4275-83DC-D8711EBDDB77}">
      <dgm:prSet phldrT="[Texto]" custT="1"/>
      <dgm:spPr>
        <a:solidFill>
          <a:srgbClr val="5894B8"/>
        </a:solidFill>
        <a:ln w="19050">
          <a:solidFill>
            <a:schemeClr val="bg1"/>
          </a:solidFill>
        </a:ln>
        <a:effectLst>
          <a:outerShdw blurRad="50800" dist="38100" dir="5400000" algn="t" rotWithShape="0">
            <a:prstClr val="black">
              <a:alpha val="40000"/>
            </a:prstClr>
          </a:outerShdw>
        </a:effectLst>
      </dgm:spPr>
      <dgm:t>
        <a:bodyPr/>
        <a:lstStyle/>
        <a:p>
          <a:r>
            <a:rPr lang="ru-RU" sz="2000" b="1" dirty="0">
              <a:solidFill>
                <a:schemeClr val="bg1"/>
              </a:solidFill>
              <a:effectLst>
                <a:outerShdw blurRad="38100" dist="38100" dir="2700000" algn="tl">
                  <a:srgbClr val="000000">
                    <a:alpha val="43137"/>
                  </a:srgbClr>
                </a:outerShdw>
              </a:effectLst>
            </a:rPr>
            <a:t>Љубовта не се радува на неправдата</a:t>
          </a:r>
          <a:endParaRPr lang="es-ES" sz="2000" b="1" dirty="0">
            <a:solidFill>
              <a:schemeClr val="bg1"/>
            </a:solidFill>
            <a:effectLst>
              <a:outerShdw blurRad="38100" dist="38100" dir="2700000" algn="tl">
                <a:srgbClr val="000000">
                  <a:alpha val="43137"/>
                </a:srgbClr>
              </a:outerShdw>
            </a:effectLst>
          </a:endParaRPr>
        </a:p>
      </dgm:t>
    </dgm:pt>
    <dgm:pt modelId="{C92D548E-2643-4967-9184-4944CE39CD29}" type="parTrans" cxnId="{44B58C0A-A852-4223-A43E-29BD02F3D067}">
      <dgm:prSet/>
      <dgm:spPr/>
      <dgm:t>
        <a:bodyPr/>
        <a:lstStyle/>
        <a:p>
          <a:endParaRPr lang="es-ES"/>
        </a:p>
      </dgm:t>
    </dgm:pt>
    <dgm:pt modelId="{B38309C4-C64D-401D-9C35-1E4DB8ADBF9A}" type="sibTrans" cxnId="{44B58C0A-A852-4223-A43E-29BD02F3D067}">
      <dgm:prSet/>
      <dgm:spPr/>
      <dgm:t>
        <a:bodyPr/>
        <a:lstStyle/>
        <a:p>
          <a:endParaRPr lang="es-ES"/>
        </a:p>
      </dgm:t>
    </dgm:pt>
    <dgm:pt modelId="{CBB9F617-B19C-432D-B931-B54E93290F11}" type="pres">
      <dgm:prSet presAssocID="{C5EC4A35-DE21-40DA-84EE-08A897271E52}" presName="Name0" presStyleCnt="0">
        <dgm:presLayoutVars>
          <dgm:dir/>
          <dgm:resizeHandles val="exact"/>
        </dgm:presLayoutVars>
      </dgm:prSet>
      <dgm:spPr/>
    </dgm:pt>
    <dgm:pt modelId="{733A6BDA-88E4-4C18-809F-0E321C7C8D3E}" type="pres">
      <dgm:prSet presAssocID="{DEB222A6-FE17-4275-83DC-D8711EBDDB77}" presName="composite" presStyleCnt="0"/>
      <dgm:spPr/>
    </dgm:pt>
    <dgm:pt modelId="{BA0F2135-36F4-4AD9-892C-8417DA45D3A1}" type="pres">
      <dgm:prSet presAssocID="{DEB222A6-FE17-4275-83DC-D8711EBDDB77}" presName="imagSh" presStyleLbl="bgImgPlace1" presStyleIdx="0" presStyleCnt="1" custScaleY="73599"/>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8DA654C6-CE1B-439A-91E5-F826BE04C6FA}" type="pres">
      <dgm:prSet presAssocID="{DEB222A6-FE17-4275-83DC-D8711EBDDB77}" presName="txNode" presStyleLbl="node1" presStyleIdx="0" presStyleCnt="1" custScaleY="101678" custLinFactNeighborY="2061">
        <dgm:presLayoutVars>
          <dgm:bulletEnabled val="1"/>
        </dgm:presLayoutVars>
      </dgm:prSet>
      <dgm:spPr/>
    </dgm:pt>
  </dgm:ptLst>
  <dgm:cxnLst>
    <dgm:cxn modelId="{44B58C0A-A852-4223-A43E-29BD02F3D067}" srcId="{C5EC4A35-DE21-40DA-84EE-08A897271E52}" destId="{DEB222A6-FE17-4275-83DC-D8711EBDDB77}" srcOrd="0" destOrd="0" parTransId="{C92D548E-2643-4967-9184-4944CE39CD29}" sibTransId="{B38309C4-C64D-401D-9C35-1E4DB8ADBF9A}"/>
    <dgm:cxn modelId="{A6CA7C56-928B-4089-9DE3-E3C4B8CF8277}" type="presOf" srcId="{DEB222A6-FE17-4275-83DC-D8711EBDDB77}" destId="{8DA654C6-CE1B-439A-91E5-F826BE04C6FA}" srcOrd="0" destOrd="0" presId="urn:microsoft.com/office/officeart/2005/8/layout/hProcess10"/>
    <dgm:cxn modelId="{987BFAF0-9A3C-4700-BD6A-5FAA1BDA9E5D}" type="presOf" srcId="{C5EC4A35-DE21-40DA-84EE-08A897271E52}" destId="{CBB9F617-B19C-432D-B931-B54E93290F11}" srcOrd="0" destOrd="0" presId="urn:microsoft.com/office/officeart/2005/8/layout/hProcess10"/>
    <dgm:cxn modelId="{3717308B-3918-493F-9AD7-16AE013B6515}" type="presParOf" srcId="{CBB9F617-B19C-432D-B931-B54E93290F11}" destId="{733A6BDA-88E4-4C18-809F-0E321C7C8D3E}" srcOrd="0" destOrd="0" presId="urn:microsoft.com/office/officeart/2005/8/layout/hProcess10"/>
    <dgm:cxn modelId="{AD44F948-75FC-4C87-9E52-41626E358305}" type="presParOf" srcId="{733A6BDA-88E4-4C18-809F-0E321C7C8D3E}" destId="{BA0F2135-36F4-4AD9-892C-8417DA45D3A1}" srcOrd="0" destOrd="0" presId="urn:microsoft.com/office/officeart/2005/8/layout/hProcess10"/>
    <dgm:cxn modelId="{19E256CA-6784-4665-85F4-4D1F1CE904D6}" type="presParOf" srcId="{733A6BDA-88E4-4C18-809F-0E321C7C8D3E}" destId="{8DA654C6-CE1B-439A-91E5-F826BE04C6FA}"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A07C2E1-3F9C-4DB4-BEBB-FEE8FE722063}" type="doc">
      <dgm:prSet loTypeId="urn:microsoft.com/office/officeart/2005/8/layout/hProcess10" loCatId="process" qsTypeId="urn:microsoft.com/office/officeart/2005/8/quickstyle/simple1" qsCatId="simple" csTypeId="urn:microsoft.com/office/officeart/2005/8/colors/accent1_2" csCatId="accent1" phldr="1"/>
      <dgm:spPr/>
    </dgm:pt>
    <dgm:pt modelId="{C950FAA0-CE57-43AA-8B75-23C48DEE7792}">
      <dgm:prSet phldrT="[Texto]" custT="1"/>
      <dgm:spPr>
        <a:solidFill>
          <a:srgbClr val="B8A958"/>
        </a:solidFill>
        <a:ln w="19050">
          <a:solidFill>
            <a:schemeClr val="bg1"/>
          </a:solidFill>
        </a:ln>
        <a:effectLst>
          <a:outerShdw blurRad="50800" dist="38100" dir="5400000" algn="t" rotWithShape="0">
            <a:prstClr val="black">
              <a:alpha val="40000"/>
            </a:prstClr>
          </a:outerShdw>
        </a:effectLst>
      </dgm:spPr>
      <dgm:t>
        <a:bodyPr/>
        <a:lstStyle/>
        <a:p>
          <a:r>
            <a:rPr lang="ru-RU" sz="2400" b="1" u="none" dirty="0">
              <a:solidFill>
                <a:schemeClr val="bg1"/>
              </a:solidFill>
              <a:effectLst>
                <a:outerShdw blurRad="38100" dist="38100" dir="2700000" algn="tl">
                  <a:srgbClr val="000000">
                    <a:alpha val="43137"/>
                  </a:srgbClr>
                </a:outerShdw>
              </a:effectLst>
            </a:rPr>
            <a:t>Љубовта се радува на вистината</a:t>
          </a:r>
          <a:endParaRPr lang="es-ES" sz="2400" b="1" u="none" dirty="0">
            <a:solidFill>
              <a:schemeClr val="bg1"/>
            </a:solidFill>
            <a:effectLst>
              <a:outerShdw blurRad="38100" dist="38100" dir="2700000" algn="tl">
                <a:srgbClr val="000000">
                  <a:alpha val="43137"/>
                </a:srgbClr>
              </a:outerShdw>
            </a:effectLst>
          </a:endParaRPr>
        </a:p>
      </dgm:t>
    </dgm:pt>
    <dgm:pt modelId="{3893BEFE-4141-4835-8C1A-1103249D25A3}" type="parTrans" cxnId="{693F9DD5-4FBC-4339-B4AA-645F670E5D18}">
      <dgm:prSet/>
      <dgm:spPr/>
      <dgm:t>
        <a:bodyPr/>
        <a:lstStyle/>
        <a:p>
          <a:endParaRPr lang="es-ES"/>
        </a:p>
      </dgm:t>
    </dgm:pt>
    <dgm:pt modelId="{272470B4-B3A6-4D58-AC48-0D7533B9E236}" type="sibTrans" cxnId="{693F9DD5-4FBC-4339-B4AA-645F670E5D18}">
      <dgm:prSet/>
      <dgm:spPr/>
      <dgm:t>
        <a:bodyPr/>
        <a:lstStyle/>
        <a:p>
          <a:endParaRPr lang="es-ES"/>
        </a:p>
      </dgm:t>
    </dgm:pt>
    <dgm:pt modelId="{B41F2EA4-FF16-407A-9515-EEADE7C21C3F}" type="pres">
      <dgm:prSet presAssocID="{2A07C2E1-3F9C-4DB4-BEBB-FEE8FE722063}" presName="Name0" presStyleCnt="0">
        <dgm:presLayoutVars>
          <dgm:dir/>
          <dgm:resizeHandles val="exact"/>
        </dgm:presLayoutVars>
      </dgm:prSet>
      <dgm:spPr/>
    </dgm:pt>
    <dgm:pt modelId="{4212F779-B0E7-455D-97A5-B81E6CED9A2C}" type="pres">
      <dgm:prSet presAssocID="{C950FAA0-CE57-43AA-8B75-23C48DEE7792}" presName="composite" presStyleCnt="0"/>
      <dgm:spPr/>
    </dgm:pt>
    <dgm:pt modelId="{310B871C-3BD9-4B16-954E-249CD64D4AA2}" type="pres">
      <dgm:prSet presAssocID="{C950FAA0-CE57-43AA-8B75-23C48DEE7792}" presName="imagSh" presStyleLbl="bgImgPlace1" presStyleIdx="0" presStyleCnt="1" custScaleY="64978" custLinFactNeighborY="-5980"/>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CDA319C1-6274-4D11-B21D-E58C9F1B8426}" type="pres">
      <dgm:prSet presAssocID="{C950FAA0-CE57-43AA-8B75-23C48DEE7792}" presName="txNode" presStyleLbl="node1" presStyleIdx="0" presStyleCnt="1" custScaleY="100000" custLinFactNeighborX="-7442" custLinFactNeighborY="-8715">
        <dgm:presLayoutVars>
          <dgm:bulletEnabled val="1"/>
        </dgm:presLayoutVars>
      </dgm:prSet>
      <dgm:spPr/>
    </dgm:pt>
  </dgm:ptLst>
  <dgm:cxnLst>
    <dgm:cxn modelId="{50DD7B90-9E18-45EE-A454-40B24524F59E}" type="presOf" srcId="{2A07C2E1-3F9C-4DB4-BEBB-FEE8FE722063}" destId="{B41F2EA4-FF16-407A-9515-EEADE7C21C3F}" srcOrd="0" destOrd="0" presId="urn:microsoft.com/office/officeart/2005/8/layout/hProcess10"/>
    <dgm:cxn modelId="{693F9DD5-4FBC-4339-B4AA-645F670E5D18}" srcId="{2A07C2E1-3F9C-4DB4-BEBB-FEE8FE722063}" destId="{C950FAA0-CE57-43AA-8B75-23C48DEE7792}" srcOrd="0" destOrd="0" parTransId="{3893BEFE-4141-4835-8C1A-1103249D25A3}" sibTransId="{272470B4-B3A6-4D58-AC48-0D7533B9E236}"/>
    <dgm:cxn modelId="{21CCB1E1-7C49-4786-975A-D51612EF20B8}" type="presOf" srcId="{C950FAA0-CE57-43AA-8B75-23C48DEE7792}" destId="{CDA319C1-6274-4D11-B21D-E58C9F1B8426}" srcOrd="0" destOrd="0" presId="urn:microsoft.com/office/officeart/2005/8/layout/hProcess10"/>
    <dgm:cxn modelId="{EBD51EF6-D362-4568-84F0-2B58CE9DEC52}" type="presParOf" srcId="{B41F2EA4-FF16-407A-9515-EEADE7C21C3F}" destId="{4212F779-B0E7-455D-97A5-B81E6CED9A2C}" srcOrd="0" destOrd="0" presId="urn:microsoft.com/office/officeart/2005/8/layout/hProcess10"/>
    <dgm:cxn modelId="{6C5282E3-4A6C-45AD-9C9B-97EB146B7612}" type="presParOf" srcId="{4212F779-B0E7-455D-97A5-B81E6CED9A2C}" destId="{310B871C-3BD9-4B16-954E-249CD64D4AA2}" srcOrd="0" destOrd="0" presId="urn:microsoft.com/office/officeart/2005/8/layout/hProcess10"/>
    <dgm:cxn modelId="{AF9965C2-8179-4899-971F-94832516F81B}" type="presParOf" srcId="{4212F779-B0E7-455D-97A5-B81E6CED9A2C}" destId="{CDA319C1-6274-4D11-B21D-E58C9F1B8426}"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891FE0-7B4C-48C8-BE7B-5561E4142B2A}" type="doc">
      <dgm:prSet loTypeId="urn:microsoft.com/office/officeart/2005/8/layout/hProcess10" loCatId="process" qsTypeId="urn:microsoft.com/office/officeart/2005/8/quickstyle/simple1" qsCatId="simple" csTypeId="urn:microsoft.com/office/officeart/2005/8/colors/accent1_2" csCatId="accent1" phldr="1"/>
      <dgm:spPr/>
    </dgm:pt>
    <dgm:pt modelId="{4F11AC9F-91AF-4A54-B0B4-C4E9472BAF8D}">
      <dgm:prSet phldrT="[Texto]"/>
      <dgm:spPr>
        <a:solidFill>
          <a:srgbClr val="B89758"/>
        </a:solidFill>
        <a:ln w="19050">
          <a:solidFill>
            <a:schemeClr val="bg1"/>
          </a:solidFill>
        </a:ln>
        <a:effectLst>
          <a:outerShdw blurRad="50800" dist="38100" dir="5400000" algn="t" rotWithShape="0">
            <a:prstClr val="black">
              <a:alpha val="40000"/>
            </a:prstClr>
          </a:outerShdw>
        </a:effectLst>
      </dgm:spPr>
      <dgm:t>
        <a:bodyPr/>
        <a:lstStyle/>
        <a:p>
          <a:r>
            <a:rPr lang="mk-MK" b="1" dirty="0">
              <a:solidFill>
                <a:schemeClr val="bg1"/>
              </a:solidFill>
              <a:effectLst>
                <a:outerShdw blurRad="38100" dist="38100" dir="2700000" algn="tl">
                  <a:srgbClr val="000000">
                    <a:alpha val="43137"/>
                  </a:srgbClr>
                </a:outerShdw>
              </a:effectLst>
            </a:rPr>
            <a:t>Љубовта с</a:t>
          </a:r>
          <a:r>
            <a:rPr lang="de-DE" b="1" dirty="0">
              <a:solidFill>
                <a:schemeClr val="bg1"/>
              </a:solidFill>
              <a:effectLst>
                <a:outerShdw blurRad="38100" dist="38100" dir="2700000" algn="tl">
                  <a:srgbClr val="000000">
                    <a:alpha val="43137"/>
                  </a:srgbClr>
                </a:outerShdw>
              </a:effectLst>
            </a:rPr>
            <a:t>è </a:t>
          </a:r>
          <a:r>
            <a:rPr lang="mk-MK" b="1" dirty="0">
              <a:solidFill>
                <a:schemeClr val="bg1"/>
              </a:solidFill>
              <a:effectLst>
                <a:outerShdw blurRad="38100" dist="38100" dir="2700000" algn="tl">
                  <a:srgbClr val="000000">
                    <a:alpha val="43137"/>
                  </a:srgbClr>
                </a:outerShdw>
              </a:effectLst>
            </a:rPr>
            <a:t>трпи.</a:t>
          </a:r>
          <a:endParaRPr lang="es-ES" b="1" dirty="0">
            <a:solidFill>
              <a:schemeClr val="bg1"/>
            </a:solidFill>
            <a:effectLst>
              <a:outerShdw blurRad="38100" dist="38100" dir="2700000" algn="tl">
                <a:srgbClr val="000000">
                  <a:alpha val="43137"/>
                </a:srgbClr>
              </a:outerShdw>
            </a:effectLst>
          </a:endParaRPr>
        </a:p>
      </dgm:t>
    </dgm:pt>
    <dgm:pt modelId="{CA6E5841-9DA0-4982-9E0F-9679D4CBBA36}" type="parTrans" cxnId="{148BC269-2227-4660-9533-1478D8B1AFBA}">
      <dgm:prSet/>
      <dgm:spPr/>
      <dgm:t>
        <a:bodyPr/>
        <a:lstStyle/>
        <a:p>
          <a:endParaRPr lang="es-ES"/>
        </a:p>
      </dgm:t>
    </dgm:pt>
    <dgm:pt modelId="{65BDD2E4-CE08-4D19-931C-F79B9786FF7F}" type="sibTrans" cxnId="{148BC269-2227-4660-9533-1478D8B1AFBA}">
      <dgm:prSet/>
      <dgm:spPr/>
      <dgm:t>
        <a:bodyPr/>
        <a:lstStyle/>
        <a:p>
          <a:endParaRPr lang="es-ES"/>
        </a:p>
      </dgm:t>
    </dgm:pt>
    <dgm:pt modelId="{29DB2974-122F-4F01-9C6B-B851333A42D3}" type="pres">
      <dgm:prSet presAssocID="{2B891FE0-7B4C-48C8-BE7B-5561E4142B2A}" presName="Name0" presStyleCnt="0">
        <dgm:presLayoutVars>
          <dgm:dir/>
          <dgm:resizeHandles val="exact"/>
        </dgm:presLayoutVars>
      </dgm:prSet>
      <dgm:spPr/>
    </dgm:pt>
    <dgm:pt modelId="{BB0FB0CF-9827-42AF-B04D-6166920E42B5}" type="pres">
      <dgm:prSet presAssocID="{4F11AC9F-91AF-4A54-B0B4-C4E9472BAF8D}" presName="composite" presStyleCnt="0"/>
      <dgm:spPr/>
    </dgm:pt>
    <dgm:pt modelId="{703B995F-E263-4037-9918-5896BB40892F}" type="pres">
      <dgm:prSet presAssocID="{4F11AC9F-91AF-4A54-B0B4-C4E9472BAF8D}" presName="imagSh" presStyleLbl="bgImgPlace1" presStyleIdx="0" presStyleCnt="1"/>
      <dgm:spPr>
        <a:blipFill>
          <a:blip xmlns:r="http://schemas.openxmlformats.org/officeDocument/2006/relationships" r:embed="rId1"/>
          <a:srcRect/>
          <a:stretch>
            <a:fillRect t="-64000" b="-64000"/>
          </a:stretch>
        </a:blipFill>
        <a:ln>
          <a:noFill/>
        </a:ln>
        <a:effectLst>
          <a:outerShdw blurRad="50800" dist="38100" dir="2700000" algn="tl" rotWithShape="0">
            <a:prstClr val="black">
              <a:alpha val="40000"/>
            </a:prstClr>
          </a:outerShdw>
        </a:effectLst>
      </dgm:spPr>
    </dgm:pt>
    <dgm:pt modelId="{FD15CEEB-A70F-403B-86AC-1F2827560CD1}" type="pres">
      <dgm:prSet presAssocID="{4F11AC9F-91AF-4A54-B0B4-C4E9472BAF8D}" presName="txNode" presStyleLbl="node1" presStyleIdx="0" presStyleCnt="1">
        <dgm:presLayoutVars>
          <dgm:bulletEnabled val="1"/>
        </dgm:presLayoutVars>
      </dgm:prSet>
      <dgm:spPr/>
    </dgm:pt>
  </dgm:ptLst>
  <dgm:cxnLst>
    <dgm:cxn modelId="{C788B048-9B09-4A1E-9841-377F585A7FA4}" type="presOf" srcId="{2B891FE0-7B4C-48C8-BE7B-5561E4142B2A}" destId="{29DB2974-122F-4F01-9C6B-B851333A42D3}" srcOrd="0" destOrd="0" presId="urn:microsoft.com/office/officeart/2005/8/layout/hProcess10"/>
    <dgm:cxn modelId="{148BC269-2227-4660-9533-1478D8B1AFBA}" srcId="{2B891FE0-7B4C-48C8-BE7B-5561E4142B2A}" destId="{4F11AC9F-91AF-4A54-B0B4-C4E9472BAF8D}" srcOrd="0" destOrd="0" parTransId="{CA6E5841-9DA0-4982-9E0F-9679D4CBBA36}" sibTransId="{65BDD2E4-CE08-4D19-931C-F79B9786FF7F}"/>
    <dgm:cxn modelId="{211C70B2-A406-4EA7-9D95-5CC4CCB92017}" type="presOf" srcId="{4F11AC9F-91AF-4A54-B0B4-C4E9472BAF8D}" destId="{FD15CEEB-A70F-403B-86AC-1F2827560CD1}" srcOrd="0" destOrd="0" presId="urn:microsoft.com/office/officeart/2005/8/layout/hProcess10"/>
    <dgm:cxn modelId="{C09D74E6-6D77-4AE4-AFA1-1402A4752A35}" type="presParOf" srcId="{29DB2974-122F-4F01-9C6B-B851333A42D3}" destId="{BB0FB0CF-9827-42AF-B04D-6166920E42B5}" srcOrd="0" destOrd="0" presId="urn:microsoft.com/office/officeart/2005/8/layout/hProcess10"/>
    <dgm:cxn modelId="{C538107A-375B-4F9A-A9DD-DA3D80A0C6CE}" type="presParOf" srcId="{BB0FB0CF-9827-42AF-B04D-6166920E42B5}" destId="{703B995F-E263-4037-9918-5896BB40892F}" srcOrd="0" destOrd="0" presId="urn:microsoft.com/office/officeart/2005/8/layout/hProcess10"/>
    <dgm:cxn modelId="{4C19E68C-4A26-434B-9FA2-3B806EE54195}" type="presParOf" srcId="{BB0FB0CF-9827-42AF-B04D-6166920E42B5}" destId="{FD15CEEB-A70F-403B-86AC-1F2827560CD1}"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7AA55A47-B0B0-422A-80D6-A3AF4169A940}" type="doc">
      <dgm:prSet loTypeId="urn:microsoft.com/office/officeart/2005/8/layout/hProcess10" loCatId="process" qsTypeId="urn:microsoft.com/office/officeart/2005/8/quickstyle/simple1" qsCatId="simple" csTypeId="urn:microsoft.com/office/officeart/2005/8/colors/accent1_2" csCatId="accent1" phldr="1"/>
      <dgm:spPr/>
    </dgm:pt>
    <dgm:pt modelId="{10BDF294-7C03-4EB4-BC68-9862A9D9F6A8}">
      <dgm:prSet phldrT="[Texto]"/>
      <dgm:spPr>
        <a:solidFill>
          <a:srgbClr val="B8586B"/>
        </a:solidFill>
        <a:ln w="19050">
          <a:solidFill>
            <a:schemeClr val="bg1"/>
          </a:solidFill>
        </a:ln>
        <a:effectLst>
          <a:outerShdw blurRad="50800" dist="38100" dir="5400000" algn="t" rotWithShape="0">
            <a:prstClr val="black">
              <a:alpha val="40000"/>
            </a:prstClr>
          </a:outerShdw>
        </a:effectLst>
      </dgm:spPr>
      <dgm:t>
        <a:bodyPr/>
        <a:lstStyle/>
        <a:p>
          <a:r>
            <a:rPr lang="mk-MK" b="1" dirty="0">
              <a:effectLst>
                <a:outerShdw blurRad="38100" dist="38100" dir="2700000" algn="tl">
                  <a:srgbClr val="000000">
                    <a:alpha val="43137"/>
                  </a:srgbClr>
                </a:outerShdw>
              </a:effectLst>
            </a:rPr>
            <a:t>Љубовта верува во с</a:t>
          </a:r>
          <a:r>
            <a:rPr lang="de-DE" b="1" dirty="0">
              <a:effectLst>
                <a:outerShdw blurRad="38100" dist="38100" dir="2700000" algn="tl">
                  <a:srgbClr val="000000">
                    <a:alpha val="43137"/>
                  </a:srgbClr>
                </a:outerShdw>
              </a:effectLst>
            </a:rPr>
            <a:t>è.</a:t>
          </a:r>
          <a:endParaRPr lang="es-ES" b="1" dirty="0">
            <a:effectLst>
              <a:outerShdw blurRad="38100" dist="38100" dir="2700000" algn="tl">
                <a:srgbClr val="000000">
                  <a:alpha val="43137"/>
                </a:srgbClr>
              </a:outerShdw>
            </a:effectLst>
          </a:endParaRPr>
        </a:p>
      </dgm:t>
    </dgm:pt>
    <dgm:pt modelId="{3EAD8587-0F0E-4833-98C9-063555D7EB6B}" type="parTrans" cxnId="{C8AF51E6-42E8-4221-984A-68E45E298331}">
      <dgm:prSet/>
      <dgm:spPr/>
      <dgm:t>
        <a:bodyPr/>
        <a:lstStyle/>
        <a:p>
          <a:endParaRPr lang="es-ES"/>
        </a:p>
      </dgm:t>
    </dgm:pt>
    <dgm:pt modelId="{7EE99EF6-C5E2-4B49-98E9-481A44DA0916}" type="sibTrans" cxnId="{C8AF51E6-42E8-4221-984A-68E45E298331}">
      <dgm:prSet/>
      <dgm:spPr/>
      <dgm:t>
        <a:bodyPr/>
        <a:lstStyle/>
        <a:p>
          <a:endParaRPr lang="es-ES"/>
        </a:p>
      </dgm:t>
    </dgm:pt>
    <dgm:pt modelId="{DBED3DC4-30DE-4EA9-AB96-9DE35C8E5A63}" type="pres">
      <dgm:prSet presAssocID="{7AA55A47-B0B0-422A-80D6-A3AF4169A940}" presName="Name0" presStyleCnt="0">
        <dgm:presLayoutVars>
          <dgm:dir/>
          <dgm:resizeHandles val="exact"/>
        </dgm:presLayoutVars>
      </dgm:prSet>
      <dgm:spPr/>
    </dgm:pt>
    <dgm:pt modelId="{8C62C681-7353-40AF-A6D8-17D45D489DB8}" type="pres">
      <dgm:prSet presAssocID="{10BDF294-7C03-4EB4-BC68-9862A9D9F6A8}" presName="composite" presStyleCnt="0"/>
      <dgm:spPr/>
    </dgm:pt>
    <dgm:pt modelId="{8CA543E7-18FF-4259-A01F-32A96207A7AC}" type="pres">
      <dgm:prSet presAssocID="{10BDF294-7C03-4EB4-BC68-9862A9D9F6A8}"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7768BFB-6722-43E2-8BB2-23C5048F5778}" type="pres">
      <dgm:prSet presAssocID="{10BDF294-7C03-4EB4-BC68-9862A9D9F6A8}" presName="txNode" presStyleLbl="node1" presStyleIdx="0" presStyleCnt="1">
        <dgm:presLayoutVars>
          <dgm:bulletEnabled val="1"/>
        </dgm:presLayoutVars>
      </dgm:prSet>
      <dgm:spPr/>
    </dgm:pt>
  </dgm:ptLst>
  <dgm:cxnLst>
    <dgm:cxn modelId="{410F1B6D-82A1-49C3-B2FD-4E5C495D32DD}" type="presOf" srcId="{10BDF294-7C03-4EB4-BC68-9862A9D9F6A8}" destId="{B7768BFB-6722-43E2-8BB2-23C5048F5778}" srcOrd="0" destOrd="0" presId="urn:microsoft.com/office/officeart/2005/8/layout/hProcess10"/>
    <dgm:cxn modelId="{AD5EF6E3-B4B6-4054-AB69-A4E8A984ACB5}" type="presOf" srcId="{7AA55A47-B0B0-422A-80D6-A3AF4169A940}" destId="{DBED3DC4-30DE-4EA9-AB96-9DE35C8E5A63}" srcOrd="0" destOrd="0" presId="urn:microsoft.com/office/officeart/2005/8/layout/hProcess10"/>
    <dgm:cxn modelId="{C8AF51E6-42E8-4221-984A-68E45E298331}" srcId="{7AA55A47-B0B0-422A-80D6-A3AF4169A940}" destId="{10BDF294-7C03-4EB4-BC68-9862A9D9F6A8}" srcOrd="0" destOrd="0" parTransId="{3EAD8587-0F0E-4833-98C9-063555D7EB6B}" sibTransId="{7EE99EF6-C5E2-4B49-98E9-481A44DA0916}"/>
    <dgm:cxn modelId="{E9F0E334-7B1A-4856-A733-9F4D48418B0C}" type="presParOf" srcId="{DBED3DC4-30DE-4EA9-AB96-9DE35C8E5A63}" destId="{8C62C681-7353-40AF-A6D8-17D45D489DB8}" srcOrd="0" destOrd="0" presId="urn:microsoft.com/office/officeart/2005/8/layout/hProcess10"/>
    <dgm:cxn modelId="{8A30A290-5C43-46E7-9733-90CCB59A2E4B}" type="presParOf" srcId="{8C62C681-7353-40AF-A6D8-17D45D489DB8}" destId="{8CA543E7-18FF-4259-A01F-32A96207A7AC}" srcOrd="0" destOrd="0" presId="urn:microsoft.com/office/officeart/2005/8/layout/hProcess10"/>
    <dgm:cxn modelId="{2AC1D31E-4A60-4635-96B1-B3AAB4E1BD82}" type="presParOf" srcId="{8C62C681-7353-40AF-A6D8-17D45D489DB8}" destId="{B7768BFB-6722-43E2-8BB2-23C5048F5778}"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94A52F6-0293-4EEF-97C9-9CAA6FA579A9}" type="doc">
      <dgm:prSet loTypeId="urn:microsoft.com/office/officeart/2005/8/layout/hProcess10" loCatId="process" qsTypeId="urn:microsoft.com/office/officeart/2005/8/quickstyle/simple1" qsCatId="simple" csTypeId="urn:microsoft.com/office/officeart/2005/8/colors/accent1_2" csCatId="accent1" phldr="1"/>
      <dgm:spPr/>
    </dgm:pt>
    <dgm:pt modelId="{C53CDE9C-A782-40F1-98B7-673367CABFF0}">
      <dgm:prSet phldrT="[Texto]"/>
      <dgm:spPr>
        <a:solidFill>
          <a:srgbClr val="B85889"/>
        </a:solidFill>
        <a:ln w="19050">
          <a:solidFill>
            <a:schemeClr val="bg1"/>
          </a:solidFill>
        </a:ln>
        <a:effectLst>
          <a:outerShdw blurRad="50800" dist="38100" dir="5400000" algn="t" rotWithShape="0">
            <a:prstClr val="black">
              <a:alpha val="40000"/>
            </a:prstClr>
          </a:outerShdw>
        </a:effectLst>
      </dgm:spPr>
      <dgm:t>
        <a:bodyPr/>
        <a:lstStyle/>
        <a:p>
          <a:r>
            <a:rPr lang="mk-MK" b="1" dirty="0">
              <a:effectLst>
                <a:outerShdw blurRad="38100" dist="38100" dir="2700000" algn="tl">
                  <a:srgbClr val="000000">
                    <a:alpha val="43137"/>
                  </a:srgbClr>
                </a:outerShdw>
              </a:effectLst>
            </a:rPr>
            <a:t>Љубовта чека с</a:t>
          </a:r>
          <a:r>
            <a:rPr lang="de-DE" b="1" dirty="0">
              <a:effectLst>
                <a:outerShdw blurRad="38100" dist="38100" dir="2700000" algn="tl">
                  <a:srgbClr val="000000">
                    <a:alpha val="43137"/>
                  </a:srgbClr>
                </a:outerShdw>
              </a:effectLst>
            </a:rPr>
            <a:t>è.</a:t>
          </a:r>
          <a:endParaRPr lang="es-ES" b="1" dirty="0">
            <a:effectLst>
              <a:outerShdw blurRad="38100" dist="38100" dir="2700000" algn="tl">
                <a:srgbClr val="000000">
                  <a:alpha val="43137"/>
                </a:srgbClr>
              </a:outerShdw>
            </a:effectLst>
          </a:endParaRPr>
        </a:p>
      </dgm:t>
    </dgm:pt>
    <dgm:pt modelId="{6D9C9CC4-0E00-4772-9DC4-64FDAA2012BC}" type="parTrans" cxnId="{A207F7CB-FB0E-42A3-B0ED-83B99DF66CE4}">
      <dgm:prSet/>
      <dgm:spPr/>
      <dgm:t>
        <a:bodyPr/>
        <a:lstStyle/>
        <a:p>
          <a:endParaRPr lang="es-ES"/>
        </a:p>
      </dgm:t>
    </dgm:pt>
    <dgm:pt modelId="{5132A42B-7D2A-4C3A-A951-74564842087D}" type="sibTrans" cxnId="{A207F7CB-FB0E-42A3-B0ED-83B99DF66CE4}">
      <dgm:prSet/>
      <dgm:spPr/>
      <dgm:t>
        <a:bodyPr/>
        <a:lstStyle/>
        <a:p>
          <a:endParaRPr lang="es-ES"/>
        </a:p>
      </dgm:t>
    </dgm:pt>
    <dgm:pt modelId="{294D078B-6301-4A7E-A40F-14B691F242E2}" type="pres">
      <dgm:prSet presAssocID="{C94A52F6-0293-4EEF-97C9-9CAA6FA579A9}" presName="Name0" presStyleCnt="0">
        <dgm:presLayoutVars>
          <dgm:dir/>
          <dgm:resizeHandles val="exact"/>
        </dgm:presLayoutVars>
      </dgm:prSet>
      <dgm:spPr/>
    </dgm:pt>
    <dgm:pt modelId="{3F15F88B-3727-4860-93DD-B49672446546}" type="pres">
      <dgm:prSet presAssocID="{C53CDE9C-A782-40F1-98B7-673367CABFF0}" presName="composite" presStyleCnt="0"/>
      <dgm:spPr/>
    </dgm:pt>
    <dgm:pt modelId="{5D9F9EFE-E7F9-432B-A228-11AB1D2C529A}" type="pres">
      <dgm:prSet presAssocID="{C53CDE9C-A782-40F1-98B7-673367CABFF0}"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5555F0C0-19E7-44F9-A0EA-10C8AF356C91}" type="pres">
      <dgm:prSet presAssocID="{C53CDE9C-A782-40F1-98B7-673367CABFF0}" presName="txNode" presStyleLbl="node1" presStyleIdx="0" presStyleCnt="1">
        <dgm:presLayoutVars>
          <dgm:bulletEnabled val="1"/>
        </dgm:presLayoutVars>
      </dgm:prSet>
      <dgm:spPr/>
    </dgm:pt>
  </dgm:ptLst>
  <dgm:cxnLst>
    <dgm:cxn modelId="{E5E9F819-9FC2-4F7F-BD0C-A733FA59B0A0}" type="presOf" srcId="{C94A52F6-0293-4EEF-97C9-9CAA6FA579A9}" destId="{294D078B-6301-4A7E-A40F-14B691F242E2}" srcOrd="0" destOrd="0" presId="urn:microsoft.com/office/officeart/2005/8/layout/hProcess10"/>
    <dgm:cxn modelId="{A207F7CB-FB0E-42A3-B0ED-83B99DF66CE4}" srcId="{C94A52F6-0293-4EEF-97C9-9CAA6FA579A9}" destId="{C53CDE9C-A782-40F1-98B7-673367CABFF0}" srcOrd="0" destOrd="0" parTransId="{6D9C9CC4-0E00-4772-9DC4-64FDAA2012BC}" sibTransId="{5132A42B-7D2A-4C3A-A951-74564842087D}"/>
    <dgm:cxn modelId="{749E3BED-C65B-4206-9CD6-093234D6B916}" type="presOf" srcId="{C53CDE9C-A782-40F1-98B7-673367CABFF0}" destId="{5555F0C0-19E7-44F9-A0EA-10C8AF356C91}" srcOrd="0" destOrd="0" presId="urn:microsoft.com/office/officeart/2005/8/layout/hProcess10"/>
    <dgm:cxn modelId="{40866862-00B3-49D5-BA2C-1E614FE4DE86}" type="presParOf" srcId="{294D078B-6301-4A7E-A40F-14B691F242E2}" destId="{3F15F88B-3727-4860-93DD-B49672446546}" srcOrd="0" destOrd="0" presId="urn:microsoft.com/office/officeart/2005/8/layout/hProcess10"/>
    <dgm:cxn modelId="{65855E05-E741-45F9-A072-88B4A89C78DE}" type="presParOf" srcId="{3F15F88B-3727-4860-93DD-B49672446546}" destId="{5D9F9EFE-E7F9-432B-A228-11AB1D2C529A}" srcOrd="0" destOrd="0" presId="urn:microsoft.com/office/officeart/2005/8/layout/hProcess10"/>
    <dgm:cxn modelId="{E753252B-21EA-4A4E-BBDA-02C92F990CA9}" type="presParOf" srcId="{3F15F88B-3727-4860-93DD-B49672446546}" destId="{5555F0C0-19E7-44F9-A0EA-10C8AF356C91}" srcOrd="1" destOrd="0" presId="urn:microsoft.com/office/officeart/2005/8/layout/hProcess10"/>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ED7A1AE-8FEE-429D-A110-2D97172C767F}" type="doc">
      <dgm:prSet loTypeId="urn:microsoft.com/office/officeart/2005/8/layout/hProcess10" loCatId="process" qsTypeId="urn:microsoft.com/office/officeart/2005/8/quickstyle/simple1" qsCatId="simple" csTypeId="urn:microsoft.com/office/officeart/2005/8/colors/accent1_2" csCatId="accent1" phldr="1"/>
      <dgm:spPr/>
    </dgm:pt>
    <dgm:pt modelId="{2FC3FDEC-63AB-4AC8-91FF-36517C1BDB75}">
      <dgm:prSet phldrT="[Texto]"/>
      <dgm:spPr>
        <a:solidFill>
          <a:srgbClr val="B86258"/>
        </a:solidFill>
        <a:ln w="19050">
          <a:solidFill>
            <a:schemeClr val="bg1"/>
          </a:solidFill>
        </a:ln>
        <a:effectLst>
          <a:outerShdw blurRad="50800" dist="38100" dir="5400000" algn="t" rotWithShape="0">
            <a:prstClr val="black">
              <a:alpha val="40000"/>
            </a:prstClr>
          </a:outerShdw>
        </a:effectLst>
      </dgm:spPr>
      <dgm:t>
        <a:bodyPr/>
        <a:lstStyle/>
        <a:p>
          <a:r>
            <a:rPr lang="mk-MK" b="1" dirty="0">
              <a:effectLst>
                <a:outerShdw blurRad="38100" dist="38100" dir="2700000" algn="tl">
                  <a:srgbClr val="000000">
                    <a:alpha val="43137"/>
                  </a:srgbClr>
                </a:outerShdw>
              </a:effectLst>
            </a:rPr>
            <a:t>Љубовта с</a:t>
          </a:r>
          <a:r>
            <a:rPr lang="de-DE" b="1" dirty="0">
              <a:effectLst>
                <a:outerShdw blurRad="38100" dist="38100" dir="2700000" algn="tl">
                  <a:srgbClr val="000000">
                    <a:alpha val="43137"/>
                  </a:srgbClr>
                </a:outerShdw>
              </a:effectLst>
            </a:rPr>
            <a:t>è </a:t>
          </a:r>
          <a:r>
            <a:rPr lang="mk-MK" b="1" dirty="0">
              <a:effectLst>
                <a:outerShdw blurRad="38100" dist="38100" dir="2700000" algn="tl">
                  <a:srgbClr val="000000">
                    <a:alpha val="43137"/>
                  </a:srgbClr>
                </a:outerShdw>
              </a:effectLst>
            </a:rPr>
            <a:t>трпи</a:t>
          </a:r>
          <a:endParaRPr lang="es-ES" b="1" dirty="0">
            <a:effectLst>
              <a:outerShdw blurRad="38100" dist="38100" dir="2700000" algn="tl">
                <a:srgbClr val="000000">
                  <a:alpha val="43137"/>
                </a:srgbClr>
              </a:outerShdw>
            </a:effectLst>
          </a:endParaRPr>
        </a:p>
      </dgm:t>
    </dgm:pt>
    <dgm:pt modelId="{79DD9259-346D-4658-8615-796C764C76C8}" type="parTrans" cxnId="{252A77BD-17D7-4C38-A379-70F1E17D700D}">
      <dgm:prSet/>
      <dgm:spPr/>
      <dgm:t>
        <a:bodyPr/>
        <a:lstStyle/>
        <a:p>
          <a:endParaRPr lang="es-ES"/>
        </a:p>
      </dgm:t>
    </dgm:pt>
    <dgm:pt modelId="{192C98F8-D933-40BA-BB81-01E2485C4237}" type="sibTrans" cxnId="{252A77BD-17D7-4C38-A379-70F1E17D700D}">
      <dgm:prSet/>
      <dgm:spPr/>
      <dgm:t>
        <a:bodyPr/>
        <a:lstStyle/>
        <a:p>
          <a:endParaRPr lang="es-ES"/>
        </a:p>
      </dgm:t>
    </dgm:pt>
    <dgm:pt modelId="{799B22F4-5EF5-4234-A304-5162D5F617A3}" type="pres">
      <dgm:prSet presAssocID="{EED7A1AE-8FEE-429D-A110-2D97172C767F}" presName="Name0" presStyleCnt="0">
        <dgm:presLayoutVars>
          <dgm:dir/>
          <dgm:resizeHandles val="exact"/>
        </dgm:presLayoutVars>
      </dgm:prSet>
      <dgm:spPr/>
    </dgm:pt>
    <dgm:pt modelId="{291A96F4-7B89-4F8C-96A6-D5966FA1725A}" type="pres">
      <dgm:prSet presAssocID="{2FC3FDEC-63AB-4AC8-91FF-36517C1BDB75}" presName="composite" presStyleCnt="0"/>
      <dgm:spPr/>
    </dgm:pt>
    <dgm:pt modelId="{D1F2367F-EDA3-49DF-B2F0-58F10BBADCA1}" type="pres">
      <dgm:prSet presAssocID="{2FC3FDEC-63AB-4AC8-91FF-36517C1BDB75}" presName="imagSh" presStyleLbl="bgImgPlace1" presStyleIdx="0" presStyleCnt="1"/>
      <dgm:spPr>
        <a:blipFill>
          <a:blip xmlns:r="http://schemas.openxmlformats.org/officeDocument/2006/relationships" r:embed="rId1"/>
          <a:srcRect/>
          <a:stretch>
            <a:fillRect t="-64000" b="-64000"/>
          </a:stretch>
        </a:blipFill>
        <a:ln>
          <a:noFill/>
        </a:ln>
        <a:effectLst>
          <a:outerShdw blurRad="50800" dist="38100" dir="2700000" algn="tl" rotWithShape="0">
            <a:prstClr val="black">
              <a:alpha val="40000"/>
            </a:prstClr>
          </a:outerShdw>
        </a:effectLst>
      </dgm:spPr>
    </dgm:pt>
    <dgm:pt modelId="{E722D7AD-B6BA-4E70-9C80-502425C89465}" type="pres">
      <dgm:prSet presAssocID="{2FC3FDEC-63AB-4AC8-91FF-36517C1BDB75}" presName="txNode" presStyleLbl="node1" presStyleIdx="0" presStyleCnt="1">
        <dgm:presLayoutVars>
          <dgm:bulletEnabled val="1"/>
        </dgm:presLayoutVars>
      </dgm:prSet>
      <dgm:spPr/>
    </dgm:pt>
  </dgm:ptLst>
  <dgm:cxnLst>
    <dgm:cxn modelId="{97762B7B-7411-44E9-BCDE-1CF1CD447669}" type="presOf" srcId="{EED7A1AE-8FEE-429D-A110-2D97172C767F}" destId="{799B22F4-5EF5-4234-A304-5162D5F617A3}" srcOrd="0" destOrd="0" presId="urn:microsoft.com/office/officeart/2005/8/layout/hProcess10"/>
    <dgm:cxn modelId="{78C82289-CEEF-4050-BBC7-5544137918E8}" type="presOf" srcId="{2FC3FDEC-63AB-4AC8-91FF-36517C1BDB75}" destId="{E722D7AD-B6BA-4E70-9C80-502425C89465}" srcOrd="0" destOrd="0" presId="urn:microsoft.com/office/officeart/2005/8/layout/hProcess10"/>
    <dgm:cxn modelId="{252A77BD-17D7-4C38-A379-70F1E17D700D}" srcId="{EED7A1AE-8FEE-429D-A110-2D97172C767F}" destId="{2FC3FDEC-63AB-4AC8-91FF-36517C1BDB75}" srcOrd="0" destOrd="0" parTransId="{79DD9259-346D-4658-8615-796C764C76C8}" sibTransId="{192C98F8-D933-40BA-BB81-01E2485C4237}"/>
    <dgm:cxn modelId="{CF266379-346C-472F-93CB-D6BDF99982CE}" type="presParOf" srcId="{799B22F4-5EF5-4234-A304-5162D5F617A3}" destId="{291A96F4-7B89-4F8C-96A6-D5966FA1725A}" srcOrd="0" destOrd="0" presId="urn:microsoft.com/office/officeart/2005/8/layout/hProcess10"/>
    <dgm:cxn modelId="{E2944327-9EBB-4586-96EB-CC2194E77F9A}" type="presParOf" srcId="{291A96F4-7B89-4F8C-96A6-D5966FA1725A}" destId="{D1F2367F-EDA3-49DF-B2F0-58F10BBADCA1}" srcOrd="0" destOrd="0" presId="urn:microsoft.com/office/officeart/2005/8/layout/hProcess10"/>
    <dgm:cxn modelId="{0EF65A73-BDEB-47F1-89C1-09B46F092FAE}" type="presParOf" srcId="{291A96F4-7B89-4F8C-96A6-D5966FA1725A}" destId="{E722D7AD-B6BA-4E70-9C80-502425C89465}" srcOrd="1" destOrd="0" presId="urn:microsoft.com/office/officeart/2005/8/layout/hProcess10"/>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EED7A1AE-8FEE-429D-A110-2D97172C767F}" type="doc">
      <dgm:prSet loTypeId="urn:microsoft.com/office/officeart/2005/8/layout/hProcess10" loCatId="process" qsTypeId="urn:microsoft.com/office/officeart/2005/8/quickstyle/simple1" qsCatId="simple" csTypeId="urn:microsoft.com/office/officeart/2005/8/colors/accent1_2" csCatId="accent1" phldr="1"/>
      <dgm:spPr/>
    </dgm:pt>
    <dgm:pt modelId="{2FC3FDEC-63AB-4AC8-91FF-36517C1BDB75}">
      <dgm:prSet phldrT="[Texto]"/>
      <dgm:spPr>
        <a:solidFill>
          <a:srgbClr val="B86258"/>
        </a:solidFill>
        <a:ln w="19050">
          <a:solidFill>
            <a:schemeClr val="bg1"/>
          </a:solidFill>
        </a:ln>
        <a:effectLst>
          <a:outerShdw blurRad="50800" dist="38100" dir="5400000" algn="t" rotWithShape="0">
            <a:prstClr val="black">
              <a:alpha val="40000"/>
            </a:prstClr>
          </a:outerShdw>
        </a:effectLst>
      </dgm:spPr>
      <dgm:t>
        <a:bodyPr/>
        <a:lstStyle/>
        <a:p>
          <a:r>
            <a:rPr lang="mk-MK" b="1" dirty="0">
              <a:effectLst>
                <a:outerShdw blurRad="38100" dist="38100" dir="2700000" algn="tl">
                  <a:srgbClr val="000000">
                    <a:alpha val="43137"/>
                  </a:srgbClr>
                </a:outerShdw>
              </a:effectLst>
            </a:rPr>
            <a:t>Љубовта с</a:t>
          </a:r>
          <a:r>
            <a:rPr lang="de-DE" b="1" dirty="0">
              <a:effectLst>
                <a:outerShdw blurRad="38100" dist="38100" dir="2700000" algn="tl">
                  <a:srgbClr val="000000">
                    <a:alpha val="43137"/>
                  </a:srgbClr>
                </a:outerShdw>
              </a:effectLst>
            </a:rPr>
            <a:t>è </a:t>
          </a:r>
          <a:r>
            <a:rPr lang="mk-MK" b="1" dirty="0">
              <a:effectLst>
                <a:outerShdw blurRad="38100" dist="38100" dir="2700000" algn="tl">
                  <a:srgbClr val="000000">
                    <a:alpha val="43137"/>
                  </a:srgbClr>
                </a:outerShdw>
              </a:effectLst>
            </a:rPr>
            <a:t>трпи</a:t>
          </a:r>
          <a:endParaRPr lang="es-ES" b="1" dirty="0">
            <a:effectLst>
              <a:outerShdw blurRad="38100" dist="38100" dir="2700000" algn="tl">
                <a:srgbClr val="000000">
                  <a:alpha val="43137"/>
                </a:srgbClr>
              </a:outerShdw>
            </a:effectLst>
          </a:endParaRPr>
        </a:p>
      </dgm:t>
    </dgm:pt>
    <dgm:pt modelId="{79DD9259-346D-4658-8615-796C764C76C8}" type="parTrans" cxnId="{252A77BD-17D7-4C38-A379-70F1E17D700D}">
      <dgm:prSet/>
      <dgm:spPr/>
      <dgm:t>
        <a:bodyPr/>
        <a:lstStyle/>
        <a:p>
          <a:endParaRPr lang="es-ES"/>
        </a:p>
      </dgm:t>
    </dgm:pt>
    <dgm:pt modelId="{192C98F8-D933-40BA-BB81-01E2485C4237}" type="sibTrans" cxnId="{252A77BD-17D7-4C38-A379-70F1E17D700D}">
      <dgm:prSet/>
      <dgm:spPr/>
      <dgm:t>
        <a:bodyPr/>
        <a:lstStyle/>
        <a:p>
          <a:endParaRPr lang="es-ES"/>
        </a:p>
      </dgm:t>
    </dgm:pt>
    <dgm:pt modelId="{799B22F4-5EF5-4234-A304-5162D5F617A3}" type="pres">
      <dgm:prSet presAssocID="{EED7A1AE-8FEE-429D-A110-2D97172C767F}" presName="Name0" presStyleCnt="0">
        <dgm:presLayoutVars>
          <dgm:dir/>
          <dgm:resizeHandles val="exact"/>
        </dgm:presLayoutVars>
      </dgm:prSet>
      <dgm:spPr/>
    </dgm:pt>
    <dgm:pt modelId="{291A96F4-7B89-4F8C-96A6-D5966FA1725A}" type="pres">
      <dgm:prSet presAssocID="{2FC3FDEC-63AB-4AC8-91FF-36517C1BDB75}" presName="composite" presStyleCnt="0"/>
      <dgm:spPr/>
    </dgm:pt>
    <dgm:pt modelId="{D1F2367F-EDA3-49DF-B2F0-58F10BBADCA1}" type="pres">
      <dgm:prSet presAssocID="{2FC3FDEC-63AB-4AC8-91FF-36517C1BDB75}" presName="imagSh" presStyleLbl="bgImgPlace1" presStyleIdx="0" presStyleCnt="1"/>
      <dgm:spPr>
        <a:blipFill>
          <a:blip xmlns:r="http://schemas.openxmlformats.org/officeDocument/2006/relationships" r:embed="rId1"/>
          <a:srcRect/>
          <a:stretch>
            <a:fillRect t="-64000" b="-64000"/>
          </a:stretch>
        </a:blipFill>
        <a:ln>
          <a:noFill/>
        </a:ln>
        <a:effectLst>
          <a:outerShdw blurRad="50800" dist="38100" dir="2700000" algn="tl" rotWithShape="0">
            <a:prstClr val="black">
              <a:alpha val="40000"/>
            </a:prstClr>
          </a:outerShdw>
        </a:effectLst>
      </dgm:spPr>
    </dgm:pt>
    <dgm:pt modelId="{E722D7AD-B6BA-4E70-9C80-502425C89465}" type="pres">
      <dgm:prSet presAssocID="{2FC3FDEC-63AB-4AC8-91FF-36517C1BDB75}" presName="txNode" presStyleLbl="node1" presStyleIdx="0" presStyleCnt="1">
        <dgm:presLayoutVars>
          <dgm:bulletEnabled val="1"/>
        </dgm:presLayoutVars>
      </dgm:prSet>
      <dgm:spPr/>
    </dgm:pt>
  </dgm:ptLst>
  <dgm:cxnLst>
    <dgm:cxn modelId="{97762B7B-7411-44E9-BCDE-1CF1CD447669}" type="presOf" srcId="{EED7A1AE-8FEE-429D-A110-2D97172C767F}" destId="{799B22F4-5EF5-4234-A304-5162D5F617A3}" srcOrd="0" destOrd="0" presId="urn:microsoft.com/office/officeart/2005/8/layout/hProcess10"/>
    <dgm:cxn modelId="{78C82289-CEEF-4050-BBC7-5544137918E8}" type="presOf" srcId="{2FC3FDEC-63AB-4AC8-91FF-36517C1BDB75}" destId="{E722D7AD-B6BA-4E70-9C80-502425C89465}" srcOrd="0" destOrd="0" presId="urn:microsoft.com/office/officeart/2005/8/layout/hProcess10"/>
    <dgm:cxn modelId="{252A77BD-17D7-4C38-A379-70F1E17D700D}" srcId="{EED7A1AE-8FEE-429D-A110-2D97172C767F}" destId="{2FC3FDEC-63AB-4AC8-91FF-36517C1BDB75}" srcOrd="0" destOrd="0" parTransId="{79DD9259-346D-4658-8615-796C764C76C8}" sibTransId="{192C98F8-D933-40BA-BB81-01E2485C4237}"/>
    <dgm:cxn modelId="{CF266379-346C-472F-93CB-D6BDF99982CE}" type="presParOf" srcId="{799B22F4-5EF5-4234-A304-5162D5F617A3}" destId="{291A96F4-7B89-4F8C-96A6-D5966FA1725A}" srcOrd="0" destOrd="0" presId="urn:microsoft.com/office/officeart/2005/8/layout/hProcess10"/>
    <dgm:cxn modelId="{E2944327-9EBB-4586-96EB-CC2194E77F9A}" type="presParOf" srcId="{291A96F4-7B89-4F8C-96A6-D5966FA1725A}" destId="{D1F2367F-EDA3-49DF-B2F0-58F10BBADCA1}" srcOrd="0" destOrd="0" presId="urn:microsoft.com/office/officeart/2005/8/layout/hProcess10"/>
    <dgm:cxn modelId="{0EF65A73-BDEB-47F1-89C1-09B46F092FAE}" type="presParOf" srcId="{291A96F4-7B89-4F8C-96A6-D5966FA1725A}" destId="{E722D7AD-B6BA-4E70-9C80-502425C89465}" srcOrd="1"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E64D4BE-1901-4360-AC5F-35888E9DBA07}" type="doc">
      <dgm:prSet loTypeId="urn:microsoft.com/office/officeart/2005/8/layout/hProcess10" loCatId="process" qsTypeId="urn:microsoft.com/office/officeart/2005/8/quickstyle/simple1" qsCatId="simple" csTypeId="urn:microsoft.com/office/officeart/2005/8/colors/accent1_2" csCatId="accent1" phldr="1"/>
      <dgm:spPr/>
    </dgm:pt>
    <dgm:pt modelId="{B875F003-D704-4934-9BF7-C141D64E2E43}" type="pres">
      <dgm:prSet presAssocID="{0E64D4BE-1901-4360-AC5F-35888E9DBA07}" presName="Name0" presStyleCnt="0">
        <dgm:presLayoutVars>
          <dgm:dir/>
          <dgm:resizeHandles val="exact"/>
        </dgm:presLayoutVars>
      </dgm:prSet>
      <dgm:spPr/>
    </dgm:pt>
  </dgm:ptLst>
  <dgm:cxnLst>
    <dgm:cxn modelId="{3FA589DC-6956-4F7C-AD14-7271C0071F10}" type="presOf" srcId="{0E64D4BE-1901-4360-AC5F-35888E9DBA07}" destId="{B875F003-D704-4934-9BF7-C141D64E2E43}" srcOrd="0" destOrd="0" presId="urn:microsoft.com/office/officeart/2005/8/layout/hProcess10"/>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4793393-CF17-40EE-9546-A56C50BB6E1E}"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de-DE"/>
        </a:p>
      </dgm:t>
    </dgm:pt>
    <dgm:pt modelId="{29456C4D-8D9C-46F9-8545-F2E7E9CE401B}">
      <dgm:prSet phldrT="[Texto]"/>
      <dgm:spPr>
        <a:solidFill>
          <a:srgbClr val="57BAC2"/>
        </a:solidFill>
        <a:ln w="19050">
          <a:solidFill>
            <a:schemeClr val="bg1"/>
          </a:solidFill>
        </a:ln>
        <a:effectLst>
          <a:outerShdw blurRad="63500" sx="102000" sy="102000" algn="ctr" rotWithShape="0">
            <a:prstClr val="black">
              <a:alpha val="40000"/>
            </a:prstClr>
          </a:outerShdw>
        </a:effectLst>
      </dgm:spPr>
      <dgm:t>
        <a:bodyPr/>
        <a:lstStyle/>
        <a:p>
          <a:r>
            <a:rPr lang="mk-MK" b="1" dirty="0">
              <a:effectLst>
                <a:outerShdw blurRad="38100" dist="38100" dir="2700000" algn="tl">
                  <a:srgbClr val="000000">
                    <a:alpha val="43137"/>
                  </a:srgbClr>
                </a:outerShdw>
              </a:effectLst>
            </a:rPr>
            <a:t>Љубовта е трпелива.</a:t>
          </a:r>
          <a:endParaRPr lang="es-ES" b="1" dirty="0">
            <a:effectLst>
              <a:outerShdw blurRad="38100" dist="38100" dir="2700000" algn="tl">
                <a:srgbClr val="000000">
                  <a:alpha val="43137"/>
                </a:srgbClr>
              </a:outerShdw>
            </a:effectLst>
          </a:endParaRPr>
        </a:p>
      </dgm:t>
    </dgm:pt>
    <dgm:pt modelId="{6AC7D6B1-982F-4127-A0CC-14F7EE7CCCF1}" type="parTrans" cxnId="{52395B60-C062-44D9-A554-E2B3B7974BBF}">
      <dgm:prSet/>
      <dgm:spPr/>
      <dgm:t>
        <a:bodyPr/>
        <a:lstStyle/>
        <a:p>
          <a:endParaRPr lang="es-ES"/>
        </a:p>
      </dgm:t>
    </dgm:pt>
    <dgm:pt modelId="{D5A32D31-7CD1-458E-A148-DC665C7F82B0}" type="sibTrans" cxnId="{52395B60-C062-44D9-A554-E2B3B7974BBF}">
      <dgm:prSet/>
      <dgm:spPr/>
      <dgm:t>
        <a:bodyPr/>
        <a:lstStyle/>
        <a:p>
          <a:endParaRPr lang="es-ES"/>
        </a:p>
      </dgm:t>
    </dgm:pt>
    <dgm:pt modelId="{0FD1A8A3-E536-4FD0-92B3-65042A4104AE}" type="pres">
      <dgm:prSet presAssocID="{A4793393-CF17-40EE-9546-A56C50BB6E1E}" presName="Name0" presStyleCnt="0">
        <dgm:presLayoutVars>
          <dgm:dir/>
          <dgm:resizeHandles val="exact"/>
        </dgm:presLayoutVars>
      </dgm:prSet>
      <dgm:spPr/>
    </dgm:pt>
    <dgm:pt modelId="{247FFFC6-5868-4D81-AF4A-F1B9A597BB97}" type="pres">
      <dgm:prSet presAssocID="{29456C4D-8D9C-46F9-8545-F2E7E9CE401B}" presName="composite" presStyleCnt="0"/>
      <dgm:spPr/>
    </dgm:pt>
    <dgm:pt modelId="{189C21C4-C35C-4CA1-90C3-B0E0F312D676}" type="pres">
      <dgm:prSet presAssocID="{29456C4D-8D9C-46F9-8545-F2E7E9CE401B}" presName="imagSh" presStyleLbl="bgImgPlace1" presStyleIdx="0" presStyleCnt="1"/>
      <dgm:spPr>
        <a:blipFill>
          <a:blip xmlns:r="http://schemas.openxmlformats.org/officeDocument/2006/relationships" r:embed="rId1"/>
          <a:srcRect/>
          <a:stretch>
            <a:fillRect t="-19000" b="-19000"/>
          </a:stretch>
        </a:blipFill>
        <a:ln>
          <a:noFill/>
        </a:ln>
        <a:effectLst>
          <a:outerShdw blurRad="63500" sx="102000" sy="102000" algn="ctr" rotWithShape="0">
            <a:prstClr val="black">
              <a:alpha val="40000"/>
            </a:prstClr>
          </a:outerShdw>
        </a:effectLst>
      </dgm:spPr>
    </dgm:pt>
    <dgm:pt modelId="{6EFB1550-C4DD-40EB-9985-43E88BD43B0E}" type="pres">
      <dgm:prSet presAssocID="{29456C4D-8D9C-46F9-8545-F2E7E9CE401B}" presName="txNode" presStyleLbl="node1" presStyleIdx="0" presStyleCnt="1">
        <dgm:presLayoutVars>
          <dgm:bulletEnabled val="1"/>
        </dgm:presLayoutVars>
      </dgm:prSet>
      <dgm:spPr/>
    </dgm:pt>
  </dgm:ptLst>
  <dgm:cxnLst>
    <dgm:cxn modelId="{52395B60-C062-44D9-A554-E2B3B7974BBF}" srcId="{A4793393-CF17-40EE-9546-A56C50BB6E1E}" destId="{29456C4D-8D9C-46F9-8545-F2E7E9CE401B}" srcOrd="0" destOrd="0" parTransId="{6AC7D6B1-982F-4127-A0CC-14F7EE7CCCF1}" sibTransId="{D5A32D31-7CD1-458E-A148-DC665C7F82B0}"/>
    <dgm:cxn modelId="{56BA7884-ACAD-4141-A957-8335E609D2DE}" type="presOf" srcId="{29456C4D-8D9C-46F9-8545-F2E7E9CE401B}" destId="{6EFB1550-C4DD-40EB-9985-43E88BD43B0E}" srcOrd="0" destOrd="0" presId="urn:microsoft.com/office/officeart/2005/8/layout/hProcess10"/>
    <dgm:cxn modelId="{0E6AA3AD-D01B-4DAA-A75B-4D46462A6C84}" type="presOf" srcId="{A4793393-CF17-40EE-9546-A56C50BB6E1E}" destId="{0FD1A8A3-E536-4FD0-92B3-65042A4104AE}" srcOrd="0" destOrd="0" presId="urn:microsoft.com/office/officeart/2005/8/layout/hProcess10"/>
    <dgm:cxn modelId="{75D78904-6F22-4737-9CE0-AE2A4FCEF4B7}" type="presParOf" srcId="{0FD1A8A3-E536-4FD0-92B3-65042A4104AE}" destId="{247FFFC6-5868-4D81-AF4A-F1B9A597BB97}" srcOrd="0" destOrd="0" presId="urn:microsoft.com/office/officeart/2005/8/layout/hProcess10"/>
    <dgm:cxn modelId="{829737C3-DBB3-4F9A-BEDF-1C6B41C98CDE}" type="presParOf" srcId="{247FFFC6-5868-4D81-AF4A-F1B9A597BB97}" destId="{189C21C4-C35C-4CA1-90C3-B0E0F312D676}" srcOrd="0" destOrd="0" presId="urn:microsoft.com/office/officeart/2005/8/layout/hProcess10"/>
    <dgm:cxn modelId="{91373557-72AC-4781-8E02-7D5EC25204F4}" type="presParOf" srcId="{247FFFC6-5868-4D81-AF4A-F1B9A597BB97}" destId="{6EFB1550-C4DD-40EB-9985-43E88BD43B0E}" srcOrd="1" destOrd="0" presId="urn:microsoft.com/office/officeart/2005/8/layout/hProcess10"/>
  </dgm:cxnLst>
  <dgm:bg>
    <a:effectLst>
      <a:outerShdw blurRad="63500" sx="102000" sy="102000" algn="ctr" rotWithShape="0">
        <a:prstClr val="black">
          <a:alpha val="40000"/>
        </a:prstClr>
      </a:outerShdw>
    </a:effect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BB0A96-CC12-4AB7-91C1-06CC130F7866}" type="doc">
      <dgm:prSet loTypeId="urn:microsoft.com/office/officeart/2005/8/layout/hProcess10" loCatId="process" qsTypeId="urn:microsoft.com/office/officeart/2005/8/quickstyle/simple1" qsCatId="simple" csTypeId="urn:microsoft.com/office/officeart/2005/8/colors/accent1_2" csCatId="accent1" phldr="1"/>
      <dgm:spPr/>
    </dgm:pt>
    <dgm:pt modelId="{CDD3C718-5DC8-4AA2-A78A-C6951BFAA671}">
      <dgm:prSet phldrT="[Texto]" custT="1"/>
      <dgm:spPr>
        <a:solidFill>
          <a:srgbClr val="C3B858"/>
        </a:solidFill>
        <a:ln w="19050">
          <a:solidFill>
            <a:schemeClr val="bg1"/>
          </a:solidFill>
        </a:ln>
        <a:effectLst>
          <a:outerShdw blurRad="50800" dist="38100" dir="5400000" algn="t" rotWithShape="0">
            <a:prstClr val="black">
              <a:alpha val="40000"/>
            </a:prstClr>
          </a:outerShdw>
        </a:effectLst>
      </dgm:spPr>
      <dgm:t>
        <a:bodyPr/>
        <a:lstStyle/>
        <a:p>
          <a:r>
            <a:rPr lang="mk-MK" sz="2200" b="1" dirty="0">
              <a:solidFill>
                <a:schemeClr val="bg1"/>
              </a:solidFill>
              <a:effectLst>
                <a:outerShdw blurRad="38100" dist="38100" dir="2700000" algn="tl">
                  <a:srgbClr val="000000">
                    <a:alpha val="43137"/>
                  </a:srgbClr>
                </a:outerShdw>
              </a:effectLst>
            </a:rPr>
            <a:t>Љубовта не е завидна</a:t>
          </a:r>
          <a:endParaRPr lang="es-ES" sz="2200" b="1" dirty="0">
            <a:solidFill>
              <a:schemeClr val="bg1"/>
            </a:solidFill>
            <a:effectLst>
              <a:outerShdw blurRad="38100" dist="38100" dir="2700000" algn="tl">
                <a:srgbClr val="000000">
                  <a:alpha val="43137"/>
                </a:srgbClr>
              </a:outerShdw>
            </a:effectLst>
          </a:endParaRPr>
        </a:p>
      </dgm:t>
    </dgm:pt>
    <dgm:pt modelId="{A5A6D234-04A8-4394-8C27-5C7D53AB2E7B}" type="parTrans" cxnId="{FF0BB6D2-79C9-4455-98FF-A5677964FFD2}">
      <dgm:prSet/>
      <dgm:spPr/>
      <dgm:t>
        <a:bodyPr/>
        <a:lstStyle/>
        <a:p>
          <a:endParaRPr lang="es-ES"/>
        </a:p>
      </dgm:t>
    </dgm:pt>
    <dgm:pt modelId="{B2A7363A-5D34-49F4-B254-E0554E543BAC}" type="sibTrans" cxnId="{FF0BB6D2-79C9-4455-98FF-A5677964FFD2}">
      <dgm:prSet/>
      <dgm:spPr/>
      <dgm:t>
        <a:bodyPr/>
        <a:lstStyle/>
        <a:p>
          <a:endParaRPr lang="es-ES"/>
        </a:p>
      </dgm:t>
    </dgm:pt>
    <dgm:pt modelId="{690F98FC-27D5-4748-94FB-088A6D7F27CE}" type="pres">
      <dgm:prSet presAssocID="{EDBB0A96-CC12-4AB7-91C1-06CC130F7866}" presName="Name0" presStyleCnt="0">
        <dgm:presLayoutVars>
          <dgm:dir/>
          <dgm:resizeHandles val="exact"/>
        </dgm:presLayoutVars>
      </dgm:prSet>
      <dgm:spPr/>
    </dgm:pt>
    <dgm:pt modelId="{6B00B418-21AD-47F4-82FF-8C6FE5E183CF}" type="pres">
      <dgm:prSet presAssocID="{CDD3C718-5DC8-4AA2-A78A-C6951BFAA671}" presName="composite" presStyleCnt="0"/>
      <dgm:spPr/>
    </dgm:pt>
    <dgm:pt modelId="{970185BE-C746-4C05-B4BD-88791621D77C}" type="pres">
      <dgm:prSet presAssocID="{CDD3C718-5DC8-4AA2-A78A-C6951BFAA671}"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249BC584-673E-4E60-AC99-ED6C015FF1A0}" type="pres">
      <dgm:prSet presAssocID="{CDD3C718-5DC8-4AA2-A78A-C6951BFAA671}" presName="txNode" presStyleLbl="node1" presStyleIdx="0" presStyleCnt="1" custScaleY="110078" custLinFactNeighborX="-1991" custLinFactNeighborY="1691">
        <dgm:presLayoutVars>
          <dgm:bulletEnabled val="1"/>
        </dgm:presLayoutVars>
      </dgm:prSet>
      <dgm:spPr/>
    </dgm:pt>
  </dgm:ptLst>
  <dgm:cxnLst>
    <dgm:cxn modelId="{DE046F53-C2E9-4A03-ACB2-0CD0DE7C2E41}" type="presOf" srcId="{EDBB0A96-CC12-4AB7-91C1-06CC130F7866}" destId="{690F98FC-27D5-4748-94FB-088A6D7F27CE}" srcOrd="0" destOrd="0" presId="urn:microsoft.com/office/officeart/2005/8/layout/hProcess10"/>
    <dgm:cxn modelId="{495EE176-1DA5-4CBA-8F51-4EEF6AEC2339}" type="presOf" srcId="{CDD3C718-5DC8-4AA2-A78A-C6951BFAA671}" destId="{249BC584-673E-4E60-AC99-ED6C015FF1A0}" srcOrd="0" destOrd="0" presId="urn:microsoft.com/office/officeart/2005/8/layout/hProcess10"/>
    <dgm:cxn modelId="{FF0BB6D2-79C9-4455-98FF-A5677964FFD2}" srcId="{EDBB0A96-CC12-4AB7-91C1-06CC130F7866}" destId="{CDD3C718-5DC8-4AA2-A78A-C6951BFAA671}" srcOrd="0" destOrd="0" parTransId="{A5A6D234-04A8-4394-8C27-5C7D53AB2E7B}" sibTransId="{B2A7363A-5D34-49F4-B254-E0554E543BAC}"/>
    <dgm:cxn modelId="{6D4B589A-FB89-496D-88C4-E50570AE9A75}" type="presParOf" srcId="{690F98FC-27D5-4748-94FB-088A6D7F27CE}" destId="{6B00B418-21AD-47F4-82FF-8C6FE5E183CF}" srcOrd="0" destOrd="0" presId="urn:microsoft.com/office/officeart/2005/8/layout/hProcess10"/>
    <dgm:cxn modelId="{1F40AD3A-B4EB-4E86-A26E-18236116F561}" type="presParOf" srcId="{6B00B418-21AD-47F4-82FF-8C6FE5E183CF}" destId="{970185BE-C746-4C05-B4BD-88791621D77C}" srcOrd="0" destOrd="0" presId="urn:microsoft.com/office/officeart/2005/8/layout/hProcess10"/>
    <dgm:cxn modelId="{9372A377-66BF-47A9-832B-DB4F4A1D9F67}" type="presParOf" srcId="{6B00B418-21AD-47F4-82FF-8C6FE5E183CF}" destId="{249BC584-673E-4E60-AC99-ED6C015FF1A0}"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B3E0897-8845-450C-97D4-AFFA6EE00EF3}" type="doc">
      <dgm:prSet loTypeId="urn:microsoft.com/office/officeart/2005/8/layout/hProcess10" loCatId="process" qsTypeId="urn:microsoft.com/office/officeart/2005/8/quickstyle/simple1" qsCatId="simple" csTypeId="urn:microsoft.com/office/officeart/2005/8/colors/accent1_2" csCatId="accent1" phldr="1"/>
      <dgm:spPr/>
    </dgm:pt>
    <dgm:pt modelId="{0C621071-53A7-4959-9E46-4FAE8C3228EC}">
      <dgm:prSet phldrT="[Texto]" custT="1"/>
      <dgm:spPr>
        <a:solidFill>
          <a:srgbClr val="9AB858"/>
        </a:solidFill>
        <a:ln w="19050">
          <a:solidFill>
            <a:schemeClr val="bg1"/>
          </a:solidFill>
        </a:ln>
        <a:effectLst>
          <a:outerShdw blurRad="50800" dist="38100" dir="5400000" algn="t" rotWithShape="0">
            <a:prstClr val="black">
              <a:alpha val="40000"/>
            </a:prstClr>
          </a:outerShdw>
        </a:effectLst>
      </dgm:spPr>
      <dgm:t>
        <a:bodyPr/>
        <a:lstStyle/>
        <a:p>
          <a:r>
            <a:rPr lang="mk-MK" sz="2400" b="1" dirty="0">
              <a:effectLst>
                <a:outerShdw blurRad="38100" dist="38100" dir="2700000" algn="tl">
                  <a:srgbClr val="000000">
                    <a:alpha val="43137"/>
                  </a:srgbClr>
                </a:outerShdw>
              </a:effectLst>
            </a:rPr>
            <a:t>Љубовта не е </a:t>
          </a:r>
          <a:r>
            <a:rPr lang="mk-MK" sz="2400" b="1" dirty="0" err="1">
              <a:effectLst>
                <a:outerShdw blurRad="38100" dist="38100" dir="2700000" algn="tl">
                  <a:srgbClr val="000000">
                    <a:alpha val="43137"/>
                  </a:srgbClr>
                </a:outerShdw>
              </a:effectLst>
            </a:rPr>
            <a:t>фалбаџиска</a:t>
          </a:r>
          <a:endParaRPr lang="es-ES" sz="2400" b="1" dirty="0">
            <a:effectLst>
              <a:outerShdw blurRad="38100" dist="38100" dir="2700000" algn="tl">
                <a:srgbClr val="000000">
                  <a:alpha val="43137"/>
                </a:srgbClr>
              </a:outerShdw>
            </a:effectLst>
          </a:endParaRPr>
        </a:p>
      </dgm:t>
    </dgm:pt>
    <dgm:pt modelId="{005E83B7-56DD-4B97-8FBA-B3F6F34876D7}" type="parTrans" cxnId="{A2D97050-CA4B-4DC7-B9C7-0DD683211F53}">
      <dgm:prSet/>
      <dgm:spPr/>
      <dgm:t>
        <a:bodyPr/>
        <a:lstStyle/>
        <a:p>
          <a:endParaRPr lang="es-ES"/>
        </a:p>
      </dgm:t>
    </dgm:pt>
    <dgm:pt modelId="{E5741EDA-F929-4D02-A881-AD3BA48F7799}" type="sibTrans" cxnId="{A2D97050-CA4B-4DC7-B9C7-0DD683211F53}">
      <dgm:prSet/>
      <dgm:spPr/>
      <dgm:t>
        <a:bodyPr/>
        <a:lstStyle/>
        <a:p>
          <a:endParaRPr lang="es-ES"/>
        </a:p>
      </dgm:t>
    </dgm:pt>
    <dgm:pt modelId="{44A30070-4396-4547-8D7A-1571A5C5AB38}" type="pres">
      <dgm:prSet presAssocID="{CB3E0897-8845-450C-97D4-AFFA6EE00EF3}" presName="Name0" presStyleCnt="0">
        <dgm:presLayoutVars>
          <dgm:dir/>
          <dgm:resizeHandles val="exact"/>
        </dgm:presLayoutVars>
      </dgm:prSet>
      <dgm:spPr/>
    </dgm:pt>
    <dgm:pt modelId="{076F3FB9-76F3-4E2C-B0B3-2405C32A1ED6}" type="pres">
      <dgm:prSet presAssocID="{0C621071-53A7-4959-9E46-4FAE8C3228EC}" presName="composite" presStyleCnt="0"/>
      <dgm:spPr/>
    </dgm:pt>
    <dgm:pt modelId="{314AC6FE-C319-4F67-B496-F4133715FCF2}" type="pres">
      <dgm:prSet presAssocID="{0C621071-53A7-4959-9E46-4FAE8C3228EC}" presName="imagSh" presStyleLbl="bgImgPlace1" presStyleIdx="0" presStyleCnt="1" custScaleY="81339"/>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25D1FAB-1112-411D-829A-F18C4CB2C513}" type="pres">
      <dgm:prSet presAssocID="{0C621071-53A7-4959-9E46-4FAE8C3228EC}" presName="txNode" presStyleLbl="node1" presStyleIdx="0" presStyleCnt="1">
        <dgm:presLayoutVars>
          <dgm:bulletEnabled val="1"/>
        </dgm:presLayoutVars>
      </dgm:prSet>
      <dgm:spPr/>
    </dgm:pt>
  </dgm:ptLst>
  <dgm:cxnLst>
    <dgm:cxn modelId="{7118FF5B-7C18-4DB6-9246-45222BD815A0}" type="presOf" srcId="{0C621071-53A7-4959-9E46-4FAE8C3228EC}" destId="{B25D1FAB-1112-411D-829A-F18C4CB2C513}" srcOrd="0" destOrd="0" presId="urn:microsoft.com/office/officeart/2005/8/layout/hProcess10"/>
    <dgm:cxn modelId="{A2D97050-CA4B-4DC7-B9C7-0DD683211F53}" srcId="{CB3E0897-8845-450C-97D4-AFFA6EE00EF3}" destId="{0C621071-53A7-4959-9E46-4FAE8C3228EC}" srcOrd="0" destOrd="0" parTransId="{005E83B7-56DD-4B97-8FBA-B3F6F34876D7}" sibTransId="{E5741EDA-F929-4D02-A881-AD3BA48F7799}"/>
    <dgm:cxn modelId="{3B6663CB-A82F-48F7-AA8C-12DA3CEABF40}" type="presOf" srcId="{CB3E0897-8845-450C-97D4-AFFA6EE00EF3}" destId="{44A30070-4396-4547-8D7A-1571A5C5AB38}" srcOrd="0" destOrd="0" presId="urn:microsoft.com/office/officeart/2005/8/layout/hProcess10"/>
    <dgm:cxn modelId="{52B15C9E-0B8B-49EB-BBCB-34E7088F9CF1}" type="presParOf" srcId="{44A30070-4396-4547-8D7A-1571A5C5AB38}" destId="{076F3FB9-76F3-4E2C-B0B3-2405C32A1ED6}" srcOrd="0" destOrd="0" presId="urn:microsoft.com/office/officeart/2005/8/layout/hProcess10"/>
    <dgm:cxn modelId="{5A1BC9E8-7EA9-4294-ADB7-5E1049C7A8B5}" type="presParOf" srcId="{076F3FB9-76F3-4E2C-B0B3-2405C32A1ED6}" destId="{314AC6FE-C319-4F67-B496-F4133715FCF2}" srcOrd="0" destOrd="0" presId="urn:microsoft.com/office/officeart/2005/8/layout/hProcess10"/>
    <dgm:cxn modelId="{CA9F8A20-6EC2-4F74-9C14-5F1767D2ED16}" type="presParOf" srcId="{076F3FB9-76F3-4E2C-B0B3-2405C32A1ED6}" destId="{B25D1FAB-1112-411D-829A-F18C4CB2C513}"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73D4672-D8FD-4D91-B82C-1F9BDD2BE56D}" type="doc">
      <dgm:prSet loTypeId="urn:microsoft.com/office/officeart/2005/8/layout/hProcess10" loCatId="process" qsTypeId="urn:microsoft.com/office/officeart/2005/8/quickstyle/simple1" qsCatId="simple" csTypeId="urn:microsoft.com/office/officeart/2005/8/colors/accent1_2" csCatId="accent1" phldr="1"/>
      <dgm:spPr/>
    </dgm:pt>
    <dgm:pt modelId="{603C1C3B-1963-45C8-B620-F14AF804C0F6}">
      <dgm:prSet phldrT="[Texto]"/>
      <dgm:spPr>
        <a:solidFill>
          <a:srgbClr val="006600"/>
        </a:solidFill>
        <a:ln w="19050">
          <a:solidFill>
            <a:schemeClr val="bg1"/>
          </a:solidFill>
        </a:ln>
        <a:effectLst>
          <a:outerShdw blurRad="50800" dist="38100" dir="5400000" algn="t" rotWithShape="0">
            <a:prstClr val="black">
              <a:alpha val="40000"/>
            </a:prstClr>
          </a:outerShdw>
        </a:effectLst>
      </dgm:spPr>
      <dgm:t>
        <a:bodyPr/>
        <a:lstStyle/>
        <a:p>
          <a:r>
            <a:rPr lang="mk-MK" b="1" dirty="0">
              <a:effectLst>
                <a:outerShdw blurRad="38100" dist="38100" dir="2700000" algn="tl">
                  <a:srgbClr val="000000">
                    <a:alpha val="43137"/>
                  </a:srgbClr>
                </a:outerShdw>
              </a:effectLst>
            </a:rPr>
            <a:t>Љубовта не се фали</a:t>
          </a:r>
          <a:endParaRPr lang="es-ES" b="1" dirty="0">
            <a:effectLst>
              <a:outerShdw blurRad="38100" dist="38100" dir="2700000" algn="tl">
                <a:srgbClr val="000000">
                  <a:alpha val="43137"/>
                </a:srgbClr>
              </a:outerShdw>
            </a:effectLst>
          </a:endParaRPr>
        </a:p>
      </dgm:t>
    </dgm:pt>
    <dgm:pt modelId="{0C1FCD49-653B-4EC9-8979-4AA358A47DE1}" type="parTrans" cxnId="{2A643FA6-E3EE-405A-B2CD-E9831971219F}">
      <dgm:prSet/>
      <dgm:spPr/>
      <dgm:t>
        <a:bodyPr/>
        <a:lstStyle/>
        <a:p>
          <a:endParaRPr lang="es-ES"/>
        </a:p>
      </dgm:t>
    </dgm:pt>
    <dgm:pt modelId="{B3DC3439-C96E-4EF2-8353-DA94AF48BDE2}" type="sibTrans" cxnId="{2A643FA6-E3EE-405A-B2CD-E9831971219F}">
      <dgm:prSet/>
      <dgm:spPr/>
      <dgm:t>
        <a:bodyPr/>
        <a:lstStyle/>
        <a:p>
          <a:endParaRPr lang="es-ES"/>
        </a:p>
      </dgm:t>
    </dgm:pt>
    <dgm:pt modelId="{790AF084-96A4-48EA-A6AE-91C6E99853EA}" type="pres">
      <dgm:prSet presAssocID="{B73D4672-D8FD-4D91-B82C-1F9BDD2BE56D}" presName="Name0" presStyleCnt="0">
        <dgm:presLayoutVars>
          <dgm:dir/>
          <dgm:resizeHandles val="exact"/>
        </dgm:presLayoutVars>
      </dgm:prSet>
      <dgm:spPr/>
    </dgm:pt>
    <dgm:pt modelId="{77A30222-9602-48A7-8AD7-E9430B03B95B}" type="pres">
      <dgm:prSet presAssocID="{603C1C3B-1963-45C8-B620-F14AF804C0F6}" presName="composite" presStyleCnt="0"/>
      <dgm:spPr/>
    </dgm:pt>
    <dgm:pt modelId="{AE0406CD-13A1-4B84-9637-514808EC96CE}" type="pres">
      <dgm:prSet presAssocID="{603C1C3B-1963-45C8-B620-F14AF804C0F6}" presName="imagSh" presStyleLbl="bgImgPlace1" presStyleIdx="0" presStyleCnt="1" custScaleY="75478"/>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4FC4FE6B-9B45-46EB-A2D6-E6454FEF8A4C}" type="pres">
      <dgm:prSet presAssocID="{603C1C3B-1963-45C8-B620-F14AF804C0F6}" presName="txNode" presStyleLbl="node1" presStyleIdx="0" presStyleCnt="1">
        <dgm:presLayoutVars>
          <dgm:bulletEnabled val="1"/>
        </dgm:presLayoutVars>
      </dgm:prSet>
      <dgm:spPr/>
    </dgm:pt>
  </dgm:ptLst>
  <dgm:cxnLst>
    <dgm:cxn modelId="{0541CD81-61D6-4400-AB7E-2ECF805AB49B}" type="presOf" srcId="{B73D4672-D8FD-4D91-B82C-1F9BDD2BE56D}" destId="{790AF084-96A4-48EA-A6AE-91C6E99853EA}" srcOrd="0" destOrd="0" presId="urn:microsoft.com/office/officeart/2005/8/layout/hProcess10"/>
    <dgm:cxn modelId="{2A643FA6-E3EE-405A-B2CD-E9831971219F}" srcId="{B73D4672-D8FD-4D91-B82C-1F9BDD2BE56D}" destId="{603C1C3B-1963-45C8-B620-F14AF804C0F6}" srcOrd="0" destOrd="0" parTransId="{0C1FCD49-653B-4EC9-8979-4AA358A47DE1}" sibTransId="{B3DC3439-C96E-4EF2-8353-DA94AF48BDE2}"/>
    <dgm:cxn modelId="{8BA35FFC-7BFB-4427-8970-8C48636049C4}" type="presOf" srcId="{603C1C3B-1963-45C8-B620-F14AF804C0F6}" destId="{4FC4FE6B-9B45-46EB-A2D6-E6454FEF8A4C}" srcOrd="0" destOrd="0" presId="urn:microsoft.com/office/officeart/2005/8/layout/hProcess10"/>
    <dgm:cxn modelId="{58172B6B-2067-4112-94DA-D42F8F378EE0}" type="presParOf" srcId="{790AF084-96A4-48EA-A6AE-91C6E99853EA}" destId="{77A30222-9602-48A7-8AD7-E9430B03B95B}" srcOrd="0" destOrd="0" presId="urn:microsoft.com/office/officeart/2005/8/layout/hProcess10"/>
    <dgm:cxn modelId="{D73907B1-0AC1-40A3-90C4-6E72F3A8C90F}" type="presParOf" srcId="{77A30222-9602-48A7-8AD7-E9430B03B95B}" destId="{AE0406CD-13A1-4B84-9637-514808EC96CE}" srcOrd="0" destOrd="0" presId="urn:microsoft.com/office/officeart/2005/8/layout/hProcess10"/>
    <dgm:cxn modelId="{7358C953-4FAC-458E-853C-00FB4529FBA7}" type="presParOf" srcId="{77A30222-9602-48A7-8AD7-E9430B03B95B}" destId="{4FC4FE6B-9B45-46EB-A2D6-E6454FEF8A4C}"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20C6A9C-6807-49CB-A584-7CCB4A76D5FC}" type="doc">
      <dgm:prSet loTypeId="urn:microsoft.com/office/officeart/2005/8/layout/hProcess10" loCatId="process" qsTypeId="urn:microsoft.com/office/officeart/2005/8/quickstyle/simple1" qsCatId="simple" csTypeId="urn:microsoft.com/office/officeart/2005/8/colors/accent1_2" csCatId="accent1" phldr="1"/>
      <dgm:spPr/>
    </dgm:pt>
    <dgm:pt modelId="{2E3BCCB3-B52F-4358-B89A-8971ABBBA324}">
      <dgm:prSet phldrT="[Texto]" custT="1"/>
      <dgm:spPr>
        <a:solidFill>
          <a:srgbClr val="B85C58"/>
        </a:solidFill>
        <a:ln w="19050">
          <a:solidFill>
            <a:schemeClr val="bg1"/>
          </a:solidFill>
        </a:ln>
        <a:effectLst>
          <a:outerShdw blurRad="50800" dist="38100" dir="5400000" algn="t" rotWithShape="0">
            <a:prstClr val="black">
              <a:alpha val="40000"/>
            </a:prstClr>
          </a:outerShdw>
        </a:effectLst>
      </dgm:spPr>
      <dgm:t>
        <a:bodyPr/>
        <a:lstStyle/>
        <a:p>
          <a:r>
            <a:rPr lang="ru-RU" sz="2400" b="1" dirty="0">
              <a:effectLst>
                <a:outerShdw blurRad="38100" dist="38100" dir="2700000" algn="tl">
                  <a:srgbClr val="000000">
                    <a:alpha val="43137"/>
                  </a:srgbClr>
                </a:outerShdw>
              </a:effectLst>
            </a:rPr>
            <a:t>Љубовта не прави ништо лошо</a:t>
          </a:r>
          <a:endParaRPr lang="es-ES" sz="2400" b="1" dirty="0">
            <a:effectLst>
              <a:outerShdw blurRad="38100" dist="38100" dir="2700000" algn="tl">
                <a:srgbClr val="000000">
                  <a:alpha val="43137"/>
                </a:srgbClr>
              </a:outerShdw>
            </a:effectLst>
          </a:endParaRPr>
        </a:p>
      </dgm:t>
    </dgm:pt>
    <dgm:pt modelId="{CDCD9497-C6FA-46F5-ACD4-75F710A9DDA4}" type="parTrans" cxnId="{873E0933-9010-4BDE-B77E-F3D25A544BC6}">
      <dgm:prSet/>
      <dgm:spPr/>
      <dgm:t>
        <a:bodyPr/>
        <a:lstStyle/>
        <a:p>
          <a:endParaRPr lang="es-ES"/>
        </a:p>
      </dgm:t>
    </dgm:pt>
    <dgm:pt modelId="{06651027-6D3B-4295-B71B-16FFDBCFC46C}" type="sibTrans" cxnId="{873E0933-9010-4BDE-B77E-F3D25A544BC6}">
      <dgm:prSet/>
      <dgm:spPr/>
      <dgm:t>
        <a:bodyPr/>
        <a:lstStyle/>
        <a:p>
          <a:endParaRPr lang="es-ES"/>
        </a:p>
      </dgm:t>
    </dgm:pt>
    <dgm:pt modelId="{CE944004-6253-42A6-96DF-21172B2F731B}" type="pres">
      <dgm:prSet presAssocID="{B20C6A9C-6807-49CB-A584-7CCB4A76D5FC}" presName="Name0" presStyleCnt="0">
        <dgm:presLayoutVars>
          <dgm:dir/>
          <dgm:resizeHandles val="exact"/>
        </dgm:presLayoutVars>
      </dgm:prSet>
      <dgm:spPr/>
    </dgm:pt>
    <dgm:pt modelId="{DDA71AE7-4190-49FE-8497-6513BCDB4D06}" type="pres">
      <dgm:prSet presAssocID="{2E3BCCB3-B52F-4358-B89A-8971ABBBA324}" presName="composite" presStyleCnt="0"/>
      <dgm:spPr/>
    </dgm:pt>
    <dgm:pt modelId="{189BF37A-CA3F-412E-BEE5-3DBDC17066EB}" type="pres">
      <dgm:prSet presAssocID="{2E3BCCB3-B52F-4358-B89A-8971ABBBA324}" presName="imagSh" presStyleLbl="bgImgPlace1" presStyleIdx="0" presStyleCnt="1" custScaleY="6794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1CCB4014-DD0C-4974-9BDC-EF5793799F16}" type="pres">
      <dgm:prSet presAssocID="{2E3BCCB3-B52F-4358-B89A-8971ABBBA324}" presName="txNode" presStyleLbl="node1" presStyleIdx="0" presStyleCnt="1" custLinFactNeighborX="-586" custLinFactNeighborY="5514">
        <dgm:presLayoutVars>
          <dgm:bulletEnabled val="1"/>
        </dgm:presLayoutVars>
      </dgm:prSet>
      <dgm:spPr/>
    </dgm:pt>
  </dgm:ptLst>
  <dgm:cxnLst>
    <dgm:cxn modelId="{873E0933-9010-4BDE-B77E-F3D25A544BC6}" srcId="{B20C6A9C-6807-49CB-A584-7CCB4A76D5FC}" destId="{2E3BCCB3-B52F-4358-B89A-8971ABBBA324}" srcOrd="0" destOrd="0" parTransId="{CDCD9497-C6FA-46F5-ACD4-75F710A9DDA4}" sibTransId="{06651027-6D3B-4295-B71B-16FFDBCFC46C}"/>
    <dgm:cxn modelId="{305F4C6A-E49A-48DF-B6EA-F2EF82D07C1A}" type="presOf" srcId="{2E3BCCB3-B52F-4358-B89A-8971ABBBA324}" destId="{1CCB4014-DD0C-4974-9BDC-EF5793799F16}" srcOrd="0" destOrd="0" presId="urn:microsoft.com/office/officeart/2005/8/layout/hProcess10"/>
    <dgm:cxn modelId="{333AF8E3-AC61-465A-BC9E-CDF9B0B85497}" type="presOf" srcId="{B20C6A9C-6807-49CB-A584-7CCB4A76D5FC}" destId="{CE944004-6253-42A6-96DF-21172B2F731B}" srcOrd="0" destOrd="0" presId="urn:microsoft.com/office/officeart/2005/8/layout/hProcess10"/>
    <dgm:cxn modelId="{87A7E0EF-C791-4CB9-9865-D2360D9EF517}" type="presParOf" srcId="{CE944004-6253-42A6-96DF-21172B2F731B}" destId="{DDA71AE7-4190-49FE-8497-6513BCDB4D06}" srcOrd="0" destOrd="0" presId="urn:microsoft.com/office/officeart/2005/8/layout/hProcess10"/>
    <dgm:cxn modelId="{D167E421-D059-4DDD-921E-EA04FD0581F3}" type="presParOf" srcId="{DDA71AE7-4190-49FE-8497-6513BCDB4D06}" destId="{189BF37A-CA3F-412E-BEE5-3DBDC17066EB}" srcOrd="0" destOrd="0" presId="urn:microsoft.com/office/officeart/2005/8/layout/hProcess10"/>
    <dgm:cxn modelId="{D95EED68-6D30-4D71-A0BF-EFD1C657142D}" type="presParOf" srcId="{DDA71AE7-4190-49FE-8497-6513BCDB4D06}" destId="{1CCB4014-DD0C-4974-9BDC-EF5793799F16}"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532F1AF-3FB8-49D4-BEC1-7BA29FBD3AAF}" type="doc">
      <dgm:prSet loTypeId="urn:microsoft.com/office/officeart/2005/8/layout/hProcess10" loCatId="process" qsTypeId="urn:microsoft.com/office/officeart/2005/8/quickstyle/simple1" qsCatId="simple" csTypeId="urn:microsoft.com/office/officeart/2005/8/colors/accent1_2" csCatId="accent1" phldr="1"/>
      <dgm:spPr/>
    </dgm:pt>
    <dgm:pt modelId="{D1F804D4-41AC-433B-8DA3-977FC76928F4}">
      <dgm:prSet phldrT="[Texto]"/>
      <dgm:spPr>
        <a:solidFill>
          <a:srgbClr val="B85871"/>
        </a:solidFill>
        <a:ln w="19050">
          <a:solidFill>
            <a:schemeClr val="bg1"/>
          </a:solidFill>
        </a:ln>
        <a:effectLst>
          <a:outerShdw blurRad="50800" dist="38100" dir="5400000" algn="t" rotWithShape="0">
            <a:prstClr val="black">
              <a:alpha val="40000"/>
            </a:prstClr>
          </a:outerShdw>
        </a:effectLst>
      </dgm:spPr>
      <dgm:t>
        <a:bodyPr/>
        <a:lstStyle/>
        <a:p>
          <a:r>
            <a:rPr lang="ru-RU" b="1" dirty="0">
              <a:solidFill>
                <a:schemeClr val="bg1"/>
              </a:solidFill>
              <a:effectLst>
                <a:outerShdw blurRad="38100" dist="38100" dir="2700000" algn="tl">
                  <a:srgbClr val="000000">
                    <a:alpha val="43137"/>
                  </a:srgbClr>
                </a:outerShdw>
              </a:effectLst>
            </a:rPr>
            <a:t>Љубовта не го бара своето</a:t>
          </a:r>
          <a:endParaRPr lang="es-ES" b="1" dirty="0">
            <a:solidFill>
              <a:schemeClr val="bg1"/>
            </a:solidFill>
            <a:effectLst>
              <a:outerShdw blurRad="38100" dist="38100" dir="2700000" algn="tl">
                <a:srgbClr val="000000">
                  <a:alpha val="43137"/>
                </a:srgbClr>
              </a:outerShdw>
            </a:effectLst>
          </a:endParaRPr>
        </a:p>
      </dgm:t>
    </dgm:pt>
    <dgm:pt modelId="{8911F902-A8D3-4BDC-BB2B-F6A4D33E4879}" type="parTrans" cxnId="{5A459AA2-1406-40F5-A07A-0E2CA116623C}">
      <dgm:prSet/>
      <dgm:spPr/>
      <dgm:t>
        <a:bodyPr/>
        <a:lstStyle/>
        <a:p>
          <a:endParaRPr lang="es-ES" b="1">
            <a:effectLst>
              <a:outerShdw blurRad="38100" dist="38100" dir="2700000" algn="tl">
                <a:srgbClr val="000000">
                  <a:alpha val="43137"/>
                </a:srgbClr>
              </a:outerShdw>
            </a:effectLst>
          </a:endParaRPr>
        </a:p>
      </dgm:t>
    </dgm:pt>
    <dgm:pt modelId="{369D21DB-0470-4FF9-A4BB-655E6324D275}" type="sibTrans" cxnId="{5A459AA2-1406-40F5-A07A-0E2CA116623C}">
      <dgm:prSet/>
      <dgm:spPr/>
      <dgm:t>
        <a:bodyPr/>
        <a:lstStyle/>
        <a:p>
          <a:endParaRPr lang="es-ES" b="1">
            <a:effectLst>
              <a:outerShdw blurRad="38100" dist="38100" dir="2700000" algn="tl">
                <a:srgbClr val="000000">
                  <a:alpha val="43137"/>
                </a:srgbClr>
              </a:outerShdw>
            </a:effectLst>
          </a:endParaRPr>
        </a:p>
      </dgm:t>
    </dgm:pt>
    <dgm:pt modelId="{6C6F3B7A-8CCC-4067-BC44-FA5D60E05374}" type="pres">
      <dgm:prSet presAssocID="{8532F1AF-3FB8-49D4-BEC1-7BA29FBD3AAF}" presName="Name0" presStyleCnt="0">
        <dgm:presLayoutVars>
          <dgm:dir/>
          <dgm:resizeHandles val="exact"/>
        </dgm:presLayoutVars>
      </dgm:prSet>
      <dgm:spPr/>
    </dgm:pt>
    <dgm:pt modelId="{840D6CBE-E7E3-4EBF-B7C7-22C560159202}" type="pres">
      <dgm:prSet presAssocID="{D1F804D4-41AC-433B-8DA3-977FC76928F4}" presName="composite" presStyleCnt="0"/>
      <dgm:spPr/>
    </dgm:pt>
    <dgm:pt modelId="{4738FA1F-8C2F-4F30-95BA-42A358DC7EFA}" type="pres">
      <dgm:prSet presAssocID="{D1F804D4-41AC-433B-8DA3-977FC76928F4}"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7C66DD7-BF28-4463-A9C9-5A547FC0D3DD}" type="pres">
      <dgm:prSet presAssocID="{D1F804D4-41AC-433B-8DA3-977FC76928F4}" presName="txNode" presStyleLbl="node1" presStyleIdx="0" presStyleCnt="1" custLinFactNeighborY="-3304">
        <dgm:presLayoutVars>
          <dgm:bulletEnabled val="1"/>
        </dgm:presLayoutVars>
      </dgm:prSet>
      <dgm:spPr/>
    </dgm:pt>
  </dgm:ptLst>
  <dgm:cxnLst>
    <dgm:cxn modelId="{9925DD16-D1F6-4CE4-BB76-BEAB03A01D34}" type="presOf" srcId="{8532F1AF-3FB8-49D4-BEC1-7BA29FBD3AAF}" destId="{6C6F3B7A-8CCC-4067-BC44-FA5D60E05374}" srcOrd="0" destOrd="0" presId="urn:microsoft.com/office/officeart/2005/8/layout/hProcess10"/>
    <dgm:cxn modelId="{5A459AA2-1406-40F5-A07A-0E2CA116623C}" srcId="{8532F1AF-3FB8-49D4-BEC1-7BA29FBD3AAF}" destId="{D1F804D4-41AC-433B-8DA3-977FC76928F4}" srcOrd="0" destOrd="0" parTransId="{8911F902-A8D3-4BDC-BB2B-F6A4D33E4879}" sibTransId="{369D21DB-0470-4FF9-A4BB-655E6324D275}"/>
    <dgm:cxn modelId="{C4DC5EF0-900B-4354-9576-CD6C627B7300}" type="presOf" srcId="{D1F804D4-41AC-433B-8DA3-977FC76928F4}" destId="{B7C66DD7-BF28-4463-A9C9-5A547FC0D3DD}" srcOrd="0" destOrd="0" presId="urn:microsoft.com/office/officeart/2005/8/layout/hProcess10"/>
    <dgm:cxn modelId="{92D17697-DDDE-4726-BCB9-0242B3B8EEAB}" type="presParOf" srcId="{6C6F3B7A-8CCC-4067-BC44-FA5D60E05374}" destId="{840D6CBE-E7E3-4EBF-B7C7-22C560159202}" srcOrd="0" destOrd="0" presId="urn:microsoft.com/office/officeart/2005/8/layout/hProcess10"/>
    <dgm:cxn modelId="{AF564D0C-A5C5-4557-A1DD-5633AA013EF1}" type="presParOf" srcId="{840D6CBE-E7E3-4EBF-B7C7-22C560159202}" destId="{4738FA1F-8C2F-4F30-95BA-42A358DC7EFA}" srcOrd="0" destOrd="0" presId="urn:microsoft.com/office/officeart/2005/8/layout/hProcess10"/>
    <dgm:cxn modelId="{14777165-C34C-42D7-8D83-3CCBDB6D8AE8}" type="presParOf" srcId="{840D6CBE-E7E3-4EBF-B7C7-22C560159202}" destId="{B7C66DD7-BF28-4463-A9C9-5A547FC0D3DD}"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A08D13-5E22-4E9D-B153-446011AE59AA}" type="doc">
      <dgm:prSet loTypeId="urn:microsoft.com/office/officeart/2005/8/layout/hProcess10" loCatId="process" qsTypeId="urn:microsoft.com/office/officeart/2005/8/quickstyle/simple1" qsCatId="simple" csTypeId="urn:microsoft.com/office/officeart/2005/8/colors/accent1_2" csCatId="accent1" phldr="1"/>
      <dgm:spPr/>
    </dgm:pt>
    <dgm:pt modelId="{18C17437-432E-436D-AABC-1BC177D249F1}">
      <dgm:prSet phldrT="[Texto]"/>
      <dgm:spPr>
        <a:solidFill>
          <a:srgbClr val="9758B8"/>
        </a:solidFill>
        <a:ln w="19050">
          <a:solidFill>
            <a:schemeClr val="bg1"/>
          </a:solidFill>
        </a:ln>
        <a:effectLst>
          <a:outerShdw blurRad="50800" dist="38100" dir="5400000" algn="t" rotWithShape="0">
            <a:prstClr val="black">
              <a:alpha val="40000"/>
            </a:prstClr>
          </a:outerShdw>
        </a:effectLst>
      </dgm:spPr>
      <dgm:t>
        <a:bodyPr/>
        <a:lstStyle/>
        <a:p>
          <a:r>
            <a:rPr lang="ru-RU" b="1" dirty="0">
              <a:solidFill>
                <a:schemeClr val="bg1"/>
              </a:solidFill>
              <a:effectLst>
                <a:outerShdw blurRad="38100" dist="38100" dir="2700000" algn="tl">
                  <a:srgbClr val="000000">
                    <a:alpha val="43137"/>
                  </a:srgbClr>
                </a:outerShdw>
              </a:effectLst>
            </a:rPr>
            <a:t>Љубовта не се лути лесно</a:t>
          </a:r>
          <a:endParaRPr lang="es-ES" b="1" dirty="0">
            <a:solidFill>
              <a:schemeClr val="bg1"/>
            </a:solidFill>
            <a:effectLst>
              <a:outerShdw blurRad="38100" dist="38100" dir="2700000" algn="tl">
                <a:srgbClr val="000000">
                  <a:alpha val="43137"/>
                </a:srgbClr>
              </a:outerShdw>
            </a:effectLst>
          </a:endParaRPr>
        </a:p>
      </dgm:t>
    </dgm:pt>
    <dgm:pt modelId="{31D990A9-5457-4C19-8529-81E33B08DA26}" type="parTrans" cxnId="{ACF00818-3033-4B36-BE13-6393B4992BD6}">
      <dgm:prSet/>
      <dgm:spPr/>
      <dgm:t>
        <a:bodyPr/>
        <a:lstStyle/>
        <a:p>
          <a:endParaRPr lang="es-ES"/>
        </a:p>
      </dgm:t>
    </dgm:pt>
    <dgm:pt modelId="{79C33B45-0866-4E1E-BB26-4B7B5C3A8D0E}" type="sibTrans" cxnId="{ACF00818-3033-4B36-BE13-6393B4992BD6}">
      <dgm:prSet/>
      <dgm:spPr/>
      <dgm:t>
        <a:bodyPr/>
        <a:lstStyle/>
        <a:p>
          <a:endParaRPr lang="es-ES"/>
        </a:p>
      </dgm:t>
    </dgm:pt>
    <dgm:pt modelId="{184DBDA7-5BEA-40BA-BC61-EEB4060B09C0}" type="pres">
      <dgm:prSet presAssocID="{01A08D13-5E22-4E9D-B153-446011AE59AA}" presName="Name0" presStyleCnt="0">
        <dgm:presLayoutVars>
          <dgm:dir/>
          <dgm:resizeHandles val="exact"/>
        </dgm:presLayoutVars>
      </dgm:prSet>
      <dgm:spPr/>
    </dgm:pt>
    <dgm:pt modelId="{65E0C2A2-A694-4321-9679-A626126880F8}" type="pres">
      <dgm:prSet presAssocID="{18C17437-432E-436D-AABC-1BC177D249F1}" presName="composite" presStyleCnt="0"/>
      <dgm:spPr/>
    </dgm:pt>
    <dgm:pt modelId="{64754EB5-971B-46C8-A6C9-CD4B5A099DAF}" type="pres">
      <dgm:prSet presAssocID="{18C17437-432E-436D-AABC-1BC177D249F1}" presName="imagSh" presStyleLbl="bgImgPlace1" presStyleIdx="0" presStyleCnt="1"/>
      <dgm:spPr>
        <a:blipFill>
          <a:blip xmlns:r="http://schemas.openxmlformats.org/officeDocument/2006/relationships" r:embed="rId1"/>
          <a:srcRect/>
          <a:stretch>
            <a:fillRect t="-19000" b="-19000"/>
          </a:stretch>
        </a:blipFill>
        <a:ln>
          <a:noFill/>
        </a:ln>
        <a:effectLst>
          <a:outerShdw blurRad="50800" dist="38100" dir="2700000" algn="tl" rotWithShape="0">
            <a:prstClr val="black">
              <a:alpha val="40000"/>
            </a:prstClr>
          </a:outerShdw>
        </a:effectLst>
      </dgm:spPr>
    </dgm:pt>
    <dgm:pt modelId="{BAF92604-B4EF-43DF-968D-23A2A6AA4844}" type="pres">
      <dgm:prSet presAssocID="{18C17437-432E-436D-AABC-1BC177D249F1}" presName="txNode" presStyleLbl="node1" presStyleIdx="0" presStyleCnt="1">
        <dgm:presLayoutVars>
          <dgm:bulletEnabled val="1"/>
        </dgm:presLayoutVars>
      </dgm:prSet>
      <dgm:spPr/>
    </dgm:pt>
  </dgm:ptLst>
  <dgm:cxnLst>
    <dgm:cxn modelId="{ACF00818-3033-4B36-BE13-6393B4992BD6}" srcId="{01A08D13-5E22-4E9D-B153-446011AE59AA}" destId="{18C17437-432E-436D-AABC-1BC177D249F1}" srcOrd="0" destOrd="0" parTransId="{31D990A9-5457-4C19-8529-81E33B08DA26}" sibTransId="{79C33B45-0866-4E1E-BB26-4B7B5C3A8D0E}"/>
    <dgm:cxn modelId="{C40F8E7D-C093-4B20-B679-4235181A0FCA}" type="presOf" srcId="{01A08D13-5E22-4E9D-B153-446011AE59AA}" destId="{184DBDA7-5BEA-40BA-BC61-EEB4060B09C0}" srcOrd="0" destOrd="0" presId="urn:microsoft.com/office/officeart/2005/8/layout/hProcess10"/>
    <dgm:cxn modelId="{F53528B2-CEC3-4171-9163-A11416020D44}" type="presOf" srcId="{18C17437-432E-436D-AABC-1BC177D249F1}" destId="{BAF92604-B4EF-43DF-968D-23A2A6AA4844}" srcOrd="0" destOrd="0" presId="urn:microsoft.com/office/officeart/2005/8/layout/hProcess10"/>
    <dgm:cxn modelId="{A9AB3E81-7267-4A92-A3B8-8EB12DEFAB0C}" type="presParOf" srcId="{184DBDA7-5BEA-40BA-BC61-EEB4060B09C0}" destId="{65E0C2A2-A694-4321-9679-A626126880F8}" srcOrd="0" destOrd="0" presId="urn:microsoft.com/office/officeart/2005/8/layout/hProcess10"/>
    <dgm:cxn modelId="{995B5A97-202C-4751-AEE5-1EB07D0607B0}" type="presParOf" srcId="{65E0C2A2-A694-4321-9679-A626126880F8}" destId="{64754EB5-971B-46C8-A6C9-CD4B5A099DAF}" srcOrd="0" destOrd="0" presId="urn:microsoft.com/office/officeart/2005/8/layout/hProcess10"/>
    <dgm:cxn modelId="{75AD095F-C6F6-4F9C-B179-9620FBD0BB4B}" type="presParOf" srcId="{65E0C2A2-A694-4321-9679-A626126880F8}" destId="{BAF92604-B4EF-43DF-968D-23A2A6AA4844}"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0FDB1B-047C-436B-B00F-B771CB8DCBD9}">
      <dsp:nvSpPr>
        <dsp:cNvPr id="0" name=""/>
        <dsp:cNvSpPr/>
      </dsp:nvSpPr>
      <dsp:spPr>
        <a:xfrm>
          <a:off x="1669" y="63308"/>
          <a:ext cx="2938458" cy="537822"/>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0A1443B2-C665-4809-8738-E7AFA0ED01EB}">
      <dsp:nvSpPr>
        <dsp:cNvPr id="0" name=""/>
        <dsp:cNvSpPr/>
      </dsp:nvSpPr>
      <dsp:spPr>
        <a:xfrm>
          <a:off x="480023" y="411325"/>
          <a:ext cx="2938458" cy="791055"/>
        </a:xfrm>
        <a:prstGeom prst="roundRect">
          <a:avLst>
            <a:gd name="adj" fmla="val 10000"/>
          </a:avLst>
        </a:prstGeom>
        <a:solidFill>
          <a:srgbClr val="586EB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solidFill>
                <a:schemeClr val="bg1"/>
              </a:solidFill>
              <a:effectLst>
                <a:outerShdw blurRad="38100" dist="38100" dir="2700000" algn="tl">
                  <a:srgbClr val="000000">
                    <a:alpha val="43137"/>
                  </a:srgbClr>
                </a:outerShdw>
              </a:effectLst>
            </a:rPr>
            <a:t>Љубовта не држи злоба</a:t>
          </a:r>
          <a:endParaRPr lang="es-ES" sz="2400" b="1" kern="1200" dirty="0">
            <a:solidFill>
              <a:schemeClr val="bg1"/>
            </a:solidFill>
            <a:effectLst>
              <a:outerShdw blurRad="38100" dist="38100" dir="2700000" algn="tl">
                <a:srgbClr val="000000">
                  <a:alpha val="43137"/>
                </a:srgbClr>
              </a:outerShdw>
            </a:effectLst>
          </a:endParaRPr>
        </a:p>
      </dsp:txBody>
      <dsp:txXfrm>
        <a:off x="503192" y="434494"/>
        <a:ext cx="2892120" cy="74471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0F2135-36F4-4AD9-892C-8417DA45D3A1}">
      <dsp:nvSpPr>
        <dsp:cNvPr id="0" name=""/>
        <dsp:cNvSpPr/>
      </dsp:nvSpPr>
      <dsp:spPr>
        <a:xfrm>
          <a:off x="1675" y="44948"/>
          <a:ext cx="2948934" cy="535239"/>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8DA654C6-CE1B-439A-91E5-F826BE04C6FA}">
      <dsp:nvSpPr>
        <dsp:cNvPr id="0" name=""/>
        <dsp:cNvSpPr/>
      </dsp:nvSpPr>
      <dsp:spPr>
        <a:xfrm>
          <a:off x="481734" y="394179"/>
          <a:ext cx="2948934" cy="739440"/>
        </a:xfrm>
        <a:prstGeom prst="roundRect">
          <a:avLst>
            <a:gd name="adj" fmla="val 10000"/>
          </a:avLst>
        </a:prstGeom>
        <a:solidFill>
          <a:srgbClr val="5894B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ru-RU" sz="2000" b="1" kern="1200" dirty="0">
              <a:solidFill>
                <a:schemeClr val="bg1"/>
              </a:solidFill>
              <a:effectLst>
                <a:outerShdw blurRad="38100" dist="38100" dir="2700000" algn="tl">
                  <a:srgbClr val="000000">
                    <a:alpha val="43137"/>
                  </a:srgbClr>
                </a:outerShdw>
              </a:effectLst>
            </a:rPr>
            <a:t>Љубовта не се радува на неправдата</a:t>
          </a:r>
          <a:endParaRPr lang="es-ES" sz="2000" b="1" kern="1200" dirty="0">
            <a:solidFill>
              <a:schemeClr val="bg1"/>
            </a:solidFill>
            <a:effectLst>
              <a:outerShdw blurRad="38100" dist="38100" dir="2700000" algn="tl">
                <a:srgbClr val="000000">
                  <a:alpha val="43137"/>
                </a:srgbClr>
              </a:outerShdw>
            </a:effectLst>
          </a:endParaRPr>
        </a:p>
      </dsp:txBody>
      <dsp:txXfrm>
        <a:off x="503391" y="415836"/>
        <a:ext cx="2905620" cy="6961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0B871C-3BD9-4B16-954E-249CD64D4AA2}">
      <dsp:nvSpPr>
        <dsp:cNvPr id="0" name=""/>
        <dsp:cNvSpPr/>
      </dsp:nvSpPr>
      <dsp:spPr>
        <a:xfrm>
          <a:off x="1669" y="21628"/>
          <a:ext cx="2938458" cy="50634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CDA319C1-6274-4D11-B21D-E58C9F1B8426}">
      <dsp:nvSpPr>
        <dsp:cNvPr id="0" name=""/>
        <dsp:cNvSpPr/>
      </dsp:nvSpPr>
      <dsp:spPr>
        <a:xfrm>
          <a:off x="261343" y="331414"/>
          <a:ext cx="2938458" cy="779256"/>
        </a:xfrm>
        <a:prstGeom prst="roundRect">
          <a:avLst>
            <a:gd name="adj" fmla="val 10000"/>
          </a:avLst>
        </a:prstGeom>
        <a:solidFill>
          <a:srgbClr val="B8A9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u="none" kern="1200" dirty="0">
              <a:solidFill>
                <a:schemeClr val="bg1"/>
              </a:solidFill>
              <a:effectLst>
                <a:outerShdw blurRad="38100" dist="38100" dir="2700000" algn="tl">
                  <a:srgbClr val="000000">
                    <a:alpha val="43137"/>
                  </a:srgbClr>
                </a:outerShdw>
              </a:effectLst>
            </a:rPr>
            <a:t>Љубовта се радува на вистината</a:t>
          </a:r>
          <a:endParaRPr lang="es-ES" sz="2400" b="1" u="none" kern="1200" dirty="0">
            <a:solidFill>
              <a:schemeClr val="bg1"/>
            </a:solidFill>
            <a:effectLst>
              <a:outerShdw blurRad="38100" dist="38100" dir="2700000" algn="tl">
                <a:srgbClr val="000000">
                  <a:alpha val="43137"/>
                </a:srgbClr>
              </a:outerShdw>
            </a:effectLst>
          </a:endParaRPr>
        </a:p>
      </dsp:txBody>
      <dsp:txXfrm>
        <a:off x="284167" y="354238"/>
        <a:ext cx="2892810" cy="733608"/>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3B995F-E263-4037-9918-5896BB40892F}">
      <dsp:nvSpPr>
        <dsp:cNvPr id="0" name=""/>
        <dsp:cNvSpPr/>
      </dsp:nvSpPr>
      <dsp:spPr>
        <a:xfrm>
          <a:off x="1670" y="0"/>
          <a:ext cx="2939128" cy="521468"/>
        </a:xfrm>
        <a:prstGeom prst="roundRect">
          <a:avLst>
            <a:gd name="adj" fmla="val 10000"/>
          </a:avLst>
        </a:prstGeom>
        <a:blipFill>
          <a:blip xmlns:r="http://schemas.openxmlformats.org/officeDocument/2006/relationships" r:embed="rId1"/>
          <a:srcRect/>
          <a:stretch>
            <a:fillRect t="-64000" b="-64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FD15CEEB-A70F-403B-86AC-1F2827560CD1}">
      <dsp:nvSpPr>
        <dsp:cNvPr id="0" name=""/>
        <dsp:cNvSpPr/>
      </dsp:nvSpPr>
      <dsp:spPr>
        <a:xfrm>
          <a:off x="480133" y="312880"/>
          <a:ext cx="2939128" cy="521468"/>
        </a:xfrm>
        <a:prstGeom prst="roundRect">
          <a:avLst>
            <a:gd name="adj" fmla="val 10000"/>
          </a:avLst>
        </a:prstGeom>
        <a:solidFill>
          <a:srgbClr val="B897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solidFill>
                <a:schemeClr val="bg1"/>
              </a:solidFill>
              <a:effectLst>
                <a:outerShdw blurRad="38100" dist="38100" dir="2700000" algn="tl">
                  <a:srgbClr val="000000">
                    <a:alpha val="43137"/>
                  </a:srgbClr>
                </a:outerShdw>
              </a:effectLst>
            </a:rPr>
            <a:t>Љубовта с</a:t>
          </a:r>
          <a:r>
            <a:rPr lang="de-DE" sz="2200" b="1" kern="1200" dirty="0">
              <a:solidFill>
                <a:schemeClr val="bg1"/>
              </a:solidFill>
              <a:effectLst>
                <a:outerShdw blurRad="38100" dist="38100" dir="2700000" algn="tl">
                  <a:srgbClr val="000000">
                    <a:alpha val="43137"/>
                  </a:srgbClr>
                </a:outerShdw>
              </a:effectLst>
            </a:rPr>
            <a:t>è </a:t>
          </a:r>
          <a:r>
            <a:rPr lang="mk-MK" sz="2200" b="1" kern="1200" dirty="0">
              <a:solidFill>
                <a:schemeClr val="bg1"/>
              </a:solidFill>
              <a:effectLst>
                <a:outerShdw blurRad="38100" dist="38100" dir="2700000" algn="tl">
                  <a:srgbClr val="000000">
                    <a:alpha val="43137"/>
                  </a:srgbClr>
                </a:outerShdw>
              </a:effectLst>
            </a:rPr>
            <a:t>трпи.</a:t>
          </a:r>
          <a:endParaRPr lang="es-ES" sz="2200" b="1" kern="1200" dirty="0">
            <a:solidFill>
              <a:schemeClr val="bg1"/>
            </a:solidFill>
            <a:effectLst>
              <a:outerShdw blurRad="38100" dist="38100" dir="2700000" algn="tl">
                <a:srgbClr val="000000">
                  <a:alpha val="43137"/>
                </a:srgbClr>
              </a:outerShdw>
            </a:effectLst>
          </a:endParaRPr>
        </a:p>
      </dsp:txBody>
      <dsp:txXfrm>
        <a:off x="495406" y="328153"/>
        <a:ext cx="2908582" cy="49092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543E7-18FF-4259-A01F-32A96207A7AC}">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7768BFB-6722-43E2-8BB2-23C5048F5778}">
      <dsp:nvSpPr>
        <dsp:cNvPr id="0" name=""/>
        <dsp:cNvSpPr/>
      </dsp:nvSpPr>
      <dsp:spPr>
        <a:xfrm>
          <a:off x="480023" y="313209"/>
          <a:ext cx="2938458" cy="522015"/>
        </a:xfrm>
        <a:prstGeom prst="roundRect">
          <a:avLst>
            <a:gd name="adj" fmla="val 10000"/>
          </a:avLst>
        </a:prstGeom>
        <a:solidFill>
          <a:srgbClr val="B8586B"/>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effectLst>
                <a:outerShdw blurRad="38100" dist="38100" dir="2700000" algn="tl">
                  <a:srgbClr val="000000">
                    <a:alpha val="43137"/>
                  </a:srgbClr>
                </a:outerShdw>
              </a:effectLst>
            </a:rPr>
            <a:t>Љубовта верува во с</a:t>
          </a:r>
          <a:r>
            <a:rPr lang="de-DE" sz="2200" b="1" kern="1200" dirty="0">
              <a:effectLst>
                <a:outerShdw blurRad="38100" dist="38100" dir="2700000" algn="tl">
                  <a:srgbClr val="000000">
                    <a:alpha val="43137"/>
                  </a:srgbClr>
                </a:outerShdw>
              </a:effectLst>
            </a:rPr>
            <a:t>è.</a:t>
          </a:r>
          <a:endParaRPr lang="es-ES" sz="2200" b="1" kern="1200" dirty="0">
            <a:effectLst>
              <a:outerShdw blurRad="38100" dist="38100" dir="2700000" algn="tl">
                <a:srgbClr val="000000">
                  <a:alpha val="43137"/>
                </a:srgbClr>
              </a:outerShdw>
            </a:effectLst>
          </a:endParaRPr>
        </a:p>
      </dsp:txBody>
      <dsp:txXfrm>
        <a:off x="495312" y="328498"/>
        <a:ext cx="2907880" cy="491437"/>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F9EFE-E7F9-432B-A228-11AB1D2C529A}">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5555F0C0-19E7-44F9-A0EA-10C8AF356C91}">
      <dsp:nvSpPr>
        <dsp:cNvPr id="0" name=""/>
        <dsp:cNvSpPr/>
      </dsp:nvSpPr>
      <dsp:spPr>
        <a:xfrm>
          <a:off x="480023" y="313209"/>
          <a:ext cx="2938458" cy="522015"/>
        </a:xfrm>
        <a:prstGeom prst="roundRect">
          <a:avLst>
            <a:gd name="adj" fmla="val 10000"/>
          </a:avLst>
        </a:prstGeom>
        <a:solidFill>
          <a:srgbClr val="B85889"/>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effectLst>
                <a:outerShdw blurRad="38100" dist="38100" dir="2700000" algn="tl">
                  <a:srgbClr val="000000">
                    <a:alpha val="43137"/>
                  </a:srgbClr>
                </a:outerShdw>
              </a:effectLst>
            </a:rPr>
            <a:t>Љубовта чека с</a:t>
          </a:r>
          <a:r>
            <a:rPr lang="de-DE" sz="2200" b="1" kern="1200" dirty="0">
              <a:effectLst>
                <a:outerShdw blurRad="38100" dist="38100" dir="2700000" algn="tl">
                  <a:srgbClr val="000000">
                    <a:alpha val="43137"/>
                  </a:srgbClr>
                </a:outerShdw>
              </a:effectLst>
            </a:rPr>
            <a:t>è.</a:t>
          </a:r>
          <a:endParaRPr lang="es-ES" sz="2200" b="1" kern="1200" dirty="0">
            <a:effectLst>
              <a:outerShdw blurRad="38100" dist="38100" dir="2700000" algn="tl">
                <a:srgbClr val="000000">
                  <a:alpha val="43137"/>
                </a:srgbClr>
              </a:outerShdw>
            </a:effectLst>
          </a:endParaRPr>
        </a:p>
      </dsp:txBody>
      <dsp:txXfrm>
        <a:off x="495312" y="328498"/>
        <a:ext cx="2907880" cy="49143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2367F-EDA3-49DF-B2F0-58F10BBADCA1}">
      <dsp:nvSpPr>
        <dsp:cNvPr id="0" name=""/>
        <dsp:cNvSpPr/>
      </dsp:nvSpPr>
      <dsp:spPr>
        <a:xfrm>
          <a:off x="1670" y="0"/>
          <a:ext cx="2939128" cy="521468"/>
        </a:xfrm>
        <a:prstGeom prst="roundRect">
          <a:avLst>
            <a:gd name="adj" fmla="val 10000"/>
          </a:avLst>
        </a:prstGeom>
        <a:blipFill>
          <a:blip xmlns:r="http://schemas.openxmlformats.org/officeDocument/2006/relationships" r:embed="rId1"/>
          <a:srcRect/>
          <a:stretch>
            <a:fillRect t="-64000" b="-64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722D7AD-B6BA-4E70-9C80-502425C89465}">
      <dsp:nvSpPr>
        <dsp:cNvPr id="0" name=""/>
        <dsp:cNvSpPr/>
      </dsp:nvSpPr>
      <dsp:spPr>
        <a:xfrm>
          <a:off x="480133" y="312880"/>
          <a:ext cx="2939128" cy="521468"/>
        </a:xfrm>
        <a:prstGeom prst="roundRect">
          <a:avLst>
            <a:gd name="adj" fmla="val 10000"/>
          </a:avLst>
        </a:prstGeom>
        <a:solidFill>
          <a:srgbClr val="B862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effectLst>
                <a:outerShdw blurRad="38100" dist="38100" dir="2700000" algn="tl">
                  <a:srgbClr val="000000">
                    <a:alpha val="43137"/>
                  </a:srgbClr>
                </a:outerShdw>
              </a:effectLst>
            </a:rPr>
            <a:t>Љубовта с</a:t>
          </a:r>
          <a:r>
            <a:rPr lang="de-DE" sz="2200" b="1" kern="1200" dirty="0">
              <a:effectLst>
                <a:outerShdw blurRad="38100" dist="38100" dir="2700000" algn="tl">
                  <a:srgbClr val="000000">
                    <a:alpha val="43137"/>
                  </a:srgbClr>
                </a:outerShdw>
              </a:effectLst>
            </a:rPr>
            <a:t>è </a:t>
          </a:r>
          <a:r>
            <a:rPr lang="mk-MK" sz="2200" b="1" kern="1200" dirty="0">
              <a:effectLst>
                <a:outerShdw blurRad="38100" dist="38100" dir="2700000" algn="tl">
                  <a:srgbClr val="000000">
                    <a:alpha val="43137"/>
                  </a:srgbClr>
                </a:outerShdw>
              </a:effectLst>
            </a:rPr>
            <a:t>трпи</a:t>
          </a:r>
          <a:endParaRPr lang="es-ES" sz="2200" b="1" kern="1200" dirty="0">
            <a:effectLst>
              <a:outerShdw blurRad="38100" dist="38100" dir="2700000" algn="tl">
                <a:srgbClr val="000000">
                  <a:alpha val="43137"/>
                </a:srgbClr>
              </a:outerShdw>
            </a:effectLst>
          </a:endParaRPr>
        </a:p>
      </dsp:txBody>
      <dsp:txXfrm>
        <a:off x="495406" y="328153"/>
        <a:ext cx="2908582" cy="49092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2367F-EDA3-49DF-B2F0-58F10BBADCA1}">
      <dsp:nvSpPr>
        <dsp:cNvPr id="0" name=""/>
        <dsp:cNvSpPr/>
      </dsp:nvSpPr>
      <dsp:spPr>
        <a:xfrm>
          <a:off x="1670" y="0"/>
          <a:ext cx="2939128" cy="521468"/>
        </a:xfrm>
        <a:prstGeom prst="roundRect">
          <a:avLst>
            <a:gd name="adj" fmla="val 10000"/>
          </a:avLst>
        </a:prstGeom>
        <a:blipFill>
          <a:blip xmlns:r="http://schemas.openxmlformats.org/officeDocument/2006/relationships" r:embed="rId1"/>
          <a:srcRect/>
          <a:stretch>
            <a:fillRect t="-64000" b="-64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E722D7AD-B6BA-4E70-9C80-502425C89465}">
      <dsp:nvSpPr>
        <dsp:cNvPr id="0" name=""/>
        <dsp:cNvSpPr/>
      </dsp:nvSpPr>
      <dsp:spPr>
        <a:xfrm>
          <a:off x="480133" y="312880"/>
          <a:ext cx="2939128" cy="521468"/>
        </a:xfrm>
        <a:prstGeom prst="roundRect">
          <a:avLst>
            <a:gd name="adj" fmla="val 10000"/>
          </a:avLst>
        </a:prstGeom>
        <a:solidFill>
          <a:srgbClr val="B862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effectLst>
                <a:outerShdw blurRad="38100" dist="38100" dir="2700000" algn="tl">
                  <a:srgbClr val="000000">
                    <a:alpha val="43137"/>
                  </a:srgbClr>
                </a:outerShdw>
              </a:effectLst>
            </a:rPr>
            <a:t>Љубовта с</a:t>
          </a:r>
          <a:r>
            <a:rPr lang="de-DE" sz="2200" b="1" kern="1200" dirty="0">
              <a:effectLst>
                <a:outerShdw blurRad="38100" dist="38100" dir="2700000" algn="tl">
                  <a:srgbClr val="000000">
                    <a:alpha val="43137"/>
                  </a:srgbClr>
                </a:outerShdw>
              </a:effectLst>
            </a:rPr>
            <a:t>è </a:t>
          </a:r>
          <a:r>
            <a:rPr lang="mk-MK" sz="2200" b="1" kern="1200" dirty="0">
              <a:effectLst>
                <a:outerShdw blurRad="38100" dist="38100" dir="2700000" algn="tl">
                  <a:srgbClr val="000000">
                    <a:alpha val="43137"/>
                  </a:srgbClr>
                </a:outerShdw>
              </a:effectLst>
            </a:rPr>
            <a:t>трпи</a:t>
          </a:r>
          <a:endParaRPr lang="es-ES" sz="2200" b="1" kern="1200" dirty="0">
            <a:effectLst>
              <a:outerShdw blurRad="38100" dist="38100" dir="2700000" algn="tl">
                <a:srgbClr val="000000">
                  <a:alpha val="43137"/>
                </a:srgbClr>
              </a:outerShdw>
            </a:effectLst>
          </a:endParaRPr>
        </a:p>
      </dsp:txBody>
      <dsp:txXfrm>
        <a:off x="495406" y="328153"/>
        <a:ext cx="2908582" cy="4909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C21C4-C35C-4CA1-90C3-B0E0F312D676}">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dsp:style>
    </dsp:sp>
    <dsp:sp modelId="{6EFB1550-C4DD-40EB-9985-43E88BD43B0E}">
      <dsp:nvSpPr>
        <dsp:cNvPr id="0" name=""/>
        <dsp:cNvSpPr/>
      </dsp:nvSpPr>
      <dsp:spPr>
        <a:xfrm>
          <a:off x="480023" y="313209"/>
          <a:ext cx="2938458" cy="522015"/>
        </a:xfrm>
        <a:prstGeom prst="roundRect">
          <a:avLst>
            <a:gd name="adj" fmla="val 10000"/>
          </a:avLst>
        </a:prstGeom>
        <a:solidFill>
          <a:srgbClr val="57BAC2"/>
        </a:solidFill>
        <a:ln w="19050" cap="flat" cmpd="sng" algn="ctr">
          <a:solidFill>
            <a:schemeClr val="bg1"/>
          </a:solidFill>
          <a:prstDash val="solid"/>
          <a:miter lim="800000"/>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effectLst>
                <a:outerShdw blurRad="38100" dist="38100" dir="2700000" algn="tl">
                  <a:srgbClr val="000000">
                    <a:alpha val="43137"/>
                  </a:srgbClr>
                </a:outerShdw>
              </a:effectLst>
            </a:rPr>
            <a:t>Љубовта е трпелива.</a:t>
          </a:r>
          <a:endParaRPr lang="es-ES" sz="2200" b="1" kern="1200" dirty="0">
            <a:effectLst>
              <a:outerShdw blurRad="38100" dist="38100" dir="2700000" algn="tl">
                <a:srgbClr val="000000">
                  <a:alpha val="43137"/>
                </a:srgbClr>
              </a:outerShdw>
            </a:effectLst>
          </a:endParaRPr>
        </a:p>
      </dsp:txBody>
      <dsp:txXfrm>
        <a:off x="495312" y="328498"/>
        <a:ext cx="2907880" cy="4914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185BE-C746-4C05-B4BD-88791621D77C}">
      <dsp:nvSpPr>
        <dsp:cNvPr id="0" name=""/>
        <dsp:cNvSpPr/>
      </dsp:nvSpPr>
      <dsp:spPr>
        <a:xfrm>
          <a:off x="1669" y="-16031"/>
          <a:ext cx="2938458" cy="6363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249BC584-673E-4E60-AC99-ED6C015FF1A0}">
      <dsp:nvSpPr>
        <dsp:cNvPr id="0" name=""/>
        <dsp:cNvSpPr/>
      </dsp:nvSpPr>
      <dsp:spPr>
        <a:xfrm>
          <a:off x="421518" y="333693"/>
          <a:ext cx="2938458" cy="700443"/>
        </a:xfrm>
        <a:prstGeom prst="roundRect">
          <a:avLst>
            <a:gd name="adj" fmla="val 10000"/>
          </a:avLst>
        </a:prstGeom>
        <a:solidFill>
          <a:srgbClr val="C3B8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mk-MK" sz="2200" b="1" kern="1200" dirty="0">
              <a:solidFill>
                <a:schemeClr val="bg1"/>
              </a:solidFill>
              <a:effectLst>
                <a:outerShdw blurRad="38100" dist="38100" dir="2700000" algn="tl">
                  <a:srgbClr val="000000">
                    <a:alpha val="43137"/>
                  </a:srgbClr>
                </a:outerShdw>
              </a:effectLst>
            </a:rPr>
            <a:t>Љубовта не е завидна</a:t>
          </a:r>
          <a:endParaRPr lang="es-ES" sz="2200" b="1" kern="1200" dirty="0">
            <a:solidFill>
              <a:schemeClr val="bg1"/>
            </a:solidFill>
            <a:effectLst>
              <a:outerShdw blurRad="38100" dist="38100" dir="2700000" algn="tl">
                <a:srgbClr val="000000">
                  <a:alpha val="43137"/>
                </a:srgbClr>
              </a:outerShdw>
            </a:effectLst>
          </a:endParaRPr>
        </a:p>
      </dsp:txBody>
      <dsp:txXfrm>
        <a:off x="442033" y="354208"/>
        <a:ext cx="2897428" cy="65941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4AC6FE-C319-4F67-B496-F4133715FCF2}">
      <dsp:nvSpPr>
        <dsp:cNvPr id="0" name=""/>
        <dsp:cNvSpPr/>
      </dsp:nvSpPr>
      <dsp:spPr>
        <a:xfrm>
          <a:off x="1675" y="34998"/>
          <a:ext cx="2948934" cy="610209"/>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25D1FAB-1112-411D-829A-F18C4CB2C513}">
      <dsp:nvSpPr>
        <dsp:cNvPr id="0" name=""/>
        <dsp:cNvSpPr/>
      </dsp:nvSpPr>
      <dsp:spPr>
        <a:xfrm>
          <a:off x="481734" y="415124"/>
          <a:ext cx="2948934" cy="750205"/>
        </a:xfrm>
        <a:prstGeom prst="roundRect">
          <a:avLst>
            <a:gd name="adj" fmla="val 10000"/>
          </a:avLst>
        </a:prstGeom>
        <a:solidFill>
          <a:srgbClr val="9AB8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alpha val="43137"/>
                  </a:srgbClr>
                </a:outerShdw>
              </a:effectLst>
            </a:rPr>
            <a:t>Љубовта не е </a:t>
          </a:r>
          <a:r>
            <a:rPr lang="mk-MK" sz="2400" b="1" kern="1200" dirty="0" err="1">
              <a:effectLst>
                <a:outerShdw blurRad="38100" dist="38100" dir="2700000" algn="tl">
                  <a:srgbClr val="000000">
                    <a:alpha val="43137"/>
                  </a:srgbClr>
                </a:outerShdw>
              </a:effectLst>
            </a:rPr>
            <a:t>фалбаџиска</a:t>
          </a:r>
          <a:endParaRPr lang="es-ES" sz="2400" b="1" kern="1200" dirty="0">
            <a:effectLst>
              <a:outerShdw blurRad="38100" dist="38100" dir="2700000" algn="tl">
                <a:srgbClr val="000000">
                  <a:alpha val="43137"/>
                </a:srgbClr>
              </a:outerShdw>
            </a:effectLst>
          </a:endParaRPr>
        </a:p>
      </dsp:txBody>
      <dsp:txXfrm>
        <a:off x="503707" y="437097"/>
        <a:ext cx="2904988" cy="70625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0406CD-13A1-4B84-9637-514808EC96CE}">
      <dsp:nvSpPr>
        <dsp:cNvPr id="0" name=""/>
        <dsp:cNvSpPr/>
      </dsp:nvSpPr>
      <dsp:spPr>
        <a:xfrm>
          <a:off x="1669" y="36672"/>
          <a:ext cx="2938458" cy="451507"/>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4FC4FE6B-9B45-46EB-A2D6-E6454FEF8A4C}">
      <dsp:nvSpPr>
        <dsp:cNvPr id="0" name=""/>
        <dsp:cNvSpPr/>
      </dsp:nvSpPr>
      <dsp:spPr>
        <a:xfrm>
          <a:off x="480023" y="322246"/>
          <a:ext cx="2938458" cy="598198"/>
        </a:xfrm>
        <a:prstGeom prst="roundRect">
          <a:avLst>
            <a:gd name="adj" fmla="val 10000"/>
          </a:avLst>
        </a:prstGeom>
        <a:solidFill>
          <a:srgbClr val="006600"/>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mk-MK" sz="2400" b="1" kern="1200" dirty="0">
              <a:effectLst>
                <a:outerShdw blurRad="38100" dist="38100" dir="2700000" algn="tl">
                  <a:srgbClr val="000000">
                    <a:alpha val="43137"/>
                  </a:srgbClr>
                </a:outerShdw>
              </a:effectLst>
            </a:rPr>
            <a:t>Љубовта не се фали</a:t>
          </a:r>
          <a:endParaRPr lang="es-ES" sz="2400" b="1" kern="1200" dirty="0">
            <a:effectLst>
              <a:outerShdw blurRad="38100" dist="38100" dir="2700000" algn="tl">
                <a:srgbClr val="000000">
                  <a:alpha val="43137"/>
                </a:srgbClr>
              </a:outerShdw>
            </a:effectLst>
          </a:endParaRPr>
        </a:p>
      </dsp:txBody>
      <dsp:txXfrm>
        <a:off x="497544" y="339767"/>
        <a:ext cx="2903416" cy="56315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9BF37A-CA3F-412E-BEE5-3DBDC17066EB}">
      <dsp:nvSpPr>
        <dsp:cNvPr id="0" name=""/>
        <dsp:cNvSpPr/>
      </dsp:nvSpPr>
      <dsp:spPr>
        <a:xfrm>
          <a:off x="1675" y="57697"/>
          <a:ext cx="2948934" cy="489099"/>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1CCB4014-DD0C-4974-9BDC-EF5793799F16}">
      <dsp:nvSpPr>
        <dsp:cNvPr id="0" name=""/>
        <dsp:cNvSpPr/>
      </dsp:nvSpPr>
      <dsp:spPr>
        <a:xfrm>
          <a:off x="464454" y="413930"/>
          <a:ext cx="2948934" cy="719888"/>
        </a:xfrm>
        <a:prstGeom prst="roundRect">
          <a:avLst>
            <a:gd name="adj" fmla="val 10000"/>
          </a:avLst>
        </a:prstGeom>
        <a:solidFill>
          <a:srgbClr val="B85C5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ru-RU" sz="2400" b="1" kern="1200" dirty="0">
              <a:effectLst>
                <a:outerShdw blurRad="38100" dist="38100" dir="2700000" algn="tl">
                  <a:srgbClr val="000000">
                    <a:alpha val="43137"/>
                  </a:srgbClr>
                </a:outerShdw>
              </a:effectLst>
            </a:rPr>
            <a:t>Љубовта не прави ништо лошо</a:t>
          </a:r>
          <a:endParaRPr lang="es-ES" sz="2400" b="1" kern="1200" dirty="0">
            <a:effectLst>
              <a:outerShdw blurRad="38100" dist="38100" dir="2700000" algn="tl">
                <a:srgbClr val="000000">
                  <a:alpha val="43137"/>
                </a:srgbClr>
              </a:outerShdw>
            </a:effectLst>
          </a:endParaRPr>
        </a:p>
      </dsp:txBody>
      <dsp:txXfrm>
        <a:off x="485539" y="435015"/>
        <a:ext cx="2906764" cy="67771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38FA1F-8C2F-4F30-95BA-42A358DC7EFA}">
      <dsp:nvSpPr>
        <dsp:cNvPr id="0" name=""/>
        <dsp:cNvSpPr/>
      </dsp:nvSpPr>
      <dsp:spPr>
        <a:xfrm>
          <a:off x="1669" y="0"/>
          <a:ext cx="2938458" cy="522015"/>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7C66DD7-BF28-4463-A9C9-5A547FC0D3DD}">
      <dsp:nvSpPr>
        <dsp:cNvPr id="0" name=""/>
        <dsp:cNvSpPr/>
      </dsp:nvSpPr>
      <dsp:spPr>
        <a:xfrm>
          <a:off x="480023" y="295961"/>
          <a:ext cx="2938458" cy="522015"/>
        </a:xfrm>
        <a:prstGeom prst="roundRect">
          <a:avLst>
            <a:gd name="adj" fmla="val 10000"/>
          </a:avLst>
        </a:prstGeom>
        <a:solidFill>
          <a:srgbClr val="B85871"/>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ru-RU" sz="1800" b="1" kern="1200" dirty="0">
              <a:solidFill>
                <a:schemeClr val="bg1"/>
              </a:solidFill>
              <a:effectLst>
                <a:outerShdw blurRad="38100" dist="38100" dir="2700000" algn="tl">
                  <a:srgbClr val="000000">
                    <a:alpha val="43137"/>
                  </a:srgbClr>
                </a:outerShdw>
              </a:effectLst>
            </a:rPr>
            <a:t>Љубовта не го бара своето</a:t>
          </a:r>
          <a:endParaRPr lang="es-ES" sz="1800" b="1" kern="1200" dirty="0">
            <a:solidFill>
              <a:schemeClr val="bg1"/>
            </a:solidFill>
            <a:effectLst>
              <a:outerShdw blurRad="38100" dist="38100" dir="2700000" algn="tl">
                <a:srgbClr val="000000">
                  <a:alpha val="43137"/>
                </a:srgbClr>
              </a:outerShdw>
            </a:effectLst>
          </a:endParaRPr>
        </a:p>
      </dsp:txBody>
      <dsp:txXfrm>
        <a:off x="495312" y="311250"/>
        <a:ext cx="2907880" cy="49143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54EB5-971B-46C8-A6C9-CD4B5A099DAF}">
      <dsp:nvSpPr>
        <dsp:cNvPr id="0" name=""/>
        <dsp:cNvSpPr/>
      </dsp:nvSpPr>
      <dsp:spPr>
        <a:xfrm>
          <a:off x="1675" y="0"/>
          <a:ext cx="2948934" cy="522014"/>
        </a:xfrm>
        <a:prstGeom prst="roundRect">
          <a:avLst>
            <a:gd name="adj" fmla="val 10000"/>
          </a:avLst>
        </a:prstGeom>
        <a:blipFill>
          <a:blip xmlns:r="http://schemas.openxmlformats.org/officeDocument/2006/relationships" r:embed="rId1"/>
          <a:srcRect/>
          <a:stretch>
            <a:fillRect t="-19000" b="-19000"/>
          </a:stretch>
        </a:blip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BAF92604-B4EF-43DF-968D-23A2A6AA4844}">
      <dsp:nvSpPr>
        <dsp:cNvPr id="0" name=""/>
        <dsp:cNvSpPr/>
      </dsp:nvSpPr>
      <dsp:spPr>
        <a:xfrm>
          <a:off x="481734" y="313208"/>
          <a:ext cx="2948934" cy="522014"/>
        </a:xfrm>
        <a:prstGeom prst="roundRect">
          <a:avLst>
            <a:gd name="adj" fmla="val 10000"/>
          </a:avLst>
        </a:prstGeom>
        <a:solidFill>
          <a:srgbClr val="9758B8"/>
        </a:solidFill>
        <a:ln w="190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ru-RU" sz="1900" b="1" kern="1200" dirty="0">
              <a:solidFill>
                <a:schemeClr val="bg1"/>
              </a:solidFill>
              <a:effectLst>
                <a:outerShdw blurRad="38100" dist="38100" dir="2700000" algn="tl">
                  <a:srgbClr val="000000">
                    <a:alpha val="43137"/>
                  </a:srgbClr>
                </a:outerShdw>
              </a:effectLst>
            </a:rPr>
            <a:t>Љубовта не се лути лесно</a:t>
          </a:r>
          <a:endParaRPr lang="es-ES" sz="1900" b="1" kern="1200" dirty="0">
            <a:solidFill>
              <a:schemeClr val="bg1"/>
            </a:solidFill>
            <a:effectLst>
              <a:outerShdw blurRad="38100" dist="38100" dir="2700000" algn="tl">
                <a:srgbClr val="000000">
                  <a:alpha val="43137"/>
                </a:srgbClr>
              </a:outerShdw>
            </a:effectLst>
          </a:endParaRPr>
        </a:p>
      </dsp:txBody>
      <dsp:txXfrm>
        <a:off x="497023" y="328497"/>
        <a:ext cx="2918356" cy="491436"/>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3494E-0955-2CB2-F5F8-720C2B6D48B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DC6D23F4-34D4-FEE8-6D5D-244C24ACE8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5F01DEC-37FE-1CFD-5617-EA0716480880}"/>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5" name="Marcador de pie de página 4">
            <a:extLst>
              <a:ext uri="{FF2B5EF4-FFF2-40B4-BE49-F238E27FC236}">
                <a16:creationId xmlns:a16="http://schemas.microsoft.com/office/drawing/2014/main" id="{103020D2-F40C-24DB-39E1-183AA6644C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B6791DF-EE64-BB76-45ED-B0EA7A1914C6}"/>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546820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E83958-3090-59A9-CCD8-2AB5199DB88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EF80FFF-8A62-A7EC-90F1-13C9C448A48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250F194-A04F-EB0E-3C92-579190845E2A}"/>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5" name="Marcador de pie de página 4">
            <a:extLst>
              <a:ext uri="{FF2B5EF4-FFF2-40B4-BE49-F238E27FC236}">
                <a16:creationId xmlns:a16="http://schemas.microsoft.com/office/drawing/2014/main" id="{6CC6F3F5-BC90-BACC-F5B7-0B65CC461A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CEBC365-CF6A-B071-60F9-05EF4F2C0F98}"/>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706560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3A6A2E1-7C58-32CE-7587-7D542845A05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0D14B5A-C78F-7F3B-CC4D-4583EDF6A2E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E598E9-DAC6-9C36-4358-BECF1BAE2CFE}"/>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5" name="Marcador de pie de página 4">
            <a:extLst>
              <a:ext uri="{FF2B5EF4-FFF2-40B4-BE49-F238E27FC236}">
                <a16:creationId xmlns:a16="http://schemas.microsoft.com/office/drawing/2014/main" id="{E0EE3230-A254-7C57-7194-0557962AF34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3A9980-5E9A-B973-7770-AFC867759C03}"/>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98096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DFAFF9-34B6-6186-BDBC-2E3D5274144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50C8DD8-17C9-1F8B-871A-3F82FC4C1A3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D420CE-F958-BE30-2377-98D6B0A7D03A}"/>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5" name="Marcador de pie de página 4">
            <a:extLst>
              <a:ext uri="{FF2B5EF4-FFF2-40B4-BE49-F238E27FC236}">
                <a16:creationId xmlns:a16="http://schemas.microsoft.com/office/drawing/2014/main" id="{AA3A866B-21DD-0D34-6ADC-1697A5FF31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475D9B-3A28-827F-5134-A71F05E4361D}"/>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19301033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E0F268-84CE-1BBE-E912-82A68D1888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2E72943-0D1F-75D9-E717-9D87CA0C86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BBCDBA24-B592-D625-4A9C-B6E416AC5067}"/>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5" name="Marcador de pie de página 4">
            <a:extLst>
              <a:ext uri="{FF2B5EF4-FFF2-40B4-BE49-F238E27FC236}">
                <a16:creationId xmlns:a16="http://schemas.microsoft.com/office/drawing/2014/main" id="{164E27EC-1A66-8A18-2036-328B9B5F2A3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08A8771-AE75-DF55-DA58-4F4DCF2C0610}"/>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831455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06946-210B-2314-C25E-0DEC312DB32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AC5F6CD-38E3-FFFC-9738-D107CCB36C3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7C17F0-B3D9-CE6C-4618-092D40591BEA}"/>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8B009B0E-9997-1B67-AB4A-1ADBD82DB8DE}"/>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6" name="Marcador de pie de página 5">
            <a:extLst>
              <a:ext uri="{FF2B5EF4-FFF2-40B4-BE49-F238E27FC236}">
                <a16:creationId xmlns:a16="http://schemas.microsoft.com/office/drawing/2014/main" id="{55E361CD-59D3-B97C-F3B2-5B760282C8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61D46AA1-7BD2-C1DD-01E7-74464A11C39D}"/>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056334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970212-11CE-AC67-5BF3-B35C78232AB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63CC081-7EE7-FCF1-13E6-D723C9B1DB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2EB069C-CEB2-95D6-36A6-89F00218E54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240A395-2F75-1C67-95D6-919F4417D69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A426708-55FB-0163-2F49-B9B236127D6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40DEC394-FE22-CE13-0DF2-C6BF2FC1A768}"/>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8" name="Marcador de pie de página 7">
            <a:extLst>
              <a:ext uri="{FF2B5EF4-FFF2-40B4-BE49-F238E27FC236}">
                <a16:creationId xmlns:a16="http://schemas.microsoft.com/office/drawing/2014/main" id="{E574777A-D637-5733-E86D-EF53D9B1986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F6E2A96-6831-8AE3-DF3D-876D0CB83042}"/>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3671358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3B555D-008C-69C1-CE16-3AA6DB2D54E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73067D3-2F57-4A35-AEAF-D59BBCA38AF9}"/>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4" name="Marcador de pie de página 3">
            <a:extLst>
              <a:ext uri="{FF2B5EF4-FFF2-40B4-BE49-F238E27FC236}">
                <a16:creationId xmlns:a16="http://schemas.microsoft.com/office/drawing/2014/main" id="{64A1732A-AD56-7D22-52D1-6598155EF4DB}"/>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BCF5762-36D8-CD84-F54D-B4955DB8EDB7}"/>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5044770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47F92D0-16FF-D60B-ABC2-60CB2FA527BC}"/>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3" name="Marcador de pie de página 2">
            <a:extLst>
              <a:ext uri="{FF2B5EF4-FFF2-40B4-BE49-F238E27FC236}">
                <a16:creationId xmlns:a16="http://schemas.microsoft.com/office/drawing/2014/main" id="{0B627B75-4452-91D7-F65C-89DC4D0104D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346BAD80-161E-A09A-46FF-9E317A70EE09}"/>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1885081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5FC5BC-B602-1B5B-B629-768F6DA45A4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44C9C2E-668F-9142-9329-76530BAD915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507DF528-F667-7B69-4ED4-44F61CC61A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E1A9BB0-FC3D-08EC-40EB-8FB629CDCC2E}"/>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6" name="Marcador de pie de página 5">
            <a:extLst>
              <a:ext uri="{FF2B5EF4-FFF2-40B4-BE49-F238E27FC236}">
                <a16:creationId xmlns:a16="http://schemas.microsoft.com/office/drawing/2014/main" id="{E7359DF9-2A77-6517-426B-456725415C5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5EEDE4F-C725-B04F-3764-3EC30375D730}"/>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207601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6A66C3-39F6-00DF-4C74-E6EC7F5C0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2068291-F5BC-27B8-7F8A-50EABCF8AEA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4EFD7D3-5A65-D60E-5427-B4F111897A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359D3F01-FDC1-BFD8-A625-9C33270D143D}"/>
              </a:ext>
            </a:extLst>
          </p:cNvPr>
          <p:cNvSpPr>
            <a:spLocks noGrp="1"/>
          </p:cNvSpPr>
          <p:nvPr>
            <p:ph type="dt" sz="half" idx="10"/>
          </p:nvPr>
        </p:nvSpPr>
        <p:spPr/>
        <p:txBody>
          <a:bodyPr/>
          <a:lstStyle/>
          <a:p>
            <a:fld id="{5A39E1A6-5033-40AD-B27C-241D37966488}" type="datetimeFigureOut">
              <a:rPr lang="es-ES" smtClean="0"/>
              <a:t>21/07/2026</a:t>
            </a:fld>
            <a:endParaRPr lang="es-ES"/>
          </a:p>
        </p:txBody>
      </p:sp>
      <p:sp>
        <p:nvSpPr>
          <p:cNvPr id="6" name="Marcador de pie de página 5">
            <a:extLst>
              <a:ext uri="{FF2B5EF4-FFF2-40B4-BE49-F238E27FC236}">
                <a16:creationId xmlns:a16="http://schemas.microsoft.com/office/drawing/2014/main" id="{11B48DBB-B481-F89C-63C5-74C315A2549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B91EAE4-B378-AF91-B2F6-74D3044FBFC7}"/>
              </a:ext>
            </a:extLst>
          </p:cNvPr>
          <p:cNvSpPr>
            <a:spLocks noGrp="1"/>
          </p:cNvSpPr>
          <p:nvPr>
            <p:ph type="sldNum" sz="quarter" idx="12"/>
          </p:nvPr>
        </p:nvSpPr>
        <p:spPr/>
        <p:txBody>
          <a:bodyPr/>
          <a:lstStyle/>
          <a:p>
            <a:fld id="{AAB30B2A-8CE3-466F-A956-5A8350699A6A}" type="slidenum">
              <a:rPr lang="es-ES" smtClean="0"/>
              <a:t>‹Nº›</a:t>
            </a:fld>
            <a:endParaRPr lang="es-ES"/>
          </a:p>
        </p:txBody>
      </p:sp>
    </p:spTree>
    <p:extLst>
      <p:ext uri="{BB962C8B-B14F-4D97-AF65-F5344CB8AC3E}">
        <p14:creationId xmlns:p14="http://schemas.microsoft.com/office/powerpoint/2010/main" val="17455149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18F38E7-399E-7DB2-8F76-607BE2EEB7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1F4507-71D5-3D88-1074-6E0E707B35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AEB4FE6-11C4-BAB8-C185-4FA5C681CA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9E1A6-5033-40AD-B27C-241D37966488}" type="datetimeFigureOut">
              <a:rPr lang="es-ES" smtClean="0"/>
              <a:t>21/07/2026</a:t>
            </a:fld>
            <a:endParaRPr lang="es-ES"/>
          </a:p>
        </p:txBody>
      </p:sp>
      <p:sp>
        <p:nvSpPr>
          <p:cNvPr id="5" name="Marcador de pie de página 4">
            <a:extLst>
              <a:ext uri="{FF2B5EF4-FFF2-40B4-BE49-F238E27FC236}">
                <a16:creationId xmlns:a16="http://schemas.microsoft.com/office/drawing/2014/main" id="{3A90ED71-A223-8109-D14C-29CFFA54F2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9B6860E2-72DC-DA90-AAEA-D5CA47F33B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30B2A-8CE3-466F-A956-5A8350699A6A}" type="slidenum">
              <a:rPr lang="es-ES" smtClean="0"/>
              <a:t>‹Nº›</a:t>
            </a:fld>
            <a:endParaRPr lang="es-ES"/>
          </a:p>
        </p:txBody>
      </p:sp>
    </p:spTree>
    <p:extLst>
      <p:ext uri="{BB962C8B-B14F-4D97-AF65-F5344CB8AC3E}">
        <p14:creationId xmlns:p14="http://schemas.microsoft.com/office/powerpoint/2010/main" val="15432865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53.png"/><Relationship Id="rId4" Type="http://schemas.openxmlformats.org/officeDocument/2006/relationships/diagramLayout" Target="../diagrams/layout5.xml"/><Relationship Id="rId9" Type="http://schemas.openxmlformats.org/officeDocument/2006/relationships/image" Target="../media/image52.jpg"/></Relationships>
</file>

<file path=ppt/slides/_rels/slide11.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png"/><Relationship Id="rId7" Type="http://schemas.openxmlformats.org/officeDocument/2006/relationships/image" Target="../media/image59.jpg"/><Relationship Id="rId2" Type="http://schemas.openxmlformats.org/officeDocument/2006/relationships/image" Target="../media/image54.jpg"/><Relationship Id="rId1" Type="http://schemas.openxmlformats.org/officeDocument/2006/relationships/slideLayout" Target="../slideLayouts/slideLayout7.xml"/><Relationship Id="rId6" Type="http://schemas.openxmlformats.org/officeDocument/2006/relationships/image" Target="../media/image58.jp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jpg"/></Relationships>
</file>

<file path=ppt/slides/_rels/slide12.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62.jpg"/><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10" Type="http://schemas.openxmlformats.org/officeDocument/2006/relationships/image" Target="../media/image65.png"/><Relationship Id="rId4" Type="http://schemas.openxmlformats.org/officeDocument/2006/relationships/diagramLayout" Target="../diagrams/layout6.xml"/><Relationship Id="rId9" Type="http://schemas.openxmlformats.org/officeDocument/2006/relationships/image" Target="../media/image64.jpg"/></Relationships>
</file>

<file path=ppt/slides/_rels/slide13.xml.rels><?xml version="1.0" encoding="UTF-8" standalone="yes"?>
<Relationships xmlns="http://schemas.openxmlformats.org/package/2006/relationships"><Relationship Id="rId8" Type="http://schemas.openxmlformats.org/officeDocument/2006/relationships/image" Target="../media/image72.JP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png"/><Relationship Id="rId4" Type="http://schemas.openxmlformats.org/officeDocument/2006/relationships/image" Target="../media/image68.png"/></Relationships>
</file>

<file path=ppt/slides/_rels/slide1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73.jpg"/><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10" Type="http://schemas.openxmlformats.org/officeDocument/2006/relationships/image" Target="../media/image76.png"/><Relationship Id="rId4" Type="http://schemas.openxmlformats.org/officeDocument/2006/relationships/diagramLayout" Target="../diagrams/layout7.xml"/><Relationship Id="rId9" Type="http://schemas.openxmlformats.org/officeDocument/2006/relationships/image" Target="../media/image75.jpg"/></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jpg"/><Relationship Id="rId1" Type="http://schemas.openxmlformats.org/officeDocument/2006/relationships/slideLayout" Target="../slideLayouts/slideLayout7.xml"/><Relationship Id="rId6" Type="http://schemas.openxmlformats.org/officeDocument/2006/relationships/image" Target="../media/image81.jp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89.png"/><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hdphoto" Target="../media/hdphoto2.wdp"/><Relationship Id="rId2" Type="http://schemas.openxmlformats.org/officeDocument/2006/relationships/image" Target="../media/image84.jpg"/><Relationship Id="rId1" Type="http://schemas.openxmlformats.org/officeDocument/2006/relationships/slideLayout" Target="../slideLayouts/slideLayout7.xml"/><Relationship Id="rId6" Type="http://schemas.openxmlformats.org/officeDocument/2006/relationships/diagramColors" Target="../diagrams/colors8.xml"/><Relationship Id="rId11" Type="http://schemas.openxmlformats.org/officeDocument/2006/relationships/image" Target="../media/image88.png"/><Relationship Id="rId5" Type="http://schemas.openxmlformats.org/officeDocument/2006/relationships/diagramQuickStyle" Target="../diagrams/quickStyle8.xml"/><Relationship Id="rId10" Type="http://schemas.openxmlformats.org/officeDocument/2006/relationships/image" Target="../media/image87.jpg"/><Relationship Id="rId4" Type="http://schemas.openxmlformats.org/officeDocument/2006/relationships/diagramLayout" Target="../diagrams/layout8.xml"/><Relationship Id="rId9" Type="http://schemas.openxmlformats.org/officeDocument/2006/relationships/image" Target="../media/image86.jpg"/></Relationships>
</file>

<file path=ppt/slides/_rels/slide17.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jpg"/><Relationship Id="rId2" Type="http://schemas.openxmlformats.org/officeDocument/2006/relationships/image" Target="../media/image90.jpg"/><Relationship Id="rId1" Type="http://schemas.openxmlformats.org/officeDocument/2006/relationships/slideLayout" Target="../slideLayouts/slideLayout7.xml"/><Relationship Id="rId6" Type="http://schemas.openxmlformats.org/officeDocument/2006/relationships/image" Target="../media/image94.jpg"/><Relationship Id="rId5" Type="http://schemas.openxmlformats.org/officeDocument/2006/relationships/image" Target="../media/image93.png"/><Relationship Id="rId4" Type="http://schemas.openxmlformats.org/officeDocument/2006/relationships/image" Target="../media/image92.png"/></Relationships>
</file>

<file path=ppt/slides/_rels/slide18.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97.jpg"/><Relationship Id="rId1" Type="http://schemas.openxmlformats.org/officeDocument/2006/relationships/slideLayout" Target="../slideLayouts/slideLayout7.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100.png"/><Relationship Id="rId4" Type="http://schemas.openxmlformats.org/officeDocument/2006/relationships/diagramLayout" Target="../diagrams/layout9.xml"/><Relationship Id="rId9" Type="http://schemas.openxmlformats.org/officeDocument/2006/relationships/image" Target="../media/image99.jpg"/></Relationships>
</file>

<file path=ppt/slides/_rels/slide19.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jp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09.jpg"/><Relationship Id="rId1" Type="http://schemas.openxmlformats.org/officeDocument/2006/relationships/slideLayout" Target="../slideLayouts/slideLayout7.xml"/><Relationship Id="rId6" Type="http://schemas.openxmlformats.org/officeDocument/2006/relationships/diagramColors" Target="../diagrams/colors10.xml"/><Relationship Id="rId5" Type="http://schemas.openxmlformats.org/officeDocument/2006/relationships/diagramQuickStyle" Target="../diagrams/quickStyle10.xml"/><Relationship Id="rId10" Type="http://schemas.openxmlformats.org/officeDocument/2006/relationships/image" Target="../media/image112.png"/><Relationship Id="rId4" Type="http://schemas.openxmlformats.org/officeDocument/2006/relationships/diagramLayout" Target="../diagrams/layout10.xml"/><Relationship Id="rId9" Type="http://schemas.openxmlformats.org/officeDocument/2006/relationships/image" Target="../media/image111.jpg"/></Relationships>
</file>

<file path=ppt/slides/_rels/slide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jpg"/><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image" Target="../media/image116.png"/><Relationship Id="rId4" Type="http://schemas.openxmlformats.org/officeDocument/2006/relationships/image" Target="../media/image115.png"/></Relationships>
</file>

<file path=ppt/slides/_rels/slide22.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19.jpg"/><Relationship Id="rId1" Type="http://schemas.openxmlformats.org/officeDocument/2006/relationships/slideLayout" Target="../slideLayouts/slideLayout7.xml"/><Relationship Id="rId6" Type="http://schemas.openxmlformats.org/officeDocument/2006/relationships/diagramColors" Target="../diagrams/colors11.xml"/><Relationship Id="rId11" Type="http://schemas.openxmlformats.org/officeDocument/2006/relationships/image" Target="../media/image123.png"/><Relationship Id="rId5" Type="http://schemas.openxmlformats.org/officeDocument/2006/relationships/diagramQuickStyle" Target="../diagrams/quickStyle11.xml"/><Relationship Id="rId10" Type="http://schemas.openxmlformats.org/officeDocument/2006/relationships/image" Target="../media/image122.png"/><Relationship Id="rId4" Type="http://schemas.openxmlformats.org/officeDocument/2006/relationships/diagramLayout" Target="../diagrams/layout11.xml"/><Relationship Id="rId9" Type="http://schemas.openxmlformats.org/officeDocument/2006/relationships/image" Target="../media/image121.jpg"/></Relationships>
</file>

<file path=ppt/slides/_rels/slide23.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png"/><Relationship Id="rId7" Type="http://schemas.openxmlformats.org/officeDocument/2006/relationships/image" Target="../media/image129.jpg"/><Relationship Id="rId2" Type="http://schemas.openxmlformats.org/officeDocument/2006/relationships/image" Target="../media/image124.jpg"/><Relationship Id="rId1" Type="http://schemas.openxmlformats.org/officeDocument/2006/relationships/slideLayout" Target="../slideLayouts/slideLayout7.xml"/><Relationship Id="rId6" Type="http://schemas.openxmlformats.org/officeDocument/2006/relationships/image" Target="../media/image128.jpg"/><Relationship Id="rId5" Type="http://schemas.openxmlformats.org/officeDocument/2006/relationships/image" Target="../media/image127.png"/><Relationship Id="rId4" Type="http://schemas.openxmlformats.org/officeDocument/2006/relationships/image" Target="../media/image126.png"/></Relationships>
</file>

<file path=ppt/slides/_rels/slide24.xml.rels><?xml version="1.0" encoding="UTF-8" standalone="yes"?>
<Relationships xmlns="http://schemas.openxmlformats.org/package/2006/relationships"><Relationship Id="rId8" Type="http://schemas.microsoft.com/office/2007/relationships/diagramDrawing" Target="../diagrams/drawing12.xml"/><Relationship Id="rId3" Type="http://schemas.openxmlformats.org/officeDocument/2006/relationships/image" Target="../media/image132.png"/><Relationship Id="rId7" Type="http://schemas.openxmlformats.org/officeDocument/2006/relationships/diagramColors" Target="../diagrams/colors12.xml"/><Relationship Id="rId2" Type="http://schemas.openxmlformats.org/officeDocument/2006/relationships/image" Target="../media/image131.jpg"/><Relationship Id="rId1" Type="http://schemas.openxmlformats.org/officeDocument/2006/relationships/slideLayout" Target="../slideLayouts/slideLayout7.xml"/><Relationship Id="rId6" Type="http://schemas.openxmlformats.org/officeDocument/2006/relationships/diagramQuickStyle" Target="../diagrams/quickStyle12.xml"/><Relationship Id="rId5" Type="http://schemas.openxmlformats.org/officeDocument/2006/relationships/diagramLayout" Target="../diagrams/layout12.xml"/><Relationship Id="rId10" Type="http://schemas.openxmlformats.org/officeDocument/2006/relationships/image" Target="../media/image134.png"/><Relationship Id="rId4" Type="http://schemas.openxmlformats.org/officeDocument/2006/relationships/diagramData" Target="../diagrams/data12.xml"/><Relationship Id="rId9" Type="http://schemas.openxmlformats.org/officeDocument/2006/relationships/image" Target="../media/image133.jpg"/></Relationships>
</file>

<file path=ppt/slides/_rels/slide2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emf"/><Relationship Id="rId7" Type="http://schemas.openxmlformats.org/officeDocument/2006/relationships/image" Target="../media/image140.jpg"/><Relationship Id="rId2" Type="http://schemas.openxmlformats.org/officeDocument/2006/relationships/image" Target="../media/image135.jpg"/><Relationship Id="rId1" Type="http://schemas.openxmlformats.org/officeDocument/2006/relationships/slideLayout" Target="../slideLayouts/slideLayout7.xml"/><Relationship Id="rId6" Type="http://schemas.openxmlformats.org/officeDocument/2006/relationships/image" Target="../media/image139.jpg"/><Relationship Id="rId5" Type="http://schemas.openxmlformats.org/officeDocument/2006/relationships/image" Target="../media/image138.png"/><Relationship Id="rId4" Type="http://schemas.openxmlformats.org/officeDocument/2006/relationships/image" Target="../media/image137.png"/></Relationships>
</file>

<file path=ppt/slides/_rels/slide26.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image" Target="../media/image143.png"/><Relationship Id="rId7" Type="http://schemas.openxmlformats.org/officeDocument/2006/relationships/diagramColors" Target="../diagrams/colors13.xml"/><Relationship Id="rId2" Type="http://schemas.openxmlformats.org/officeDocument/2006/relationships/image" Target="../media/image142.jpg"/><Relationship Id="rId1" Type="http://schemas.openxmlformats.org/officeDocument/2006/relationships/slideLayout" Target="../slideLayouts/slideLayout7.xml"/><Relationship Id="rId6" Type="http://schemas.openxmlformats.org/officeDocument/2006/relationships/diagramQuickStyle" Target="../diagrams/quickStyle13.xml"/><Relationship Id="rId11" Type="http://schemas.openxmlformats.org/officeDocument/2006/relationships/image" Target="../media/image145.jpg"/><Relationship Id="rId5" Type="http://schemas.openxmlformats.org/officeDocument/2006/relationships/diagramLayout" Target="../diagrams/layout13.xml"/><Relationship Id="rId10" Type="http://schemas.microsoft.com/office/2007/relationships/hdphoto" Target="../media/hdphoto4.wdp"/><Relationship Id="rId4" Type="http://schemas.openxmlformats.org/officeDocument/2006/relationships/diagramData" Target="../diagrams/data13.xml"/><Relationship Id="rId9" Type="http://schemas.openxmlformats.org/officeDocument/2006/relationships/image" Target="../media/image144.png"/></Relationships>
</file>

<file path=ppt/slides/_rels/slide27.xml.rels><?xml version="1.0" encoding="UTF-8" standalone="yes"?>
<Relationships xmlns="http://schemas.openxmlformats.org/package/2006/relationships"><Relationship Id="rId8" Type="http://schemas.openxmlformats.org/officeDocument/2006/relationships/image" Target="../media/image152.jpg"/><Relationship Id="rId3" Type="http://schemas.openxmlformats.org/officeDocument/2006/relationships/image" Target="../media/image147.png"/><Relationship Id="rId7" Type="http://schemas.openxmlformats.org/officeDocument/2006/relationships/image" Target="../media/image151.jpg"/><Relationship Id="rId2" Type="http://schemas.openxmlformats.org/officeDocument/2006/relationships/image" Target="../media/image146.jpg"/><Relationship Id="rId1" Type="http://schemas.openxmlformats.org/officeDocument/2006/relationships/slideLayout" Target="../slideLayouts/slideLayout7.xml"/><Relationship Id="rId6" Type="http://schemas.openxmlformats.org/officeDocument/2006/relationships/image" Target="../media/image150.jpg"/><Relationship Id="rId5" Type="http://schemas.openxmlformats.org/officeDocument/2006/relationships/image" Target="../media/image149.png"/><Relationship Id="rId4" Type="http://schemas.openxmlformats.org/officeDocument/2006/relationships/image" Target="../media/image148.png"/></Relationships>
</file>

<file path=ppt/slides/_rels/slide2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53.jpg"/><Relationship Id="rId1" Type="http://schemas.openxmlformats.org/officeDocument/2006/relationships/slideLayout" Target="../slideLayouts/slideLayout7.xml"/><Relationship Id="rId6" Type="http://schemas.openxmlformats.org/officeDocument/2006/relationships/diagramColors" Target="../diagrams/colors14.xml"/><Relationship Id="rId5" Type="http://schemas.openxmlformats.org/officeDocument/2006/relationships/diagramQuickStyle" Target="../diagrams/quickStyle14.xml"/><Relationship Id="rId10" Type="http://schemas.openxmlformats.org/officeDocument/2006/relationships/image" Target="../media/image156.png"/><Relationship Id="rId4" Type="http://schemas.openxmlformats.org/officeDocument/2006/relationships/diagramLayout" Target="../diagrams/layout14.xml"/><Relationship Id="rId9" Type="http://schemas.openxmlformats.org/officeDocument/2006/relationships/image" Target="../media/image155.jpg"/></Relationships>
</file>

<file path=ppt/slides/_rels/slide29.xml.rels><?xml version="1.0" encoding="UTF-8" standalone="yes"?>
<Relationships xmlns="http://schemas.openxmlformats.org/package/2006/relationships"><Relationship Id="rId8" Type="http://schemas.openxmlformats.org/officeDocument/2006/relationships/image" Target="../media/image163.JPG"/><Relationship Id="rId3" Type="http://schemas.openxmlformats.org/officeDocument/2006/relationships/image" Target="../media/image158.png"/><Relationship Id="rId7" Type="http://schemas.openxmlformats.org/officeDocument/2006/relationships/image" Target="../media/image162.jpg"/><Relationship Id="rId2" Type="http://schemas.openxmlformats.org/officeDocument/2006/relationships/image" Target="../media/image157.jpg"/><Relationship Id="rId1" Type="http://schemas.openxmlformats.org/officeDocument/2006/relationships/slideLayout" Target="../slideLayouts/slideLayout7.xml"/><Relationship Id="rId6" Type="http://schemas.openxmlformats.org/officeDocument/2006/relationships/image" Target="../media/image161.jpg"/><Relationship Id="rId5" Type="http://schemas.openxmlformats.org/officeDocument/2006/relationships/image" Target="../media/image160.png"/><Relationship Id="rId4" Type="http://schemas.openxmlformats.org/officeDocument/2006/relationships/image" Target="../media/image159.png"/><Relationship Id="rId9" Type="http://schemas.openxmlformats.org/officeDocument/2006/relationships/image" Target="../media/image164.jpg"/></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hdphoto" Target="../media/hdphoto1.wdp"/><Relationship Id="rId3" Type="http://schemas.openxmlformats.org/officeDocument/2006/relationships/image" Target="../media/image11.png"/><Relationship Id="rId7" Type="http://schemas.openxmlformats.org/officeDocument/2006/relationships/diagramColors" Target="../diagrams/colors1.xml"/><Relationship Id="rId12" Type="http://schemas.openxmlformats.org/officeDocument/2006/relationships/image" Target="../media/image15.png"/><Relationship Id="rId2" Type="http://schemas.openxmlformats.org/officeDocument/2006/relationships/image" Target="../media/image10.jp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image" Target="../media/image14.jpg"/><Relationship Id="rId5" Type="http://schemas.openxmlformats.org/officeDocument/2006/relationships/diagramLayout" Target="../diagrams/layout1.xml"/><Relationship Id="rId10" Type="http://schemas.openxmlformats.org/officeDocument/2006/relationships/image" Target="../media/image13.png"/><Relationship Id="rId4" Type="http://schemas.openxmlformats.org/officeDocument/2006/relationships/diagramData" Target="../diagrams/data1.xml"/><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15.xml"/><Relationship Id="rId3" Type="http://schemas.openxmlformats.org/officeDocument/2006/relationships/image" Target="../media/image166.png"/><Relationship Id="rId7" Type="http://schemas.openxmlformats.org/officeDocument/2006/relationships/diagramLayout" Target="../diagrams/layout15.xml"/><Relationship Id="rId2" Type="http://schemas.openxmlformats.org/officeDocument/2006/relationships/image" Target="../media/image165.jpg"/><Relationship Id="rId1" Type="http://schemas.openxmlformats.org/officeDocument/2006/relationships/slideLayout" Target="../slideLayouts/slideLayout7.xml"/><Relationship Id="rId6" Type="http://schemas.openxmlformats.org/officeDocument/2006/relationships/diagramData" Target="../diagrams/data15.xml"/><Relationship Id="rId11" Type="http://schemas.openxmlformats.org/officeDocument/2006/relationships/image" Target="../media/image169.png"/><Relationship Id="rId5" Type="http://schemas.openxmlformats.org/officeDocument/2006/relationships/image" Target="../media/image168.jpg"/><Relationship Id="rId10" Type="http://schemas.microsoft.com/office/2007/relationships/diagramDrawing" Target="../diagrams/drawing15.xml"/><Relationship Id="rId4" Type="http://schemas.openxmlformats.org/officeDocument/2006/relationships/image" Target="../media/image167.jpg"/><Relationship Id="rId9" Type="http://schemas.openxmlformats.org/officeDocument/2006/relationships/diagramColors" Target="../diagrams/colors15.xml"/></Relationships>
</file>

<file path=ppt/slides/_rels/slide31.xml.rels><?xml version="1.0" encoding="UTF-8" standalone="yes"?>
<Relationships xmlns="http://schemas.openxmlformats.org/package/2006/relationships"><Relationship Id="rId3" Type="http://schemas.openxmlformats.org/officeDocument/2006/relationships/image" Target="../media/image171.emf"/><Relationship Id="rId2" Type="http://schemas.openxmlformats.org/officeDocument/2006/relationships/image" Target="../media/image170.jpg"/><Relationship Id="rId1" Type="http://schemas.openxmlformats.org/officeDocument/2006/relationships/slideLayout" Target="../slideLayouts/slideLayout7.xml"/><Relationship Id="rId6" Type="http://schemas.openxmlformats.org/officeDocument/2006/relationships/image" Target="../media/image174.jpg"/><Relationship Id="rId5" Type="http://schemas.openxmlformats.org/officeDocument/2006/relationships/image" Target="../media/image173.jpg"/><Relationship Id="rId4" Type="http://schemas.openxmlformats.org/officeDocument/2006/relationships/image" Target="../media/image172.png"/></Relationships>
</file>

<file path=ppt/slides/_rels/slide32.xml.rels><?xml version="1.0" encoding="UTF-8" standalone="yes"?>
<Relationships xmlns="http://schemas.openxmlformats.org/package/2006/relationships"><Relationship Id="rId8" Type="http://schemas.openxmlformats.org/officeDocument/2006/relationships/diagramColors" Target="../diagrams/colors16.xml"/><Relationship Id="rId13" Type="http://schemas.openxmlformats.org/officeDocument/2006/relationships/image" Target="../media/image4.png"/><Relationship Id="rId18" Type="http://schemas.openxmlformats.org/officeDocument/2006/relationships/image" Target="../media/image6.png"/><Relationship Id="rId3" Type="http://schemas.openxmlformats.org/officeDocument/2006/relationships/image" Target="../media/image176.png"/><Relationship Id="rId21" Type="http://schemas.openxmlformats.org/officeDocument/2006/relationships/image" Target="../media/image8.png"/><Relationship Id="rId7" Type="http://schemas.openxmlformats.org/officeDocument/2006/relationships/diagramQuickStyle" Target="../diagrams/quickStyle16.xml"/><Relationship Id="rId12" Type="http://schemas.openxmlformats.org/officeDocument/2006/relationships/image" Target="../media/image180.png"/><Relationship Id="rId17" Type="http://schemas.openxmlformats.org/officeDocument/2006/relationships/image" Target="../media/image183.png"/><Relationship Id="rId2" Type="http://schemas.openxmlformats.org/officeDocument/2006/relationships/image" Target="../media/image175.jpg"/><Relationship Id="rId16" Type="http://schemas.openxmlformats.org/officeDocument/2006/relationships/image" Target="../media/image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diagramLayout" Target="../diagrams/layout16.xml"/><Relationship Id="rId11" Type="http://schemas.openxmlformats.org/officeDocument/2006/relationships/image" Target="../media/image179.png"/><Relationship Id="rId5" Type="http://schemas.openxmlformats.org/officeDocument/2006/relationships/diagramData" Target="../diagrams/data16.xml"/><Relationship Id="rId15" Type="http://schemas.openxmlformats.org/officeDocument/2006/relationships/image" Target="../media/image182.png"/><Relationship Id="rId10" Type="http://schemas.openxmlformats.org/officeDocument/2006/relationships/image" Target="../media/image178.png"/><Relationship Id="rId19" Type="http://schemas.openxmlformats.org/officeDocument/2006/relationships/image" Target="../media/image184.png"/><Relationship Id="rId4" Type="http://schemas.openxmlformats.org/officeDocument/2006/relationships/image" Target="../media/image177.jpg"/><Relationship Id="rId9" Type="http://schemas.microsoft.com/office/2007/relationships/diagramDrawing" Target="../diagrams/drawing16.xml"/><Relationship Id="rId14" Type="http://schemas.openxmlformats.org/officeDocument/2006/relationships/image" Target="../media/image181.png"/></Relationships>
</file>

<file path=ppt/slides/_rels/slide33.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86.png"/><Relationship Id="rId7" Type="http://schemas.openxmlformats.org/officeDocument/2006/relationships/diagramColors" Target="../diagrams/colors17.xml"/><Relationship Id="rId2" Type="http://schemas.openxmlformats.org/officeDocument/2006/relationships/image" Target="../media/image185.jpg"/><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10" Type="http://schemas.openxmlformats.org/officeDocument/2006/relationships/image" Target="../media/image188.png"/><Relationship Id="rId4" Type="http://schemas.openxmlformats.org/officeDocument/2006/relationships/diagramData" Target="../diagrams/data17.xml"/><Relationship Id="rId9" Type="http://schemas.openxmlformats.org/officeDocument/2006/relationships/image" Target="../media/image187.jpg"/></Relationships>
</file>

<file path=ppt/slides/_rels/slide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17.pn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image" Target="../media/image16.jp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5" Type="http://schemas.openxmlformats.org/officeDocument/2006/relationships/image" Target="../media/image19.png"/><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18.jpg"/></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png"/><Relationship Id="rId7" Type="http://schemas.openxmlformats.org/officeDocument/2006/relationships/image" Target="../media/image36.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8.jpg"/><Relationship Id="rId1" Type="http://schemas.openxmlformats.org/officeDocument/2006/relationships/slideLayout" Target="../slideLayouts/slideLayout7.xml"/><Relationship Id="rId6" Type="http://schemas.openxmlformats.org/officeDocument/2006/relationships/diagramColors" Target="../diagrams/colors4.xml"/><Relationship Id="rId11" Type="http://schemas.openxmlformats.org/officeDocument/2006/relationships/image" Target="../media/image42.png"/><Relationship Id="rId5" Type="http://schemas.openxmlformats.org/officeDocument/2006/relationships/diagramQuickStyle" Target="../diagrams/quickStyle4.xml"/><Relationship Id="rId10" Type="http://schemas.openxmlformats.org/officeDocument/2006/relationships/image" Target="../media/image41.jpg"/><Relationship Id="rId4" Type="http://schemas.openxmlformats.org/officeDocument/2006/relationships/diagramLayout" Target="../diagrams/layout4.xml"/><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7.xml"/><Relationship Id="rId6" Type="http://schemas.openxmlformats.org/officeDocument/2006/relationships/image" Target="../media/image47.jp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Grafik 2">
            <a:extLst>
              <a:ext uri="{FF2B5EF4-FFF2-40B4-BE49-F238E27FC236}">
                <a16:creationId xmlns:a16="http://schemas.microsoft.com/office/drawing/2014/main" id="{83B7D661-22D6-1D7D-EA3A-9B2EF22BED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8" y="0"/>
            <a:ext cx="12185522" cy="6858000"/>
          </a:xfrm>
          <a:prstGeom prst="rect">
            <a:avLst/>
          </a:prstGeom>
        </p:spPr>
      </p:pic>
    </p:spTree>
    <p:extLst>
      <p:ext uri="{BB962C8B-B14F-4D97-AF65-F5344CB8AC3E}">
        <p14:creationId xmlns:p14="http://schemas.microsoft.com/office/powerpoint/2010/main" val="317357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CuadroTexto 10">
            <a:extLst>
              <a:ext uri="{FF2B5EF4-FFF2-40B4-BE49-F238E27FC236}">
                <a16:creationId xmlns:a16="http://schemas.microsoft.com/office/drawing/2014/main" id="{08E8F0D0-0EF0-9D63-76D6-096A2236033B}"/>
              </a:ext>
            </a:extLst>
          </p:cNvPr>
          <p:cNvSpPr txBox="1"/>
          <p:nvPr/>
        </p:nvSpPr>
        <p:spPr>
          <a:xfrm>
            <a:off x="6187960" y="1748505"/>
            <a:ext cx="5875189" cy="2031325"/>
          </a:xfrm>
          <a:prstGeom prst="rect">
            <a:avLst/>
          </a:prstGeom>
          <a:noFill/>
        </p:spPr>
        <p:txBody>
          <a:bodyPr wrap="square">
            <a:spAutoFit/>
          </a:bodyPr>
          <a:lstStyle/>
          <a:p>
            <a:r>
              <a:rPr lang="ru-RU" b="1" dirty="0"/>
              <a:t>Зашто велиш: „Богат сум, сум просперитетен и ништо не ми треба“, не знаејќи дека си беден, беден, сиромашен, слеп и гол. Затоа те советувам да купиш од Мене злато, пречистено во оган, за да се збогатиш; и бели облеки за да се облечеш, за да не се открие срамот на твојата голотија; и маст за да ги намачкаш очите, за да гледаш (Откровение 3:17-18).</a:t>
            </a:r>
            <a:endParaRPr lang="es-ES" b="1" dirty="0"/>
          </a:p>
        </p:txBody>
      </p:sp>
      <p:sp>
        <p:nvSpPr>
          <p:cNvPr id="13" name="CuadroTexto 12">
            <a:extLst>
              <a:ext uri="{FF2B5EF4-FFF2-40B4-BE49-F238E27FC236}">
                <a16:creationId xmlns:a16="http://schemas.microsoft.com/office/drawing/2014/main" id="{ABD5B8E9-4728-0D6A-1BD6-D19FC74ECAA3}"/>
              </a:ext>
            </a:extLst>
          </p:cNvPr>
          <p:cNvSpPr txBox="1"/>
          <p:nvPr/>
        </p:nvSpPr>
        <p:spPr>
          <a:xfrm>
            <a:off x="3745783" y="99326"/>
            <a:ext cx="4652624" cy="1477328"/>
          </a:xfrm>
          <a:prstGeom prst="rect">
            <a:avLst/>
          </a:prstGeom>
          <a:noFill/>
        </p:spPr>
        <p:txBody>
          <a:bodyPr wrap="square">
            <a:spAutoFit/>
          </a:bodyPr>
          <a:lstStyle/>
          <a:p>
            <a:r>
              <a:rPr lang="ru-RU" b="1" dirty="0"/>
              <a:t>Затоа, принесувајте плодови достојни за покајание и немојте да мислите да си кажете: „Го имаме Авраам за татко“, зашто ви велам дека Бог може од овие камења да му издигне чеда на Авраам (Матеј 3, 8-9).</a:t>
            </a:r>
            <a:endParaRPr lang="es-ES" b="1" dirty="0"/>
          </a:p>
        </p:txBody>
      </p:sp>
      <p:graphicFrame>
        <p:nvGraphicFramePr>
          <p:cNvPr id="18" name="Diagrama 17">
            <a:extLst>
              <a:ext uri="{FF2B5EF4-FFF2-40B4-BE49-F238E27FC236}">
                <a16:creationId xmlns:a16="http://schemas.microsoft.com/office/drawing/2014/main" id="{868968EC-0445-1245-7DB2-3234C0D96249}"/>
              </a:ext>
            </a:extLst>
          </p:cNvPr>
          <p:cNvGraphicFramePr/>
          <p:nvPr>
            <p:extLst>
              <p:ext uri="{D42A27DB-BD31-4B8C-83A1-F6EECF244321}">
                <p14:modId xmlns:p14="http://schemas.microsoft.com/office/powerpoint/2010/main" val="1000340521"/>
              </p:ext>
            </p:extLst>
          </p:nvPr>
        </p:nvGraphicFramePr>
        <p:xfrm>
          <a:off x="8446218" y="180404"/>
          <a:ext cx="3432345" cy="12003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9238C18B-549D-89B2-0EFF-FAA6293B6B31}"/>
              </a:ext>
            </a:extLst>
          </p:cNvPr>
          <p:cNvGrpSpPr/>
          <p:nvPr/>
        </p:nvGrpSpPr>
        <p:grpSpPr>
          <a:xfrm>
            <a:off x="89758" y="186967"/>
            <a:ext cx="3468506" cy="1202290"/>
            <a:chOff x="89758" y="186967"/>
            <a:chExt cx="3468506" cy="1202290"/>
          </a:xfrm>
        </p:grpSpPr>
        <p:pic>
          <p:nvPicPr>
            <p:cNvPr id="2" name="Imagen 1">
              <a:extLst>
                <a:ext uri="{FF2B5EF4-FFF2-40B4-BE49-F238E27FC236}">
                  <a16:creationId xmlns:a16="http://schemas.microsoft.com/office/drawing/2014/main" id="{26375442-259D-2CA2-96E9-8CB149E6A4B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186967"/>
              <a:ext cx="3282200" cy="1202290"/>
            </a:xfrm>
            <a:prstGeom prst="rect">
              <a:avLst/>
            </a:prstGeom>
          </p:spPr>
        </p:pic>
        <p:sp>
          <p:nvSpPr>
            <p:cNvPr id="4" name="CuadroTexto 3">
              <a:extLst>
                <a:ext uri="{FF2B5EF4-FFF2-40B4-BE49-F238E27FC236}">
                  <a16:creationId xmlns:a16="http://schemas.microsoft.com/office/drawing/2014/main" id="{DAC705C3-6E94-A19C-1683-0C843D8A1E13}"/>
                </a:ext>
              </a:extLst>
            </p:cNvPr>
            <p:cNvSpPr txBox="1"/>
            <p:nvPr/>
          </p:nvSpPr>
          <p:spPr>
            <a:xfrm rot="21408114">
              <a:off x="791136" y="500145"/>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8" name="CuadroTexto 7">
            <a:extLst>
              <a:ext uri="{FF2B5EF4-FFF2-40B4-BE49-F238E27FC236}">
                <a16:creationId xmlns:a16="http://schemas.microsoft.com/office/drawing/2014/main" id="{AE5DDAF1-C541-576D-1C2E-CE5087BE36B8}"/>
              </a:ext>
            </a:extLst>
          </p:cNvPr>
          <p:cNvSpPr txBox="1"/>
          <p:nvPr/>
        </p:nvSpPr>
        <p:spPr>
          <a:xfrm>
            <a:off x="6187960" y="3819533"/>
            <a:ext cx="6119090" cy="2031325"/>
          </a:xfrm>
          <a:prstGeom prst="rect">
            <a:avLst/>
          </a:prstGeom>
          <a:noFill/>
        </p:spPr>
        <p:txBody>
          <a:bodyPr wrap="square">
            <a:spAutoFit/>
          </a:bodyPr>
          <a:lstStyle/>
          <a:p>
            <a:r>
              <a:rPr lang="ru-RU" b="1" dirty="0"/>
              <a:t>Доколку умот не се користи, тој ќе престане да се шири; доколку не се развие вкус и љубов кон Библијата, тој ќе престане да ги ужива вистините на Божјата Реч. Студентот може да види само дотаму колку што истражувал и не може да цени што лежи надвор од тесните граници што ги достигнал. А ова незнаење може да го направи суетен, фалебар и арогантен. HD 75</a:t>
            </a:r>
            <a:endParaRPr lang="es-ES" b="1" dirty="0"/>
          </a:p>
        </p:txBody>
      </p:sp>
      <p:sp>
        <p:nvSpPr>
          <p:cNvPr id="17" name="CuadroTexto 16">
            <a:extLst>
              <a:ext uri="{FF2B5EF4-FFF2-40B4-BE49-F238E27FC236}">
                <a16:creationId xmlns:a16="http://schemas.microsoft.com/office/drawing/2014/main" id="{424B9E0C-1D0F-167E-EDF3-C5BCBCD010D6}"/>
              </a:ext>
            </a:extLst>
          </p:cNvPr>
          <p:cNvSpPr txBox="1"/>
          <p:nvPr/>
        </p:nvSpPr>
        <p:spPr>
          <a:xfrm>
            <a:off x="241538" y="5890561"/>
            <a:ext cx="11810163" cy="923330"/>
          </a:xfrm>
          <a:prstGeom prst="rect">
            <a:avLst/>
          </a:prstGeom>
          <a:noFill/>
        </p:spPr>
        <p:txBody>
          <a:bodyPr wrap="square">
            <a:spAutoFit/>
          </a:bodyPr>
          <a:lstStyle/>
          <a:p>
            <a:r>
              <a:rPr lang="ru-RU" b="1" dirty="0"/>
              <a:t>Оние кои го доживуваат осветувањето за кое се зборува во Библијата, ќе покажат дух на понизност. Како Мојсеј, тие го виделе страшното величие на светоста и ја сфатиле својата недостојност во споредба со чистотата и врховното совршенство на бесконечниот Бог. RAM 16</a:t>
            </a:r>
            <a:endParaRPr lang="es-ES" b="1" dirty="0"/>
          </a:p>
        </p:txBody>
      </p:sp>
      <p:pic>
        <p:nvPicPr>
          <p:cNvPr id="5" name="Imagen 4" descr="Imagen que contiene alimentos, tabla&#10;&#10;Descripción generada automáticamente">
            <a:extLst>
              <a:ext uri="{FF2B5EF4-FFF2-40B4-BE49-F238E27FC236}">
                <a16:creationId xmlns:a16="http://schemas.microsoft.com/office/drawing/2014/main" id="{0B007FA9-4104-D215-C95D-B5C2359E1F4E}"/>
              </a:ext>
            </a:extLst>
          </p:cNvPr>
          <p:cNvPicPr>
            <a:picLocks noChangeAspect="1"/>
          </p:cNvPicPr>
          <p:nvPr/>
        </p:nvPicPr>
        <p:blipFill rotWithShape="1">
          <a:blip r:embed="rId9">
            <a:extLst>
              <a:ext uri="{28A0092B-C50C-407E-A947-70E740481C1C}">
                <a14:useLocalDpi xmlns:a14="http://schemas.microsoft.com/office/drawing/2010/main" val="0"/>
              </a:ext>
            </a:extLst>
          </a:blip>
          <a:srcRect l="4778" r="4449"/>
          <a:stretch/>
        </p:blipFill>
        <p:spPr>
          <a:xfrm>
            <a:off x="170224" y="1616357"/>
            <a:ext cx="5590092" cy="4169237"/>
          </a:xfrm>
          <a:prstGeom prst="rect">
            <a:avLst/>
          </a:prstGeom>
          <a:ln w="38100" cap="sq">
            <a:solidFill>
              <a:srgbClr val="6B2CD2"/>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B47E080-0CE1-87EE-5E08-365F87EDDBA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60112" y="161089"/>
            <a:ext cx="356316" cy="251793"/>
          </a:xfrm>
          <a:prstGeom prst="rect">
            <a:avLst/>
          </a:prstGeom>
        </p:spPr>
      </p:pic>
      <p:pic>
        <p:nvPicPr>
          <p:cNvPr id="12" name="Imagen 11">
            <a:extLst>
              <a:ext uri="{FF2B5EF4-FFF2-40B4-BE49-F238E27FC236}">
                <a16:creationId xmlns:a16="http://schemas.microsoft.com/office/drawing/2014/main" id="{00B5D8B3-EE8C-D877-0054-D565CCAFBA6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2864" y="1818529"/>
            <a:ext cx="356316" cy="251793"/>
          </a:xfrm>
          <a:prstGeom prst="rect">
            <a:avLst/>
          </a:prstGeom>
        </p:spPr>
      </p:pic>
    </p:spTree>
    <p:extLst>
      <p:ext uri="{BB962C8B-B14F-4D97-AF65-F5344CB8AC3E}">
        <p14:creationId xmlns:p14="http://schemas.microsoft.com/office/powerpoint/2010/main" val="191506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par>
                          <p:cTn id="36" fill="hold">
                            <p:stCondLst>
                              <p:cond delay="1500"/>
                            </p:stCondLst>
                            <p:childTnLst>
                              <p:par>
                                <p:cTn id="37" presetID="22" presetClass="entr" presetSubtype="8"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left)">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left)">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left)">
                                      <p:cBhvr>
                                        <p:cTn id="4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8"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B5B253DB-D5E5-E21F-C851-E945450121E1}"/>
              </a:ext>
            </a:extLst>
          </p:cNvPr>
          <p:cNvSpPr txBox="1"/>
          <p:nvPr/>
        </p:nvSpPr>
        <p:spPr>
          <a:xfrm>
            <a:off x="2932465" y="65291"/>
            <a:ext cx="5156763" cy="3539430"/>
          </a:xfrm>
          <a:prstGeom prst="rect">
            <a:avLst/>
          </a:prstGeom>
          <a:noFill/>
        </p:spPr>
        <p:txBody>
          <a:bodyPr wrap="square">
            <a:spAutoFit/>
          </a:bodyPr>
          <a:lstStyle/>
          <a:p>
            <a:r>
              <a:rPr lang="ru-RU" sz="1600" b="1" dirty="0"/>
              <a:t>Да се ​​стане суетен значи „да се надува“, „да се надуе“, метафорично „да се стане горд“. Љубовта не ја надува личноста со суета; таа не произведува самобендисаност и самовозвишување. Овој збор ја означува субјективната состојба на гордост и самозадоволство што толку често се карактеристични за оние кои поседуваат супериорно знаење и се многу способни.</a:t>
            </a:r>
          </a:p>
          <a:p>
            <a:endParaRPr lang="ru-RU" sz="1600" b="1" dirty="0"/>
          </a:p>
          <a:p>
            <a:r>
              <a:rPr lang="ru-RU" sz="1600" b="1" dirty="0"/>
              <a:t>Љубовта не ужива во самопочитувањето, кое тврди дека има најдобри дарови и тежнее кон суета. Љубовта не произведува чувства на самоважност, ниту бара пофалби од другите за нешто што е постигнато (видете 5T 124).</a:t>
            </a:r>
            <a:endParaRPr lang="es-ES" sz="1600" b="1" dirty="0"/>
          </a:p>
        </p:txBody>
      </p:sp>
      <p:sp>
        <p:nvSpPr>
          <p:cNvPr id="10" name="Rectángulo: esquinas redondeadas 9">
            <a:extLst>
              <a:ext uri="{FF2B5EF4-FFF2-40B4-BE49-F238E27FC236}">
                <a16:creationId xmlns:a16="http://schemas.microsoft.com/office/drawing/2014/main" id="{2B18F5DB-2308-08B7-E947-B3D45A07C7D3}"/>
              </a:ext>
            </a:extLst>
          </p:cNvPr>
          <p:cNvSpPr/>
          <p:nvPr/>
        </p:nvSpPr>
        <p:spPr>
          <a:xfrm>
            <a:off x="8336569" y="212673"/>
            <a:ext cx="2938458" cy="451507"/>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1" name="Forma libre: forma 10">
            <a:extLst>
              <a:ext uri="{FF2B5EF4-FFF2-40B4-BE49-F238E27FC236}">
                <a16:creationId xmlns:a16="http://schemas.microsoft.com/office/drawing/2014/main" id="{0493CA9C-2C41-2A70-DB82-569A41FF2E38}"/>
              </a:ext>
            </a:extLst>
          </p:cNvPr>
          <p:cNvSpPr/>
          <p:nvPr/>
        </p:nvSpPr>
        <p:spPr>
          <a:xfrm>
            <a:off x="8814923" y="498247"/>
            <a:ext cx="2938458" cy="598198"/>
          </a:xfrm>
          <a:custGeom>
            <a:avLst/>
            <a:gdLst>
              <a:gd name="connsiteX0" fmla="*/ 0 w 2938458"/>
              <a:gd name="connsiteY0" fmla="*/ 59820 h 598198"/>
              <a:gd name="connsiteX1" fmla="*/ 59820 w 2938458"/>
              <a:gd name="connsiteY1" fmla="*/ 0 h 598198"/>
              <a:gd name="connsiteX2" fmla="*/ 2878638 w 2938458"/>
              <a:gd name="connsiteY2" fmla="*/ 0 h 598198"/>
              <a:gd name="connsiteX3" fmla="*/ 2938458 w 2938458"/>
              <a:gd name="connsiteY3" fmla="*/ 59820 h 598198"/>
              <a:gd name="connsiteX4" fmla="*/ 2938458 w 2938458"/>
              <a:gd name="connsiteY4" fmla="*/ 538378 h 598198"/>
              <a:gd name="connsiteX5" fmla="*/ 2878638 w 2938458"/>
              <a:gd name="connsiteY5" fmla="*/ 598198 h 598198"/>
              <a:gd name="connsiteX6" fmla="*/ 59820 w 2938458"/>
              <a:gd name="connsiteY6" fmla="*/ 598198 h 598198"/>
              <a:gd name="connsiteX7" fmla="*/ 0 w 2938458"/>
              <a:gd name="connsiteY7" fmla="*/ 538378 h 598198"/>
              <a:gd name="connsiteX8" fmla="*/ 0 w 2938458"/>
              <a:gd name="connsiteY8" fmla="*/ 59820 h 598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98198">
                <a:moveTo>
                  <a:pt x="0" y="59820"/>
                </a:moveTo>
                <a:cubicBezTo>
                  <a:pt x="0" y="26782"/>
                  <a:pt x="26782" y="0"/>
                  <a:pt x="59820" y="0"/>
                </a:cubicBezTo>
                <a:lnTo>
                  <a:pt x="2878638" y="0"/>
                </a:lnTo>
                <a:cubicBezTo>
                  <a:pt x="2911676" y="0"/>
                  <a:pt x="2938458" y="26782"/>
                  <a:pt x="2938458" y="59820"/>
                </a:cubicBezTo>
                <a:lnTo>
                  <a:pt x="2938458" y="538378"/>
                </a:lnTo>
                <a:cubicBezTo>
                  <a:pt x="2938458" y="571416"/>
                  <a:pt x="2911676" y="598198"/>
                  <a:pt x="2878638" y="598198"/>
                </a:cubicBezTo>
                <a:lnTo>
                  <a:pt x="59820" y="598198"/>
                </a:lnTo>
                <a:cubicBezTo>
                  <a:pt x="26782" y="598198"/>
                  <a:pt x="0" y="571416"/>
                  <a:pt x="0" y="538378"/>
                </a:cubicBezTo>
                <a:lnTo>
                  <a:pt x="0" y="59820"/>
                </a:lnTo>
                <a:close/>
              </a:path>
            </a:pathLst>
          </a:custGeom>
          <a:solidFill>
            <a:srgbClr val="006600"/>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01341" tIns="101341" rIns="101341" bIns="101341" numCol="1" spcCol="1270" anchor="ctr" anchorCtr="0">
            <a:noAutofit/>
          </a:bodyPr>
          <a:lstStyle/>
          <a:p>
            <a:pPr lvl="0" algn="ctr" defTabSz="977900">
              <a:lnSpc>
                <a:spcPct val="90000"/>
              </a:lnSpc>
              <a:spcBef>
                <a:spcPct val="0"/>
              </a:spcBef>
              <a:spcAft>
                <a:spcPct val="35000"/>
              </a:spcAft>
            </a:pPr>
            <a:r>
              <a:rPr lang="mk-MK" sz="2200" b="1" dirty="0">
                <a:effectLst>
                  <a:outerShdw blurRad="38100" dist="38100" dir="2700000" algn="tl">
                    <a:srgbClr val="000000">
                      <a:alpha val="43137"/>
                    </a:srgbClr>
                  </a:outerShdw>
                </a:effectLst>
              </a:rPr>
              <a:t>Љубовта не се фали</a:t>
            </a:r>
            <a:endParaRPr lang="es-ES" sz="2200" b="1" dirty="0">
              <a:effectLst>
                <a:outerShdw blurRad="38100" dist="38100" dir="2700000" algn="tl">
                  <a:srgbClr val="000000">
                    <a:alpha val="43137"/>
                  </a:srgbClr>
                </a:outerShdw>
              </a:effectLst>
            </a:endParaRPr>
          </a:p>
        </p:txBody>
      </p:sp>
      <p:grpSp>
        <p:nvGrpSpPr>
          <p:cNvPr id="4" name="Grupo 3">
            <a:extLst>
              <a:ext uri="{FF2B5EF4-FFF2-40B4-BE49-F238E27FC236}">
                <a16:creationId xmlns:a16="http://schemas.microsoft.com/office/drawing/2014/main" id="{1D9BD008-CDA3-D39A-BA52-E6B605B64CC2}"/>
              </a:ext>
            </a:extLst>
          </p:cNvPr>
          <p:cNvGrpSpPr/>
          <p:nvPr/>
        </p:nvGrpSpPr>
        <p:grpSpPr>
          <a:xfrm>
            <a:off x="96057" y="82543"/>
            <a:ext cx="2208589" cy="880704"/>
            <a:chOff x="96057" y="82543"/>
            <a:chExt cx="2208589" cy="880704"/>
          </a:xfrm>
        </p:grpSpPr>
        <p:pic>
          <p:nvPicPr>
            <p:cNvPr id="2" name="Imagen 1">
              <a:extLst>
                <a:ext uri="{FF2B5EF4-FFF2-40B4-BE49-F238E27FC236}">
                  <a16:creationId xmlns:a16="http://schemas.microsoft.com/office/drawing/2014/main" id="{6BE8F65B-CAFD-1663-3C19-9D27BFF56D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7" y="82543"/>
              <a:ext cx="2208589" cy="880704"/>
            </a:xfrm>
            <a:prstGeom prst="rect">
              <a:avLst/>
            </a:prstGeom>
          </p:spPr>
        </p:pic>
        <p:sp>
          <p:nvSpPr>
            <p:cNvPr id="6" name="CuadroTexto 5">
              <a:extLst>
                <a:ext uri="{FF2B5EF4-FFF2-40B4-BE49-F238E27FC236}">
                  <a16:creationId xmlns:a16="http://schemas.microsoft.com/office/drawing/2014/main" id="{86C7D708-314F-D456-57D0-22F2261B81B9}"/>
                </a:ext>
              </a:extLst>
            </p:cNvPr>
            <p:cNvSpPr txBox="1"/>
            <p:nvPr/>
          </p:nvSpPr>
          <p:spPr>
            <a:xfrm>
              <a:off x="468874" y="127539"/>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3" name="Grupo 12">
            <a:extLst>
              <a:ext uri="{FF2B5EF4-FFF2-40B4-BE49-F238E27FC236}">
                <a16:creationId xmlns:a16="http://schemas.microsoft.com/office/drawing/2014/main" id="{0CEF255A-68BC-AF8F-29B3-AEED4F7C9362}"/>
              </a:ext>
            </a:extLst>
          </p:cNvPr>
          <p:cNvGrpSpPr/>
          <p:nvPr/>
        </p:nvGrpSpPr>
        <p:grpSpPr>
          <a:xfrm>
            <a:off x="123644" y="4579919"/>
            <a:ext cx="3281905" cy="1027834"/>
            <a:chOff x="123644" y="4579919"/>
            <a:chExt cx="3281905" cy="1027834"/>
          </a:xfrm>
        </p:grpSpPr>
        <p:pic>
          <p:nvPicPr>
            <p:cNvPr id="7" name="Imagen 6">
              <a:extLst>
                <a:ext uri="{FF2B5EF4-FFF2-40B4-BE49-F238E27FC236}">
                  <a16:creationId xmlns:a16="http://schemas.microsoft.com/office/drawing/2014/main" id="{B1168E43-B0AB-FB57-29FA-291F07C877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4" y="4638388"/>
              <a:ext cx="3044562" cy="969365"/>
            </a:xfrm>
            <a:prstGeom prst="rect">
              <a:avLst/>
            </a:prstGeom>
          </p:spPr>
        </p:pic>
        <p:sp>
          <p:nvSpPr>
            <p:cNvPr id="8" name="CuadroTexto 7">
              <a:extLst>
                <a:ext uri="{FF2B5EF4-FFF2-40B4-BE49-F238E27FC236}">
                  <a16:creationId xmlns:a16="http://schemas.microsoft.com/office/drawing/2014/main" id="{08E08EDE-E90A-46CA-08FA-069FE21D1B7F}"/>
                </a:ext>
              </a:extLst>
            </p:cNvPr>
            <p:cNvSpPr txBox="1"/>
            <p:nvPr/>
          </p:nvSpPr>
          <p:spPr>
            <a:xfrm rot="541628">
              <a:off x="739150" y="4579919"/>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9" name="Imagen 8" descr="Imagen que contiene persona, hombre, mujer, gente&#10;&#10;Descripción generada automáticamente">
            <a:extLst>
              <a:ext uri="{FF2B5EF4-FFF2-40B4-BE49-F238E27FC236}">
                <a16:creationId xmlns:a16="http://schemas.microsoft.com/office/drawing/2014/main" id="{4392A910-1ADE-AE25-1734-16ED65734463}"/>
              </a:ext>
            </a:extLst>
          </p:cNvPr>
          <p:cNvPicPr>
            <a:picLocks noChangeAspect="1"/>
          </p:cNvPicPr>
          <p:nvPr/>
        </p:nvPicPr>
        <p:blipFill rotWithShape="1">
          <a:blip r:embed="rId6">
            <a:extLst>
              <a:ext uri="{28A0092B-C50C-407E-A947-70E740481C1C}">
                <a14:useLocalDpi xmlns:a14="http://schemas.microsoft.com/office/drawing/2010/main" val="0"/>
              </a:ext>
            </a:extLst>
          </a:blip>
          <a:srcRect t="10257"/>
          <a:stretch/>
        </p:blipFill>
        <p:spPr>
          <a:xfrm>
            <a:off x="8041199" y="1278333"/>
            <a:ext cx="3959526" cy="2397029"/>
          </a:xfrm>
          <a:prstGeom prst="snip2DiagRect">
            <a:avLst>
              <a:gd name="adj1" fmla="val 17634"/>
              <a:gd name="adj2" fmla="val 0"/>
            </a:avLst>
          </a:prstGeom>
          <a:solidFill>
            <a:srgbClr val="FFFFFF">
              <a:shade val="85000"/>
            </a:srgbClr>
          </a:solidFill>
          <a:ln w="38100" cap="sq">
            <a:solidFill>
              <a:srgbClr val="91625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F1FA1E73-9268-E479-E2EB-CFCABBD37BA0}"/>
              </a:ext>
            </a:extLst>
          </p:cNvPr>
          <p:cNvSpPr txBox="1"/>
          <p:nvPr/>
        </p:nvSpPr>
        <p:spPr>
          <a:xfrm>
            <a:off x="153894" y="5690267"/>
            <a:ext cx="7048385" cy="1077218"/>
          </a:xfrm>
          <a:prstGeom prst="rect">
            <a:avLst/>
          </a:prstGeom>
          <a:noFill/>
        </p:spPr>
        <p:txBody>
          <a:bodyPr wrap="square">
            <a:spAutoFit/>
          </a:bodyPr>
          <a:lstStyle/>
          <a:p>
            <a:r>
              <a:rPr lang="ru-RU" sz="1600" b="1" dirty="0"/>
              <a:t>Иако растеше во знаењето и Божјата благодат беше со него [со Исус], тој не се гордееше ниту се чувствуваше над извршувањето на најскромната должност. Тој го носеше својот дел од товарот, заедно со својот татко, својата мајка и своите браќа. EJ 71.</a:t>
            </a:r>
            <a:endParaRPr lang="es-ES" sz="1600" b="1" dirty="0"/>
          </a:p>
        </p:txBody>
      </p:sp>
      <p:pic>
        <p:nvPicPr>
          <p:cNvPr id="18" name="Imagen 17" descr="Imagen que contiene persona, hombre, vistiendo, sombrero&#10;&#10;Descripción generada automáticamente">
            <a:extLst>
              <a:ext uri="{FF2B5EF4-FFF2-40B4-BE49-F238E27FC236}">
                <a16:creationId xmlns:a16="http://schemas.microsoft.com/office/drawing/2014/main" id="{E3BDFBD8-B608-EC28-7DAB-F2FB3396F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1275" y="1048463"/>
            <a:ext cx="2625530" cy="3376887"/>
          </a:xfrm>
          <a:prstGeom prst="snip2DiagRect">
            <a:avLst/>
          </a:prstGeom>
          <a:solidFill>
            <a:srgbClr val="FFFFFF">
              <a:shade val="85000"/>
            </a:srgbClr>
          </a:solidFill>
          <a:ln w="38100" cap="sq">
            <a:solidFill>
              <a:srgbClr val="916253"/>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0" name="CuadroTexto 19">
            <a:extLst>
              <a:ext uri="{FF2B5EF4-FFF2-40B4-BE49-F238E27FC236}">
                <a16:creationId xmlns:a16="http://schemas.microsoft.com/office/drawing/2014/main" id="{01EBD1A0-26DA-ED23-DF24-5CDEFEDA8856}"/>
              </a:ext>
            </a:extLst>
          </p:cNvPr>
          <p:cNvSpPr txBox="1"/>
          <p:nvPr/>
        </p:nvSpPr>
        <p:spPr>
          <a:xfrm>
            <a:off x="3184719" y="3769341"/>
            <a:ext cx="4192125" cy="1815882"/>
          </a:xfrm>
          <a:prstGeom prst="rect">
            <a:avLst/>
          </a:prstGeom>
          <a:noFill/>
        </p:spPr>
        <p:txBody>
          <a:bodyPr wrap="square">
            <a:spAutoFit/>
          </a:bodyPr>
          <a:lstStyle/>
          <a:p>
            <a:r>
              <a:rPr lang="ru-RU" sz="1600" b="1" dirty="0"/>
              <a:t>Оние кои беа најуспешни во делото на освојување души беа мажи и жени кои не се фалеа со своите способности, туку понизно и верно се трудеа да им помогнат на оние околу нив. Исус ја вршеше истата работа. Тој се приближуваше до оние до кои сакаше да допре. SC 147.3</a:t>
            </a:r>
            <a:endParaRPr lang="es-ES" sz="1600" b="1" dirty="0"/>
          </a:p>
        </p:txBody>
      </p:sp>
      <p:pic>
        <p:nvPicPr>
          <p:cNvPr id="22" name="Imagen 21" descr="Imagen que contiene persona, hombre, interior, viendo&#10;&#10;Descripción generada automáticamente">
            <a:extLst>
              <a:ext uri="{FF2B5EF4-FFF2-40B4-BE49-F238E27FC236}">
                <a16:creationId xmlns:a16="http://schemas.microsoft.com/office/drawing/2014/main" id="{BCD4057F-C16D-E929-7B71-D9A1BE7FAC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50328" y="3832087"/>
            <a:ext cx="2307205" cy="2966406"/>
          </a:xfrm>
          <a:prstGeom prst="snip2DiagRect">
            <a:avLst>
              <a:gd name="adj1" fmla="val 15330"/>
              <a:gd name="adj2" fmla="val 0"/>
            </a:avLst>
          </a:prstGeom>
          <a:solidFill>
            <a:srgbClr val="FFFFFF">
              <a:shade val="85000"/>
            </a:srgbClr>
          </a:solidFill>
          <a:ln w="38100" cap="sq">
            <a:solidFill>
              <a:srgbClr val="2C7A6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4" name="Imagen 23" descr="Imagen que contiene exterior, persona, hombre, mujer&#10;&#10;Descripción generada automáticamente">
            <a:extLst>
              <a:ext uri="{FF2B5EF4-FFF2-40B4-BE49-F238E27FC236}">
                <a16:creationId xmlns:a16="http://schemas.microsoft.com/office/drawing/2014/main" id="{9828BBA9-8367-8C7E-1B21-E8E11A0D3B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86778" y="3832088"/>
            <a:ext cx="2295837" cy="2960622"/>
          </a:xfrm>
          <a:prstGeom prst="snip2DiagRect">
            <a:avLst/>
          </a:prstGeom>
          <a:solidFill>
            <a:srgbClr val="FFFFFF">
              <a:shade val="85000"/>
            </a:srgbClr>
          </a:solidFill>
          <a:ln w="38100" cap="sq">
            <a:solidFill>
              <a:srgbClr val="2C7A65"/>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031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barn(inVertical)">
                                      <p:cBhvr>
                                        <p:cTn id="42" dur="500"/>
                                        <p:tgtEl>
                                          <p:spTgt spid="1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animEffect transition="in" filter="wipe(left)">
                                      <p:cBhvr>
                                        <p:cTn id="46" dur="500"/>
                                        <p:tgtEl>
                                          <p:spTgt spid="5">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4" dur="1000" fill="hold"/>
                                        <p:tgtEl>
                                          <p:spTgt spid="13"/>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3"/>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24"/>
                                        </p:tgtEl>
                                        <p:attrNameLst>
                                          <p:attrName>style.visibility</p:attrName>
                                        </p:attrNameLst>
                                      </p:cBhvr>
                                      <p:to>
                                        <p:strVal val="visible"/>
                                      </p:to>
                                    </p:set>
                                    <p:animEffect transition="in" filter="barn(inVertical)">
                                      <p:cBhvr>
                                        <p:cTn id="63" dur="500"/>
                                        <p:tgtEl>
                                          <p:spTgt spid="24"/>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barn(inVertical)">
                                      <p:cBhvr>
                                        <p:cTn id="72" dur="500"/>
                                        <p:tgtEl>
                                          <p:spTgt spid="22"/>
                                        </p:tgtEl>
                                      </p:cBhvr>
                                    </p:animEffect>
                                  </p:childTnLst>
                                </p:cTn>
                              </p:par>
                            </p:childTnLst>
                          </p:cTn>
                        </p:par>
                        <p:par>
                          <p:cTn id="73" fill="hold">
                            <p:stCondLst>
                              <p:cond delay="500"/>
                            </p:stCondLst>
                            <p:childTnLst>
                              <p:par>
                                <p:cTn id="74" presetID="22" presetClass="entr" presetSubtype="8" fill="hold" grpId="0" nodeType="afterEffect">
                                  <p:stCondLst>
                                    <p:cond delay="0"/>
                                  </p:stCondLst>
                                  <p:childTnLst>
                                    <p:set>
                                      <p:cBhvr>
                                        <p:cTn id="75" dur="1" fill="hold">
                                          <p:stCondLst>
                                            <p:cond delay="0"/>
                                          </p:stCondLst>
                                        </p:cTn>
                                        <p:tgtEl>
                                          <p:spTgt spid="12"/>
                                        </p:tgtEl>
                                        <p:attrNameLst>
                                          <p:attrName>style.visibility</p:attrName>
                                        </p:attrNameLst>
                                      </p:cBhvr>
                                      <p:to>
                                        <p:strVal val="visible"/>
                                      </p:to>
                                    </p:set>
                                    <p:animEffect transition="in" filter="wipe(left)">
                                      <p:cBhvr>
                                        <p:cTn id="7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animBg="1"/>
      <p:bldP spid="12"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70247DAF-E5FF-2DFD-6B91-7C098F75EC0C}"/>
              </a:ext>
            </a:extLst>
          </p:cNvPr>
          <p:cNvGraphicFramePr/>
          <p:nvPr>
            <p:extLst>
              <p:ext uri="{D42A27DB-BD31-4B8C-83A1-F6EECF244321}">
                <p14:modId xmlns:p14="http://schemas.microsoft.com/office/powerpoint/2010/main" val="1761209240"/>
              </p:ext>
            </p:extLst>
          </p:nvPr>
        </p:nvGraphicFramePr>
        <p:xfrm>
          <a:off x="8204889" y="247738"/>
          <a:ext cx="3420152" cy="957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5" name="Grupo 4">
            <a:extLst>
              <a:ext uri="{FF2B5EF4-FFF2-40B4-BE49-F238E27FC236}">
                <a16:creationId xmlns:a16="http://schemas.microsoft.com/office/drawing/2014/main" id="{F5E811AC-A9FA-C502-DF27-5F8F002AC0C0}"/>
              </a:ext>
            </a:extLst>
          </p:cNvPr>
          <p:cNvGrpSpPr/>
          <p:nvPr/>
        </p:nvGrpSpPr>
        <p:grpSpPr>
          <a:xfrm>
            <a:off x="89758" y="225744"/>
            <a:ext cx="3468506" cy="1202289"/>
            <a:chOff x="89758" y="225744"/>
            <a:chExt cx="3468506" cy="1202289"/>
          </a:xfrm>
        </p:grpSpPr>
        <p:pic>
          <p:nvPicPr>
            <p:cNvPr id="9" name="Imagen 8">
              <a:extLst>
                <a:ext uri="{FF2B5EF4-FFF2-40B4-BE49-F238E27FC236}">
                  <a16:creationId xmlns:a16="http://schemas.microsoft.com/office/drawing/2014/main" id="{94B6C13F-1FD1-9F5C-C398-29430F8081B2}"/>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225744"/>
              <a:ext cx="3282200" cy="1202289"/>
            </a:xfrm>
            <a:prstGeom prst="rect">
              <a:avLst/>
            </a:prstGeom>
          </p:spPr>
        </p:pic>
        <p:sp>
          <p:nvSpPr>
            <p:cNvPr id="10" name="CuadroTexto 9">
              <a:extLst>
                <a:ext uri="{FF2B5EF4-FFF2-40B4-BE49-F238E27FC236}">
                  <a16:creationId xmlns:a16="http://schemas.microsoft.com/office/drawing/2014/main" id="{D36FC260-7696-BF99-355F-B0869F2ED8A1}"/>
                </a:ext>
              </a:extLst>
            </p:cNvPr>
            <p:cNvSpPr txBox="1"/>
            <p:nvPr/>
          </p:nvSpPr>
          <p:spPr>
            <a:xfrm rot="21408114">
              <a:off x="791136" y="538922"/>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12" name="CuadroTexto 11">
            <a:extLst>
              <a:ext uri="{FF2B5EF4-FFF2-40B4-BE49-F238E27FC236}">
                <a16:creationId xmlns:a16="http://schemas.microsoft.com/office/drawing/2014/main" id="{AC8E38C0-8964-597B-4E8A-5DCC4FA88582}"/>
              </a:ext>
            </a:extLst>
          </p:cNvPr>
          <p:cNvSpPr txBox="1"/>
          <p:nvPr/>
        </p:nvSpPr>
        <p:spPr>
          <a:xfrm>
            <a:off x="449977" y="3891856"/>
            <a:ext cx="4402642" cy="2862322"/>
          </a:xfrm>
          <a:prstGeom prst="rect">
            <a:avLst/>
          </a:prstGeom>
          <a:noFill/>
        </p:spPr>
        <p:txBody>
          <a:bodyPr wrap="square">
            <a:spAutoFit/>
          </a:bodyPr>
          <a:lstStyle/>
          <a:p>
            <a:r>
              <a:rPr lang="ru-RU" b="1" dirty="0"/>
              <a:t>Браќа и сестри мои во служба, барајте го Исус со сета понизност и кротост. Не обидувајте се да го привлечете вниманието на луѓето кон себе. Дозволете им да го изгубат од вид инструментот, додека вие го возвишувате Исус. Зборувајте за Исус; изгубете се во Исус. Има премногу бучава и врева во вашата религија, додека Голгота и крстот се заборавени. 5TPI 124.</a:t>
            </a:r>
            <a:endParaRPr lang="es-ES" b="1" dirty="0"/>
          </a:p>
        </p:txBody>
      </p:sp>
      <p:sp>
        <p:nvSpPr>
          <p:cNvPr id="14" name="CuadroTexto 13">
            <a:extLst>
              <a:ext uri="{FF2B5EF4-FFF2-40B4-BE49-F238E27FC236}">
                <a16:creationId xmlns:a16="http://schemas.microsoft.com/office/drawing/2014/main" id="{37559085-A446-5696-100C-892FB688B27C}"/>
              </a:ext>
            </a:extLst>
          </p:cNvPr>
          <p:cNvSpPr txBox="1"/>
          <p:nvPr/>
        </p:nvSpPr>
        <p:spPr>
          <a:xfrm>
            <a:off x="449977" y="1677186"/>
            <a:ext cx="4902974" cy="923330"/>
          </a:xfrm>
          <a:prstGeom prst="rect">
            <a:avLst/>
          </a:prstGeom>
          <a:noFill/>
        </p:spPr>
        <p:txBody>
          <a:bodyPr wrap="square">
            <a:spAutoFit/>
          </a:bodyPr>
          <a:lstStyle/>
          <a:p>
            <a:r>
              <a:rPr lang="ru-RU" b="1" dirty="0"/>
              <a:t>Не правете ништо од себична амбиција или суетна суета, туку во смирение ценете ги другите повеќе од себе (Фил. 2:3).</a:t>
            </a:r>
            <a:endParaRPr lang="es-ES" b="1" dirty="0"/>
          </a:p>
        </p:txBody>
      </p:sp>
      <p:sp>
        <p:nvSpPr>
          <p:cNvPr id="3" name="CuadroTexto 2">
            <a:extLst>
              <a:ext uri="{FF2B5EF4-FFF2-40B4-BE49-F238E27FC236}">
                <a16:creationId xmlns:a16="http://schemas.microsoft.com/office/drawing/2014/main" id="{4C6400D3-A33D-3211-9167-56BDA8727F8F}"/>
              </a:ext>
            </a:extLst>
          </p:cNvPr>
          <p:cNvSpPr txBox="1"/>
          <p:nvPr/>
        </p:nvSpPr>
        <p:spPr>
          <a:xfrm>
            <a:off x="449977" y="2896890"/>
            <a:ext cx="4212817" cy="923330"/>
          </a:xfrm>
          <a:prstGeom prst="rect">
            <a:avLst/>
          </a:prstGeom>
          <a:noFill/>
        </p:spPr>
        <p:txBody>
          <a:bodyPr wrap="square">
            <a:spAutoFit/>
          </a:bodyPr>
          <a:lstStyle/>
          <a:p>
            <a:r>
              <a:rPr lang="ru-RU" b="1" dirty="0"/>
              <a:t>Ете, оној чија душа не е праведна е горделив, а праведникот ќе живее од својата вера (Авк. 2:4).</a:t>
            </a:r>
            <a:endParaRPr lang="es-ES" b="1" dirty="0"/>
          </a:p>
        </p:txBody>
      </p:sp>
      <p:pic>
        <p:nvPicPr>
          <p:cNvPr id="7" name="Imagen 6" descr="Un hombre sentado en el piso&#10;&#10;Descripción generada automáticamente con confianza baja">
            <a:extLst>
              <a:ext uri="{FF2B5EF4-FFF2-40B4-BE49-F238E27FC236}">
                <a16:creationId xmlns:a16="http://schemas.microsoft.com/office/drawing/2014/main" id="{0D54C499-7A2C-3C16-2F72-6BBF3CB1FDC3}"/>
              </a:ext>
            </a:extLst>
          </p:cNvPr>
          <p:cNvPicPr>
            <a:picLocks noChangeAspect="1"/>
          </p:cNvPicPr>
          <p:nvPr/>
        </p:nvPicPr>
        <p:blipFill rotWithShape="1">
          <a:blip r:embed="rId9">
            <a:extLst>
              <a:ext uri="{28A0092B-C50C-407E-A947-70E740481C1C}">
                <a14:useLocalDpi xmlns:a14="http://schemas.microsoft.com/office/drawing/2010/main" val="0"/>
              </a:ext>
            </a:extLst>
          </a:blip>
          <a:srcRect l="3958" t="1737" r="25562" b="-1737"/>
          <a:stretch/>
        </p:blipFill>
        <p:spPr>
          <a:xfrm>
            <a:off x="5352951" y="1425975"/>
            <a:ext cx="6567054" cy="5275943"/>
          </a:xfrm>
          <a:prstGeom prst="rect">
            <a:avLst/>
          </a:prstGeom>
          <a:ln w="38100" cap="sq">
            <a:solidFill>
              <a:srgbClr val="6D499F"/>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969E092C-8B02-E02A-E455-0A5333BB30B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273" y="1751076"/>
            <a:ext cx="356315" cy="251793"/>
          </a:xfrm>
          <a:prstGeom prst="rect">
            <a:avLst/>
          </a:prstGeom>
        </p:spPr>
      </p:pic>
      <p:pic>
        <p:nvPicPr>
          <p:cNvPr id="8" name="Imagen 7">
            <a:extLst>
              <a:ext uri="{FF2B5EF4-FFF2-40B4-BE49-F238E27FC236}">
                <a16:creationId xmlns:a16="http://schemas.microsoft.com/office/drawing/2014/main" id="{924C3680-3D37-E926-F318-F2919207148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3273" y="2968526"/>
            <a:ext cx="356315" cy="251793"/>
          </a:xfrm>
          <a:prstGeom prst="rect">
            <a:avLst/>
          </a:prstGeom>
        </p:spPr>
      </p:pic>
    </p:spTree>
    <p:extLst>
      <p:ext uri="{BB962C8B-B14F-4D97-AF65-F5344CB8AC3E}">
        <p14:creationId xmlns:p14="http://schemas.microsoft.com/office/powerpoint/2010/main" val="281133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outVertical)">
                                      <p:cBhvr>
                                        <p:cTn id="19" dur="500"/>
                                        <p:tgtEl>
                                          <p:spTgt spid="7"/>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50420915-3423-62C4-211E-4D2D56D958D9}"/>
              </a:ext>
            </a:extLst>
          </p:cNvPr>
          <p:cNvSpPr txBox="1"/>
          <p:nvPr/>
        </p:nvSpPr>
        <p:spPr>
          <a:xfrm>
            <a:off x="96058" y="1290965"/>
            <a:ext cx="8587218" cy="1754326"/>
          </a:xfrm>
          <a:prstGeom prst="rect">
            <a:avLst/>
          </a:prstGeom>
          <a:noFill/>
        </p:spPr>
        <p:txBody>
          <a:bodyPr wrap="square">
            <a:spAutoFit/>
          </a:bodyPr>
          <a:lstStyle/>
          <a:p>
            <a:r>
              <a:rPr lang="ru-RU" b="1" dirty="0"/>
              <a:t>Секој вистински следбеник на Господ секогаш ќе биде учтив и никогаш нема да одговори на природните импулси на срцето да возврати на грубоста и грубоста со неучтивост (OE 129). Љубовта секогаш бара она што е исправно и соодветно во сите животни односи, бидејќи се стреми да ја промовира среќата на другите, а тоа нужно води кон избегнување на сè што би предизвикало навреда или би ја попречило вистинската радост.</a:t>
            </a:r>
            <a:endParaRPr lang="es-ES" b="1" dirty="0"/>
          </a:p>
        </p:txBody>
      </p:sp>
      <p:sp>
        <p:nvSpPr>
          <p:cNvPr id="13" name="Rectángulo: esquinas redondeadas 12">
            <a:extLst>
              <a:ext uri="{FF2B5EF4-FFF2-40B4-BE49-F238E27FC236}">
                <a16:creationId xmlns:a16="http://schemas.microsoft.com/office/drawing/2014/main" id="{922EB20B-D755-AAC8-04F1-2A4290D7D5FD}"/>
              </a:ext>
            </a:extLst>
          </p:cNvPr>
          <p:cNvSpPr/>
          <p:nvPr/>
        </p:nvSpPr>
        <p:spPr>
          <a:xfrm>
            <a:off x="8301682" y="168499"/>
            <a:ext cx="3068723" cy="489099"/>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5" name="Forma libre: forma 14">
            <a:extLst>
              <a:ext uri="{FF2B5EF4-FFF2-40B4-BE49-F238E27FC236}">
                <a16:creationId xmlns:a16="http://schemas.microsoft.com/office/drawing/2014/main" id="{4DE74D59-977E-8E45-B226-2C0BA4C01CB7}"/>
              </a:ext>
            </a:extLst>
          </p:cNvPr>
          <p:cNvSpPr/>
          <p:nvPr/>
        </p:nvSpPr>
        <p:spPr>
          <a:xfrm>
            <a:off x="8801242" y="524732"/>
            <a:ext cx="3068723" cy="719888"/>
          </a:xfrm>
          <a:custGeom>
            <a:avLst/>
            <a:gdLst>
              <a:gd name="connsiteX0" fmla="*/ 0 w 2948934"/>
              <a:gd name="connsiteY0" fmla="*/ 71989 h 719888"/>
              <a:gd name="connsiteX1" fmla="*/ 71989 w 2948934"/>
              <a:gd name="connsiteY1" fmla="*/ 0 h 719888"/>
              <a:gd name="connsiteX2" fmla="*/ 2876945 w 2948934"/>
              <a:gd name="connsiteY2" fmla="*/ 0 h 719888"/>
              <a:gd name="connsiteX3" fmla="*/ 2948934 w 2948934"/>
              <a:gd name="connsiteY3" fmla="*/ 71989 h 719888"/>
              <a:gd name="connsiteX4" fmla="*/ 2948934 w 2948934"/>
              <a:gd name="connsiteY4" fmla="*/ 647899 h 719888"/>
              <a:gd name="connsiteX5" fmla="*/ 2876945 w 2948934"/>
              <a:gd name="connsiteY5" fmla="*/ 719888 h 719888"/>
              <a:gd name="connsiteX6" fmla="*/ 71989 w 2948934"/>
              <a:gd name="connsiteY6" fmla="*/ 719888 h 719888"/>
              <a:gd name="connsiteX7" fmla="*/ 0 w 2948934"/>
              <a:gd name="connsiteY7" fmla="*/ 647899 h 719888"/>
              <a:gd name="connsiteX8" fmla="*/ 0 w 2948934"/>
              <a:gd name="connsiteY8" fmla="*/ 71989 h 719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719888">
                <a:moveTo>
                  <a:pt x="0" y="71989"/>
                </a:moveTo>
                <a:cubicBezTo>
                  <a:pt x="0" y="32231"/>
                  <a:pt x="32231" y="0"/>
                  <a:pt x="71989" y="0"/>
                </a:cubicBezTo>
                <a:lnTo>
                  <a:pt x="2876945" y="0"/>
                </a:lnTo>
                <a:cubicBezTo>
                  <a:pt x="2916703" y="0"/>
                  <a:pt x="2948934" y="32231"/>
                  <a:pt x="2948934" y="71989"/>
                </a:cubicBezTo>
                <a:lnTo>
                  <a:pt x="2948934" y="647899"/>
                </a:lnTo>
                <a:cubicBezTo>
                  <a:pt x="2948934" y="687657"/>
                  <a:pt x="2916703" y="719888"/>
                  <a:pt x="2876945" y="719888"/>
                </a:cubicBezTo>
                <a:lnTo>
                  <a:pt x="71989" y="719888"/>
                </a:lnTo>
                <a:cubicBezTo>
                  <a:pt x="32231" y="719888"/>
                  <a:pt x="0" y="687657"/>
                  <a:pt x="0" y="647899"/>
                </a:cubicBezTo>
                <a:lnTo>
                  <a:pt x="0" y="71989"/>
                </a:lnTo>
                <a:close/>
              </a:path>
            </a:pathLst>
          </a:custGeom>
          <a:solidFill>
            <a:srgbClr val="B85C58"/>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12525" tIns="112525" rIns="112525" bIns="112525" numCol="1" spcCol="1270" anchor="ctr" anchorCtr="0">
            <a:noAutofit/>
          </a:bodyPr>
          <a:lstStyle/>
          <a:p>
            <a:pPr lvl="0" algn="ctr" defTabSz="1066800">
              <a:lnSpc>
                <a:spcPct val="90000"/>
              </a:lnSpc>
              <a:spcBef>
                <a:spcPct val="0"/>
              </a:spcBef>
              <a:spcAft>
                <a:spcPct val="35000"/>
              </a:spcAft>
            </a:pPr>
            <a:r>
              <a:rPr lang="ru-RU" sz="2400" b="1" dirty="0">
                <a:effectLst>
                  <a:outerShdw blurRad="38100" dist="38100" dir="2700000" algn="tl">
                    <a:srgbClr val="000000">
                      <a:alpha val="43137"/>
                    </a:srgbClr>
                  </a:outerShdw>
                </a:effectLst>
              </a:rPr>
              <a:t>Љубовта не прави ништо лошо</a:t>
            </a:r>
            <a:endParaRPr lang="es-ES" sz="2400" b="1" kern="1200" dirty="0">
              <a:effectLst>
                <a:outerShdw blurRad="38100" dist="38100" dir="2700000" algn="tl">
                  <a:srgbClr val="000000">
                    <a:alpha val="43137"/>
                  </a:srgbClr>
                </a:outerShdw>
              </a:effectLst>
            </a:endParaRPr>
          </a:p>
        </p:txBody>
      </p:sp>
      <p:grpSp>
        <p:nvGrpSpPr>
          <p:cNvPr id="3" name="Grupo 2">
            <a:extLst>
              <a:ext uri="{FF2B5EF4-FFF2-40B4-BE49-F238E27FC236}">
                <a16:creationId xmlns:a16="http://schemas.microsoft.com/office/drawing/2014/main" id="{380CEF94-29F6-DD39-FE0F-417DF6C223C8}"/>
              </a:ext>
            </a:extLst>
          </p:cNvPr>
          <p:cNvGrpSpPr/>
          <p:nvPr/>
        </p:nvGrpSpPr>
        <p:grpSpPr>
          <a:xfrm>
            <a:off x="192812" y="322456"/>
            <a:ext cx="2208587" cy="880704"/>
            <a:chOff x="192812" y="322456"/>
            <a:chExt cx="2208587" cy="880704"/>
          </a:xfrm>
        </p:grpSpPr>
        <p:pic>
          <p:nvPicPr>
            <p:cNvPr id="2" name="Imagen 1">
              <a:extLst>
                <a:ext uri="{FF2B5EF4-FFF2-40B4-BE49-F238E27FC236}">
                  <a16:creationId xmlns:a16="http://schemas.microsoft.com/office/drawing/2014/main" id="{F31CDC3F-8F01-DDA7-C436-09FF547D3C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92812" y="322456"/>
              <a:ext cx="2208587" cy="880704"/>
            </a:xfrm>
            <a:prstGeom prst="rect">
              <a:avLst/>
            </a:prstGeom>
          </p:spPr>
        </p:pic>
        <p:sp>
          <p:nvSpPr>
            <p:cNvPr id="6" name="CuadroTexto 5">
              <a:extLst>
                <a:ext uri="{FF2B5EF4-FFF2-40B4-BE49-F238E27FC236}">
                  <a16:creationId xmlns:a16="http://schemas.microsoft.com/office/drawing/2014/main" id="{81FEDFBB-C464-1040-0BAA-F73987236DD3}"/>
                </a:ext>
              </a:extLst>
            </p:cNvPr>
            <p:cNvSpPr txBox="1"/>
            <p:nvPr/>
          </p:nvSpPr>
          <p:spPr>
            <a:xfrm>
              <a:off x="565627" y="348749"/>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4" name="Grupo 3">
            <a:extLst>
              <a:ext uri="{FF2B5EF4-FFF2-40B4-BE49-F238E27FC236}">
                <a16:creationId xmlns:a16="http://schemas.microsoft.com/office/drawing/2014/main" id="{EDD5BE47-FBD2-47C0-F66E-352803C86444}"/>
              </a:ext>
            </a:extLst>
          </p:cNvPr>
          <p:cNvGrpSpPr/>
          <p:nvPr/>
        </p:nvGrpSpPr>
        <p:grpSpPr>
          <a:xfrm>
            <a:off x="123645" y="4830580"/>
            <a:ext cx="3263505" cy="1015663"/>
            <a:chOff x="123645" y="4830580"/>
            <a:chExt cx="3263505" cy="1015663"/>
          </a:xfrm>
        </p:grpSpPr>
        <p:pic>
          <p:nvPicPr>
            <p:cNvPr id="7" name="Imagen 6">
              <a:extLst>
                <a:ext uri="{FF2B5EF4-FFF2-40B4-BE49-F238E27FC236}">
                  <a16:creationId xmlns:a16="http://schemas.microsoft.com/office/drawing/2014/main" id="{E0CE4693-01F3-0172-6B8E-8ADA05A848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5" y="4864037"/>
              <a:ext cx="3044559" cy="969365"/>
            </a:xfrm>
            <a:prstGeom prst="rect">
              <a:avLst/>
            </a:prstGeom>
          </p:spPr>
        </p:pic>
        <p:sp>
          <p:nvSpPr>
            <p:cNvPr id="8" name="CuadroTexto 7">
              <a:extLst>
                <a:ext uri="{FF2B5EF4-FFF2-40B4-BE49-F238E27FC236}">
                  <a16:creationId xmlns:a16="http://schemas.microsoft.com/office/drawing/2014/main" id="{83926CAB-2F49-6DB9-6BDD-8688CBA2EA31}"/>
                </a:ext>
              </a:extLst>
            </p:cNvPr>
            <p:cNvSpPr txBox="1"/>
            <p:nvPr/>
          </p:nvSpPr>
          <p:spPr>
            <a:xfrm rot="541628">
              <a:off x="720751" y="4830580"/>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9" name="CuadroTexto 8">
            <a:extLst>
              <a:ext uri="{FF2B5EF4-FFF2-40B4-BE49-F238E27FC236}">
                <a16:creationId xmlns:a16="http://schemas.microsoft.com/office/drawing/2014/main" id="{DEBA2827-94F4-4F84-738B-B40818933522}"/>
              </a:ext>
            </a:extLst>
          </p:cNvPr>
          <p:cNvSpPr txBox="1"/>
          <p:nvPr/>
        </p:nvSpPr>
        <p:spPr>
          <a:xfrm>
            <a:off x="96058" y="2931054"/>
            <a:ext cx="9376490" cy="1754326"/>
          </a:xfrm>
          <a:prstGeom prst="rect">
            <a:avLst/>
          </a:prstGeom>
          <a:noFill/>
        </p:spPr>
        <p:txBody>
          <a:bodyPr wrap="square">
            <a:spAutoFit/>
          </a:bodyPr>
          <a:lstStyle/>
          <a:p>
            <a:r>
              <a:rPr lang="ru-RU" b="1" dirty="0"/>
              <a:t>Правилното однесување на љубовта спречува секаков фанатизам и екстремистички позиции што водат до неограничени емоционални испади и го обесчестуваат Божјото дело. Ова тврдење дека љубовта никогаш не прави ништо погрешно покажува дека таа секогаш е под доминација на разумот и затоа не може да биде само емоција или чувство. Сè што е само реакција на емоции и чувства - лажно наречено љубов - не дејствува разумно, ниту нужно ги зема предвид чувствата и чувствителноста на другите.</a:t>
            </a:r>
            <a:endParaRPr lang="es-ES" b="1" dirty="0"/>
          </a:p>
        </p:txBody>
      </p:sp>
      <p:sp>
        <p:nvSpPr>
          <p:cNvPr id="11" name="CuadroTexto 10">
            <a:extLst>
              <a:ext uri="{FF2B5EF4-FFF2-40B4-BE49-F238E27FC236}">
                <a16:creationId xmlns:a16="http://schemas.microsoft.com/office/drawing/2014/main" id="{BFC93B4A-9558-A516-F9EC-07AE147159FB}"/>
              </a:ext>
            </a:extLst>
          </p:cNvPr>
          <p:cNvSpPr txBox="1"/>
          <p:nvPr/>
        </p:nvSpPr>
        <p:spPr>
          <a:xfrm>
            <a:off x="192812" y="5852127"/>
            <a:ext cx="6168684" cy="923330"/>
          </a:xfrm>
          <a:prstGeom prst="rect">
            <a:avLst/>
          </a:prstGeom>
          <a:noFill/>
        </p:spPr>
        <p:txBody>
          <a:bodyPr wrap="square">
            <a:spAutoFit/>
          </a:bodyPr>
          <a:lstStyle/>
          <a:p>
            <a:r>
              <a:rPr lang="ru-RU" b="1" dirty="0"/>
              <a:t>Кога Христос живеел на земјата, Тој секогаш ги земал предвид чувствата на луѓето и се однесувал учтиво и пристојно кон сите (OE 127).</a:t>
            </a:r>
            <a:endParaRPr lang="es-ES" dirty="0"/>
          </a:p>
        </p:txBody>
      </p:sp>
      <p:sp>
        <p:nvSpPr>
          <p:cNvPr id="10" name="CuadroTexto 9">
            <a:extLst>
              <a:ext uri="{FF2B5EF4-FFF2-40B4-BE49-F238E27FC236}">
                <a16:creationId xmlns:a16="http://schemas.microsoft.com/office/drawing/2014/main" id="{DCAB2B7C-AC7F-F907-135C-EE08B5BB7E5E}"/>
              </a:ext>
            </a:extLst>
          </p:cNvPr>
          <p:cNvSpPr txBox="1"/>
          <p:nvPr/>
        </p:nvSpPr>
        <p:spPr>
          <a:xfrm>
            <a:off x="3233319" y="4887054"/>
            <a:ext cx="3044559" cy="923330"/>
          </a:xfrm>
          <a:prstGeom prst="rect">
            <a:avLst/>
          </a:prstGeom>
          <a:noFill/>
        </p:spPr>
        <p:txBody>
          <a:bodyPr wrap="square">
            <a:spAutoFit/>
          </a:bodyPr>
          <a:lstStyle/>
          <a:p>
            <a:r>
              <a:rPr lang="ru-RU" b="1" dirty="0"/>
              <a:t>[Исус] не згреши; неговата природа го избегнуваше злото (Молитва 174).</a:t>
            </a:r>
            <a:endParaRPr lang="es-ES" b="1" dirty="0"/>
          </a:p>
        </p:txBody>
      </p:sp>
      <p:pic>
        <p:nvPicPr>
          <p:cNvPr id="12" name="Imagen 11" descr="Imagen que contiene exterior, persona, agua, hombre&#10;&#10;Descripción generada automáticamente">
            <a:extLst>
              <a:ext uri="{FF2B5EF4-FFF2-40B4-BE49-F238E27FC236}">
                <a16:creationId xmlns:a16="http://schemas.microsoft.com/office/drawing/2014/main" id="{C0DA99C7-D415-21BB-ADD2-B9FEDF5F4158}"/>
              </a:ext>
            </a:extLst>
          </p:cNvPr>
          <p:cNvPicPr>
            <a:picLocks noChangeAspect="1"/>
          </p:cNvPicPr>
          <p:nvPr/>
        </p:nvPicPr>
        <p:blipFill rotWithShape="1">
          <a:blip r:embed="rId6">
            <a:extLst>
              <a:ext uri="{28A0092B-C50C-407E-A947-70E740481C1C}">
                <a14:useLocalDpi xmlns:a14="http://schemas.microsoft.com/office/drawing/2010/main" val="0"/>
              </a:ext>
            </a:extLst>
          </a:blip>
          <a:srcRect t="18522" b="18522"/>
          <a:stretch/>
        </p:blipFill>
        <p:spPr>
          <a:xfrm>
            <a:off x="6327115" y="4841891"/>
            <a:ext cx="3071262" cy="1933566"/>
          </a:xfrm>
          <a:prstGeom prst="rect">
            <a:avLst/>
          </a:prstGeom>
          <a:ln w="38100" cap="sq" cmpd="thickThin">
            <a:solidFill>
              <a:srgbClr val="554143"/>
            </a:solidFill>
            <a:prstDash val="solid"/>
            <a:miter lim="800000"/>
          </a:ln>
          <a:effectLst>
            <a:innerShdw blurRad="76200">
              <a:srgbClr val="000000"/>
            </a:innerShdw>
          </a:effectLst>
        </p:spPr>
      </p:pic>
      <p:pic>
        <p:nvPicPr>
          <p:cNvPr id="14" name="Imagen 13" descr="Imagen que contiene persona, hombre, mujer, banca&#10;&#10;Descripción generada automáticamente">
            <a:extLst>
              <a:ext uri="{FF2B5EF4-FFF2-40B4-BE49-F238E27FC236}">
                <a16:creationId xmlns:a16="http://schemas.microsoft.com/office/drawing/2014/main" id="{A55A9F1D-C5CA-656E-0714-34C642384B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96851" y="3089797"/>
            <a:ext cx="2536841" cy="3685660"/>
          </a:xfrm>
          <a:prstGeom prst="rect">
            <a:avLst/>
          </a:prstGeom>
          <a:ln w="38100" cap="sq" cmpd="thickThin">
            <a:solidFill>
              <a:srgbClr val="554143"/>
            </a:solidFill>
            <a:prstDash val="solid"/>
            <a:miter lim="800000"/>
          </a:ln>
          <a:effectLst>
            <a:innerShdw blurRad="76200">
              <a:srgbClr val="000000"/>
            </a:innerShdw>
          </a:effectLst>
        </p:spPr>
      </p:pic>
      <p:sp>
        <p:nvSpPr>
          <p:cNvPr id="16" name="CuadroTexto 15">
            <a:extLst>
              <a:ext uri="{FF2B5EF4-FFF2-40B4-BE49-F238E27FC236}">
                <a16:creationId xmlns:a16="http://schemas.microsoft.com/office/drawing/2014/main" id="{28A34EC3-D1AE-B839-7C47-7DF36AD185D1}"/>
              </a:ext>
            </a:extLst>
          </p:cNvPr>
          <p:cNvSpPr txBox="1"/>
          <p:nvPr/>
        </p:nvSpPr>
        <p:spPr>
          <a:xfrm>
            <a:off x="2586426" y="137148"/>
            <a:ext cx="5715256" cy="1200329"/>
          </a:xfrm>
          <a:prstGeom prst="rect">
            <a:avLst/>
          </a:prstGeom>
          <a:noFill/>
        </p:spPr>
        <p:txBody>
          <a:bodyPr wrap="square">
            <a:spAutoFit/>
          </a:bodyPr>
          <a:lstStyle/>
          <a:p>
            <a:r>
              <a:rPr lang="ru-RU" b="1" dirty="0"/>
              <a:t>Љубовта не „постапува непристојно“, ниту „се однесува нечесно“. Љубовта никогаш не е неучтива, груба или груба; таа никогаш не се однесува на начин што би можел да ги повреди чувствата на друг.</a:t>
            </a:r>
            <a:endParaRPr lang="es-ES" dirty="0"/>
          </a:p>
        </p:txBody>
      </p:sp>
      <p:pic>
        <p:nvPicPr>
          <p:cNvPr id="20" name="Imagen 19" descr="Un par de personas en una playa&#10;&#10;Descripción generada automáticamente con confianza media">
            <a:extLst>
              <a:ext uri="{FF2B5EF4-FFF2-40B4-BE49-F238E27FC236}">
                <a16:creationId xmlns:a16="http://schemas.microsoft.com/office/drawing/2014/main" id="{550AB68C-12A1-AC57-A8A2-D93182E34617}"/>
              </a:ext>
            </a:extLst>
          </p:cNvPr>
          <p:cNvPicPr>
            <a:picLocks noChangeAspect="1"/>
          </p:cNvPicPr>
          <p:nvPr/>
        </p:nvPicPr>
        <p:blipFill rotWithShape="1">
          <a:blip r:embed="rId8">
            <a:extLst>
              <a:ext uri="{28A0092B-C50C-407E-A947-70E740481C1C}">
                <a14:useLocalDpi xmlns:a14="http://schemas.microsoft.com/office/drawing/2010/main" val="0"/>
              </a:ext>
            </a:extLst>
          </a:blip>
          <a:srcRect t="9101" r="2193" b="24543"/>
          <a:stretch/>
        </p:blipFill>
        <p:spPr>
          <a:xfrm>
            <a:off x="8683276" y="1366682"/>
            <a:ext cx="3357068" cy="1602893"/>
          </a:xfrm>
          <a:prstGeom prst="rect">
            <a:avLst/>
          </a:prstGeom>
          <a:ln w="38100" cap="sq" cmpd="thickThin">
            <a:solidFill>
              <a:srgbClr val="69737A"/>
            </a:solidFill>
            <a:prstDash val="solid"/>
            <a:miter lim="800000"/>
          </a:ln>
          <a:effectLst>
            <a:innerShdw blurRad="76200">
              <a:srgbClr val="000000"/>
            </a:innerShdw>
          </a:effectLst>
        </p:spPr>
      </p:pic>
    </p:spTree>
    <p:extLst>
      <p:ext uri="{BB962C8B-B14F-4D97-AF65-F5344CB8AC3E}">
        <p14:creationId xmlns:p14="http://schemas.microsoft.com/office/powerpoint/2010/main" val="256925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800" decel="100000"/>
                                        <p:tgtEl>
                                          <p:spTgt spid="15"/>
                                        </p:tgtEl>
                                      </p:cBhvr>
                                    </p:animEffect>
                                    <p:anim calcmode="lin" valueType="num">
                                      <p:cBhvr>
                                        <p:cTn id="12" dur="800" decel="100000" fill="hold"/>
                                        <p:tgtEl>
                                          <p:spTgt spid="15"/>
                                        </p:tgtEl>
                                        <p:attrNameLst>
                                          <p:attrName>style.rotation</p:attrName>
                                        </p:attrNameLst>
                                      </p:cBhvr>
                                      <p:tavLst>
                                        <p:tav tm="0">
                                          <p:val>
                                            <p:fltVal val="-90"/>
                                          </p:val>
                                        </p:tav>
                                        <p:tav tm="100000">
                                          <p:val>
                                            <p:fltVal val="0"/>
                                          </p:val>
                                        </p:tav>
                                      </p:tavLst>
                                    </p:anim>
                                    <p:anim calcmode="lin" valueType="num">
                                      <p:cBhvr>
                                        <p:cTn id="13" dur="800" decel="100000" fill="hold"/>
                                        <p:tgtEl>
                                          <p:spTgt spid="15"/>
                                        </p:tgtEl>
                                        <p:attrNameLst>
                                          <p:attrName>ppt_x</p:attrName>
                                        </p:attrNameLst>
                                      </p:cBhvr>
                                      <p:tavLst>
                                        <p:tav tm="0">
                                          <p:val>
                                            <p:strVal val="#ppt_x+0.4"/>
                                          </p:val>
                                        </p:tav>
                                        <p:tav tm="100000">
                                          <p:val>
                                            <p:strVal val="#ppt_x-0.05"/>
                                          </p:val>
                                        </p:tav>
                                      </p:tavLst>
                                    </p:anim>
                                    <p:anim calcmode="lin" valueType="num">
                                      <p:cBhvr>
                                        <p:cTn id="14" dur="800" decel="100000" fill="hold"/>
                                        <p:tgtEl>
                                          <p:spTgt spid="15"/>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2"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0-#ppt_w/2"/>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left)">
                                      <p:cBhvr>
                                        <p:cTn id="43" dur="500"/>
                                        <p:tgtEl>
                                          <p:spTgt spid="5"/>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wipe(left)">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56" dur="1000" fill="hold"/>
                                        <p:tgtEl>
                                          <p:spTgt spid="4"/>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8" fill="hold"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additive="base">
                                        <p:cTn id="65" dur="500" fill="hold"/>
                                        <p:tgtEl>
                                          <p:spTgt spid="12"/>
                                        </p:tgtEl>
                                        <p:attrNameLst>
                                          <p:attrName>ppt_x</p:attrName>
                                        </p:attrNameLst>
                                      </p:cBhvr>
                                      <p:tavLst>
                                        <p:tav tm="0">
                                          <p:val>
                                            <p:strVal val="0-#ppt_w/2"/>
                                          </p:val>
                                        </p:tav>
                                        <p:tav tm="100000">
                                          <p:val>
                                            <p:strVal val="#ppt_x"/>
                                          </p:val>
                                        </p:tav>
                                      </p:tavLst>
                                    </p:anim>
                                    <p:anim calcmode="lin" valueType="num">
                                      <p:cBhvr additive="base">
                                        <p:cTn id="66" dur="500" fill="hold"/>
                                        <p:tgtEl>
                                          <p:spTgt spid="12"/>
                                        </p:tgtEl>
                                        <p:attrNameLst>
                                          <p:attrName>ppt_y</p:attrName>
                                        </p:attrNameLst>
                                      </p:cBhvr>
                                      <p:tavLst>
                                        <p:tav tm="0">
                                          <p:val>
                                            <p:strVal val="#ppt_y"/>
                                          </p:val>
                                        </p:tav>
                                        <p:tav tm="100000">
                                          <p:val>
                                            <p:strVal val="#ppt_y"/>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wipe(left)">
                                      <p:cBhvr>
                                        <p:cTn id="70" dur="500"/>
                                        <p:tgtEl>
                                          <p:spTgt spid="10"/>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2" fill="hold" nodeType="clickEffect">
                                  <p:stCondLst>
                                    <p:cond delay="0"/>
                                  </p:stCondLst>
                                  <p:childTnLst>
                                    <p:set>
                                      <p:cBhvr>
                                        <p:cTn id="74" dur="1" fill="hold">
                                          <p:stCondLst>
                                            <p:cond delay="0"/>
                                          </p:stCondLst>
                                        </p:cTn>
                                        <p:tgtEl>
                                          <p:spTgt spid="14"/>
                                        </p:tgtEl>
                                        <p:attrNameLst>
                                          <p:attrName>style.visibility</p:attrName>
                                        </p:attrNameLst>
                                      </p:cBhvr>
                                      <p:to>
                                        <p:strVal val="visible"/>
                                      </p:to>
                                    </p:set>
                                    <p:anim calcmode="lin" valueType="num">
                                      <p:cBhvr additive="base">
                                        <p:cTn id="75" dur="500" fill="hold"/>
                                        <p:tgtEl>
                                          <p:spTgt spid="14"/>
                                        </p:tgtEl>
                                        <p:attrNameLst>
                                          <p:attrName>ppt_x</p:attrName>
                                        </p:attrNameLst>
                                      </p:cBhvr>
                                      <p:tavLst>
                                        <p:tav tm="0">
                                          <p:val>
                                            <p:strVal val="1+#ppt_w/2"/>
                                          </p:val>
                                        </p:tav>
                                        <p:tav tm="100000">
                                          <p:val>
                                            <p:strVal val="#ppt_x"/>
                                          </p:val>
                                        </p:tav>
                                      </p:tavLst>
                                    </p:anim>
                                    <p:anim calcmode="lin" valueType="num">
                                      <p:cBhvr additive="base">
                                        <p:cTn id="76" dur="500" fill="hold"/>
                                        <p:tgtEl>
                                          <p:spTgt spid="14"/>
                                        </p:tgtEl>
                                        <p:attrNameLst>
                                          <p:attrName>ppt_y</p:attrName>
                                        </p:attrNameLst>
                                      </p:cBhvr>
                                      <p:tavLst>
                                        <p:tav tm="0">
                                          <p:val>
                                            <p:strVal val="#ppt_y"/>
                                          </p:val>
                                        </p:tav>
                                        <p:tav tm="100000">
                                          <p:val>
                                            <p:strVal val="#ppt_y"/>
                                          </p:val>
                                        </p:tav>
                                      </p:tavLst>
                                    </p:anim>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1"/>
                                        </p:tgtEl>
                                        <p:attrNameLst>
                                          <p:attrName>style.visibility</p:attrName>
                                        </p:attrNameLst>
                                      </p:cBhvr>
                                      <p:to>
                                        <p:strVal val="visible"/>
                                      </p:to>
                                    </p:set>
                                    <p:animEffect transition="in" filter="wipe(left)">
                                      <p:cBhvr>
                                        <p:cTn id="8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animBg="1"/>
      <p:bldP spid="9" grpId="0"/>
      <p:bldP spid="11" grpId="0"/>
      <p:bldP spid="10"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67D8570E-0455-6BCE-BEC5-0C44FFBA377E}"/>
              </a:ext>
            </a:extLst>
          </p:cNvPr>
          <p:cNvGraphicFramePr/>
          <p:nvPr>
            <p:extLst>
              <p:ext uri="{D42A27DB-BD31-4B8C-83A1-F6EECF244321}">
                <p14:modId xmlns:p14="http://schemas.microsoft.com/office/powerpoint/2010/main" val="2947047288"/>
              </p:ext>
            </p:extLst>
          </p:nvPr>
        </p:nvGraphicFramePr>
        <p:xfrm>
          <a:off x="8512617" y="143358"/>
          <a:ext cx="3432345" cy="1151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0902DBE0-DC10-C9B0-7A5B-E98D77FCA074}"/>
              </a:ext>
            </a:extLst>
          </p:cNvPr>
          <p:cNvGrpSpPr/>
          <p:nvPr/>
        </p:nvGrpSpPr>
        <p:grpSpPr>
          <a:xfrm>
            <a:off x="191358" y="161089"/>
            <a:ext cx="3468505" cy="1202289"/>
            <a:chOff x="191358" y="161089"/>
            <a:chExt cx="3468505" cy="1202289"/>
          </a:xfrm>
        </p:grpSpPr>
        <p:pic>
          <p:nvPicPr>
            <p:cNvPr id="9" name="Imagen 8">
              <a:extLst>
                <a:ext uri="{FF2B5EF4-FFF2-40B4-BE49-F238E27FC236}">
                  <a16:creationId xmlns:a16="http://schemas.microsoft.com/office/drawing/2014/main" id="{835AC3C9-0393-A271-D384-D56059E44C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91358" y="161089"/>
              <a:ext cx="3282198" cy="1202289"/>
            </a:xfrm>
            <a:prstGeom prst="rect">
              <a:avLst/>
            </a:prstGeom>
          </p:spPr>
        </p:pic>
        <p:sp>
          <p:nvSpPr>
            <p:cNvPr id="10" name="CuadroTexto 9">
              <a:extLst>
                <a:ext uri="{FF2B5EF4-FFF2-40B4-BE49-F238E27FC236}">
                  <a16:creationId xmlns:a16="http://schemas.microsoft.com/office/drawing/2014/main" id="{699FDF92-2C26-F976-062C-5DE65EC83A9F}"/>
                </a:ext>
              </a:extLst>
            </p:cNvPr>
            <p:cNvSpPr txBox="1"/>
            <p:nvPr/>
          </p:nvSpPr>
          <p:spPr>
            <a:xfrm rot="21408114">
              <a:off x="892735" y="474267"/>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3" name="CuadroTexto 2">
            <a:extLst>
              <a:ext uri="{FF2B5EF4-FFF2-40B4-BE49-F238E27FC236}">
                <a16:creationId xmlns:a16="http://schemas.microsoft.com/office/drawing/2014/main" id="{B2A9A3A9-F949-52E3-EC4D-B5BE4FCF4CE1}"/>
              </a:ext>
            </a:extLst>
          </p:cNvPr>
          <p:cNvSpPr txBox="1"/>
          <p:nvPr/>
        </p:nvSpPr>
        <p:spPr>
          <a:xfrm>
            <a:off x="308277" y="3371061"/>
            <a:ext cx="3920265" cy="3416320"/>
          </a:xfrm>
          <a:prstGeom prst="rect">
            <a:avLst/>
          </a:prstGeom>
          <a:noFill/>
        </p:spPr>
        <p:txBody>
          <a:bodyPr wrap="square">
            <a:spAutoFit/>
          </a:bodyPr>
          <a:lstStyle/>
          <a:p>
            <a:r>
              <a:rPr lang="ru-RU" b="1" dirty="0"/>
              <a:t>Зашто вие, браќа и сестри, сте повикани кон слобода; само не ја користете слободата како повод за плотта, туку со љубов служете си еден на друг. Зашто целиот закон е исполнет во еден збор: „Љуби го ближниот свој како себеси!“ Но, ако се гризете и јадете еден со друг, пазете се да не бидете истрошени еден од друг. Затоа велам: одете по Духот и нема да ја исполнувате похотата на телото (Гал. 5:13-16).</a:t>
            </a:r>
            <a:endParaRPr lang="es-ES" b="1" dirty="0"/>
          </a:p>
        </p:txBody>
      </p:sp>
      <p:sp>
        <p:nvSpPr>
          <p:cNvPr id="5" name="CuadroTexto 4">
            <a:extLst>
              <a:ext uri="{FF2B5EF4-FFF2-40B4-BE49-F238E27FC236}">
                <a16:creationId xmlns:a16="http://schemas.microsoft.com/office/drawing/2014/main" id="{00806240-989D-ED6D-F9CF-DE779C60E7DA}"/>
              </a:ext>
            </a:extLst>
          </p:cNvPr>
          <p:cNvSpPr txBox="1"/>
          <p:nvPr/>
        </p:nvSpPr>
        <p:spPr>
          <a:xfrm>
            <a:off x="365588" y="1400281"/>
            <a:ext cx="3626822" cy="1754326"/>
          </a:xfrm>
          <a:prstGeom prst="rect">
            <a:avLst/>
          </a:prstGeom>
          <a:noFill/>
        </p:spPr>
        <p:txBody>
          <a:bodyPr wrap="square">
            <a:spAutoFit/>
          </a:bodyPr>
          <a:lstStyle/>
          <a:p>
            <a:r>
              <a:rPr lang="ru-RU" b="1" dirty="0"/>
              <a:t>Во оваа куќа нема никој поголем од мене, и тој ништо не ми скратил освен тебе, бидејќи си му жена. Како тогаш би можел да направам такво зло и да згрешам против Бога? (1. Мојсеева 39:9)</a:t>
            </a:r>
            <a:endParaRPr lang="es-ES" b="1" dirty="0"/>
          </a:p>
        </p:txBody>
      </p:sp>
      <p:pic>
        <p:nvPicPr>
          <p:cNvPr id="7" name="Imagen 6" descr="Hombre sentado en una silla&#10;&#10;Descripción generada automáticamente con confianza media">
            <a:extLst>
              <a:ext uri="{FF2B5EF4-FFF2-40B4-BE49-F238E27FC236}">
                <a16:creationId xmlns:a16="http://schemas.microsoft.com/office/drawing/2014/main" id="{B65FDC66-FDB6-BEE6-DA97-85FBD8D3849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11623" y="1475163"/>
            <a:ext cx="7833339" cy="5222226"/>
          </a:xfrm>
          <a:prstGeom prst="rect">
            <a:avLst/>
          </a:prstGeom>
          <a:ln w="38100" cap="sq">
            <a:solidFill>
              <a:srgbClr val="697660"/>
            </a:solidFill>
            <a:prstDash val="solid"/>
            <a:miter lim="800000"/>
          </a:ln>
          <a:effectLst>
            <a:outerShdw blurRad="50800" dist="38100" dir="2700000" algn="tl" rotWithShape="0">
              <a:srgbClr val="000000">
                <a:alpha val="43000"/>
              </a:srgbClr>
            </a:outerShdw>
          </a:effectLst>
        </p:spPr>
      </p:pic>
      <p:pic>
        <p:nvPicPr>
          <p:cNvPr id="2" name="Imagen 1">
            <a:extLst>
              <a:ext uri="{FF2B5EF4-FFF2-40B4-BE49-F238E27FC236}">
                <a16:creationId xmlns:a16="http://schemas.microsoft.com/office/drawing/2014/main" id="{68E59355-7182-6BD5-3DC7-23A3048B4BB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749" y="1474116"/>
            <a:ext cx="356315" cy="251792"/>
          </a:xfrm>
          <a:prstGeom prst="rect">
            <a:avLst/>
          </a:prstGeom>
        </p:spPr>
      </p:pic>
      <p:sp>
        <p:nvSpPr>
          <p:cNvPr id="8" name="CuadroTexto 7">
            <a:extLst>
              <a:ext uri="{FF2B5EF4-FFF2-40B4-BE49-F238E27FC236}">
                <a16:creationId xmlns:a16="http://schemas.microsoft.com/office/drawing/2014/main" id="{F396379E-5630-4E0E-1906-044D9402B852}"/>
              </a:ext>
            </a:extLst>
          </p:cNvPr>
          <p:cNvSpPr txBox="1"/>
          <p:nvPr/>
        </p:nvSpPr>
        <p:spPr>
          <a:xfrm>
            <a:off x="4104198" y="184842"/>
            <a:ext cx="4450728" cy="1200329"/>
          </a:xfrm>
          <a:prstGeom prst="rect">
            <a:avLst/>
          </a:prstGeom>
          <a:noFill/>
        </p:spPr>
        <p:txBody>
          <a:bodyPr wrap="square">
            <a:spAutoFit/>
          </a:bodyPr>
          <a:lstStyle/>
          <a:p>
            <a:r>
              <a:rPr lang="ru-RU" b="1" dirty="0"/>
              <a:t>Секој што е роден од Бога не греши, зашто семето Божјо останува во него; не може да греши, зашто е роден од Бога (1 Јованово 3:9).</a:t>
            </a:r>
            <a:endParaRPr lang="es-ES" b="1" dirty="0"/>
          </a:p>
        </p:txBody>
      </p:sp>
      <p:pic>
        <p:nvPicPr>
          <p:cNvPr id="11" name="Imagen 10">
            <a:extLst>
              <a:ext uri="{FF2B5EF4-FFF2-40B4-BE49-F238E27FC236}">
                <a16:creationId xmlns:a16="http://schemas.microsoft.com/office/drawing/2014/main" id="{7E8A1CE4-F201-056F-6C6B-0DB48CE6AA7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756509" y="265046"/>
            <a:ext cx="356315" cy="251792"/>
          </a:xfrm>
          <a:prstGeom prst="rect">
            <a:avLst/>
          </a:prstGeom>
        </p:spPr>
      </p:pic>
      <p:pic>
        <p:nvPicPr>
          <p:cNvPr id="13" name="Imagen 12">
            <a:extLst>
              <a:ext uri="{FF2B5EF4-FFF2-40B4-BE49-F238E27FC236}">
                <a16:creationId xmlns:a16="http://schemas.microsoft.com/office/drawing/2014/main" id="{8B5A4AD2-DE9B-5AB2-F5E6-6B3617BE0DCE}"/>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9272" y="3429000"/>
            <a:ext cx="356315" cy="251792"/>
          </a:xfrm>
          <a:prstGeom prst="rect">
            <a:avLst/>
          </a:prstGeom>
        </p:spPr>
      </p:pic>
    </p:spTree>
    <p:extLst>
      <p:ext uri="{BB962C8B-B14F-4D97-AF65-F5344CB8AC3E}">
        <p14:creationId xmlns:p14="http://schemas.microsoft.com/office/powerpoint/2010/main" val="273335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0-#ppt_w/2"/>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left)">
                                      <p:cBhvr>
                                        <p:cTn id="33" dur="500"/>
                                        <p:tgtEl>
                                          <p:spTgt spid="2"/>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wipe(left)">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8F88365-2BBA-8B37-32C0-744E2367B16D}"/>
              </a:ext>
            </a:extLst>
          </p:cNvPr>
          <p:cNvSpPr txBox="1"/>
          <p:nvPr/>
        </p:nvSpPr>
        <p:spPr>
          <a:xfrm>
            <a:off x="2304645" y="82543"/>
            <a:ext cx="6231414" cy="3970318"/>
          </a:xfrm>
          <a:prstGeom prst="rect">
            <a:avLst/>
          </a:prstGeom>
          <a:noFill/>
        </p:spPr>
        <p:txBody>
          <a:bodyPr wrap="square">
            <a:spAutoFit/>
          </a:bodyPr>
          <a:lstStyle/>
          <a:p>
            <a:r>
              <a:rPr lang="ru-RU" b="1" dirty="0"/>
              <a:t>Дијаметрално спротивна на природата на вистинската љубов е себичното барање предност, влијание или самопочитување како единствена цел на животот. Ова е, од сите карактеристики на љубовта, најтешко да го разбере неосветеното срце. Човечките суштества се заинтересирани прво за себе и, често, овој интерес преовладува над сите други. Себичната природа на човекот е уште еден доказ дека гревот целосно го сменил божествениот поредок во искуството на човештвото, поттикнувајќи ги луѓето да ги концентрираат своите наклонетости и интереси на себе. Оној кај кого доминира несебичната љубов кон Бог, заборава на себе и потполно е доминирана од желбата да се изврши волјата Божја. Затоа е спремен да го даде својот живот во служба со љубов за другите.</a:t>
            </a:r>
            <a:endParaRPr lang="es-ES" b="1" dirty="0"/>
          </a:p>
        </p:txBody>
      </p:sp>
      <p:sp>
        <p:nvSpPr>
          <p:cNvPr id="4" name="CuadroTexto 3">
            <a:extLst>
              <a:ext uri="{FF2B5EF4-FFF2-40B4-BE49-F238E27FC236}">
                <a16:creationId xmlns:a16="http://schemas.microsoft.com/office/drawing/2014/main" id="{0E29B757-C9DE-C187-8AA7-11B7517C540C}"/>
              </a:ext>
            </a:extLst>
          </p:cNvPr>
          <p:cNvSpPr txBox="1"/>
          <p:nvPr/>
        </p:nvSpPr>
        <p:spPr>
          <a:xfrm>
            <a:off x="96058" y="5168148"/>
            <a:ext cx="8440001" cy="1569660"/>
          </a:xfrm>
          <a:prstGeom prst="rect">
            <a:avLst/>
          </a:prstGeom>
          <a:noFill/>
        </p:spPr>
        <p:txBody>
          <a:bodyPr wrap="square">
            <a:spAutoFit/>
          </a:bodyPr>
          <a:lstStyle/>
          <a:p>
            <a:r>
              <a:rPr lang="ru-RU" sz="1600" b="1" dirty="0"/>
              <a:t>„Како Бог го помаза Исуса од Назарет со Светиот Дух и со сила, и како тој одеше правејќи добро и лекувајќи ги сите што беа под власта на ѓаволот, зашто Бог беше со него“ (Дела 10:38). Христос не живееше за себе, ниту пак неговата цел беше да ги унапредува своите интереси. Тој се ставаше себеси на последно место, а другите на прво место. Тој беше спремен да ја жртвува својата удобност, своето време, својот душевен мир, своите ресурси и своите таленти за благосостојбата и спасението на човештвото.</a:t>
            </a:r>
            <a:endParaRPr lang="es-ES" sz="1600" b="1" dirty="0"/>
          </a:p>
        </p:txBody>
      </p:sp>
      <p:sp>
        <p:nvSpPr>
          <p:cNvPr id="3" name="Rectángulo: esquinas redondeadas 2">
            <a:extLst>
              <a:ext uri="{FF2B5EF4-FFF2-40B4-BE49-F238E27FC236}">
                <a16:creationId xmlns:a16="http://schemas.microsoft.com/office/drawing/2014/main" id="{A8AE3996-4F63-F012-DD1A-1DEC07C7E46D}"/>
              </a:ext>
            </a:extLst>
          </p:cNvPr>
          <p:cNvSpPr/>
          <p:nvPr/>
        </p:nvSpPr>
        <p:spPr>
          <a:xfrm>
            <a:off x="8688589" y="385810"/>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6" name="Forma libre: forma 5">
            <a:extLst>
              <a:ext uri="{FF2B5EF4-FFF2-40B4-BE49-F238E27FC236}">
                <a16:creationId xmlns:a16="http://schemas.microsoft.com/office/drawing/2014/main" id="{DF33D438-A6E5-0A53-8F01-C78DAD7CE900}"/>
              </a:ext>
            </a:extLst>
          </p:cNvPr>
          <p:cNvSpPr/>
          <p:nvPr/>
        </p:nvSpPr>
        <p:spPr>
          <a:xfrm>
            <a:off x="9017752" y="699019"/>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B85871"/>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5299" tIns="95299" rIns="95299" bIns="95299" numCol="1" spcCol="1270" anchor="ctr" anchorCtr="0">
            <a:noAutofit/>
          </a:bodyPr>
          <a:lstStyle/>
          <a:p>
            <a:pPr lvl="0" algn="ctr" defTabSz="933450">
              <a:lnSpc>
                <a:spcPct val="90000"/>
              </a:lnSpc>
              <a:spcBef>
                <a:spcPct val="0"/>
              </a:spcBef>
              <a:spcAft>
                <a:spcPct val="35000"/>
              </a:spcAft>
            </a:pPr>
            <a:r>
              <a:rPr lang="ru-RU" sz="2100" b="1" dirty="0">
                <a:solidFill>
                  <a:schemeClr val="bg1"/>
                </a:solidFill>
                <a:effectLst>
                  <a:outerShdw blurRad="38100" dist="38100" dir="2700000" algn="tl">
                    <a:srgbClr val="000000">
                      <a:alpha val="43137"/>
                    </a:srgbClr>
                  </a:outerShdw>
                </a:effectLst>
              </a:rPr>
              <a:t>Љубовта не го бара своето</a:t>
            </a:r>
            <a:endParaRPr lang="es-ES" sz="2100" b="1" kern="1200" dirty="0">
              <a:solidFill>
                <a:schemeClr val="bg1"/>
              </a:solidFill>
              <a:effectLst>
                <a:outerShdw blurRad="38100" dist="38100" dir="2700000" algn="tl">
                  <a:srgbClr val="000000">
                    <a:alpha val="43137"/>
                  </a:srgbClr>
                </a:outerShdw>
              </a:effectLst>
            </a:endParaRPr>
          </a:p>
        </p:txBody>
      </p:sp>
      <p:grpSp>
        <p:nvGrpSpPr>
          <p:cNvPr id="2" name="Grupo 1">
            <a:extLst>
              <a:ext uri="{FF2B5EF4-FFF2-40B4-BE49-F238E27FC236}">
                <a16:creationId xmlns:a16="http://schemas.microsoft.com/office/drawing/2014/main" id="{E53B096F-0ED5-CD64-6BEC-084D2DB7E115}"/>
              </a:ext>
            </a:extLst>
          </p:cNvPr>
          <p:cNvGrpSpPr/>
          <p:nvPr/>
        </p:nvGrpSpPr>
        <p:grpSpPr>
          <a:xfrm>
            <a:off x="96058" y="82543"/>
            <a:ext cx="2208587" cy="880703"/>
            <a:chOff x="96058" y="82543"/>
            <a:chExt cx="2208587" cy="880703"/>
          </a:xfrm>
        </p:grpSpPr>
        <p:pic>
          <p:nvPicPr>
            <p:cNvPr id="10" name="Imagen 9">
              <a:extLst>
                <a:ext uri="{FF2B5EF4-FFF2-40B4-BE49-F238E27FC236}">
                  <a16:creationId xmlns:a16="http://schemas.microsoft.com/office/drawing/2014/main" id="{6C745A55-8696-5735-D538-F6AA0F99225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8" y="82543"/>
              <a:ext cx="2208587" cy="880703"/>
            </a:xfrm>
            <a:prstGeom prst="rect">
              <a:avLst/>
            </a:prstGeom>
          </p:spPr>
        </p:pic>
        <p:sp>
          <p:nvSpPr>
            <p:cNvPr id="14" name="CuadroTexto 13">
              <a:extLst>
                <a:ext uri="{FF2B5EF4-FFF2-40B4-BE49-F238E27FC236}">
                  <a16:creationId xmlns:a16="http://schemas.microsoft.com/office/drawing/2014/main" id="{77B88617-4636-43BA-85AF-7677A0C03C42}"/>
                </a:ext>
              </a:extLst>
            </p:cNvPr>
            <p:cNvSpPr txBox="1"/>
            <p:nvPr/>
          </p:nvSpPr>
          <p:spPr>
            <a:xfrm>
              <a:off x="468873" y="129595"/>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7" name="Grupo 6">
            <a:extLst>
              <a:ext uri="{FF2B5EF4-FFF2-40B4-BE49-F238E27FC236}">
                <a16:creationId xmlns:a16="http://schemas.microsoft.com/office/drawing/2014/main" id="{2B100CA7-057D-6804-80F6-07CFD651D3F7}"/>
              </a:ext>
            </a:extLst>
          </p:cNvPr>
          <p:cNvGrpSpPr/>
          <p:nvPr/>
        </p:nvGrpSpPr>
        <p:grpSpPr>
          <a:xfrm>
            <a:off x="77465" y="4053613"/>
            <a:ext cx="3281904" cy="1027833"/>
            <a:chOff x="77465" y="4053613"/>
            <a:chExt cx="3281904" cy="1027833"/>
          </a:xfrm>
        </p:grpSpPr>
        <p:pic>
          <p:nvPicPr>
            <p:cNvPr id="16" name="Imagen 15">
              <a:extLst>
                <a:ext uri="{FF2B5EF4-FFF2-40B4-BE49-F238E27FC236}">
                  <a16:creationId xmlns:a16="http://schemas.microsoft.com/office/drawing/2014/main" id="{3729B0D0-A7C8-257E-69E0-32E788D846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7465" y="4112082"/>
              <a:ext cx="3044559" cy="969364"/>
            </a:xfrm>
            <a:prstGeom prst="rect">
              <a:avLst/>
            </a:prstGeom>
          </p:spPr>
        </p:pic>
        <p:sp>
          <p:nvSpPr>
            <p:cNvPr id="18" name="CuadroTexto 17">
              <a:extLst>
                <a:ext uri="{FF2B5EF4-FFF2-40B4-BE49-F238E27FC236}">
                  <a16:creationId xmlns:a16="http://schemas.microsoft.com/office/drawing/2014/main" id="{39A51834-E447-600B-763D-3F62CFCA829C}"/>
                </a:ext>
              </a:extLst>
            </p:cNvPr>
            <p:cNvSpPr txBox="1"/>
            <p:nvPr/>
          </p:nvSpPr>
          <p:spPr>
            <a:xfrm rot="541628">
              <a:off x="692970" y="4053613"/>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8" name="Imagen 7" descr="Un grupo de personas sentadas posando para una foto&#10;&#10;Descripción generada automáticamente con confianza media">
            <a:extLst>
              <a:ext uri="{FF2B5EF4-FFF2-40B4-BE49-F238E27FC236}">
                <a16:creationId xmlns:a16="http://schemas.microsoft.com/office/drawing/2014/main" id="{E8D99A68-A005-DC05-45B8-767ED8B783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52308">
            <a:off x="8585067" y="2178164"/>
            <a:ext cx="3175779" cy="4350695"/>
          </a:xfrm>
          <a:prstGeom prst="rect">
            <a:avLst/>
          </a:prstGeom>
          <a:solidFill>
            <a:srgbClr val="FFFFFF">
              <a:shade val="85000"/>
            </a:srgbClr>
          </a:solidFill>
          <a:ln w="19050" cap="sq">
            <a:solidFill>
              <a:srgbClr val="7A1B3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Imagen 10" descr="Grupo de personas en una oficina&#10;&#10;Descripción generada automáticamente">
            <a:extLst>
              <a:ext uri="{FF2B5EF4-FFF2-40B4-BE49-F238E27FC236}">
                <a16:creationId xmlns:a16="http://schemas.microsoft.com/office/drawing/2014/main" id="{B5F7079D-282F-397F-DF9C-C7F8D7E564EE}"/>
              </a:ext>
            </a:extLst>
          </p:cNvPr>
          <p:cNvPicPr>
            <a:picLocks noChangeAspect="1"/>
          </p:cNvPicPr>
          <p:nvPr/>
        </p:nvPicPr>
        <p:blipFill rotWithShape="1">
          <a:blip r:embed="rId7">
            <a:extLst>
              <a:ext uri="{28A0092B-C50C-407E-A947-70E740481C1C}">
                <a14:useLocalDpi xmlns:a14="http://schemas.microsoft.com/office/drawing/2010/main" val="0"/>
              </a:ext>
            </a:extLst>
          </a:blip>
          <a:srcRect l="44393" t="1185" r="903" b="-1185"/>
          <a:stretch/>
        </p:blipFill>
        <p:spPr>
          <a:xfrm>
            <a:off x="235789" y="1221034"/>
            <a:ext cx="1903999" cy="2320340"/>
          </a:xfrm>
          <a:prstGeom prst="rect">
            <a:avLst/>
          </a:prstGeom>
          <a:solidFill>
            <a:srgbClr val="FFFFFF">
              <a:shade val="85000"/>
            </a:srgbClr>
          </a:solidFill>
          <a:ln w="19050" cap="sq">
            <a:solidFill>
              <a:srgbClr val="417A8C"/>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a:extLst>
              <a:ext uri="{FF2B5EF4-FFF2-40B4-BE49-F238E27FC236}">
                <a16:creationId xmlns:a16="http://schemas.microsoft.com/office/drawing/2014/main" id="{B8A5A3B1-E3A5-ED0B-89B7-3AC20E4BA865}"/>
              </a:ext>
            </a:extLst>
          </p:cNvPr>
          <p:cNvPicPr>
            <a:picLocks noChangeAspect="1"/>
          </p:cNvPicPr>
          <p:nvPr/>
        </p:nvPicPr>
        <p:blipFill rotWithShape="1">
          <a:blip r:embed="rId8">
            <a:extLst>
              <a:ext uri="{28A0092B-C50C-407E-A947-70E740481C1C}">
                <a14:useLocalDpi xmlns:a14="http://schemas.microsoft.com/office/drawing/2010/main" val="0"/>
              </a:ext>
            </a:extLst>
          </a:blip>
          <a:srcRect l="2516" t="51150" r="-2516" b="9876"/>
          <a:stretch/>
        </p:blipFill>
        <p:spPr>
          <a:xfrm rot="211805">
            <a:off x="3258213" y="4209791"/>
            <a:ext cx="4425335" cy="808448"/>
          </a:xfrm>
          <a:prstGeom prst="rect">
            <a:avLst/>
          </a:prstGeom>
          <a:solidFill>
            <a:srgbClr val="FFFFFF">
              <a:shade val="85000"/>
            </a:srgbClr>
          </a:solidFill>
          <a:ln w="19050" cap="sq">
            <a:solidFill>
              <a:srgbClr val="7A1B35"/>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801044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 decel="100000"/>
                                        <p:tgtEl>
                                          <p:spTgt spid="6"/>
                                        </p:tgtEl>
                                      </p:cBhvr>
                                    </p:animEffect>
                                    <p:anim calcmode="lin" valueType="num">
                                      <p:cBhvr>
                                        <p:cTn id="12" dur="800" decel="100000" fill="hold"/>
                                        <p:tgtEl>
                                          <p:spTgt spid="6"/>
                                        </p:tgtEl>
                                        <p:attrNameLst>
                                          <p:attrName>style.rotation</p:attrName>
                                        </p:attrNameLst>
                                      </p:cBhvr>
                                      <p:tavLst>
                                        <p:tav tm="0">
                                          <p:val>
                                            <p:fltVal val="-90"/>
                                          </p:val>
                                        </p:tav>
                                        <p:tav tm="100000">
                                          <p:val>
                                            <p:fltVal val="0"/>
                                          </p:val>
                                        </p:tav>
                                      </p:tavLst>
                                    </p:anim>
                                    <p:anim calcmode="lin" valueType="num">
                                      <p:cBhvr>
                                        <p:cTn id="13" dur="800" decel="100000" fill="hold"/>
                                        <p:tgtEl>
                                          <p:spTgt spid="6"/>
                                        </p:tgtEl>
                                        <p:attrNameLst>
                                          <p:attrName>ppt_x</p:attrName>
                                        </p:attrNameLst>
                                      </p:cBhvr>
                                      <p:tavLst>
                                        <p:tav tm="0">
                                          <p:val>
                                            <p:strVal val="#ppt_x+0.4"/>
                                          </p:val>
                                        </p:tav>
                                        <p:tav tm="100000">
                                          <p:val>
                                            <p:strVal val="#ppt_x-0.05"/>
                                          </p:val>
                                        </p:tav>
                                      </p:tavLst>
                                    </p:anim>
                                    <p:anim calcmode="lin" valueType="num">
                                      <p:cBhvr>
                                        <p:cTn id="14" dur="800" decel="100000" fill="hold"/>
                                        <p:tgtEl>
                                          <p:spTgt spid="6"/>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24" dur="1000" fill="hold"/>
                                        <p:tgtEl>
                                          <p:spTgt spid="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217">
                                          <p:stCondLst>
                                            <p:cond delay="0"/>
                                          </p:stCondLst>
                                        </p:cTn>
                                        <p:tgtEl>
                                          <p:spTgt spid="11"/>
                                        </p:tgtEl>
                                      </p:cBhvr>
                                    </p:animEffect>
                                    <p:anim calcmode="lin" valueType="num">
                                      <p:cBhvr>
                                        <p:cTn id="34" dur="683"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35" dur="24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6" dur="249" tmFilter="0, 0; 0.125,0.2665; 0.25,0.4; 0.375,0.465; 0.5,0.5;  0.625,0.535; 0.75,0.6; 0.875,0.7335; 1,1">
                                          <p:stCondLst>
                                            <p:cond delay="249"/>
                                          </p:stCondLst>
                                        </p:cTn>
                                        <p:tgtEl>
                                          <p:spTgt spid="11"/>
                                        </p:tgtEl>
                                        <p:attrNameLst>
                                          <p:attrName>ppt_y</p:attrName>
                                        </p:attrNameLst>
                                      </p:cBhvr>
                                      <p:tavLst>
                                        <p:tav tm="0" fmla="#ppt_y-sin(pi*$)/9">
                                          <p:val>
                                            <p:fltVal val="0"/>
                                          </p:val>
                                        </p:tav>
                                        <p:tav tm="100000">
                                          <p:val>
                                            <p:fltVal val="1"/>
                                          </p:val>
                                        </p:tav>
                                      </p:tavLst>
                                    </p:anim>
                                    <p:anim calcmode="lin" valueType="num">
                                      <p:cBhvr>
                                        <p:cTn id="37" dur="124" tmFilter="0, 0; 0.125,0.2665; 0.25,0.4; 0.375,0.465; 0.5,0.5;  0.625,0.535; 0.75,0.6; 0.875,0.7335; 1,1">
                                          <p:stCondLst>
                                            <p:cond delay="497"/>
                                          </p:stCondLst>
                                        </p:cTn>
                                        <p:tgtEl>
                                          <p:spTgt spid="11"/>
                                        </p:tgtEl>
                                        <p:attrNameLst>
                                          <p:attrName>ppt_y</p:attrName>
                                        </p:attrNameLst>
                                      </p:cBhvr>
                                      <p:tavLst>
                                        <p:tav tm="0" fmla="#ppt_y-sin(pi*$)/27">
                                          <p:val>
                                            <p:fltVal val="0"/>
                                          </p:val>
                                        </p:tav>
                                        <p:tav tm="100000">
                                          <p:val>
                                            <p:fltVal val="1"/>
                                          </p:val>
                                        </p:tav>
                                      </p:tavLst>
                                    </p:anim>
                                    <p:anim calcmode="lin" valueType="num">
                                      <p:cBhvr>
                                        <p:cTn id="38" dur="62" tmFilter="0, 0; 0.125,0.2665; 0.25,0.4; 0.375,0.465; 0.5,0.5;  0.625,0.535; 0.75,0.6; 0.875,0.7335; 1,1">
                                          <p:stCondLst>
                                            <p:cond delay="621"/>
                                          </p:stCondLst>
                                        </p:cTn>
                                        <p:tgtEl>
                                          <p:spTgt spid="11"/>
                                        </p:tgtEl>
                                        <p:attrNameLst>
                                          <p:attrName>ppt_y</p:attrName>
                                        </p:attrNameLst>
                                      </p:cBhvr>
                                      <p:tavLst>
                                        <p:tav tm="0" fmla="#ppt_y-sin(pi*$)/81">
                                          <p:val>
                                            <p:fltVal val="0"/>
                                          </p:val>
                                        </p:tav>
                                        <p:tav tm="100000">
                                          <p:val>
                                            <p:fltVal val="1"/>
                                          </p:val>
                                        </p:tav>
                                      </p:tavLst>
                                    </p:anim>
                                    <p:animScale>
                                      <p:cBhvr>
                                        <p:cTn id="39" dur="10">
                                          <p:stCondLst>
                                            <p:cond delay="244"/>
                                          </p:stCondLst>
                                        </p:cTn>
                                        <p:tgtEl>
                                          <p:spTgt spid="11"/>
                                        </p:tgtEl>
                                      </p:cBhvr>
                                      <p:to x="100000" y="60000"/>
                                    </p:animScale>
                                    <p:animScale>
                                      <p:cBhvr>
                                        <p:cTn id="40" dur="62" decel="50000">
                                          <p:stCondLst>
                                            <p:cond delay="254"/>
                                          </p:stCondLst>
                                        </p:cTn>
                                        <p:tgtEl>
                                          <p:spTgt spid="11"/>
                                        </p:tgtEl>
                                      </p:cBhvr>
                                      <p:to x="100000" y="100000"/>
                                    </p:animScale>
                                    <p:animScale>
                                      <p:cBhvr>
                                        <p:cTn id="41" dur="10">
                                          <p:stCondLst>
                                            <p:cond delay="492"/>
                                          </p:stCondLst>
                                        </p:cTn>
                                        <p:tgtEl>
                                          <p:spTgt spid="11"/>
                                        </p:tgtEl>
                                      </p:cBhvr>
                                      <p:to x="100000" y="80000"/>
                                    </p:animScale>
                                    <p:animScale>
                                      <p:cBhvr>
                                        <p:cTn id="42" dur="62" decel="50000">
                                          <p:stCondLst>
                                            <p:cond delay="502"/>
                                          </p:stCondLst>
                                        </p:cTn>
                                        <p:tgtEl>
                                          <p:spTgt spid="11"/>
                                        </p:tgtEl>
                                      </p:cBhvr>
                                      <p:to x="100000" y="100000"/>
                                    </p:animScale>
                                    <p:animScale>
                                      <p:cBhvr>
                                        <p:cTn id="43" dur="10">
                                          <p:stCondLst>
                                            <p:cond delay="616"/>
                                          </p:stCondLst>
                                        </p:cTn>
                                        <p:tgtEl>
                                          <p:spTgt spid="11"/>
                                        </p:tgtEl>
                                      </p:cBhvr>
                                      <p:to x="100000" y="90000"/>
                                    </p:animScale>
                                    <p:animScale>
                                      <p:cBhvr>
                                        <p:cTn id="44" dur="62" decel="50000">
                                          <p:stCondLst>
                                            <p:cond delay="625"/>
                                          </p:stCondLst>
                                        </p:cTn>
                                        <p:tgtEl>
                                          <p:spTgt spid="11"/>
                                        </p:tgtEl>
                                      </p:cBhvr>
                                      <p:to x="100000" y="100000"/>
                                    </p:animScale>
                                    <p:animScale>
                                      <p:cBhvr>
                                        <p:cTn id="45" dur="10">
                                          <p:stCondLst>
                                            <p:cond delay="678"/>
                                          </p:stCondLst>
                                        </p:cTn>
                                        <p:tgtEl>
                                          <p:spTgt spid="11"/>
                                        </p:tgtEl>
                                      </p:cBhvr>
                                      <p:to x="100000" y="95000"/>
                                    </p:animScale>
                                    <p:animScale>
                                      <p:cBhvr>
                                        <p:cTn id="46" dur="62" decel="50000">
                                          <p:stCondLst>
                                            <p:cond delay="688"/>
                                          </p:stCondLst>
                                        </p:cTn>
                                        <p:tgtEl>
                                          <p:spTgt spid="11"/>
                                        </p:tgtEl>
                                      </p:cBhvr>
                                      <p:to x="100000" y="100000"/>
                                    </p:animScale>
                                  </p:childTnLst>
                                </p:cTn>
                              </p:par>
                            </p:childTnLst>
                          </p:cTn>
                        </p:par>
                        <p:par>
                          <p:cTn id="47" fill="hold">
                            <p:stCondLst>
                              <p:cond delay="750"/>
                            </p:stCondLst>
                            <p:childTnLst>
                              <p:par>
                                <p:cTn id="48" presetID="22" presetClass="entr" presetSubtype="8" fill="hold" grpId="0" nodeType="after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58" dur="1000" fill="hold"/>
                                        <p:tgtEl>
                                          <p:spTgt spid="7"/>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7"/>
                                        </p:tgtEl>
                                      </p:cBhvr>
                                    </p:animEffect>
                                  </p:childTnLst>
                                </p:cTn>
                              </p:par>
                            </p:childTnLst>
                          </p:cTn>
                        </p:par>
                      </p:childTnLst>
                    </p:cTn>
                  </p:par>
                  <p:par>
                    <p:cTn id="63" fill="hold">
                      <p:stCondLst>
                        <p:cond delay="indefinite"/>
                      </p:stCondLst>
                      <p:childTnLst>
                        <p:par>
                          <p:cTn id="64" fill="hold">
                            <p:stCondLst>
                              <p:cond delay="0"/>
                            </p:stCondLst>
                            <p:childTnLst>
                              <p:par>
                                <p:cTn id="65" presetID="26" presetClass="entr" presetSubtype="0" fill="hold"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wipe(down)">
                                      <p:cBhvr>
                                        <p:cTn id="67" dur="217">
                                          <p:stCondLst>
                                            <p:cond delay="0"/>
                                          </p:stCondLst>
                                        </p:cTn>
                                        <p:tgtEl>
                                          <p:spTgt spid="13"/>
                                        </p:tgtEl>
                                      </p:cBhvr>
                                    </p:animEffect>
                                    <p:anim calcmode="lin" valueType="num">
                                      <p:cBhvr>
                                        <p:cTn id="68"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9"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70"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71"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72"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73" dur="10">
                                          <p:stCondLst>
                                            <p:cond delay="244"/>
                                          </p:stCondLst>
                                        </p:cTn>
                                        <p:tgtEl>
                                          <p:spTgt spid="13"/>
                                        </p:tgtEl>
                                      </p:cBhvr>
                                      <p:to x="100000" y="60000"/>
                                    </p:animScale>
                                    <p:animScale>
                                      <p:cBhvr>
                                        <p:cTn id="74" dur="62" decel="50000">
                                          <p:stCondLst>
                                            <p:cond delay="254"/>
                                          </p:stCondLst>
                                        </p:cTn>
                                        <p:tgtEl>
                                          <p:spTgt spid="13"/>
                                        </p:tgtEl>
                                      </p:cBhvr>
                                      <p:to x="100000" y="100000"/>
                                    </p:animScale>
                                    <p:animScale>
                                      <p:cBhvr>
                                        <p:cTn id="75" dur="10">
                                          <p:stCondLst>
                                            <p:cond delay="492"/>
                                          </p:stCondLst>
                                        </p:cTn>
                                        <p:tgtEl>
                                          <p:spTgt spid="13"/>
                                        </p:tgtEl>
                                      </p:cBhvr>
                                      <p:to x="100000" y="80000"/>
                                    </p:animScale>
                                    <p:animScale>
                                      <p:cBhvr>
                                        <p:cTn id="76" dur="62" decel="50000">
                                          <p:stCondLst>
                                            <p:cond delay="502"/>
                                          </p:stCondLst>
                                        </p:cTn>
                                        <p:tgtEl>
                                          <p:spTgt spid="13"/>
                                        </p:tgtEl>
                                      </p:cBhvr>
                                      <p:to x="100000" y="100000"/>
                                    </p:animScale>
                                    <p:animScale>
                                      <p:cBhvr>
                                        <p:cTn id="77" dur="10">
                                          <p:stCondLst>
                                            <p:cond delay="616"/>
                                          </p:stCondLst>
                                        </p:cTn>
                                        <p:tgtEl>
                                          <p:spTgt spid="13"/>
                                        </p:tgtEl>
                                      </p:cBhvr>
                                      <p:to x="100000" y="90000"/>
                                    </p:animScale>
                                    <p:animScale>
                                      <p:cBhvr>
                                        <p:cTn id="78" dur="62" decel="50000">
                                          <p:stCondLst>
                                            <p:cond delay="625"/>
                                          </p:stCondLst>
                                        </p:cTn>
                                        <p:tgtEl>
                                          <p:spTgt spid="13"/>
                                        </p:tgtEl>
                                      </p:cBhvr>
                                      <p:to x="100000" y="100000"/>
                                    </p:animScale>
                                    <p:animScale>
                                      <p:cBhvr>
                                        <p:cTn id="79" dur="10">
                                          <p:stCondLst>
                                            <p:cond delay="678"/>
                                          </p:stCondLst>
                                        </p:cTn>
                                        <p:tgtEl>
                                          <p:spTgt spid="13"/>
                                        </p:tgtEl>
                                      </p:cBhvr>
                                      <p:to x="100000" y="95000"/>
                                    </p:animScale>
                                    <p:animScale>
                                      <p:cBhvr>
                                        <p:cTn id="80" dur="62" decel="50000">
                                          <p:stCondLst>
                                            <p:cond delay="688"/>
                                          </p:stCondLst>
                                        </p:cTn>
                                        <p:tgtEl>
                                          <p:spTgt spid="13"/>
                                        </p:tgtEl>
                                      </p:cBhvr>
                                      <p:to x="100000" y="100000"/>
                                    </p:animScale>
                                  </p:childTnLst>
                                </p:cTn>
                              </p:par>
                              <p:par>
                                <p:cTn id="81" presetID="26" presetClass="entr" presetSubtype="0" fill="hold" nodeType="with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down)">
                                      <p:cBhvr>
                                        <p:cTn id="83" dur="217">
                                          <p:stCondLst>
                                            <p:cond delay="0"/>
                                          </p:stCondLst>
                                        </p:cTn>
                                        <p:tgtEl>
                                          <p:spTgt spid="8"/>
                                        </p:tgtEl>
                                      </p:cBhvr>
                                    </p:animEffect>
                                    <p:anim calcmode="lin" valueType="num">
                                      <p:cBhvr>
                                        <p:cTn id="84" dur="683"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85" dur="24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86" dur="249" tmFilter="0, 0; 0.125,0.2665; 0.25,0.4; 0.375,0.465; 0.5,0.5;  0.625,0.535; 0.75,0.6; 0.875,0.7335; 1,1">
                                          <p:stCondLst>
                                            <p:cond delay="249"/>
                                          </p:stCondLst>
                                        </p:cTn>
                                        <p:tgtEl>
                                          <p:spTgt spid="8"/>
                                        </p:tgtEl>
                                        <p:attrNameLst>
                                          <p:attrName>ppt_y</p:attrName>
                                        </p:attrNameLst>
                                      </p:cBhvr>
                                      <p:tavLst>
                                        <p:tav tm="0" fmla="#ppt_y-sin(pi*$)/9">
                                          <p:val>
                                            <p:fltVal val="0"/>
                                          </p:val>
                                        </p:tav>
                                        <p:tav tm="100000">
                                          <p:val>
                                            <p:fltVal val="1"/>
                                          </p:val>
                                        </p:tav>
                                      </p:tavLst>
                                    </p:anim>
                                    <p:anim calcmode="lin" valueType="num">
                                      <p:cBhvr>
                                        <p:cTn id="87" dur="124" tmFilter="0, 0; 0.125,0.2665; 0.25,0.4; 0.375,0.465; 0.5,0.5;  0.625,0.535; 0.75,0.6; 0.875,0.7335; 1,1">
                                          <p:stCondLst>
                                            <p:cond delay="497"/>
                                          </p:stCondLst>
                                        </p:cTn>
                                        <p:tgtEl>
                                          <p:spTgt spid="8"/>
                                        </p:tgtEl>
                                        <p:attrNameLst>
                                          <p:attrName>ppt_y</p:attrName>
                                        </p:attrNameLst>
                                      </p:cBhvr>
                                      <p:tavLst>
                                        <p:tav tm="0" fmla="#ppt_y-sin(pi*$)/27">
                                          <p:val>
                                            <p:fltVal val="0"/>
                                          </p:val>
                                        </p:tav>
                                        <p:tav tm="100000">
                                          <p:val>
                                            <p:fltVal val="1"/>
                                          </p:val>
                                        </p:tav>
                                      </p:tavLst>
                                    </p:anim>
                                    <p:anim calcmode="lin" valueType="num">
                                      <p:cBhvr>
                                        <p:cTn id="88" dur="62" tmFilter="0, 0; 0.125,0.2665; 0.25,0.4; 0.375,0.465; 0.5,0.5;  0.625,0.535; 0.75,0.6; 0.875,0.7335; 1,1">
                                          <p:stCondLst>
                                            <p:cond delay="621"/>
                                          </p:stCondLst>
                                        </p:cTn>
                                        <p:tgtEl>
                                          <p:spTgt spid="8"/>
                                        </p:tgtEl>
                                        <p:attrNameLst>
                                          <p:attrName>ppt_y</p:attrName>
                                        </p:attrNameLst>
                                      </p:cBhvr>
                                      <p:tavLst>
                                        <p:tav tm="0" fmla="#ppt_y-sin(pi*$)/81">
                                          <p:val>
                                            <p:fltVal val="0"/>
                                          </p:val>
                                        </p:tav>
                                        <p:tav tm="100000">
                                          <p:val>
                                            <p:fltVal val="1"/>
                                          </p:val>
                                        </p:tav>
                                      </p:tavLst>
                                    </p:anim>
                                    <p:animScale>
                                      <p:cBhvr>
                                        <p:cTn id="89" dur="10">
                                          <p:stCondLst>
                                            <p:cond delay="244"/>
                                          </p:stCondLst>
                                        </p:cTn>
                                        <p:tgtEl>
                                          <p:spTgt spid="8"/>
                                        </p:tgtEl>
                                      </p:cBhvr>
                                      <p:to x="100000" y="60000"/>
                                    </p:animScale>
                                    <p:animScale>
                                      <p:cBhvr>
                                        <p:cTn id="90" dur="62" decel="50000">
                                          <p:stCondLst>
                                            <p:cond delay="254"/>
                                          </p:stCondLst>
                                        </p:cTn>
                                        <p:tgtEl>
                                          <p:spTgt spid="8"/>
                                        </p:tgtEl>
                                      </p:cBhvr>
                                      <p:to x="100000" y="100000"/>
                                    </p:animScale>
                                    <p:animScale>
                                      <p:cBhvr>
                                        <p:cTn id="91" dur="10">
                                          <p:stCondLst>
                                            <p:cond delay="492"/>
                                          </p:stCondLst>
                                        </p:cTn>
                                        <p:tgtEl>
                                          <p:spTgt spid="8"/>
                                        </p:tgtEl>
                                      </p:cBhvr>
                                      <p:to x="100000" y="80000"/>
                                    </p:animScale>
                                    <p:animScale>
                                      <p:cBhvr>
                                        <p:cTn id="92" dur="62" decel="50000">
                                          <p:stCondLst>
                                            <p:cond delay="502"/>
                                          </p:stCondLst>
                                        </p:cTn>
                                        <p:tgtEl>
                                          <p:spTgt spid="8"/>
                                        </p:tgtEl>
                                      </p:cBhvr>
                                      <p:to x="100000" y="100000"/>
                                    </p:animScale>
                                    <p:animScale>
                                      <p:cBhvr>
                                        <p:cTn id="93" dur="10">
                                          <p:stCondLst>
                                            <p:cond delay="616"/>
                                          </p:stCondLst>
                                        </p:cTn>
                                        <p:tgtEl>
                                          <p:spTgt spid="8"/>
                                        </p:tgtEl>
                                      </p:cBhvr>
                                      <p:to x="100000" y="90000"/>
                                    </p:animScale>
                                    <p:animScale>
                                      <p:cBhvr>
                                        <p:cTn id="94" dur="62" decel="50000">
                                          <p:stCondLst>
                                            <p:cond delay="625"/>
                                          </p:stCondLst>
                                        </p:cTn>
                                        <p:tgtEl>
                                          <p:spTgt spid="8"/>
                                        </p:tgtEl>
                                      </p:cBhvr>
                                      <p:to x="100000" y="100000"/>
                                    </p:animScale>
                                    <p:animScale>
                                      <p:cBhvr>
                                        <p:cTn id="95" dur="10">
                                          <p:stCondLst>
                                            <p:cond delay="678"/>
                                          </p:stCondLst>
                                        </p:cTn>
                                        <p:tgtEl>
                                          <p:spTgt spid="8"/>
                                        </p:tgtEl>
                                      </p:cBhvr>
                                      <p:to x="100000" y="95000"/>
                                    </p:animScale>
                                    <p:animScale>
                                      <p:cBhvr>
                                        <p:cTn id="96" dur="62" decel="50000">
                                          <p:stCondLst>
                                            <p:cond delay="688"/>
                                          </p:stCondLst>
                                        </p:cTn>
                                        <p:tgtEl>
                                          <p:spTgt spid="8"/>
                                        </p:tgtEl>
                                      </p:cBhvr>
                                      <p:to x="100000" y="100000"/>
                                    </p:animScale>
                                  </p:childTnLst>
                                </p:cTn>
                              </p:par>
                            </p:childTnLst>
                          </p:cTn>
                        </p:par>
                        <p:par>
                          <p:cTn id="97" fill="hold">
                            <p:stCondLst>
                              <p:cond delay="750"/>
                            </p:stCondLst>
                            <p:childTnLst>
                              <p:par>
                                <p:cTn id="98" presetID="22" presetClass="entr" presetSubtype="8" fill="hold" grpId="0" nodeType="afterEffect">
                                  <p:stCondLst>
                                    <p:cond delay="0"/>
                                  </p:stCondLst>
                                  <p:childTnLst>
                                    <p:set>
                                      <p:cBhvr>
                                        <p:cTn id="99" dur="1" fill="hold">
                                          <p:stCondLst>
                                            <p:cond delay="0"/>
                                          </p:stCondLst>
                                        </p:cTn>
                                        <p:tgtEl>
                                          <p:spTgt spid="4"/>
                                        </p:tgtEl>
                                        <p:attrNameLst>
                                          <p:attrName>style.visibility</p:attrName>
                                        </p:attrNameLst>
                                      </p:cBhvr>
                                      <p:to>
                                        <p:strVal val="visible"/>
                                      </p:to>
                                    </p:set>
                                    <p:animEffect transition="in" filter="wipe(left)">
                                      <p:cBhvr>
                                        <p:cTn id="10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7AFEC7AC-2FE8-B5F9-43C4-36F1B816F379}"/>
              </a:ext>
            </a:extLst>
          </p:cNvPr>
          <p:cNvSpPr txBox="1"/>
          <p:nvPr/>
        </p:nvSpPr>
        <p:spPr>
          <a:xfrm>
            <a:off x="480291" y="2166765"/>
            <a:ext cx="5580026" cy="923330"/>
          </a:xfrm>
          <a:prstGeom prst="rect">
            <a:avLst/>
          </a:prstGeom>
          <a:noFill/>
        </p:spPr>
        <p:txBody>
          <a:bodyPr wrap="square">
            <a:spAutoFit/>
          </a:bodyPr>
          <a:lstStyle/>
          <a:p>
            <a:r>
              <a:rPr lang="ru-RU" b="1" dirty="0"/>
              <a:t>И така, во сè правете им на другите она што сакате тие да ви прават вам, зашто во тоа се сумирани Законот и Пророците (Матеј 7:12).</a:t>
            </a:r>
            <a:endParaRPr lang="es-ES" b="1" dirty="0"/>
          </a:p>
        </p:txBody>
      </p:sp>
      <p:sp>
        <p:nvSpPr>
          <p:cNvPr id="11" name="CuadroTexto 10">
            <a:extLst>
              <a:ext uri="{FF2B5EF4-FFF2-40B4-BE49-F238E27FC236}">
                <a16:creationId xmlns:a16="http://schemas.microsoft.com/office/drawing/2014/main" id="{AD66A65C-7BFA-9400-F898-B50B034169CB}"/>
              </a:ext>
            </a:extLst>
          </p:cNvPr>
          <p:cNvSpPr txBox="1"/>
          <p:nvPr/>
        </p:nvSpPr>
        <p:spPr>
          <a:xfrm>
            <a:off x="480291" y="1301344"/>
            <a:ext cx="5580026" cy="923330"/>
          </a:xfrm>
          <a:prstGeom prst="rect">
            <a:avLst/>
          </a:prstGeom>
          <a:noFill/>
        </p:spPr>
        <p:txBody>
          <a:bodyPr wrap="square">
            <a:spAutoFit/>
          </a:bodyPr>
          <a:lstStyle/>
          <a:p>
            <a:r>
              <a:rPr lang="ru-RU" b="1" dirty="0"/>
              <a:t>Како што и јас се трудам да им угодам на сите во сè, не барајќи ја својата корист, туку користа на многите, за да бидат спасени (1. Коринќаните 10:33).</a:t>
            </a:r>
            <a:endParaRPr lang="es-ES" b="1" dirty="0"/>
          </a:p>
        </p:txBody>
      </p:sp>
      <p:graphicFrame>
        <p:nvGraphicFramePr>
          <p:cNvPr id="17" name="Diagrama 16">
            <a:extLst>
              <a:ext uri="{FF2B5EF4-FFF2-40B4-BE49-F238E27FC236}">
                <a16:creationId xmlns:a16="http://schemas.microsoft.com/office/drawing/2014/main" id="{B1EA930C-F251-FC1C-8D9F-AAB9FEFC1D3E}"/>
              </a:ext>
            </a:extLst>
          </p:cNvPr>
          <p:cNvGraphicFramePr/>
          <p:nvPr>
            <p:extLst>
              <p:ext uri="{D42A27DB-BD31-4B8C-83A1-F6EECF244321}">
                <p14:modId xmlns:p14="http://schemas.microsoft.com/office/powerpoint/2010/main" val="4191525018"/>
              </p:ext>
            </p:extLst>
          </p:nvPr>
        </p:nvGraphicFramePr>
        <p:xfrm>
          <a:off x="8424653" y="227830"/>
          <a:ext cx="3420152" cy="83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upo 8">
            <a:extLst>
              <a:ext uri="{FF2B5EF4-FFF2-40B4-BE49-F238E27FC236}">
                <a16:creationId xmlns:a16="http://schemas.microsoft.com/office/drawing/2014/main" id="{90A31CEF-C718-1EB6-86E6-44843CAF8101}"/>
              </a:ext>
            </a:extLst>
          </p:cNvPr>
          <p:cNvGrpSpPr/>
          <p:nvPr/>
        </p:nvGrpSpPr>
        <p:grpSpPr>
          <a:xfrm>
            <a:off x="237540" y="133378"/>
            <a:ext cx="3468505" cy="1202288"/>
            <a:chOff x="237540" y="133378"/>
            <a:chExt cx="3468505" cy="1202288"/>
          </a:xfrm>
        </p:grpSpPr>
        <p:pic>
          <p:nvPicPr>
            <p:cNvPr id="2" name="Imagen 1">
              <a:extLst>
                <a:ext uri="{FF2B5EF4-FFF2-40B4-BE49-F238E27FC236}">
                  <a16:creationId xmlns:a16="http://schemas.microsoft.com/office/drawing/2014/main" id="{F1493EE3-0EE8-85B1-8518-4F75E0AB34B5}"/>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37540" y="133378"/>
              <a:ext cx="3282198" cy="1202288"/>
            </a:xfrm>
            <a:prstGeom prst="rect">
              <a:avLst/>
            </a:prstGeom>
          </p:spPr>
        </p:pic>
        <p:sp>
          <p:nvSpPr>
            <p:cNvPr id="6" name="CuadroTexto 5">
              <a:extLst>
                <a:ext uri="{FF2B5EF4-FFF2-40B4-BE49-F238E27FC236}">
                  <a16:creationId xmlns:a16="http://schemas.microsoft.com/office/drawing/2014/main" id="{745233A7-EEE8-166D-61A8-0FFA7FF41453}"/>
                </a:ext>
              </a:extLst>
            </p:cNvPr>
            <p:cNvSpPr txBox="1"/>
            <p:nvPr/>
          </p:nvSpPr>
          <p:spPr>
            <a:xfrm rot="21408114">
              <a:off x="938917" y="446556"/>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4" name="CuadroTexto 3">
            <a:extLst>
              <a:ext uri="{FF2B5EF4-FFF2-40B4-BE49-F238E27FC236}">
                <a16:creationId xmlns:a16="http://schemas.microsoft.com/office/drawing/2014/main" id="{2CE485B1-4228-FBA7-A288-0DE02468D018}"/>
              </a:ext>
            </a:extLst>
          </p:cNvPr>
          <p:cNvSpPr txBox="1"/>
          <p:nvPr/>
        </p:nvSpPr>
        <p:spPr>
          <a:xfrm>
            <a:off x="6332297" y="4562287"/>
            <a:ext cx="5536932" cy="923330"/>
          </a:xfrm>
          <a:prstGeom prst="rect">
            <a:avLst/>
          </a:prstGeom>
          <a:noFill/>
        </p:spPr>
        <p:txBody>
          <a:bodyPr wrap="square">
            <a:spAutoFit/>
          </a:bodyPr>
          <a:lstStyle/>
          <a:p>
            <a:r>
              <a:rPr lang="ru-RU" b="1" dirty="0"/>
              <a:t>Зашто ни Синот Човечки не дојде да му служат, туку да служи и да го даде својот живот како откупнина за мнозина (Марко 10:45).</a:t>
            </a:r>
            <a:endParaRPr lang="es-ES" b="1" dirty="0"/>
          </a:p>
        </p:txBody>
      </p:sp>
      <p:sp>
        <p:nvSpPr>
          <p:cNvPr id="8" name="CuadroTexto 7">
            <a:extLst>
              <a:ext uri="{FF2B5EF4-FFF2-40B4-BE49-F238E27FC236}">
                <a16:creationId xmlns:a16="http://schemas.microsoft.com/office/drawing/2014/main" id="{3654DFB3-C14D-ECA8-2C27-352AAF0E211D}"/>
              </a:ext>
            </a:extLst>
          </p:cNvPr>
          <p:cNvSpPr txBox="1"/>
          <p:nvPr/>
        </p:nvSpPr>
        <p:spPr>
          <a:xfrm>
            <a:off x="6332297" y="5562731"/>
            <a:ext cx="5669074" cy="1200329"/>
          </a:xfrm>
          <a:prstGeom prst="rect">
            <a:avLst/>
          </a:prstGeom>
          <a:noFill/>
        </p:spPr>
        <p:txBody>
          <a:bodyPr wrap="square">
            <a:spAutoFit/>
          </a:bodyPr>
          <a:lstStyle/>
          <a:p>
            <a:r>
              <a:rPr lang="ru-RU" b="1" dirty="0"/>
              <a:t>Не правете ништо од себична амбиција или суета. Напротив, во смирение, ценете ги другите повеќе од себе, не гледајќи го своето, туку секој од вас да гледа на доброто на другите. (Филипјаните 2:3-4)</a:t>
            </a:r>
            <a:endParaRPr lang="es-ES" b="1" dirty="0"/>
          </a:p>
        </p:txBody>
      </p:sp>
      <p:pic>
        <p:nvPicPr>
          <p:cNvPr id="5" name="Imagen 4" descr="Hombre sentado en una mesa&#10;&#10;Descripción generada automáticamente con confianza media">
            <a:extLst>
              <a:ext uri="{FF2B5EF4-FFF2-40B4-BE49-F238E27FC236}">
                <a16:creationId xmlns:a16="http://schemas.microsoft.com/office/drawing/2014/main" id="{D8BF71C3-6BE9-171F-D902-809F72AF04F8}"/>
              </a:ext>
            </a:extLst>
          </p:cNvPr>
          <p:cNvPicPr>
            <a:picLocks noChangeAspect="1"/>
          </p:cNvPicPr>
          <p:nvPr/>
        </p:nvPicPr>
        <p:blipFill rotWithShape="1">
          <a:blip r:embed="rId9">
            <a:extLst>
              <a:ext uri="{28A0092B-C50C-407E-A947-70E740481C1C}">
                <a14:useLocalDpi xmlns:a14="http://schemas.microsoft.com/office/drawing/2010/main" val="0"/>
              </a:ext>
            </a:extLst>
          </a:blip>
          <a:srcRect b="18847"/>
          <a:stretch/>
        </p:blipFill>
        <p:spPr>
          <a:xfrm>
            <a:off x="6090013" y="1271014"/>
            <a:ext cx="5940916" cy="3214159"/>
          </a:xfrm>
          <a:prstGeom prst="rect">
            <a:avLst/>
          </a:prstGeom>
          <a:ln w="38100" cap="sq">
            <a:solidFill>
              <a:srgbClr val="348B2B"/>
            </a:solidFill>
            <a:prstDash val="solid"/>
            <a:miter lim="800000"/>
          </a:ln>
          <a:effectLst>
            <a:outerShdw blurRad="50800" dist="38100" dir="2700000" algn="tl" rotWithShape="0">
              <a:srgbClr val="000000">
                <a:alpha val="43000"/>
              </a:srgbClr>
            </a:outerShdw>
          </a:effectLst>
        </p:spPr>
      </p:pic>
      <p:pic>
        <p:nvPicPr>
          <p:cNvPr id="13" name="Imagen 12" descr="Persona sentada en una silla&#10;&#10;Descripción generada automáticamente con confianza media">
            <a:extLst>
              <a:ext uri="{FF2B5EF4-FFF2-40B4-BE49-F238E27FC236}">
                <a16:creationId xmlns:a16="http://schemas.microsoft.com/office/drawing/2014/main" id="{A622D389-36A9-3B9B-56C3-99E8E4D671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819" y="3157436"/>
            <a:ext cx="5715886" cy="3567185"/>
          </a:xfrm>
          <a:prstGeom prst="rect">
            <a:avLst/>
          </a:prstGeom>
          <a:ln w="38100" cap="sq">
            <a:solidFill>
              <a:srgbClr val="348B2B"/>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F8919C47-42D7-743C-3639-04B655B20D2A}"/>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rcRect/>
          <a:stretch/>
        </p:blipFill>
        <p:spPr>
          <a:xfrm>
            <a:off x="143819" y="1365603"/>
            <a:ext cx="356315" cy="251792"/>
          </a:xfrm>
          <a:prstGeom prst="rect">
            <a:avLst/>
          </a:prstGeom>
        </p:spPr>
      </p:pic>
      <p:pic>
        <p:nvPicPr>
          <p:cNvPr id="12" name="Imagen 11">
            <a:extLst>
              <a:ext uri="{FF2B5EF4-FFF2-40B4-BE49-F238E27FC236}">
                <a16:creationId xmlns:a16="http://schemas.microsoft.com/office/drawing/2014/main" id="{AA99F84D-B464-2D2B-8604-135801B1A14B}"/>
              </a:ext>
            </a:extLst>
          </p:cNvPr>
          <p:cNvPicPr>
            <a:picLocks noChangeAspect="1"/>
          </p:cNvPicPr>
          <p:nvPr/>
        </p:nvPicPr>
        <p:blipFill>
          <a:blip r:embed="rId13">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143818" y="2234107"/>
            <a:ext cx="356315" cy="251792"/>
          </a:xfrm>
          <a:prstGeom prst="rect">
            <a:avLst/>
          </a:prstGeom>
        </p:spPr>
      </p:pic>
      <p:pic>
        <p:nvPicPr>
          <p:cNvPr id="15" name="Imagen 14">
            <a:extLst>
              <a:ext uri="{FF2B5EF4-FFF2-40B4-BE49-F238E27FC236}">
                <a16:creationId xmlns:a16="http://schemas.microsoft.com/office/drawing/2014/main" id="{0EBD9671-54F4-B96E-191B-4093ED7ADC74}"/>
              </a:ext>
            </a:extLst>
          </p:cNvPr>
          <p:cNvPicPr>
            <a:picLocks noChangeAspect="1"/>
          </p:cNvPicPr>
          <p:nvPr/>
        </p:nvPicPr>
        <p:blipFill>
          <a:blip r:embed="rId13">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989917" y="5633166"/>
            <a:ext cx="356315" cy="251792"/>
          </a:xfrm>
          <a:prstGeom prst="rect">
            <a:avLst/>
          </a:prstGeom>
        </p:spPr>
      </p:pic>
      <p:pic>
        <p:nvPicPr>
          <p:cNvPr id="16" name="Imagen 15">
            <a:extLst>
              <a:ext uri="{FF2B5EF4-FFF2-40B4-BE49-F238E27FC236}">
                <a16:creationId xmlns:a16="http://schemas.microsoft.com/office/drawing/2014/main" id="{C934BDE7-11A2-A3FD-C80A-E230AED688F9}"/>
              </a:ext>
            </a:extLst>
          </p:cNvPr>
          <p:cNvPicPr>
            <a:picLocks noChangeAspect="1"/>
          </p:cNvPicPr>
          <p:nvPr/>
        </p:nvPicPr>
        <p:blipFill>
          <a:blip r:embed="rId13">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val="0"/>
              </a:ext>
            </a:extLst>
          </a:blip>
          <a:srcRect/>
          <a:stretch/>
        </p:blipFill>
        <p:spPr>
          <a:xfrm>
            <a:off x="5975982" y="4662398"/>
            <a:ext cx="356315" cy="251792"/>
          </a:xfrm>
          <a:prstGeom prst="rect">
            <a:avLst/>
          </a:prstGeom>
        </p:spPr>
      </p:pic>
    </p:spTree>
    <p:extLst>
      <p:ext uri="{BB962C8B-B14F-4D97-AF65-F5344CB8AC3E}">
        <p14:creationId xmlns:p14="http://schemas.microsoft.com/office/powerpoint/2010/main" val="379189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217">
                                          <p:stCondLst>
                                            <p:cond delay="0"/>
                                          </p:stCondLst>
                                        </p:cTn>
                                        <p:tgtEl>
                                          <p:spTgt spid="13"/>
                                        </p:tgtEl>
                                      </p:cBhvr>
                                    </p:animEffect>
                                    <p:anim calcmode="lin" valueType="num">
                                      <p:cBhvr>
                                        <p:cTn id="20" dur="683"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1" dur="249"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2" dur="249" tmFilter="0, 0; 0.125,0.2665; 0.25,0.4; 0.375,0.465; 0.5,0.5;  0.625,0.535; 0.75,0.6; 0.875,0.7335; 1,1">
                                          <p:stCondLst>
                                            <p:cond delay="249"/>
                                          </p:stCondLst>
                                        </p:cTn>
                                        <p:tgtEl>
                                          <p:spTgt spid="13"/>
                                        </p:tgtEl>
                                        <p:attrNameLst>
                                          <p:attrName>ppt_y</p:attrName>
                                        </p:attrNameLst>
                                      </p:cBhvr>
                                      <p:tavLst>
                                        <p:tav tm="0" fmla="#ppt_y-sin(pi*$)/9">
                                          <p:val>
                                            <p:fltVal val="0"/>
                                          </p:val>
                                        </p:tav>
                                        <p:tav tm="100000">
                                          <p:val>
                                            <p:fltVal val="1"/>
                                          </p:val>
                                        </p:tav>
                                      </p:tavLst>
                                    </p:anim>
                                    <p:anim calcmode="lin" valueType="num">
                                      <p:cBhvr>
                                        <p:cTn id="23" dur="124" tmFilter="0, 0; 0.125,0.2665; 0.25,0.4; 0.375,0.465; 0.5,0.5;  0.625,0.535; 0.75,0.6; 0.875,0.7335; 1,1">
                                          <p:stCondLst>
                                            <p:cond delay="497"/>
                                          </p:stCondLst>
                                        </p:cTn>
                                        <p:tgtEl>
                                          <p:spTgt spid="13"/>
                                        </p:tgtEl>
                                        <p:attrNameLst>
                                          <p:attrName>ppt_y</p:attrName>
                                        </p:attrNameLst>
                                      </p:cBhvr>
                                      <p:tavLst>
                                        <p:tav tm="0" fmla="#ppt_y-sin(pi*$)/27">
                                          <p:val>
                                            <p:fltVal val="0"/>
                                          </p:val>
                                        </p:tav>
                                        <p:tav tm="100000">
                                          <p:val>
                                            <p:fltVal val="1"/>
                                          </p:val>
                                        </p:tav>
                                      </p:tavLst>
                                    </p:anim>
                                    <p:anim calcmode="lin" valueType="num">
                                      <p:cBhvr>
                                        <p:cTn id="24" dur="62" tmFilter="0, 0; 0.125,0.2665; 0.25,0.4; 0.375,0.465; 0.5,0.5;  0.625,0.535; 0.75,0.6; 0.875,0.7335; 1,1">
                                          <p:stCondLst>
                                            <p:cond delay="621"/>
                                          </p:stCondLst>
                                        </p:cTn>
                                        <p:tgtEl>
                                          <p:spTgt spid="13"/>
                                        </p:tgtEl>
                                        <p:attrNameLst>
                                          <p:attrName>ppt_y</p:attrName>
                                        </p:attrNameLst>
                                      </p:cBhvr>
                                      <p:tavLst>
                                        <p:tav tm="0" fmla="#ppt_y-sin(pi*$)/81">
                                          <p:val>
                                            <p:fltVal val="0"/>
                                          </p:val>
                                        </p:tav>
                                        <p:tav tm="100000">
                                          <p:val>
                                            <p:fltVal val="1"/>
                                          </p:val>
                                        </p:tav>
                                      </p:tavLst>
                                    </p:anim>
                                    <p:animScale>
                                      <p:cBhvr>
                                        <p:cTn id="25" dur="10">
                                          <p:stCondLst>
                                            <p:cond delay="244"/>
                                          </p:stCondLst>
                                        </p:cTn>
                                        <p:tgtEl>
                                          <p:spTgt spid="13"/>
                                        </p:tgtEl>
                                      </p:cBhvr>
                                      <p:to x="100000" y="60000"/>
                                    </p:animScale>
                                    <p:animScale>
                                      <p:cBhvr>
                                        <p:cTn id="26" dur="62" decel="50000">
                                          <p:stCondLst>
                                            <p:cond delay="254"/>
                                          </p:stCondLst>
                                        </p:cTn>
                                        <p:tgtEl>
                                          <p:spTgt spid="13"/>
                                        </p:tgtEl>
                                      </p:cBhvr>
                                      <p:to x="100000" y="100000"/>
                                    </p:animScale>
                                    <p:animScale>
                                      <p:cBhvr>
                                        <p:cTn id="27" dur="10">
                                          <p:stCondLst>
                                            <p:cond delay="492"/>
                                          </p:stCondLst>
                                        </p:cTn>
                                        <p:tgtEl>
                                          <p:spTgt spid="13"/>
                                        </p:tgtEl>
                                      </p:cBhvr>
                                      <p:to x="100000" y="80000"/>
                                    </p:animScale>
                                    <p:animScale>
                                      <p:cBhvr>
                                        <p:cTn id="28" dur="62" decel="50000">
                                          <p:stCondLst>
                                            <p:cond delay="502"/>
                                          </p:stCondLst>
                                        </p:cTn>
                                        <p:tgtEl>
                                          <p:spTgt spid="13"/>
                                        </p:tgtEl>
                                      </p:cBhvr>
                                      <p:to x="100000" y="100000"/>
                                    </p:animScale>
                                    <p:animScale>
                                      <p:cBhvr>
                                        <p:cTn id="29" dur="10">
                                          <p:stCondLst>
                                            <p:cond delay="616"/>
                                          </p:stCondLst>
                                        </p:cTn>
                                        <p:tgtEl>
                                          <p:spTgt spid="13"/>
                                        </p:tgtEl>
                                      </p:cBhvr>
                                      <p:to x="100000" y="90000"/>
                                    </p:animScale>
                                    <p:animScale>
                                      <p:cBhvr>
                                        <p:cTn id="30" dur="62" decel="50000">
                                          <p:stCondLst>
                                            <p:cond delay="625"/>
                                          </p:stCondLst>
                                        </p:cTn>
                                        <p:tgtEl>
                                          <p:spTgt spid="13"/>
                                        </p:tgtEl>
                                      </p:cBhvr>
                                      <p:to x="100000" y="100000"/>
                                    </p:animScale>
                                    <p:animScale>
                                      <p:cBhvr>
                                        <p:cTn id="31" dur="10">
                                          <p:stCondLst>
                                            <p:cond delay="678"/>
                                          </p:stCondLst>
                                        </p:cTn>
                                        <p:tgtEl>
                                          <p:spTgt spid="13"/>
                                        </p:tgtEl>
                                      </p:cBhvr>
                                      <p:to x="100000" y="95000"/>
                                    </p:animScale>
                                    <p:animScale>
                                      <p:cBhvr>
                                        <p:cTn id="32" dur="62" decel="50000">
                                          <p:stCondLst>
                                            <p:cond delay="688"/>
                                          </p:stCondLst>
                                        </p:cTn>
                                        <p:tgtEl>
                                          <p:spTgt spid="13"/>
                                        </p:tgtEl>
                                      </p:cBhvr>
                                      <p:to x="100000" y="100000"/>
                                    </p:animScale>
                                  </p:childTnLst>
                                </p:cTn>
                              </p:par>
                            </p:childTnLst>
                          </p:cTn>
                        </p:par>
                        <p:par>
                          <p:cTn id="33" fill="hold">
                            <p:stCondLst>
                              <p:cond delay="750"/>
                            </p:stCondLst>
                            <p:childTnLst>
                              <p:par>
                                <p:cTn id="34" presetID="22" presetClass="entr" presetSubtype="8" fill="hold" nodeType="after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wipe(left)">
                                      <p:cBhvr>
                                        <p:cTn id="36" dur="500"/>
                                        <p:tgtEl>
                                          <p:spTgt spid="3"/>
                                        </p:tgtEl>
                                      </p:cBhvr>
                                    </p:animEffect>
                                  </p:childTnLst>
                                </p:cTn>
                              </p:par>
                            </p:childTnLst>
                          </p:cTn>
                        </p:par>
                        <p:par>
                          <p:cTn id="37" fill="hold">
                            <p:stCondLst>
                              <p:cond delay="1250"/>
                            </p:stCondLst>
                            <p:childTnLst>
                              <p:par>
                                <p:cTn id="38" presetID="22" presetClass="entr" presetSubtype="8"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left)">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wipe(left)">
                                      <p:cBhvr>
                                        <p:cTn id="45" dur="500"/>
                                        <p:tgtEl>
                                          <p:spTgt spid="12"/>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wipe(left)">
                                      <p:cBhvr>
                                        <p:cTn id="49" dur="500"/>
                                        <p:tgtEl>
                                          <p:spTgt spid="7"/>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down)">
                                      <p:cBhvr>
                                        <p:cTn id="54" dur="217">
                                          <p:stCondLst>
                                            <p:cond delay="0"/>
                                          </p:stCondLst>
                                        </p:cTn>
                                        <p:tgtEl>
                                          <p:spTgt spid="5"/>
                                        </p:tgtEl>
                                      </p:cBhvr>
                                    </p:animEffect>
                                    <p:anim calcmode="lin" valueType="num">
                                      <p:cBhvr>
                                        <p:cTn id="55"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6"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7"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58"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59"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60" dur="10">
                                          <p:stCondLst>
                                            <p:cond delay="244"/>
                                          </p:stCondLst>
                                        </p:cTn>
                                        <p:tgtEl>
                                          <p:spTgt spid="5"/>
                                        </p:tgtEl>
                                      </p:cBhvr>
                                      <p:to x="100000" y="60000"/>
                                    </p:animScale>
                                    <p:animScale>
                                      <p:cBhvr>
                                        <p:cTn id="61" dur="62" decel="50000">
                                          <p:stCondLst>
                                            <p:cond delay="254"/>
                                          </p:stCondLst>
                                        </p:cTn>
                                        <p:tgtEl>
                                          <p:spTgt spid="5"/>
                                        </p:tgtEl>
                                      </p:cBhvr>
                                      <p:to x="100000" y="100000"/>
                                    </p:animScale>
                                    <p:animScale>
                                      <p:cBhvr>
                                        <p:cTn id="62" dur="10">
                                          <p:stCondLst>
                                            <p:cond delay="492"/>
                                          </p:stCondLst>
                                        </p:cTn>
                                        <p:tgtEl>
                                          <p:spTgt spid="5"/>
                                        </p:tgtEl>
                                      </p:cBhvr>
                                      <p:to x="100000" y="80000"/>
                                    </p:animScale>
                                    <p:animScale>
                                      <p:cBhvr>
                                        <p:cTn id="63" dur="62" decel="50000">
                                          <p:stCondLst>
                                            <p:cond delay="502"/>
                                          </p:stCondLst>
                                        </p:cTn>
                                        <p:tgtEl>
                                          <p:spTgt spid="5"/>
                                        </p:tgtEl>
                                      </p:cBhvr>
                                      <p:to x="100000" y="100000"/>
                                    </p:animScale>
                                    <p:animScale>
                                      <p:cBhvr>
                                        <p:cTn id="64" dur="10">
                                          <p:stCondLst>
                                            <p:cond delay="616"/>
                                          </p:stCondLst>
                                        </p:cTn>
                                        <p:tgtEl>
                                          <p:spTgt spid="5"/>
                                        </p:tgtEl>
                                      </p:cBhvr>
                                      <p:to x="100000" y="90000"/>
                                    </p:animScale>
                                    <p:animScale>
                                      <p:cBhvr>
                                        <p:cTn id="65" dur="62" decel="50000">
                                          <p:stCondLst>
                                            <p:cond delay="625"/>
                                          </p:stCondLst>
                                        </p:cTn>
                                        <p:tgtEl>
                                          <p:spTgt spid="5"/>
                                        </p:tgtEl>
                                      </p:cBhvr>
                                      <p:to x="100000" y="100000"/>
                                    </p:animScale>
                                    <p:animScale>
                                      <p:cBhvr>
                                        <p:cTn id="66" dur="10">
                                          <p:stCondLst>
                                            <p:cond delay="678"/>
                                          </p:stCondLst>
                                        </p:cTn>
                                        <p:tgtEl>
                                          <p:spTgt spid="5"/>
                                        </p:tgtEl>
                                      </p:cBhvr>
                                      <p:to x="100000" y="95000"/>
                                    </p:animScale>
                                    <p:animScale>
                                      <p:cBhvr>
                                        <p:cTn id="67" dur="62" decel="50000">
                                          <p:stCondLst>
                                            <p:cond delay="688"/>
                                          </p:stCondLst>
                                        </p:cTn>
                                        <p:tgtEl>
                                          <p:spTgt spid="5"/>
                                        </p:tgtEl>
                                      </p:cBhvr>
                                      <p:to x="100000" y="100000"/>
                                    </p:animScale>
                                  </p:childTnLst>
                                </p:cTn>
                              </p:par>
                            </p:childTnLst>
                          </p:cTn>
                        </p:par>
                        <p:par>
                          <p:cTn id="68" fill="hold">
                            <p:stCondLst>
                              <p:cond delay="750"/>
                            </p:stCondLst>
                            <p:childTnLst>
                              <p:par>
                                <p:cTn id="69" presetID="22" presetClass="entr" presetSubtype="8" fill="hold" nodeType="afterEffect">
                                  <p:stCondLst>
                                    <p:cond delay="0"/>
                                  </p:stCondLst>
                                  <p:childTnLst>
                                    <p:set>
                                      <p:cBhvr>
                                        <p:cTn id="70" dur="1" fill="hold">
                                          <p:stCondLst>
                                            <p:cond delay="0"/>
                                          </p:stCondLst>
                                        </p:cTn>
                                        <p:tgtEl>
                                          <p:spTgt spid="16"/>
                                        </p:tgtEl>
                                        <p:attrNameLst>
                                          <p:attrName>style.visibility</p:attrName>
                                        </p:attrNameLst>
                                      </p:cBhvr>
                                      <p:to>
                                        <p:strVal val="visible"/>
                                      </p:to>
                                    </p:set>
                                    <p:animEffect transition="in" filter="wipe(left)">
                                      <p:cBhvr>
                                        <p:cTn id="71" dur="500"/>
                                        <p:tgtEl>
                                          <p:spTgt spid="16"/>
                                        </p:tgtEl>
                                      </p:cBhvr>
                                    </p:animEffect>
                                  </p:childTnLst>
                                </p:cTn>
                              </p:par>
                            </p:childTnLst>
                          </p:cTn>
                        </p:par>
                        <p:par>
                          <p:cTn id="72" fill="hold">
                            <p:stCondLst>
                              <p:cond delay="1250"/>
                            </p:stCondLst>
                            <p:childTnLst>
                              <p:par>
                                <p:cTn id="73" presetID="22" presetClass="entr" presetSubtype="8" fill="hold" grpId="0" nodeType="after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wipe(left)">
                                      <p:cBhvr>
                                        <p:cTn id="75" dur="500"/>
                                        <p:tgtEl>
                                          <p:spTgt spid="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4"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7D83BE4E-82FC-DEDC-880A-10F8FF9EC1FA}"/>
              </a:ext>
            </a:extLst>
          </p:cNvPr>
          <p:cNvSpPr txBox="1"/>
          <p:nvPr/>
        </p:nvSpPr>
        <p:spPr>
          <a:xfrm>
            <a:off x="3567813" y="1079416"/>
            <a:ext cx="8469481" cy="2862322"/>
          </a:xfrm>
          <a:prstGeom prst="rect">
            <a:avLst/>
          </a:prstGeom>
          <a:noFill/>
        </p:spPr>
        <p:txBody>
          <a:bodyPr wrap="square">
            <a:spAutoFit/>
          </a:bodyPr>
          <a:lstStyle/>
          <a:p>
            <a:r>
              <a:rPr lang="ru-RU" b="1" dirty="0"/>
              <a:t>Христијанинот кој знае дека себеси, природното срце, се спротивставува на Божјата волја, туку му се предал на Господ и е мртов за гревот, не може да биде иритиран или незадоволен од ништо. Тој едноставно ги става сите работи во Божји раце, уверен дека без разлика што ќе се случи, тој е под љубезното и будното око на Оној кој работи сè за доброто на оние кои веруваат во Него. Еден од највидливите ефекти од преобраќањето е извонредната промена што се гледа во карактерот на личноста која била раздразлива, огорчена и лесно се лути. Таквите луѓе стануваат нежни, љубезни и мирни под влијание на Светиот Дух. Сите напори на Сатана да ги вознемири и да го ослободи нивниот поранешен насилен темперамент се неуспешни.</a:t>
            </a:r>
            <a:endParaRPr lang="es-ES" b="1" dirty="0"/>
          </a:p>
        </p:txBody>
      </p:sp>
      <p:sp>
        <p:nvSpPr>
          <p:cNvPr id="20" name="CuadroTexto 19">
            <a:extLst>
              <a:ext uri="{FF2B5EF4-FFF2-40B4-BE49-F238E27FC236}">
                <a16:creationId xmlns:a16="http://schemas.microsoft.com/office/drawing/2014/main" id="{DCBD09C9-B52E-196F-AB57-6895DC46C2C6}"/>
              </a:ext>
            </a:extLst>
          </p:cNvPr>
          <p:cNvSpPr txBox="1"/>
          <p:nvPr/>
        </p:nvSpPr>
        <p:spPr>
          <a:xfrm>
            <a:off x="3993464" y="3984843"/>
            <a:ext cx="5342308" cy="1477328"/>
          </a:xfrm>
          <a:prstGeom prst="rect">
            <a:avLst/>
          </a:prstGeom>
          <a:noFill/>
        </p:spPr>
        <p:txBody>
          <a:bodyPr wrap="square">
            <a:spAutoFit/>
          </a:bodyPr>
          <a:lstStyle/>
          <a:p>
            <a:r>
              <a:rPr lang="ru-RU" b="1" dirty="0"/>
              <a:t>Фарисеите дојдоа и почнаа да се препираат со Исус. За да Го искушаат, побараа од Него знак од небото. Тој воздивна длабоко и рече: „Зошто ова поколение бара чудотворен знак? Ви велам, нема да му се даде знак“ (Марко 8:11-12).</a:t>
            </a:r>
            <a:endParaRPr lang="es-ES" b="1" dirty="0"/>
          </a:p>
        </p:txBody>
      </p:sp>
      <p:sp>
        <p:nvSpPr>
          <p:cNvPr id="28" name="CuadroTexto 27">
            <a:extLst>
              <a:ext uri="{FF2B5EF4-FFF2-40B4-BE49-F238E27FC236}">
                <a16:creationId xmlns:a16="http://schemas.microsoft.com/office/drawing/2014/main" id="{84B8BA7F-F71C-0CC5-52E6-6E288C0A3DDA}"/>
              </a:ext>
            </a:extLst>
          </p:cNvPr>
          <p:cNvSpPr txBox="1"/>
          <p:nvPr/>
        </p:nvSpPr>
        <p:spPr>
          <a:xfrm>
            <a:off x="3993464" y="5380672"/>
            <a:ext cx="5299008" cy="1477328"/>
          </a:xfrm>
          <a:prstGeom prst="rect">
            <a:avLst/>
          </a:prstGeom>
          <a:noFill/>
        </p:spPr>
        <p:txBody>
          <a:bodyPr wrap="square">
            <a:spAutoFit/>
          </a:bodyPr>
          <a:lstStyle/>
          <a:p>
            <a:r>
              <a:rPr lang="ru-RU" b="1" dirty="0"/>
              <a:t>И првосвештениците многу го обвинуваа. Пилат пак го праша, велејќи: „Не одговараш ништо? Погледнете за колку работи ве обвинуваат. Но Исус дури и не одговори со тоа; така што Пилат се восхити (Марко 15:3-5).</a:t>
            </a:r>
            <a:endParaRPr lang="es-ES" b="1" dirty="0"/>
          </a:p>
        </p:txBody>
      </p:sp>
      <p:sp>
        <p:nvSpPr>
          <p:cNvPr id="6" name="Rectángulo: esquinas redondeadas 5">
            <a:extLst>
              <a:ext uri="{FF2B5EF4-FFF2-40B4-BE49-F238E27FC236}">
                <a16:creationId xmlns:a16="http://schemas.microsoft.com/office/drawing/2014/main" id="{E8FD5FC6-68FA-9B91-FFDF-9CDB627EFD20}"/>
              </a:ext>
            </a:extLst>
          </p:cNvPr>
          <p:cNvSpPr/>
          <p:nvPr/>
        </p:nvSpPr>
        <p:spPr>
          <a:xfrm>
            <a:off x="8560225" y="161711"/>
            <a:ext cx="2948934" cy="522014"/>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8" name="Forma libre: forma 7">
            <a:extLst>
              <a:ext uri="{FF2B5EF4-FFF2-40B4-BE49-F238E27FC236}">
                <a16:creationId xmlns:a16="http://schemas.microsoft.com/office/drawing/2014/main" id="{166623D5-166D-3ED7-8C97-F7C7EB79533B}"/>
              </a:ext>
            </a:extLst>
          </p:cNvPr>
          <p:cNvSpPr/>
          <p:nvPr/>
        </p:nvSpPr>
        <p:spPr>
          <a:xfrm>
            <a:off x="9040284" y="474919"/>
            <a:ext cx="2948934" cy="522014"/>
          </a:xfrm>
          <a:custGeom>
            <a:avLst/>
            <a:gdLst>
              <a:gd name="connsiteX0" fmla="*/ 0 w 2948934"/>
              <a:gd name="connsiteY0" fmla="*/ 52201 h 522014"/>
              <a:gd name="connsiteX1" fmla="*/ 52201 w 2948934"/>
              <a:gd name="connsiteY1" fmla="*/ 0 h 522014"/>
              <a:gd name="connsiteX2" fmla="*/ 2896733 w 2948934"/>
              <a:gd name="connsiteY2" fmla="*/ 0 h 522014"/>
              <a:gd name="connsiteX3" fmla="*/ 2948934 w 2948934"/>
              <a:gd name="connsiteY3" fmla="*/ 52201 h 522014"/>
              <a:gd name="connsiteX4" fmla="*/ 2948934 w 2948934"/>
              <a:gd name="connsiteY4" fmla="*/ 469813 h 522014"/>
              <a:gd name="connsiteX5" fmla="*/ 2896733 w 2948934"/>
              <a:gd name="connsiteY5" fmla="*/ 522014 h 522014"/>
              <a:gd name="connsiteX6" fmla="*/ 52201 w 2948934"/>
              <a:gd name="connsiteY6" fmla="*/ 522014 h 522014"/>
              <a:gd name="connsiteX7" fmla="*/ 0 w 2948934"/>
              <a:gd name="connsiteY7" fmla="*/ 469813 h 522014"/>
              <a:gd name="connsiteX8" fmla="*/ 0 w 2948934"/>
              <a:gd name="connsiteY8" fmla="*/ 52201 h 522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522014">
                <a:moveTo>
                  <a:pt x="0" y="52201"/>
                </a:moveTo>
                <a:cubicBezTo>
                  <a:pt x="0" y="23371"/>
                  <a:pt x="23371" y="0"/>
                  <a:pt x="52201" y="0"/>
                </a:cubicBezTo>
                <a:lnTo>
                  <a:pt x="2896733" y="0"/>
                </a:lnTo>
                <a:cubicBezTo>
                  <a:pt x="2925563" y="0"/>
                  <a:pt x="2948934" y="23371"/>
                  <a:pt x="2948934" y="52201"/>
                </a:cubicBezTo>
                <a:lnTo>
                  <a:pt x="2948934" y="469813"/>
                </a:lnTo>
                <a:cubicBezTo>
                  <a:pt x="2948934" y="498643"/>
                  <a:pt x="2925563" y="522014"/>
                  <a:pt x="2896733" y="522014"/>
                </a:cubicBezTo>
                <a:lnTo>
                  <a:pt x="52201" y="522014"/>
                </a:lnTo>
                <a:cubicBezTo>
                  <a:pt x="23371" y="522014"/>
                  <a:pt x="0" y="498643"/>
                  <a:pt x="0" y="469813"/>
                </a:cubicBezTo>
                <a:lnTo>
                  <a:pt x="0" y="52201"/>
                </a:lnTo>
                <a:close/>
              </a:path>
            </a:pathLst>
          </a:custGeom>
          <a:solidFill>
            <a:srgbClr val="9758B8"/>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lvl="0" algn="ctr" defTabSz="977900">
              <a:lnSpc>
                <a:spcPct val="90000"/>
              </a:lnSpc>
              <a:spcBef>
                <a:spcPct val="0"/>
              </a:spcBef>
              <a:spcAft>
                <a:spcPct val="35000"/>
              </a:spcAft>
            </a:pPr>
            <a:r>
              <a:rPr lang="ru-RU" sz="2200" b="1" dirty="0">
                <a:solidFill>
                  <a:schemeClr val="bg1"/>
                </a:solidFill>
                <a:effectLst>
                  <a:outerShdw blurRad="38100" dist="38100" dir="2700000" algn="tl">
                    <a:srgbClr val="000000">
                      <a:alpha val="43137"/>
                    </a:srgbClr>
                  </a:outerShdw>
                </a:effectLst>
              </a:rPr>
              <a:t>Љубовта не се лути лесно</a:t>
            </a:r>
            <a:endParaRPr lang="es-ES" sz="2200" b="1" kern="1200" dirty="0">
              <a:solidFill>
                <a:schemeClr val="bg1"/>
              </a:solidFill>
              <a:effectLst>
                <a:outerShdw blurRad="38100" dist="38100" dir="2700000" algn="tl">
                  <a:srgbClr val="000000">
                    <a:alpha val="43137"/>
                  </a:srgbClr>
                </a:outerShdw>
              </a:effectLst>
            </a:endParaRPr>
          </a:p>
        </p:txBody>
      </p:sp>
      <p:grpSp>
        <p:nvGrpSpPr>
          <p:cNvPr id="14" name="Grupo 13">
            <a:extLst>
              <a:ext uri="{FF2B5EF4-FFF2-40B4-BE49-F238E27FC236}">
                <a16:creationId xmlns:a16="http://schemas.microsoft.com/office/drawing/2014/main" id="{56AA5889-09A6-720A-B8C6-C41E6542D28C}"/>
              </a:ext>
            </a:extLst>
          </p:cNvPr>
          <p:cNvGrpSpPr/>
          <p:nvPr/>
        </p:nvGrpSpPr>
        <p:grpSpPr>
          <a:xfrm>
            <a:off x="96059" y="82543"/>
            <a:ext cx="2208584" cy="880703"/>
            <a:chOff x="96059" y="82543"/>
            <a:chExt cx="2208584" cy="880703"/>
          </a:xfrm>
        </p:grpSpPr>
        <p:pic>
          <p:nvPicPr>
            <p:cNvPr id="7" name="Imagen 6">
              <a:extLst>
                <a:ext uri="{FF2B5EF4-FFF2-40B4-BE49-F238E27FC236}">
                  <a16:creationId xmlns:a16="http://schemas.microsoft.com/office/drawing/2014/main" id="{92CD7249-A350-BF00-FC09-7973F57E86E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82543"/>
              <a:ext cx="2208584" cy="880703"/>
            </a:xfrm>
            <a:prstGeom prst="rect">
              <a:avLst/>
            </a:prstGeom>
          </p:spPr>
        </p:pic>
        <p:sp>
          <p:nvSpPr>
            <p:cNvPr id="9" name="CuadroTexto 8">
              <a:extLst>
                <a:ext uri="{FF2B5EF4-FFF2-40B4-BE49-F238E27FC236}">
                  <a16:creationId xmlns:a16="http://schemas.microsoft.com/office/drawing/2014/main" id="{03185D0C-5FCF-3111-5B39-A828C8B44EBE}"/>
                </a:ext>
              </a:extLst>
            </p:cNvPr>
            <p:cNvSpPr txBox="1"/>
            <p:nvPr/>
          </p:nvSpPr>
          <p:spPr>
            <a:xfrm>
              <a:off x="468871" y="125762"/>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5" name="Grupo 14">
            <a:extLst>
              <a:ext uri="{FF2B5EF4-FFF2-40B4-BE49-F238E27FC236}">
                <a16:creationId xmlns:a16="http://schemas.microsoft.com/office/drawing/2014/main" id="{3DCC70A4-4D52-24F8-171B-6EAAC04B4A38}"/>
              </a:ext>
            </a:extLst>
          </p:cNvPr>
          <p:cNvGrpSpPr/>
          <p:nvPr/>
        </p:nvGrpSpPr>
        <p:grpSpPr>
          <a:xfrm>
            <a:off x="246889" y="4081457"/>
            <a:ext cx="3281902" cy="1015663"/>
            <a:chOff x="246889" y="4081457"/>
            <a:chExt cx="3281902" cy="1015663"/>
          </a:xfrm>
        </p:grpSpPr>
        <p:pic>
          <p:nvPicPr>
            <p:cNvPr id="10" name="Imagen 9">
              <a:extLst>
                <a:ext uri="{FF2B5EF4-FFF2-40B4-BE49-F238E27FC236}">
                  <a16:creationId xmlns:a16="http://schemas.microsoft.com/office/drawing/2014/main" id="{B7545693-28CB-FD85-E286-6765D2DE4E0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46889" y="4114049"/>
              <a:ext cx="3044555" cy="969364"/>
            </a:xfrm>
            <a:prstGeom prst="rect">
              <a:avLst/>
            </a:prstGeom>
          </p:spPr>
        </p:pic>
        <p:sp>
          <p:nvSpPr>
            <p:cNvPr id="11" name="CuadroTexto 10">
              <a:extLst>
                <a:ext uri="{FF2B5EF4-FFF2-40B4-BE49-F238E27FC236}">
                  <a16:creationId xmlns:a16="http://schemas.microsoft.com/office/drawing/2014/main" id="{3F9C78D4-9218-D62B-FC46-9A67AB41CD1B}"/>
                </a:ext>
              </a:extLst>
            </p:cNvPr>
            <p:cNvSpPr txBox="1"/>
            <p:nvPr/>
          </p:nvSpPr>
          <p:spPr>
            <a:xfrm rot="541628">
              <a:off x="862392" y="4081457"/>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3" name="Imagen 2" descr="Un grupo de personas disfrazadas&#10;&#10;Descripción generada automáticamente con confianza baja">
            <a:extLst>
              <a:ext uri="{FF2B5EF4-FFF2-40B4-BE49-F238E27FC236}">
                <a16:creationId xmlns:a16="http://schemas.microsoft.com/office/drawing/2014/main" id="{800318CD-D892-985B-134D-221440DBD6AD}"/>
              </a:ext>
            </a:extLst>
          </p:cNvPr>
          <p:cNvPicPr>
            <a:picLocks noChangeAspect="1"/>
          </p:cNvPicPr>
          <p:nvPr/>
        </p:nvPicPr>
        <p:blipFill rotWithShape="1">
          <a:blip r:embed="rId6">
            <a:extLst>
              <a:ext uri="{28A0092B-C50C-407E-A947-70E740481C1C}">
                <a14:useLocalDpi xmlns:a14="http://schemas.microsoft.com/office/drawing/2010/main" val="0"/>
              </a:ext>
            </a:extLst>
          </a:blip>
          <a:srcRect t="27383"/>
          <a:stretch/>
        </p:blipFill>
        <p:spPr>
          <a:xfrm>
            <a:off x="144381" y="5223579"/>
            <a:ext cx="3690137" cy="1508659"/>
          </a:xfrm>
          <a:prstGeom prst="round2DiagRect">
            <a:avLst>
              <a:gd name="adj1" fmla="val 16667"/>
              <a:gd name="adj2" fmla="val 0"/>
            </a:avLst>
          </a:prstGeom>
          <a:ln w="38100" cap="sq">
            <a:solidFill>
              <a:srgbClr val="55296D"/>
            </a:solidFill>
            <a:miter lim="800000"/>
          </a:ln>
          <a:effectLst>
            <a:outerShdw blurRad="254000" algn="tl" rotWithShape="0">
              <a:srgbClr val="000000">
                <a:alpha val="43000"/>
              </a:srgbClr>
            </a:outerShdw>
          </a:effectLst>
        </p:spPr>
      </p:pic>
      <p:pic>
        <p:nvPicPr>
          <p:cNvPr id="12" name="Imagen 11" descr="Un grupo de personas en frente de edificio&#10;&#10;Descripción generada automáticamente con confianza media">
            <a:extLst>
              <a:ext uri="{FF2B5EF4-FFF2-40B4-BE49-F238E27FC236}">
                <a16:creationId xmlns:a16="http://schemas.microsoft.com/office/drawing/2014/main" id="{2FB3A867-478A-5747-069E-BAD53FA1E9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35602" y="4017138"/>
            <a:ext cx="2701692" cy="2701692"/>
          </a:xfrm>
          <a:prstGeom prst="round2DiagRect">
            <a:avLst>
              <a:gd name="adj1" fmla="val 0"/>
              <a:gd name="adj2" fmla="val 11701"/>
            </a:avLst>
          </a:prstGeom>
          <a:ln w="38100" cap="sq">
            <a:solidFill>
              <a:srgbClr val="55296D"/>
            </a:solidFill>
            <a:miter lim="800000"/>
          </a:ln>
          <a:effectLst>
            <a:outerShdw blurRad="254000" algn="tl" rotWithShape="0">
              <a:srgbClr val="000000">
                <a:alpha val="43000"/>
              </a:srgbClr>
            </a:outerShdw>
          </a:effectLst>
        </p:spPr>
      </p:pic>
      <p:pic>
        <p:nvPicPr>
          <p:cNvPr id="13" name="Imagen 12">
            <a:extLst>
              <a:ext uri="{FF2B5EF4-FFF2-40B4-BE49-F238E27FC236}">
                <a16:creationId xmlns:a16="http://schemas.microsoft.com/office/drawing/2014/main" id="{55C8DC07-9C0A-54EA-29C8-D6EC06E2C612}"/>
              </a:ext>
            </a:extLst>
          </p:cNvPr>
          <p:cNvPicPr>
            <a:picLocks noChangeAspect="1"/>
          </p:cNvPicPr>
          <p:nvPr/>
        </p:nvPicPr>
        <p:blipFill rotWithShape="1">
          <a:blip r:embed="rId8"/>
          <a:srcRect l="14923" r="12828"/>
          <a:stretch/>
        </p:blipFill>
        <p:spPr>
          <a:xfrm>
            <a:off x="178886" y="1071103"/>
            <a:ext cx="3246723" cy="2808643"/>
          </a:xfrm>
          <a:prstGeom prst="round2DiagRect">
            <a:avLst>
              <a:gd name="adj1" fmla="val 16667"/>
              <a:gd name="adj2" fmla="val 12900"/>
            </a:avLst>
          </a:prstGeom>
          <a:ln w="38100" cap="sq">
            <a:solidFill>
              <a:srgbClr val="497C51"/>
            </a:solidFill>
            <a:miter lim="800000"/>
          </a:ln>
          <a:effectLst>
            <a:outerShdw blurRad="254000" algn="tl" rotWithShape="0">
              <a:srgbClr val="000000">
                <a:alpha val="43000"/>
              </a:srgbClr>
            </a:outerShdw>
          </a:effectLst>
        </p:spPr>
      </p:pic>
      <p:sp>
        <p:nvSpPr>
          <p:cNvPr id="4" name="CuadroTexto 3">
            <a:extLst>
              <a:ext uri="{FF2B5EF4-FFF2-40B4-BE49-F238E27FC236}">
                <a16:creationId xmlns:a16="http://schemas.microsoft.com/office/drawing/2014/main" id="{5024B323-4B41-7D79-5325-BE82D65AE00D}"/>
              </a:ext>
            </a:extLst>
          </p:cNvPr>
          <p:cNvSpPr txBox="1"/>
          <p:nvPr/>
        </p:nvSpPr>
        <p:spPr>
          <a:xfrm>
            <a:off x="2370667" y="106022"/>
            <a:ext cx="6349010" cy="923330"/>
          </a:xfrm>
          <a:prstGeom prst="rect">
            <a:avLst/>
          </a:prstGeom>
          <a:noFill/>
        </p:spPr>
        <p:txBody>
          <a:bodyPr wrap="square">
            <a:spAutoFit/>
          </a:bodyPr>
          <a:lstStyle/>
          <a:p>
            <a:r>
              <a:rPr lang="ru-RU" b="1" dirty="0"/>
              <a:t>Ништо не може да ја наруши рамнодушноста на совршената љубов и да произведе манифестација на незадоволство, нетрпение или лутина.</a:t>
            </a:r>
            <a:endParaRPr lang="es-ES" dirty="0"/>
          </a:p>
        </p:txBody>
      </p:sp>
    </p:spTree>
    <p:extLst>
      <p:ext uri="{BB962C8B-B14F-4D97-AF65-F5344CB8AC3E}">
        <p14:creationId xmlns:p14="http://schemas.microsoft.com/office/powerpoint/2010/main" val="363652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800" decel="100000"/>
                                        <p:tgtEl>
                                          <p:spTgt spid="8"/>
                                        </p:tgtEl>
                                      </p:cBhvr>
                                    </p:animEffect>
                                    <p:anim calcmode="lin" valueType="num">
                                      <p:cBhvr>
                                        <p:cTn id="12" dur="800" decel="100000" fill="hold"/>
                                        <p:tgtEl>
                                          <p:spTgt spid="8"/>
                                        </p:tgtEl>
                                        <p:attrNameLst>
                                          <p:attrName>style.rotation</p:attrName>
                                        </p:attrNameLst>
                                      </p:cBhvr>
                                      <p:tavLst>
                                        <p:tav tm="0">
                                          <p:val>
                                            <p:fltVal val="-90"/>
                                          </p:val>
                                        </p:tav>
                                        <p:tav tm="100000">
                                          <p:val>
                                            <p:fltVal val="0"/>
                                          </p:val>
                                        </p:tav>
                                      </p:tavLst>
                                    </p:anim>
                                    <p:anim calcmode="lin" valueType="num">
                                      <p:cBhvr>
                                        <p:cTn id="13" dur="800" decel="100000" fill="hold"/>
                                        <p:tgtEl>
                                          <p:spTgt spid="8"/>
                                        </p:tgtEl>
                                        <p:attrNameLst>
                                          <p:attrName>ppt_x</p:attrName>
                                        </p:attrNameLst>
                                      </p:cBhvr>
                                      <p:tavLst>
                                        <p:tav tm="0">
                                          <p:val>
                                            <p:strVal val="#ppt_x+0.4"/>
                                          </p:val>
                                        </p:tav>
                                        <p:tav tm="100000">
                                          <p:val>
                                            <p:strVal val="#ppt_x-0.05"/>
                                          </p:val>
                                        </p:tav>
                                      </p:tavLst>
                                    </p:anim>
                                    <p:anim calcmode="lin" valueType="num">
                                      <p:cBhvr>
                                        <p:cTn id="14" dur="800" decel="100000" fill="hold"/>
                                        <p:tgtEl>
                                          <p:spTgt spid="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24" dur="1000" fill="hold"/>
                                        <p:tgtEl>
                                          <p:spTgt spid="1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ipe(left)">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35" presetClass="entr" presetSubtype="0"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750"/>
                                        <p:tgtEl>
                                          <p:spTgt spid="13"/>
                                        </p:tgtEl>
                                      </p:cBhvr>
                                    </p:animEffect>
                                    <p:anim calcmode="lin" valueType="num">
                                      <p:cBhvr>
                                        <p:cTn id="39" dur="750" fill="hold"/>
                                        <p:tgtEl>
                                          <p:spTgt spid="13"/>
                                        </p:tgtEl>
                                        <p:attrNameLst>
                                          <p:attrName>style.rotation</p:attrName>
                                        </p:attrNameLst>
                                      </p:cBhvr>
                                      <p:tavLst>
                                        <p:tav tm="0">
                                          <p:val>
                                            <p:fltVal val="720"/>
                                          </p:val>
                                        </p:tav>
                                        <p:tav tm="100000">
                                          <p:val>
                                            <p:fltVal val="0"/>
                                          </p:val>
                                        </p:tav>
                                      </p:tavLst>
                                    </p:anim>
                                    <p:anim calcmode="lin" valueType="num">
                                      <p:cBhvr>
                                        <p:cTn id="40" dur="750" fill="hold"/>
                                        <p:tgtEl>
                                          <p:spTgt spid="13"/>
                                        </p:tgtEl>
                                        <p:attrNameLst>
                                          <p:attrName>ppt_h</p:attrName>
                                        </p:attrNameLst>
                                      </p:cBhvr>
                                      <p:tavLst>
                                        <p:tav tm="0">
                                          <p:val>
                                            <p:fltVal val="0"/>
                                          </p:val>
                                        </p:tav>
                                        <p:tav tm="100000">
                                          <p:val>
                                            <p:strVal val="#ppt_h"/>
                                          </p:val>
                                        </p:tav>
                                      </p:tavLst>
                                    </p:anim>
                                    <p:anim calcmode="lin" valueType="num">
                                      <p:cBhvr>
                                        <p:cTn id="41" dur="750" fill="hold"/>
                                        <p:tgtEl>
                                          <p:spTgt spid="13"/>
                                        </p:tgtEl>
                                        <p:attrNameLst>
                                          <p:attrName>ppt_w</p:attrName>
                                        </p:attrNameLst>
                                      </p:cBhvr>
                                      <p:tavLst>
                                        <p:tav tm="0">
                                          <p:val>
                                            <p:fltVal val="0"/>
                                          </p:val>
                                        </p:tav>
                                        <p:tav tm="100000">
                                          <p:val>
                                            <p:strVal val="#ppt_w"/>
                                          </p:val>
                                        </p:tav>
                                      </p:tavLst>
                                    </p:anim>
                                  </p:childTnLst>
                                </p:cTn>
                              </p:par>
                            </p:childTnLst>
                          </p:cTn>
                        </p:par>
                        <p:par>
                          <p:cTn id="42" fill="hold">
                            <p:stCondLst>
                              <p:cond delay="750"/>
                            </p:stCondLst>
                            <p:childTnLst>
                              <p:par>
                                <p:cTn id="43" presetID="22" presetClass="entr" presetSubtype="8" fill="hold" grpId="0" nodeType="after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500"/>
                                        <p:tgtEl>
                                          <p:spTgt spid="5"/>
                                        </p:tgtEl>
                                      </p:cBhvr>
                                    </p:animEffect>
                                  </p:childTnLst>
                                </p:cTn>
                              </p:par>
                            </p:childTnLst>
                          </p:cTn>
                        </p:par>
                      </p:childTnLst>
                    </p:cTn>
                  </p:par>
                  <p:par>
                    <p:cTn id="46" fill="hold">
                      <p:stCondLst>
                        <p:cond delay="indefinite"/>
                      </p:stCondLst>
                      <p:childTnLst>
                        <p:par>
                          <p:cTn id="47" fill="hold">
                            <p:stCondLst>
                              <p:cond delay="0"/>
                            </p:stCondLst>
                            <p:childTnLst>
                              <p:par>
                                <p:cTn id="48" presetID="25" presetClass="entr" presetSubtype="0" fill="hold" nodeType="click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p:cTn id="50"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1"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2"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3" dur="1000" fill="hold"/>
                                        <p:tgtEl>
                                          <p:spTgt spid="15"/>
                                        </p:tgtEl>
                                        <p:attrNameLst>
                                          <p:attrName>ppt_h</p:attrName>
                                        </p:attrNameLst>
                                      </p:cBhvr>
                                      <p:tavLst>
                                        <p:tav tm="0">
                                          <p:val>
                                            <p:strVal val="#ppt_h"/>
                                          </p:val>
                                        </p:tav>
                                        <p:tav tm="100000">
                                          <p:val>
                                            <p:strVal val="#ppt_h"/>
                                          </p:val>
                                        </p:tav>
                                      </p:tavLst>
                                    </p:anim>
                                    <p:anim calcmode="lin" valueType="num">
                                      <p:cBhvr>
                                        <p:cTn id="54"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5"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6"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7" dur="1000" decel="50000">
                                          <p:stCondLst>
                                            <p:cond delay="0"/>
                                          </p:stCondLst>
                                        </p:cTn>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5" presetClass="entr" presetSubtype="0" fill="hold" nodeType="clickEffect">
                                  <p:stCondLst>
                                    <p:cond delay="0"/>
                                  </p:stCondLst>
                                  <p:childTnLst>
                                    <p:set>
                                      <p:cBhvr>
                                        <p:cTn id="61" dur="1" fill="hold">
                                          <p:stCondLst>
                                            <p:cond delay="0"/>
                                          </p:stCondLst>
                                        </p:cTn>
                                        <p:tgtEl>
                                          <p:spTgt spid="3"/>
                                        </p:tgtEl>
                                        <p:attrNameLst>
                                          <p:attrName>style.visibility</p:attrName>
                                        </p:attrNameLst>
                                      </p:cBhvr>
                                      <p:to>
                                        <p:strVal val="visible"/>
                                      </p:to>
                                    </p:set>
                                    <p:animEffect transition="in" filter="fade">
                                      <p:cBhvr>
                                        <p:cTn id="62" dur="750"/>
                                        <p:tgtEl>
                                          <p:spTgt spid="3"/>
                                        </p:tgtEl>
                                      </p:cBhvr>
                                    </p:animEffect>
                                    <p:anim calcmode="lin" valueType="num">
                                      <p:cBhvr>
                                        <p:cTn id="63" dur="750" fill="hold"/>
                                        <p:tgtEl>
                                          <p:spTgt spid="3"/>
                                        </p:tgtEl>
                                        <p:attrNameLst>
                                          <p:attrName>style.rotation</p:attrName>
                                        </p:attrNameLst>
                                      </p:cBhvr>
                                      <p:tavLst>
                                        <p:tav tm="0">
                                          <p:val>
                                            <p:fltVal val="720"/>
                                          </p:val>
                                        </p:tav>
                                        <p:tav tm="100000">
                                          <p:val>
                                            <p:fltVal val="0"/>
                                          </p:val>
                                        </p:tav>
                                      </p:tavLst>
                                    </p:anim>
                                    <p:anim calcmode="lin" valueType="num">
                                      <p:cBhvr>
                                        <p:cTn id="64" dur="750" fill="hold"/>
                                        <p:tgtEl>
                                          <p:spTgt spid="3"/>
                                        </p:tgtEl>
                                        <p:attrNameLst>
                                          <p:attrName>ppt_h</p:attrName>
                                        </p:attrNameLst>
                                      </p:cBhvr>
                                      <p:tavLst>
                                        <p:tav tm="0">
                                          <p:val>
                                            <p:fltVal val="0"/>
                                          </p:val>
                                        </p:tav>
                                        <p:tav tm="100000">
                                          <p:val>
                                            <p:strVal val="#ppt_h"/>
                                          </p:val>
                                        </p:tav>
                                      </p:tavLst>
                                    </p:anim>
                                    <p:anim calcmode="lin" valueType="num">
                                      <p:cBhvr>
                                        <p:cTn id="65" dur="750" fill="hold"/>
                                        <p:tgtEl>
                                          <p:spTgt spid="3"/>
                                        </p:tgtEl>
                                        <p:attrNameLst>
                                          <p:attrName>ppt_w</p:attrName>
                                        </p:attrNameLst>
                                      </p:cBhvr>
                                      <p:tavLst>
                                        <p:tav tm="0">
                                          <p:val>
                                            <p:fltVal val="0"/>
                                          </p:val>
                                        </p:tav>
                                        <p:tav tm="100000">
                                          <p:val>
                                            <p:strVal val="#ppt_w"/>
                                          </p:val>
                                        </p:tav>
                                      </p:tavLst>
                                    </p:anim>
                                  </p:childTnLst>
                                </p:cTn>
                              </p:par>
                            </p:childTnLst>
                          </p:cTn>
                        </p:par>
                        <p:par>
                          <p:cTn id="66" fill="hold">
                            <p:stCondLst>
                              <p:cond delay="750"/>
                            </p:stCondLst>
                            <p:childTnLst>
                              <p:par>
                                <p:cTn id="67" presetID="22" presetClass="entr" presetSubtype="8" fill="hold" grpId="0" nodeType="afterEffect">
                                  <p:stCondLst>
                                    <p:cond delay="0"/>
                                  </p:stCondLst>
                                  <p:childTnLst>
                                    <p:set>
                                      <p:cBhvr>
                                        <p:cTn id="68" dur="1" fill="hold">
                                          <p:stCondLst>
                                            <p:cond delay="0"/>
                                          </p:stCondLst>
                                        </p:cTn>
                                        <p:tgtEl>
                                          <p:spTgt spid="20">
                                            <p:txEl>
                                              <p:pRg st="0" end="0"/>
                                            </p:txEl>
                                          </p:spTgt>
                                        </p:tgtEl>
                                        <p:attrNameLst>
                                          <p:attrName>style.visibility</p:attrName>
                                        </p:attrNameLst>
                                      </p:cBhvr>
                                      <p:to>
                                        <p:strVal val="visible"/>
                                      </p:to>
                                    </p:set>
                                    <p:animEffect transition="in" filter="wipe(left)">
                                      <p:cBhvr>
                                        <p:cTn id="69" dur="500"/>
                                        <p:tgtEl>
                                          <p:spTgt spid="20">
                                            <p:txEl>
                                              <p:pRg st="0" end="0"/>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35"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750"/>
                                        <p:tgtEl>
                                          <p:spTgt spid="12"/>
                                        </p:tgtEl>
                                      </p:cBhvr>
                                    </p:animEffect>
                                    <p:anim calcmode="lin" valueType="num">
                                      <p:cBhvr>
                                        <p:cTn id="75" dur="750" fill="hold"/>
                                        <p:tgtEl>
                                          <p:spTgt spid="12"/>
                                        </p:tgtEl>
                                        <p:attrNameLst>
                                          <p:attrName>style.rotation</p:attrName>
                                        </p:attrNameLst>
                                      </p:cBhvr>
                                      <p:tavLst>
                                        <p:tav tm="0">
                                          <p:val>
                                            <p:fltVal val="720"/>
                                          </p:val>
                                        </p:tav>
                                        <p:tav tm="100000">
                                          <p:val>
                                            <p:fltVal val="0"/>
                                          </p:val>
                                        </p:tav>
                                      </p:tavLst>
                                    </p:anim>
                                    <p:anim calcmode="lin" valueType="num">
                                      <p:cBhvr>
                                        <p:cTn id="76" dur="750" fill="hold"/>
                                        <p:tgtEl>
                                          <p:spTgt spid="12"/>
                                        </p:tgtEl>
                                        <p:attrNameLst>
                                          <p:attrName>ppt_h</p:attrName>
                                        </p:attrNameLst>
                                      </p:cBhvr>
                                      <p:tavLst>
                                        <p:tav tm="0">
                                          <p:val>
                                            <p:fltVal val="0"/>
                                          </p:val>
                                        </p:tav>
                                        <p:tav tm="100000">
                                          <p:val>
                                            <p:strVal val="#ppt_h"/>
                                          </p:val>
                                        </p:tav>
                                      </p:tavLst>
                                    </p:anim>
                                    <p:anim calcmode="lin" valueType="num">
                                      <p:cBhvr>
                                        <p:cTn id="77" dur="750" fill="hold"/>
                                        <p:tgtEl>
                                          <p:spTgt spid="12"/>
                                        </p:tgtEl>
                                        <p:attrNameLst>
                                          <p:attrName>ppt_w</p:attrName>
                                        </p:attrNameLst>
                                      </p:cBhvr>
                                      <p:tavLst>
                                        <p:tav tm="0">
                                          <p:val>
                                            <p:fltVal val="0"/>
                                          </p:val>
                                        </p:tav>
                                        <p:tav tm="100000">
                                          <p:val>
                                            <p:strVal val="#ppt_w"/>
                                          </p:val>
                                        </p:tav>
                                      </p:tavLst>
                                    </p:anim>
                                  </p:childTnLst>
                                </p:cTn>
                              </p:par>
                            </p:childTnLst>
                          </p:cTn>
                        </p:par>
                        <p:par>
                          <p:cTn id="78" fill="hold">
                            <p:stCondLst>
                              <p:cond delay="750"/>
                            </p:stCondLst>
                            <p:childTnLst>
                              <p:par>
                                <p:cTn id="79" presetID="22" presetClass="entr" presetSubtype="8" fill="hold" grpId="0" nodeType="afterEffect">
                                  <p:stCondLst>
                                    <p:cond delay="0"/>
                                  </p:stCondLst>
                                  <p:childTnLst>
                                    <p:set>
                                      <p:cBhvr>
                                        <p:cTn id="80" dur="1" fill="hold">
                                          <p:stCondLst>
                                            <p:cond delay="0"/>
                                          </p:stCondLst>
                                        </p:cTn>
                                        <p:tgtEl>
                                          <p:spTgt spid="28">
                                            <p:txEl>
                                              <p:pRg st="0" end="0"/>
                                            </p:txEl>
                                          </p:spTgt>
                                        </p:tgtEl>
                                        <p:attrNameLst>
                                          <p:attrName>style.visibility</p:attrName>
                                        </p:attrNameLst>
                                      </p:cBhvr>
                                      <p:to>
                                        <p:strVal val="visible"/>
                                      </p:to>
                                    </p:set>
                                    <p:animEffect transition="in" filter="wipe(left)">
                                      <p:cBhvr>
                                        <p:cTn id="81"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build="p"/>
      <p:bldP spid="28" grpId="0" build="p"/>
      <p:bldP spid="8"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DA68C0F0-64F8-CAD6-8A58-92942A5232A6}"/>
              </a:ext>
            </a:extLst>
          </p:cNvPr>
          <p:cNvSpPr txBox="1"/>
          <p:nvPr/>
        </p:nvSpPr>
        <p:spPr>
          <a:xfrm>
            <a:off x="493946" y="3568645"/>
            <a:ext cx="4128854" cy="646331"/>
          </a:xfrm>
          <a:prstGeom prst="rect">
            <a:avLst/>
          </a:prstGeom>
          <a:noFill/>
        </p:spPr>
        <p:txBody>
          <a:bodyPr wrap="square">
            <a:spAutoFit/>
          </a:bodyPr>
          <a:lstStyle/>
          <a:p>
            <a:r>
              <a:rPr lang="ru-RU" b="1" dirty="0"/>
              <a:t>Гневете се, но не грешете; сонцето да не зајде над вашиот гнев (Еф. 4:26).</a:t>
            </a:r>
            <a:endParaRPr lang="es-ES" b="1" dirty="0"/>
          </a:p>
        </p:txBody>
      </p:sp>
      <p:sp>
        <p:nvSpPr>
          <p:cNvPr id="12" name="CuadroTexto 11">
            <a:extLst>
              <a:ext uri="{FF2B5EF4-FFF2-40B4-BE49-F238E27FC236}">
                <a16:creationId xmlns:a16="http://schemas.microsoft.com/office/drawing/2014/main" id="{1EDE0E08-1A1B-429B-FF49-4461D6BEF4BF}"/>
              </a:ext>
            </a:extLst>
          </p:cNvPr>
          <p:cNvSpPr txBox="1"/>
          <p:nvPr/>
        </p:nvSpPr>
        <p:spPr>
          <a:xfrm>
            <a:off x="493946" y="1587573"/>
            <a:ext cx="3869247" cy="923330"/>
          </a:xfrm>
          <a:prstGeom prst="rect">
            <a:avLst/>
          </a:prstGeom>
          <a:noFill/>
        </p:spPr>
        <p:txBody>
          <a:bodyPr wrap="square">
            <a:spAutoFit/>
          </a:bodyPr>
          <a:lstStyle/>
          <a:p>
            <a:r>
              <a:rPr lang="ru-RU" b="1" dirty="0"/>
              <a:t>Отстранете го гневот и оставете ја лутината; не гневете се - тоа води само кон зло (Псалм 37:8).</a:t>
            </a:r>
            <a:endParaRPr lang="es-ES" b="1" dirty="0"/>
          </a:p>
        </p:txBody>
      </p:sp>
      <p:sp>
        <p:nvSpPr>
          <p:cNvPr id="14" name="CuadroTexto 13">
            <a:extLst>
              <a:ext uri="{FF2B5EF4-FFF2-40B4-BE49-F238E27FC236}">
                <a16:creationId xmlns:a16="http://schemas.microsoft.com/office/drawing/2014/main" id="{8BE10630-BEC9-62E9-2BF9-D0335AC24591}"/>
              </a:ext>
            </a:extLst>
          </p:cNvPr>
          <p:cNvSpPr txBox="1"/>
          <p:nvPr/>
        </p:nvSpPr>
        <p:spPr>
          <a:xfrm>
            <a:off x="493946" y="2578109"/>
            <a:ext cx="3772135" cy="923330"/>
          </a:xfrm>
          <a:prstGeom prst="rect">
            <a:avLst/>
          </a:prstGeom>
          <a:noFill/>
        </p:spPr>
        <p:txBody>
          <a:bodyPr wrap="square">
            <a:spAutoFit/>
          </a:bodyPr>
          <a:lstStyle/>
          <a:p>
            <a:r>
              <a:rPr lang="ru-RU" b="1" dirty="0"/>
              <a:t>Не брзај да се лутиш во духот свој, зашто гневот престојува во срцето на безумните (Проп. 7:9).</a:t>
            </a:r>
            <a:endParaRPr lang="es-ES" b="1" dirty="0"/>
          </a:p>
        </p:txBody>
      </p:sp>
      <p:sp>
        <p:nvSpPr>
          <p:cNvPr id="16" name="CuadroTexto 15">
            <a:extLst>
              <a:ext uri="{FF2B5EF4-FFF2-40B4-BE49-F238E27FC236}">
                <a16:creationId xmlns:a16="http://schemas.microsoft.com/office/drawing/2014/main" id="{A49A3EC5-83D3-8C64-6816-B7B94EF99882}"/>
              </a:ext>
            </a:extLst>
          </p:cNvPr>
          <p:cNvSpPr txBox="1"/>
          <p:nvPr/>
        </p:nvSpPr>
        <p:spPr>
          <a:xfrm>
            <a:off x="493946" y="4171418"/>
            <a:ext cx="3772135" cy="1200329"/>
          </a:xfrm>
          <a:prstGeom prst="rect">
            <a:avLst/>
          </a:prstGeom>
          <a:noFill/>
        </p:spPr>
        <p:txBody>
          <a:bodyPr wrap="square">
            <a:spAutoFit/>
          </a:bodyPr>
          <a:lstStyle/>
          <a:p>
            <a:r>
              <a:rPr lang="ru-RU" b="1" dirty="0"/>
              <a:t>Ослободете се од секаква горчина, бес, лутина, груби зборови и клевета, заедно со сите видови злобно однесување (Еф. 4:31).</a:t>
            </a:r>
            <a:endParaRPr lang="es-ES" b="1" dirty="0"/>
          </a:p>
        </p:txBody>
      </p:sp>
      <p:sp>
        <p:nvSpPr>
          <p:cNvPr id="18" name="CuadroTexto 17">
            <a:extLst>
              <a:ext uri="{FF2B5EF4-FFF2-40B4-BE49-F238E27FC236}">
                <a16:creationId xmlns:a16="http://schemas.microsoft.com/office/drawing/2014/main" id="{5EBBA574-2413-B5C8-B631-F4C08CC7271F}"/>
              </a:ext>
            </a:extLst>
          </p:cNvPr>
          <p:cNvSpPr txBox="1"/>
          <p:nvPr/>
        </p:nvSpPr>
        <p:spPr>
          <a:xfrm>
            <a:off x="3805641" y="1098259"/>
            <a:ext cx="8190151" cy="646331"/>
          </a:xfrm>
          <a:prstGeom prst="rect">
            <a:avLst/>
          </a:prstGeom>
          <a:noFill/>
        </p:spPr>
        <p:txBody>
          <a:bodyPr wrap="square">
            <a:spAutoFit/>
          </a:bodyPr>
          <a:lstStyle/>
          <a:p>
            <a:r>
              <a:rPr lang="ru-RU" b="1" dirty="0"/>
              <a:t>Подобар е бавниот на гнев од силниот, и оној што владее со својот дух од оној што освојува град (Изр. 16:32).</a:t>
            </a:r>
            <a:endParaRPr lang="es-ES" b="1" dirty="0"/>
          </a:p>
        </p:txBody>
      </p:sp>
      <p:sp>
        <p:nvSpPr>
          <p:cNvPr id="24" name="CuadroTexto 23">
            <a:extLst>
              <a:ext uri="{FF2B5EF4-FFF2-40B4-BE49-F238E27FC236}">
                <a16:creationId xmlns:a16="http://schemas.microsoft.com/office/drawing/2014/main" id="{B1E613AE-EE36-F603-532F-9D2E44086663}"/>
              </a:ext>
            </a:extLst>
          </p:cNvPr>
          <p:cNvSpPr txBox="1"/>
          <p:nvPr/>
        </p:nvSpPr>
        <p:spPr>
          <a:xfrm>
            <a:off x="493942" y="5323200"/>
            <a:ext cx="3561586" cy="1477328"/>
          </a:xfrm>
          <a:prstGeom prst="rect">
            <a:avLst/>
          </a:prstGeom>
          <a:noFill/>
        </p:spPr>
        <p:txBody>
          <a:bodyPr wrap="square">
            <a:spAutoFit/>
          </a:bodyPr>
          <a:lstStyle/>
          <a:p>
            <a:r>
              <a:rPr lang="ru-RU" b="1" dirty="0"/>
              <a:t>Земете го мојот јарем на себе и учете се од мене, зашто јас сум кроток и смирен по срце; и ќе најдете одмор за своите души (Мт. 11:29).</a:t>
            </a:r>
            <a:endParaRPr lang="es-ES" b="1" dirty="0"/>
          </a:p>
        </p:txBody>
      </p:sp>
      <p:sp>
        <p:nvSpPr>
          <p:cNvPr id="30" name="CuadroTexto 29">
            <a:extLst>
              <a:ext uri="{FF2B5EF4-FFF2-40B4-BE49-F238E27FC236}">
                <a16:creationId xmlns:a16="http://schemas.microsoft.com/office/drawing/2014/main" id="{3B3C80A3-713A-D0FE-1972-35565617BA5B}"/>
              </a:ext>
            </a:extLst>
          </p:cNvPr>
          <p:cNvSpPr txBox="1"/>
          <p:nvPr/>
        </p:nvSpPr>
        <p:spPr>
          <a:xfrm>
            <a:off x="3805642" y="227935"/>
            <a:ext cx="4710024" cy="646331"/>
          </a:xfrm>
          <a:prstGeom prst="rect">
            <a:avLst/>
          </a:prstGeom>
          <a:noFill/>
        </p:spPr>
        <p:txBody>
          <a:bodyPr wrap="square">
            <a:spAutoFit/>
          </a:bodyPr>
          <a:lstStyle/>
          <a:p>
            <a:r>
              <a:rPr lang="ru-RU" b="1" dirty="0"/>
              <a:t>Зашто човечкиот гнев не ја создава Божјата праведност (Јаков 1:20).</a:t>
            </a:r>
            <a:endParaRPr lang="es-ES" b="1" dirty="0"/>
          </a:p>
        </p:txBody>
      </p:sp>
      <p:graphicFrame>
        <p:nvGraphicFramePr>
          <p:cNvPr id="32" name="Diagrama 31">
            <a:extLst>
              <a:ext uri="{FF2B5EF4-FFF2-40B4-BE49-F238E27FC236}">
                <a16:creationId xmlns:a16="http://schemas.microsoft.com/office/drawing/2014/main" id="{37983E41-501E-A420-DAC1-385C2A393ED5}"/>
              </a:ext>
            </a:extLst>
          </p:cNvPr>
          <p:cNvGraphicFramePr/>
          <p:nvPr>
            <p:extLst>
              <p:ext uri="{D42A27DB-BD31-4B8C-83A1-F6EECF244321}">
                <p14:modId xmlns:p14="http://schemas.microsoft.com/office/powerpoint/2010/main" val="502636679"/>
              </p:ext>
            </p:extLst>
          </p:nvPr>
        </p:nvGraphicFramePr>
        <p:xfrm>
          <a:off x="8563447" y="151039"/>
          <a:ext cx="3432345" cy="83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a:extLst>
              <a:ext uri="{FF2B5EF4-FFF2-40B4-BE49-F238E27FC236}">
                <a16:creationId xmlns:a16="http://schemas.microsoft.com/office/drawing/2014/main" id="{0F5A8438-21BF-94F4-76C2-BF7BCA2D05F3}"/>
              </a:ext>
            </a:extLst>
          </p:cNvPr>
          <p:cNvGrpSpPr/>
          <p:nvPr/>
        </p:nvGrpSpPr>
        <p:grpSpPr>
          <a:xfrm>
            <a:off x="124666" y="273122"/>
            <a:ext cx="3468504" cy="1202288"/>
            <a:chOff x="124666" y="273122"/>
            <a:chExt cx="3468504" cy="1202288"/>
          </a:xfrm>
        </p:grpSpPr>
        <p:pic>
          <p:nvPicPr>
            <p:cNvPr id="3" name="Imagen 2">
              <a:extLst>
                <a:ext uri="{FF2B5EF4-FFF2-40B4-BE49-F238E27FC236}">
                  <a16:creationId xmlns:a16="http://schemas.microsoft.com/office/drawing/2014/main" id="{5AB05ADC-F27E-D2C1-33D5-ECA8EDCBD279}"/>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24666" y="273122"/>
              <a:ext cx="3282195" cy="1202288"/>
            </a:xfrm>
            <a:prstGeom prst="rect">
              <a:avLst/>
            </a:prstGeom>
          </p:spPr>
        </p:pic>
        <p:sp>
          <p:nvSpPr>
            <p:cNvPr id="7" name="CuadroTexto 6">
              <a:extLst>
                <a:ext uri="{FF2B5EF4-FFF2-40B4-BE49-F238E27FC236}">
                  <a16:creationId xmlns:a16="http://schemas.microsoft.com/office/drawing/2014/main" id="{320D4429-7786-8407-4D14-A2177DFD0291}"/>
                </a:ext>
              </a:extLst>
            </p:cNvPr>
            <p:cNvSpPr txBox="1"/>
            <p:nvPr/>
          </p:nvSpPr>
          <p:spPr>
            <a:xfrm rot="21408114">
              <a:off x="826042" y="586300"/>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4" name="Imagen 3" descr="Imagen que contiene interior, tabla, hombre, viejo&#10;&#10;Descripción generada automáticamente">
            <a:extLst>
              <a:ext uri="{FF2B5EF4-FFF2-40B4-BE49-F238E27FC236}">
                <a16:creationId xmlns:a16="http://schemas.microsoft.com/office/drawing/2014/main" id="{85593177-0061-4DC9-CE5D-60E6871C08BE}"/>
              </a:ext>
            </a:extLst>
          </p:cNvPr>
          <p:cNvPicPr>
            <a:picLocks noChangeAspect="1"/>
          </p:cNvPicPr>
          <p:nvPr/>
        </p:nvPicPr>
        <p:blipFill rotWithShape="1">
          <a:blip r:embed="rId9">
            <a:extLst>
              <a:ext uri="{28A0092B-C50C-407E-A947-70E740481C1C}">
                <a14:useLocalDpi xmlns:a14="http://schemas.microsoft.com/office/drawing/2010/main" val="0"/>
              </a:ext>
            </a:extLst>
          </a:blip>
          <a:srcRect l="1756" r="1708"/>
          <a:stretch/>
        </p:blipFill>
        <p:spPr>
          <a:xfrm>
            <a:off x="4381665" y="1968583"/>
            <a:ext cx="7533243" cy="4693841"/>
          </a:xfrm>
          <a:prstGeom prst="rect">
            <a:avLst/>
          </a:prstGeom>
          <a:ln w="38100" cap="sq">
            <a:solidFill>
              <a:srgbClr val="905D44"/>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7EE31EAE-4FA1-D8EB-0820-71236A080E7C}"/>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2" y="1649071"/>
            <a:ext cx="356313" cy="251792"/>
          </a:xfrm>
          <a:prstGeom prst="rect">
            <a:avLst/>
          </a:prstGeom>
        </p:spPr>
      </p:pic>
      <p:pic>
        <p:nvPicPr>
          <p:cNvPr id="9" name="Imagen 8">
            <a:extLst>
              <a:ext uri="{FF2B5EF4-FFF2-40B4-BE49-F238E27FC236}">
                <a16:creationId xmlns:a16="http://schemas.microsoft.com/office/drawing/2014/main" id="{DB1F884C-8DBC-5B04-AA16-2412EC521F7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47847" y="299308"/>
            <a:ext cx="356313" cy="251792"/>
          </a:xfrm>
          <a:prstGeom prst="rect">
            <a:avLst/>
          </a:prstGeom>
        </p:spPr>
      </p:pic>
      <p:pic>
        <p:nvPicPr>
          <p:cNvPr id="13" name="Imagen 12">
            <a:extLst>
              <a:ext uri="{FF2B5EF4-FFF2-40B4-BE49-F238E27FC236}">
                <a16:creationId xmlns:a16="http://schemas.microsoft.com/office/drawing/2014/main" id="{7D2D9A4D-3E71-72D3-4988-9FA34F529B5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450666" y="1174354"/>
            <a:ext cx="356313" cy="251792"/>
          </a:xfrm>
          <a:prstGeom prst="rect">
            <a:avLst/>
          </a:prstGeom>
        </p:spPr>
      </p:pic>
      <p:pic>
        <p:nvPicPr>
          <p:cNvPr id="15" name="Imagen 14">
            <a:extLst>
              <a:ext uri="{FF2B5EF4-FFF2-40B4-BE49-F238E27FC236}">
                <a16:creationId xmlns:a16="http://schemas.microsoft.com/office/drawing/2014/main" id="{AEBA54F2-8284-5A7F-94C9-3037EC581C00}"/>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1" y="2623066"/>
            <a:ext cx="356313" cy="251792"/>
          </a:xfrm>
          <a:prstGeom prst="rect">
            <a:avLst/>
          </a:prstGeom>
        </p:spPr>
      </p:pic>
      <p:pic>
        <p:nvPicPr>
          <p:cNvPr id="17" name="Imagen 16">
            <a:extLst>
              <a:ext uri="{FF2B5EF4-FFF2-40B4-BE49-F238E27FC236}">
                <a16:creationId xmlns:a16="http://schemas.microsoft.com/office/drawing/2014/main" id="{2260BB66-9A5F-C634-C913-1F19905EEA5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30" y="3630782"/>
            <a:ext cx="356313" cy="251792"/>
          </a:xfrm>
          <a:prstGeom prst="rect">
            <a:avLst/>
          </a:prstGeom>
        </p:spPr>
      </p:pic>
      <p:pic>
        <p:nvPicPr>
          <p:cNvPr id="19" name="Imagen 18">
            <a:extLst>
              <a:ext uri="{FF2B5EF4-FFF2-40B4-BE49-F238E27FC236}">
                <a16:creationId xmlns:a16="http://schemas.microsoft.com/office/drawing/2014/main" id="{F99D5A3F-938D-461C-1DDA-8DF00A6EBF1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29" y="4250450"/>
            <a:ext cx="356313" cy="251792"/>
          </a:xfrm>
          <a:prstGeom prst="rect">
            <a:avLst/>
          </a:prstGeom>
        </p:spPr>
      </p:pic>
      <p:pic>
        <p:nvPicPr>
          <p:cNvPr id="20" name="Imagen 19">
            <a:extLst>
              <a:ext uri="{FF2B5EF4-FFF2-40B4-BE49-F238E27FC236}">
                <a16:creationId xmlns:a16="http://schemas.microsoft.com/office/drawing/2014/main" id="{BAB0A39B-5F0D-390E-46D1-091AD28A80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37629" y="5385640"/>
            <a:ext cx="356313" cy="251792"/>
          </a:xfrm>
          <a:prstGeom prst="rect">
            <a:avLst/>
          </a:prstGeom>
        </p:spPr>
      </p:pic>
    </p:spTree>
    <p:extLst>
      <p:ext uri="{BB962C8B-B14F-4D97-AF65-F5344CB8AC3E}">
        <p14:creationId xmlns:p14="http://schemas.microsoft.com/office/powerpoint/2010/main" val="3217755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3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750"/>
                                        <p:tgtEl>
                                          <p:spTgt spid="4"/>
                                        </p:tgtEl>
                                      </p:cBhvr>
                                    </p:animEffect>
                                    <p:anim calcmode="lin" valueType="num">
                                      <p:cBhvr>
                                        <p:cTn id="20" dur="750" fill="hold"/>
                                        <p:tgtEl>
                                          <p:spTgt spid="4"/>
                                        </p:tgtEl>
                                        <p:attrNameLst>
                                          <p:attrName>style.rotation</p:attrName>
                                        </p:attrNameLst>
                                      </p:cBhvr>
                                      <p:tavLst>
                                        <p:tav tm="0">
                                          <p:val>
                                            <p:fltVal val="720"/>
                                          </p:val>
                                        </p:tav>
                                        <p:tav tm="100000">
                                          <p:val>
                                            <p:fltVal val="0"/>
                                          </p:val>
                                        </p:tav>
                                      </p:tavLst>
                                    </p:anim>
                                    <p:anim calcmode="lin" valueType="num">
                                      <p:cBhvr>
                                        <p:cTn id="21" dur="750" fill="hold"/>
                                        <p:tgtEl>
                                          <p:spTgt spid="4"/>
                                        </p:tgtEl>
                                        <p:attrNameLst>
                                          <p:attrName>ppt_h</p:attrName>
                                        </p:attrNameLst>
                                      </p:cBhvr>
                                      <p:tavLst>
                                        <p:tav tm="0">
                                          <p:val>
                                            <p:fltVal val="0"/>
                                          </p:val>
                                        </p:tav>
                                        <p:tav tm="100000">
                                          <p:val>
                                            <p:strVal val="#ppt_h"/>
                                          </p:val>
                                        </p:tav>
                                      </p:tavLst>
                                    </p:anim>
                                    <p:anim calcmode="lin" valueType="num">
                                      <p:cBhvr>
                                        <p:cTn id="22" dur="750" fill="hold"/>
                                        <p:tgtEl>
                                          <p:spTgt spid="4"/>
                                        </p:tgtEl>
                                        <p:attrNameLst>
                                          <p:attrName>ppt_w</p:attrName>
                                        </p:attrNameLst>
                                      </p:cBhvr>
                                      <p:tavLst>
                                        <p:tav tm="0">
                                          <p:val>
                                            <p:fltVal val="0"/>
                                          </p:val>
                                        </p:tav>
                                        <p:tav tm="100000">
                                          <p:val>
                                            <p:strVal val="#ppt_w"/>
                                          </p:val>
                                        </p:tav>
                                      </p:tavLst>
                                    </p:anim>
                                  </p:childTnLst>
                                </p:cTn>
                              </p:par>
                            </p:childTnLst>
                          </p:cTn>
                        </p:par>
                        <p:par>
                          <p:cTn id="23" fill="hold">
                            <p:stCondLst>
                              <p:cond delay="750"/>
                            </p:stCondLst>
                            <p:childTnLst>
                              <p:par>
                                <p:cTn id="24" presetID="22" presetClass="entr" presetSubtype="8" fill="hold"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par>
                          <p:cTn id="27" fill="hold">
                            <p:stCondLst>
                              <p:cond delay="1250"/>
                            </p:stCondLst>
                            <p:childTnLst>
                              <p:par>
                                <p:cTn id="28" presetID="22" presetClass="entr" presetSubtype="8"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left)">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left)">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wipe(left)">
                                      <p:cBhvr>
                                        <p:cTn id="57" dur="5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wipe(left)">
                                      <p:cBhvr>
                                        <p:cTn id="62" dur="500"/>
                                        <p:tgtEl>
                                          <p:spTgt spid="17"/>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wipe(left)">
                                      <p:cBhvr>
                                        <p:cTn id="66" dur="500"/>
                                        <p:tgtEl>
                                          <p:spTgt spid="8"/>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wipe(left)">
                                      <p:cBhvr>
                                        <p:cTn id="71" dur="500"/>
                                        <p:tgtEl>
                                          <p:spTgt spid="19"/>
                                        </p:tgtEl>
                                      </p:cBhvr>
                                    </p:animEffect>
                                  </p:childTnLst>
                                </p:cTn>
                              </p:par>
                            </p:childTnLst>
                          </p:cTn>
                        </p:par>
                        <p:par>
                          <p:cTn id="72" fill="hold">
                            <p:stCondLst>
                              <p:cond delay="500"/>
                            </p:stCondLst>
                            <p:childTnLst>
                              <p:par>
                                <p:cTn id="73" presetID="22" presetClass="entr" presetSubtype="8" fill="hold" grpId="0" nodeType="after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left)">
                                      <p:cBhvr>
                                        <p:cTn id="75" dur="500"/>
                                        <p:tgtEl>
                                          <p:spTgt spid="16"/>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left)">
                                      <p:cBhvr>
                                        <p:cTn id="80" dur="500"/>
                                        <p:tgtEl>
                                          <p:spTgt spid="20"/>
                                        </p:tgtEl>
                                      </p:cBhvr>
                                    </p:animEffect>
                                  </p:childTnLst>
                                </p:cTn>
                              </p:par>
                            </p:childTnLst>
                          </p:cTn>
                        </p:par>
                        <p:par>
                          <p:cTn id="81" fill="hold">
                            <p:stCondLst>
                              <p:cond delay="500"/>
                            </p:stCondLst>
                            <p:childTnLst>
                              <p:par>
                                <p:cTn id="82" presetID="22" presetClass="entr" presetSubtype="8" fill="hold" grpId="0" nodeType="after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left)">
                                      <p:cBhvr>
                                        <p:cTn id="8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4" grpId="0"/>
      <p:bldP spid="16" grpId="0"/>
      <p:bldP spid="18" grpId="0"/>
      <p:bldP spid="24" grpId="0"/>
      <p:bldP spid="3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4E1C150-A145-35BA-1718-7A6369F223FB}"/>
              </a:ext>
            </a:extLst>
          </p:cNvPr>
          <p:cNvPicPr>
            <a:picLocks noChangeAspect="1"/>
          </p:cNvPicPr>
          <p:nvPr/>
        </p:nvPicPr>
        <p:blipFill>
          <a:blip r:embed="rId3"/>
          <a:stretch>
            <a:fillRect/>
          </a:stretch>
        </p:blipFill>
        <p:spPr>
          <a:xfrm>
            <a:off x="8529482" y="1493133"/>
            <a:ext cx="3337765" cy="2136169"/>
          </a:xfrm>
          <a:prstGeom prst="rect">
            <a:avLst/>
          </a:prstGeom>
          <a:ln w="38100" cap="sq">
            <a:solidFill>
              <a:srgbClr val="85A260"/>
            </a:solidFill>
            <a:prstDash val="solid"/>
            <a:miter lim="800000"/>
          </a:ln>
          <a:effectLst>
            <a:outerShdw blurRad="50800" dist="38100" dir="2700000" algn="tl" rotWithShape="0">
              <a:srgbClr val="000000">
                <a:alpha val="43000"/>
              </a:srgbClr>
            </a:outerShdw>
          </a:effectLst>
        </p:spPr>
      </p:pic>
      <p:pic>
        <p:nvPicPr>
          <p:cNvPr id="11" name="Imagen 10">
            <a:extLst>
              <a:ext uri="{FF2B5EF4-FFF2-40B4-BE49-F238E27FC236}">
                <a16:creationId xmlns:a16="http://schemas.microsoft.com/office/drawing/2014/main" id="{00EFA4E5-F1BA-7F93-A0F8-F3A9C3FF696F}"/>
              </a:ext>
            </a:extLst>
          </p:cNvPr>
          <p:cNvPicPr>
            <a:picLocks noChangeAspect="1"/>
          </p:cNvPicPr>
          <p:nvPr/>
        </p:nvPicPr>
        <p:blipFill rotWithShape="1">
          <a:blip r:embed="rId4"/>
          <a:srcRect t="4320" b="11075"/>
          <a:stretch/>
        </p:blipFill>
        <p:spPr>
          <a:xfrm>
            <a:off x="185517" y="1074765"/>
            <a:ext cx="2880991" cy="1399829"/>
          </a:xfrm>
          <a:prstGeom prst="rect">
            <a:avLst/>
          </a:prstGeom>
          <a:ln w="38100" cap="sq">
            <a:solidFill>
              <a:srgbClr val="85A260"/>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BB53C86-DB9E-DBAE-B6A9-9A9B7860A06F}"/>
              </a:ext>
            </a:extLst>
          </p:cNvPr>
          <p:cNvSpPr txBox="1"/>
          <p:nvPr/>
        </p:nvSpPr>
        <p:spPr>
          <a:xfrm>
            <a:off x="3163716" y="40867"/>
            <a:ext cx="4962057" cy="2585323"/>
          </a:xfrm>
          <a:prstGeom prst="rect">
            <a:avLst/>
          </a:prstGeom>
          <a:noFill/>
        </p:spPr>
        <p:txBody>
          <a:bodyPr wrap="square">
            <a:spAutoFit/>
          </a:bodyPr>
          <a:lstStyle/>
          <a:p>
            <a:r>
              <a:rPr lang="ru-RU" b="1" dirty="0"/>
              <a:t>Грчкиот текст ја пренесува идејата за занемарување на лошото дело; да не се смета, припишува или обвинува злото на некој друг. Ова е уште еден прекрасен христијански атрибут на љубовта. Покажува дека љубовта најдобро го објаснува однесувањето на другите. Оној кој е воден од љубовта не е суров, неподготвен да наоѓа маани кај другите или да им припишува погрешни мотиви.</a:t>
            </a:r>
            <a:endParaRPr lang="es-ES" b="1" dirty="0"/>
          </a:p>
        </p:txBody>
      </p:sp>
      <p:sp>
        <p:nvSpPr>
          <p:cNvPr id="9" name="CuadroTexto 8">
            <a:extLst>
              <a:ext uri="{FF2B5EF4-FFF2-40B4-BE49-F238E27FC236}">
                <a16:creationId xmlns:a16="http://schemas.microsoft.com/office/drawing/2014/main" id="{95CA684B-CA89-F5FE-755E-4C580C35CB60}"/>
              </a:ext>
            </a:extLst>
          </p:cNvPr>
          <p:cNvSpPr txBox="1"/>
          <p:nvPr/>
        </p:nvSpPr>
        <p:spPr>
          <a:xfrm>
            <a:off x="132675" y="3724440"/>
            <a:ext cx="4065199" cy="2031325"/>
          </a:xfrm>
          <a:prstGeom prst="rect">
            <a:avLst/>
          </a:prstGeom>
          <a:noFill/>
        </p:spPr>
        <p:txBody>
          <a:bodyPr wrap="square">
            <a:spAutoFit/>
          </a:bodyPr>
          <a:lstStyle/>
          <a:p>
            <a:r>
              <a:rPr lang="ru-RU" b="1" dirty="0"/>
              <a:t>Кога го чуја ова, сите во синагогата се исполнија со бес; и откако станаа, го истераа од градот и го одведоа на работ од ридот на кој беше изграден нивниот град, за да го фрлат од карпата. Но, тој помина меѓу нив и си отиде (Лука 4:28-30).</a:t>
            </a:r>
            <a:endParaRPr lang="es-ES" b="1" dirty="0"/>
          </a:p>
        </p:txBody>
      </p:sp>
      <p:sp>
        <p:nvSpPr>
          <p:cNvPr id="18" name="CuadroTexto 17">
            <a:extLst>
              <a:ext uri="{FF2B5EF4-FFF2-40B4-BE49-F238E27FC236}">
                <a16:creationId xmlns:a16="http://schemas.microsoft.com/office/drawing/2014/main" id="{88F596F6-3793-5FB7-3EF8-A5134CBD08D5}"/>
              </a:ext>
            </a:extLst>
          </p:cNvPr>
          <p:cNvSpPr txBox="1"/>
          <p:nvPr/>
        </p:nvSpPr>
        <p:spPr>
          <a:xfrm>
            <a:off x="122156" y="5657671"/>
            <a:ext cx="4142823" cy="1200329"/>
          </a:xfrm>
          <a:prstGeom prst="rect">
            <a:avLst/>
          </a:prstGeom>
          <a:noFill/>
        </p:spPr>
        <p:txBody>
          <a:bodyPr wrap="square">
            <a:spAutoFit/>
          </a:bodyPr>
          <a:lstStyle/>
          <a:p>
            <a:r>
              <a:rPr lang="ru-RU" b="1" dirty="0"/>
              <a:t>И Исус рече: „Татко, прости им, зашто не знаат што прават!“ И ги поделија Неговите алишта меѓу себе, фрлајќи жрепка (Лука 23:34).</a:t>
            </a:r>
            <a:endParaRPr lang="es-ES" b="1" dirty="0"/>
          </a:p>
        </p:txBody>
      </p:sp>
      <p:sp>
        <p:nvSpPr>
          <p:cNvPr id="13" name="Rectángulo: esquinas redondeadas 12">
            <a:extLst>
              <a:ext uri="{FF2B5EF4-FFF2-40B4-BE49-F238E27FC236}">
                <a16:creationId xmlns:a16="http://schemas.microsoft.com/office/drawing/2014/main" id="{6B92CB9C-3558-7469-5BFA-AB86E3E90CAF}"/>
              </a:ext>
            </a:extLst>
          </p:cNvPr>
          <p:cNvSpPr/>
          <p:nvPr/>
        </p:nvSpPr>
        <p:spPr>
          <a:xfrm>
            <a:off x="8430790" y="104175"/>
            <a:ext cx="2938458" cy="537822"/>
          </a:xfrm>
          <a:prstGeom prst="roundRect">
            <a:avLst>
              <a:gd name="adj" fmla="val 10000"/>
            </a:avLst>
          </a:prstGeom>
          <a:blipFill>
            <a:blip r:embed="rId5"/>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4" name="Forma libre: forma 13">
            <a:extLst>
              <a:ext uri="{FF2B5EF4-FFF2-40B4-BE49-F238E27FC236}">
                <a16:creationId xmlns:a16="http://schemas.microsoft.com/office/drawing/2014/main" id="{15761E48-72DE-9724-239E-8380E40AAD05}"/>
              </a:ext>
            </a:extLst>
          </p:cNvPr>
          <p:cNvSpPr/>
          <p:nvPr/>
        </p:nvSpPr>
        <p:spPr>
          <a:xfrm>
            <a:off x="8909144" y="452192"/>
            <a:ext cx="2938458" cy="791055"/>
          </a:xfrm>
          <a:custGeom>
            <a:avLst/>
            <a:gdLst>
              <a:gd name="connsiteX0" fmla="*/ 0 w 2938458"/>
              <a:gd name="connsiteY0" fmla="*/ 79106 h 791055"/>
              <a:gd name="connsiteX1" fmla="*/ 79106 w 2938458"/>
              <a:gd name="connsiteY1" fmla="*/ 0 h 791055"/>
              <a:gd name="connsiteX2" fmla="*/ 2859353 w 2938458"/>
              <a:gd name="connsiteY2" fmla="*/ 0 h 791055"/>
              <a:gd name="connsiteX3" fmla="*/ 2938459 w 2938458"/>
              <a:gd name="connsiteY3" fmla="*/ 79106 h 791055"/>
              <a:gd name="connsiteX4" fmla="*/ 2938458 w 2938458"/>
              <a:gd name="connsiteY4" fmla="*/ 711950 h 791055"/>
              <a:gd name="connsiteX5" fmla="*/ 2859352 w 2938458"/>
              <a:gd name="connsiteY5" fmla="*/ 791056 h 791055"/>
              <a:gd name="connsiteX6" fmla="*/ 79106 w 2938458"/>
              <a:gd name="connsiteY6" fmla="*/ 791055 h 791055"/>
              <a:gd name="connsiteX7" fmla="*/ 0 w 2938458"/>
              <a:gd name="connsiteY7" fmla="*/ 711949 h 791055"/>
              <a:gd name="connsiteX8" fmla="*/ 0 w 2938458"/>
              <a:gd name="connsiteY8" fmla="*/ 79106 h 791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791055">
                <a:moveTo>
                  <a:pt x="0" y="79106"/>
                </a:moveTo>
                <a:cubicBezTo>
                  <a:pt x="0" y="35417"/>
                  <a:pt x="35417" y="0"/>
                  <a:pt x="79106" y="0"/>
                </a:cubicBezTo>
                <a:lnTo>
                  <a:pt x="2859353" y="0"/>
                </a:lnTo>
                <a:cubicBezTo>
                  <a:pt x="2903042" y="0"/>
                  <a:pt x="2938459" y="35417"/>
                  <a:pt x="2938459" y="79106"/>
                </a:cubicBezTo>
                <a:cubicBezTo>
                  <a:pt x="2938459" y="290054"/>
                  <a:pt x="2938458" y="501002"/>
                  <a:pt x="2938458" y="711950"/>
                </a:cubicBezTo>
                <a:cubicBezTo>
                  <a:pt x="2938458" y="755639"/>
                  <a:pt x="2903041" y="791056"/>
                  <a:pt x="2859352" y="791056"/>
                </a:cubicBezTo>
                <a:lnTo>
                  <a:pt x="79106" y="791055"/>
                </a:lnTo>
                <a:cubicBezTo>
                  <a:pt x="35417" y="791055"/>
                  <a:pt x="0" y="755638"/>
                  <a:pt x="0" y="711949"/>
                </a:cubicBezTo>
                <a:lnTo>
                  <a:pt x="0" y="79106"/>
                </a:lnTo>
                <a:close/>
              </a:path>
            </a:pathLst>
          </a:custGeom>
          <a:solidFill>
            <a:srgbClr val="586EB8"/>
          </a:solidFill>
          <a:effectLst>
            <a:outerShdw blurRad="50800" dist="38100" dir="5400000" algn="t"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txBody>
          <a:bodyPr spcFirstLastPara="0" vert="horz" wrap="square" lIns="114609" tIns="114609" rIns="114609" bIns="114609" numCol="1" spcCol="1270" anchor="ctr" anchorCtr="0">
            <a:noAutofit/>
          </a:bodyPr>
          <a:lstStyle/>
          <a:p>
            <a:pPr lvl="0" algn="ctr" defTabSz="1066800">
              <a:lnSpc>
                <a:spcPct val="90000"/>
              </a:lnSpc>
              <a:spcBef>
                <a:spcPct val="0"/>
              </a:spcBef>
              <a:spcAft>
                <a:spcPct val="35000"/>
              </a:spcAft>
            </a:pPr>
            <a:r>
              <a:rPr lang="mk-MK" sz="2400" b="1" dirty="0">
                <a:solidFill>
                  <a:schemeClr val="bg1"/>
                </a:solidFill>
                <a:effectLst>
                  <a:outerShdw blurRad="38100" dist="38100" dir="2700000" algn="tl">
                    <a:srgbClr val="000000">
                      <a:alpha val="43137"/>
                    </a:srgbClr>
                  </a:outerShdw>
                </a:effectLst>
              </a:rPr>
              <a:t>Љубовта не држи злоба</a:t>
            </a:r>
            <a:endParaRPr lang="es-ES" sz="2400" b="1" kern="1200" dirty="0">
              <a:solidFill>
                <a:schemeClr val="bg1"/>
              </a:solidFill>
              <a:effectLst>
                <a:outerShdw blurRad="38100" dist="38100" dir="2700000" algn="tl">
                  <a:srgbClr val="000000">
                    <a:alpha val="43137"/>
                  </a:srgbClr>
                </a:outerShdw>
              </a:effectLst>
            </a:endParaRPr>
          </a:p>
        </p:txBody>
      </p:sp>
      <p:grpSp>
        <p:nvGrpSpPr>
          <p:cNvPr id="15" name="Grupo 14">
            <a:extLst>
              <a:ext uri="{FF2B5EF4-FFF2-40B4-BE49-F238E27FC236}">
                <a16:creationId xmlns:a16="http://schemas.microsoft.com/office/drawing/2014/main" id="{9EF611A0-FD83-E8B0-0CA3-79FA59D2316E}"/>
              </a:ext>
            </a:extLst>
          </p:cNvPr>
          <p:cNvGrpSpPr/>
          <p:nvPr/>
        </p:nvGrpSpPr>
        <p:grpSpPr>
          <a:xfrm>
            <a:off x="96057" y="82543"/>
            <a:ext cx="2208589" cy="880704"/>
            <a:chOff x="96057" y="82543"/>
            <a:chExt cx="2208589" cy="880704"/>
          </a:xfrm>
        </p:grpSpPr>
        <p:pic>
          <p:nvPicPr>
            <p:cNvPr id="6" name="Imagen 5">
              <a:extLst>
                <a:ext uri="{FF2B5EF4-FFF2-40B4-BE49-F238E27FC236}">
                  <a16:creationId xmlns:a16="http://schemas.microsoft.com/office/drawing/2014/main" id="{C8947D60-1DE9-F461-F097-0D9D68F305D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6057" y="82543"/>
              <a:ext cx="2208589" cy="880704"/>
            </a:xfrm>
            <a:prstGeom prst="rect">
              <a:avLst/>
            </a:prstGeom>
          </p:spPr>
        </p:pic>
        <p:sp>
          <p:nvSpPr>
            <p:cNvPr id="8" name="CuadroTexto 7">
              <a:extLst>
                <a:ext uri="{FF2B5EF4-FFF2-40B4-BE49-F238E27FC236}">
                  <a16:creationId xmlns:a16="http://schemas.microsoft.com/office/drawing/2014/main" id="{4F4830FA-4947-E6E2-8C57-6478C961C5DF}"/>
                </a:ext>
              </a:extLst>
            </p:cNvPr>
            <p:cNvSpPr txBox="1"/>
            <p:nvPr/>
          </p:nvSpPr>
          <p:spPr>
            <a:xfrm>
              <a:off x="468874" y="122923"/>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6" name="Grupo 15">
            <a:extLst>
              <a:ext uri="{FF2B5EF4-FFF2-40B4-BE49-F238E27FC236}">
                <a16:creationId xmlns:a16="http://schemas.microsoft.com/office/drawing/2014/main" id="{0D91E3D3-B0E1-9693-27E9-623B24AAF075}"/>
              </a:ext>
            </a:extLst>
          </p:cNvPr>
          <p:cNvGrpSpPr/>
          <p:nvPr/>
        </p:nvGrpSpPr>
        <p:grpSpPr>
          <a:xfrm>
            <a:off x="123644" y="2645388"/>
            <a:ext cx="3281905" cy="1036461"/>
            <a:chOff x="123644" y="2645388"/>
            <a:chExt cx="3281905" cy="1036461"/>
          </a:xfrm>
        </p:grpSpPr>
        <p:pic>
          <p:nvPicPr>
            <p:cNvPr id="10" name="Imagen 9">
              <a:extLst>
                <a:ext uri="{FF2B5EF4-FFF2-40B4-BE49-F238E27FC236}">
                  <a16:creationId xmlns:a16="http://schemas.microsoft.com/office/drawing/2014/main" id="{7A25D09F-C427-D6D5-38BB-6E18015600C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23644" y="2712484"/>
              <a:ext cx="3044562" cy="969365"/>
            </a:xfrm>
            <a:prstGeom prst="rect">
              <a:avLst/>
            </a:prstGeom>
          </p:spPr>
        </p:pic>
        <p:sp>
          <p:nvSpPr>
            <p:cNvPr id="12" name="CuadroTexto 11">
              <a:extLst>
                <a:ext uri="{FF2B5EF4-FFF2-40B4-BE49-F238E27FC236}">
                  <a16:creationId xmlns:a16="http://schemas.microsoft.com/office/drawing/2014/main" id="{9C54E247-81B3-CBB2-1A48-00B4138F55B2}"/>
                </a:ext>
              </a:extLst>
            </p:cNvPr>
            <p:cNvSpPr txBox="1"/>
            <p:nvPr/>
          </p:nvSpPr>
          <p:spPr>
            <a:xfrm rot="541628">
              <a:off x="739150" y="2645388"/>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3" name="Imagen 2" descr="Un grupo de personas junto a una roca&#10;&#10;Descripción generada automáticamente con confianza media">
            <a:extLst>
              <a:ext uri="{FF2B5EF4-FFF2-40B4-BE49-F238E27FC236}">
                <a16:creationId xmlns:a16="http://schemas.microsoft.com/office/drawing/2014/main" id="{816E194D-E66F-42C1-1374-B4B870B0068E}"/>
              </a:ext>
            </a:extLst>
          </p:cNvPr>
          <p:cNvPicPr>
            <a:picLocks noChangeAspect="1"/>
          </p:cNvPicPr>
          <p:nvPr/>
        </p:nvPicPr>
        <p:blipFill rotWithShape="1">
          <a:blip r:embed="rId8">
            <a:extLst>
              <a:ext uri="{28A0092B-C50C-407E-A947-70E740481C1C}">
                <a14:useLocalDpi xmlns:a14="http://schemas.microsoft.com/office/drawing/2010/main" val="0"/>
              </a:ext>
            </a:extLst>
          </a:blip>
          <a:srcRect l="7127"/>
          <a:stretch/>
        </p:blipFill>
        <p:spPr>
          <a:xfrm>
            <a:off x="8429121" y="3815880"/>
            <a:ext cx="3538488" cy="2805066"/>
          </a:xfrm>
          <a:prstGeom prst="rect">
            <a:avLst/>
          </a:prstGeom>
          <a:ln w="38100" cap="sq">
            <a:solidFill>
              <a:srgbClr val="30357C"/>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09762F7C-C5DB-2AEA-76C7-0F359A548D93}"/>
              </a:ext>
            </a:extLst>
          </p:cNvPr>
          <p:cNvPicPr>
            <a:picLocks noChangeAspect="1"/>
          </p:cNvPicPr>
          <p:nvPr/>
        </p:nvPicPr>
        <p:blipFill rotWithShape="1">
          <a:blip r:embed="rId9"/>
          <a:srcRect l="12541" r="12541"/>
          <a:stretch/>
        </p:blipFill>
        <p:spPr>
          <a:xfrm>
            <a:off x="4275497" y="2738382"/>
            <a:ext cx="3739665" cy="3882563"/>
          </a:xfrm>
          <a:prstGeom prst="rect">
            <a:avLst/>
          </a:prstGeom>
          <a:ln w="38100" cap="sq">
            <a:solidFill>
              <a:srgbClr val="30357C"/>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97539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800" decel="100000"/>
                                        <p:tgtEl>
                                          <p:spTgt spid="14"/>
                                        </p:tgtEl>
                                      </p:cBhvr>
                                    </p:animEffect>
                                    <p:anim calcmode="lin" valueType="num">
                                      <p:cBhvr>
                                        <p:cTn id="12" dur="800" decel="100000" fill="hold"/>
                                        <p:tgtEl>
                                          <p:spTgt spid="14"/>
                                        </p:tgtEl>
                                        <p:attrNameLst>
                                          <p:attrName>style.rotation</p:attrName>
                                        </p:attrNameLst>
                                      </p:cBhvr>
                                      <p:tavLst>
                                        <p:tav tm="0">
                                          <p:val>
                                            <p:fltVal val="-90"/>
                                          </p:val>
                                        </p:tav>
                                        <p:tav tm="100000">
                                          <p:val>
                                            <p:fltVal val="0"/>
                                          </p:val>
                                        </p:tav>
                                      </p:tavLst>
                                    </p:anim>
                                    <p:anim calcmode="lin" valueType="num">
                                      <p:cBhvr>
                                        <p:cTn id="13" dur="800" decel="100000" fill="hold"/>
                                        <p:tgtEl>
                                          <p:spTgt spid="14"/>
                                        </p:tgtEl>
                                        <p:attrNameLst>
                                          <p:attrName>ppt_x</p:attrName>
                                        </p:attrNameLst>
                                      </p:cBhvr>
                                      <p:tavLst>
                                        <p:tav tm="0">
                                          <p:val>
                                            <p:strVal val="#ppt_x+0.4"/>
                                          </p:val>
                                        </p:tav>
                                        <p:tav tm="100000">
                                          <p:val>
                                            <p:strVal val="#ppt_x-0.05"/>
                                          </p:val>
                                        </p:tav>
                                      </p:tavLst>
                                    </p:anim>
                                    <p:anim calcmode="lin" valueType="num">
                                      <p:cBhvr>
                                        <p:cTn id="14" dur="800" decel="100000" fill="hold"/>
                                        <p:tgtEl>
                                          <p:spTgt spid="1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dissolve">
                                      <p:cBhvr>
                                        <p:cTn id="33" dur="500"/>
                                        <p:tgtEl>
                                          <p:spTgt spid="7"/>
                                        </p:tgtEl>
                                      </p:cBhvr>
                                    </p:animEffect>
                                  </p:childTnLst>
                                </p:cTn>
                              </p:par>
                            </p:childTnLst>
                          </p:cTn>
                        </p:par>
                        <p:par>
                          <p:cTn id="34" fill="hold">
                            <p:stCondLst>
                              <p:cond delay="500"/>
                            </p:stCondLst>
                            <p:childTnLst>
                              <p:par>
                                <p:cTn id="35" presetID="9" presetClass="entr" presetSubtype="0"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49" dur="1000" fill="hold"/>
                                        <p:tgtEl>
                                          <p:spTgt spid="16"/>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dissolve">
                                      <p:cBhvr>
                                        <p:cTn id="58" dur="500"/>
                                        <p:tgtEl>
                                          <p:spTgt spid="3"/>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9"/>
                                        </p:tgtEl>
                                        <p:attrNameLst>
                                          <p:attrName>style.visibility</p:attrName>
                                        </p:attrNameLst>
                                      </p:cBhvr>
                                      <p:to>
                                        <p:strVal val="visible"/>
                                      </p:to>
                                    </p:set>
                                    <p:animEffect transition="in" filter="wipe(left)">
                                      <p:cBhvr>
                                        <p:cTn id="62" dur="500"/>
                                        <p:tgtEl>
                                          <p:spTgt spid="9"/>
                                        </p:tgtEl>
                                      </p:cBhvr>
                                    </p:animEffect>
                                  </p:childTnLst>
                                </p:cTn>
                              </p:par>
                            </p:childTnLst>
                          </p:cTn>
                        </p:par>
                      </p:childTnLst>
                    </p:cTn>
                  </p:par>
                  <p:par>
                    <p:cTn id="63" fill="hold">
                      <p:stCondLst>
                        <p:cond delay="indefinite"/>
                      </p:stCondLst>
                      <p:childTnLst>
                        <p:par>
                          <p:cTn id="64" fill="hold">
                            <p:stCondLst>
                              <p:cond delay="0"/>
                            </p:stCondLst>
                            <p:childTnLst>
                              <p:par>
                                <p:cTn id="65" presetID="9" presetClass="entr" presetSubtype="0"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dissolve">
                                      <p:cBhvr>
                                        <p:cTn id="67" dur="500"/>
                                        <p:tgtEl>
                                          <p:spTgt spid="4"/>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wipe(left)">
                                      <p:cBhvr>
                                        <p:cTn id="7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8" grpId="0"/>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8000"/>
            <a:duotone>
              <a:schemeClr val="accent6">
                <a:shade val="45000"/>
                <a:satMod val="135000"/>
              </a:schemeClr>
              <a:prstClr val="white"/>
            </a:duotone>
          </a:blip>
          <a:srcRect/>
          <a:stretch>
            <a:fillRect l="-19000" t="-5000" r="-20000" b="-4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B8148E5-179E-0C07-F927-F663946FA325}"/>
              </a:ext>
            </a:extLst>
          </p:cNvPr>
          <p:cNvSpPr txBox="1"/>
          <p:nvPr/>
        </p:nvSpPr>
        <p:spPr>
          <a:xfrm>
            <a:off x="479046" y="254854"/>
            <a:ext cx="2354812" cy="2308324"/>
          </a:xfrm>
          <a:prstGeom prst="rect">
            <a:avLst/>
          </a:prstGeom>
          <a:noFill/>
        </p:spPr>
        <p:txBody>
          <a:bodyPr wrap="square">
            <a:spAutoFit/>
          </a:bodyPr>
          <a:lstStyle/>
          <a:p>
            <a:r>
              <a:rPr lang="ru-RU" sz="1600" b="1" dirty="0"/>
              <a:t>Ќе ја откриеме природата на љубовта, нејзината вредност и нејзиното вечно траење. Павле открива дар кој е повреден од која било позната доблест, а тој дар е достапен за секого.</a:t>
            </a:r>
            <a:endParaRPr lang="es-ES" sz="1600" b="1" dirty="0"/>
          </a:p>
        </p:txBody>
      </p:sp>
      <p:sp>
        <p:nvSpPr>
          <p:cNvPr id="3" name="CuadroTexto 2">
            <a:extLst>
              <a:ext uri="{FF2B5EF4-FFF2-40B4-BE49-F238E27FC236}">
                <a16:creationId xmlns:a16="http://schemas.microsoft.com/office/drawing/2014/main" id="{A51C4149-D304-733A-1653-2B39A9E1C63D}"/>
              </a:ext>
            </a:extLst>
          </p:cNvPr>
          <p:cNvSpPr txBox="1"/>
          <p:nvPr/>
        </p:nvSpPr>
        <p:spPr>
          <a:xfrm>
            <a:off x="714532" y="2616736"/>
            <a:ext cx="10998422" cy="4031873"/>
          </a:xfrm>
          <a:prstGeom prst="rect">
            <a:avLst/>
          </a:prstGeom>
          <a:noFill/>
        </p:spPr>
        <p:txBody>
          <a:bodyPr wrap="square">
            <a:spAutoFit/>
          </a:bodyPr>
          <a:lstStyle/>
          <a:p>
            <a:r>
              <a:rPr lang="ru-RU" sz="1600" b="1" dirty="0"/>
              <a:t>Ова е љубовта што постои помеѓу Отецот и Исус. „Јас те објавив и ќе те објавувам, за љубовта што ја имаш кон Мене да биде во нив и Јас самиот да бидам во нив“ (Јован 17:26).</a:t>
            </a:r>
            <a:endParaRPr lang="de-DE" sz="1600" b="1" dirty="0"/>
          </a:p>
          <a:p>
            <a:endParaRPr lang="de-DE" sz="1600" b="1" dirty="0"/>
          </a:p>
          <a:p>
            <a:r>
              <a:rPr lang="ru-RU" sz="1600" b="1" dirty="0"/>
              <a:t>Тоа е искупителната љубов на Божеството кон изгубеното човештво. „Вака ја покажа Бог Својата љубов меѓу нас: Го испрати Својот Единороден Син во светот, за да живееме преку Него“ (1 Јован 4:9).</a:t>
            </a:r>
            <a:endParaRPr lang="de-DE" sz="1600" b="1" dirty="0"/>
          </a:p>
          <a:p>
            <a:endParaRPr lang="de-DE" sz="1600" b="1" dirty="0"/>
          </a:p>
          <a:p>
            <a:r>
              <a:rPr lang="ru-RU" sz="1600" b="1" dirty="0"/>
              <a:t>Тоа е посебен квалитет што се покажува во начинот на кој христијаните се однесуваат едни кон други. „Нова заповед ви давам: љубете се еден со друг. Како што ве возљубив Јас, така и вие љубете се еден со друг. По тоа сите ќе знаат дека сте Мои ученици, ако се сакате еден со друг“ (Јован 13:34-35).</a:t>
            </a:r>
            <a:endParaRPr lang="de-DE" sz="1600" b="1" dirty="0"/>
          </a:p>
          <a:p>
            <a:endParaRPr lang="de-DE" sz="1600" b="1" dirty="0"/>
          </a:p>
          <a:p>
            <a:r>
              <a:rPr lang="ru-RU" sz="1600" b="1" dirty="0"/>
              <a:t>Се практикува за да се демонстрира односот на верникот со Бога. „Никој никогаш не го видел Бога. Ако се сакаме еден со друг, Бог живее во нас и Неговата љубов е совршена во нас“ (1 Јован 4:12).</a:t>
            </a:r>
            <a:endParaRPr lang="de-DE" sz="1600" b="1" dirty="0"/>
          </a:p>
          <a:p>
            <a:endParaRPr lang="de-DE" sz="1600" b="1" dirty="0"/>
          </a:p>
          <a:p>
            <a:r>
              <a:rPr lang="ru-RU" sz="1600" b="1" dirty="0"/>
              <a:t>Љубовта кон Бога се покажува преку покорување на Неговата волја; ова е доказ за љубовта. „Кој вели: „Го познавам“, а не ги пази Неговите заповеди, лажливец е и вистината не е во него. Но, кој го пази Неговиот збор, во него љубовта Божја е навистина совршена. По тоа знаеме дека сме во Него“ (1 Јованово 2:5).</a:t>
            </a:r>
            <a:endParaRPr lang="es-ES" sz="1600" b="1" dirty="0"/>
          </a:p>
        </p:txBody>
      </p:sp>
      <p:pic>
        <p:nvPicPr>
          <p:cNvPr id="5" name="Imagen 4" descr="Imagen que contiene Logotipo&#10;&#10;Descripción generada automáticamente">
            <a:extLst>
              <a:ext uri="{FF2B5EF4-FFF2-40B4-BE49-F238E27FC236}">
                <a16:creationId xmlns:a16="http://schemas.microsoft.com/office/drawing/2014/main" id="{A6B789FC-F7EC-3D55-8528-2CBCD08093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12539" y="1200103"/>
            <a:ext cx="1658823" cy="1094364"/>
          </a:xfrm>
          <a:prstGeom prst="rect">
            <a:avLst/>
          </a:prstGeom>
          <a:effectLst>
            <a:outerShdw blurRad="50800" dist="38100" dir="2700000" algn="tl" rotWithShape="0">
              <a:prstClr val="black">
                <a:alpha val="40000"/>
              </a:prstClr>
            </a:outerShdw>
          </a:effectLst>
        </p:spPr>
      </p:pic>
      <p:pic>
        <p:nvPicPr>
          <p:cNvPr id="6" name="Imagen 5" descr="Forma, Círculo&#10;&#10;Descripción generada automáticamente">
            <a:extLst>
              <a:ext uri="{FF2B5EF4-FFF2-40B4-BE49-F238E27FC236}">
                <a16:creationId xmlns:a16="http://schemas.microsoft.com/office/drawing/2014/main" id="{7CF1CFCC-A7E8-BB7E-963C-330C851E16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V="1">
            <a:off x="530924" y="4157798"/>
            <a:ext cx="175169" cy="175169"/>
          </a:xfrm>
          <a:prstGeom prst="rect">
            <a:avLst/>
          </a:prstGeom>
          <a:effectLst>
            <a:outerShdw blurRad="50800" dist="38100" dir="8100000" algn="tr" rotWithShape="0">
              <a:prstClr val="black">
                <a:alpha val="40000"/>
              </a:prstClr>
            </a:outerShdw>
          </a:effectLst>
        </p:spPr>
      </p:pic>
      <p:pic>
        <p:nvPicPr>
          <p:cNvPr id="7" name="Imagen 6" descr="Imagen que contiene firmar, raqueta, vista, azul&#10;&#10;Descripción generada automáticamente">
            <a:extLst>
              <a:ext uri="{FF2B5EF4-FFF2-40B4-BE49-F238E27FC236}">
                <a16:creationId xmlns:a16="http://schemas.microsoft.com/office/drawing/2014/main" id="{22FF6B11-8835-836C-E455-7066E15D7D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539363" y="5151411"/>
            <a:ext cx="175169" cy="175169"/>
          </a:xfrm>
          <a:prstGeom prst="rect">
            <a:avLst/>
          </a:prstGeom>
          <a:effectLst>
            <a:outerShdw blurRad="50800" dist="38100" dir="8100000" algn="tr" rotWithShape="0">
              <a:prstClr val="black">
                <a:alpha val="40000"/>
              </a:prstClr>
            </a:outerShdw>
          </a:effectLst>
        </p:spPr>
      </p:pic>
      <p:pic>
        <p:nvPicPr>
          <p:cNvPr id="8" name="Imagen 7" descr="Forma, Círculo&#10;&#10;Descripción generada automáticamente">
            <a:extLst>
              <a:ext uri="{FF2B5EF4-FFF2-40B4-BE49-F238E27FC236}">
                <a16:creationId xmlns:a16="http://schemas.microsoft.com/office/drawing/2014/main" id="{D1543A09-5C9B-F406-86CE-A8350D79C8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530924" y="5863038"/>
            <a:ext cx="175169" cy="175169"/>
          </a:xfrm>
          <a:prstGeom prst="rect">
            <a:avLst/>
          </a:prstGeom>
          <a:effectLst>
            <a:outerShdw blurRad="50800" dist="38100" dir="8100000" algn="tr" rotWithShape="0">
              <a:prstClr val="black">
                <a:alpha val="40000"/>
              </a:prstClr>
            </a:outerShdw>
          </a:effectLst>
        </p:spPr>
      </p:pic>
      <p:pic>
        <p:nvPicPr>
          <p:cNvPr id="9" name="Imagen 8" descr="Forma, Círculo&#10;&#10;Descripción generada automáticamente">
            <a:extLst>
              <a:ext uri="{FF2B5EF4-FFF2-40B4-BE49-F238E27FC236}">
                <a16:creationId xmlns:a16="http://schemas.microsoft.com/office/drawing/2014/main" id="{DCDE80C2-0574-1275-D2F8-D2E15384DCD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539363" y="2723853"/>
            <a:ext cx="175169" cy="175169"/>
          </a:xfrm>
          <a:prstGeom prst="rect">
            <a:avLst/>
          </a:prstGeom>
          <a:effectLst>
            <a:outerShdw blurRad="50800" dist="38100" dir="8100000" algn="tr" rotWithShape="0">
              <a:prstClr val="black">
                <a:alpha val="40000"/>
              </a:prstClr>
            </a:outerShdw>
          </a:effectLst>
        </p:spPr>
      </p:pic>
      <p:pic>
        <p:nvPicPr>
          <p:cNvPr id="10" name="Imagen 9">
            <a:extLst>
              <a:ext uri="{FF2B5EF4-FFF2-40B4-BE49-F238E27FC236}">
                <a16:creationId xmlns:a16="http://schemas.microsoft.com/office/drawing/2014/main" id="{A2E14A28-9312-D241-A81B-D84698DE25D4}"/>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flipV="1">
            <a:off x="540009" y="3450802"/>
            <a:ext cx="174937" cy="175169"/>
          </a:xfrm>
          <a:prstGeom prst="rect">
            <a:avLst/>
          </a:prstGeom>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59ADD341-431F-A22A-73E7-5EBEAFDA46FB}"/>
              </a:ext>
            </a:extLst>
          </p:cNvPr>
          <p:cNvSpPr txBox="1"/>
          <p:nvPr/>
        </p:nvSpPr>
        <p:spPr>
          <a:xfrm>
            <a:off x="6317077" y="378836"/>
            <a:ext cx="4063055" cy="2062103"/>
          </a:xfrm>
          <a:prstGeom prst="rect">
            <a:avLst/>
          </a:prstGeom>
          <a:noFill/>
        </p:spPr>
        <p:txBody>
          <a:bodyPr wrap="square">
            <a:spAutoFit/>
          </a:bodyPr>
          <a:lstStyle/>
          <a:p>
            <a:r>
              <a:rPr lang="ru-RU" sz="1600" b="1" dirty="0"/>
              <a:t>Во 1 Коринтјаните 13 се користи грчкиот збор агапе, што значи „љубов“ во неговата највозвишена смисла, препознавајќи нешто вредно во личноста или предметот што се сака; љубов што се темели на принципи, а не на емоции; љубов што доаѓа од почитување на восхитувачките квалитети на оној што е сакан.</a:t>
            </a:r>
            <a:endParaRPr lang="es-ES" sz="1600" b="1" dirty="0"/>
          </a:p>
        </p:txBody>
      </p:sp>
      <p:pic>
        <p:nvPicPr>
          <p:cNvPr id="14" name="Imagen 13" descr="Imagen que contiene agua, tabla, azul, hombre&#10;&#10;Descripción generada automáticamente">
            <a:extLst>
              <a:ext uri="{FF2B5EF4-FFF2-40B4-BE49-F238E27FC236}">
                <a16:creationId xmlns:a16="http://schemas.microsoft.com/office/drawing/2014/main" id="{5B612F7D-8306-4908-E133-F5F9BC63ED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79218" y="378836"/>
            <a:ext cx="3537860" cy="1992206"/>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4407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6"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145">
                                          <p:stCondLst>
                                            <p:cond delay="0"/>
                                          </p:stCondLst>
                                        </p:cTn>
                                        <p:tgtEl>
                                          <p:spTgt spid="9"/>
                                        </p:tgtEl>
                                      </p:cBhvr>
                                    </p:animEffect>
                                    <p:anim calcmode="lin" valueType="num">
                                      <p:cBhvr>
                                        <p:cTn id="33" dur="456"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4" dur="166"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5" dur="166" tmFilter="0, 0; 0.125,0.2665; 0.25,0.4; 0.375,0.465; 0.5,0.5;  0.625,0.535; 0.75,0.6; 0.875,0.7335; 1,1">
                                          <p:stCondLst>
                                            <p:cond delay="166"/>
                                          </p:stCondLst>
                                        </p:cTn>
                                        <p:tgtEl>
                                          <p:spTgt spid="9"/>
                                        </p:tgtEl>
                                        <p:attrNameLst>
                                          <p:attrName>ppt_y</p:attrName>
                                        </p:attrNameLst>
                                      </p:cBhvr>
                                      <p:tavLst>
                                        <p:tav tm="0" fmla="#ppt_y-sin(pi*$)/9">
                                          <p:val>
                                            <p:fltVal val="0"/>
                                          </p:val>
                                        </p:tav>
                                        <p:tav tm="100000">
                                          <p:val>
                                            <p:fltVal val="1"/>
                                          </p:val>
                                        </p:tav>
                                      </p:tavLst>
                                    </p:anim>
                                    <p:anim calcmode="lin" valueType="num">
                                      <p:cBhvr>
                                        <p:cTn id="36" dur="83" tmFilter="0, 0; 0.125,0.2665; 0.25,0.4; 0.375,0.465; 0.5,0.5;  0.625,0.535; 0.75,0.6; 0.875,0.7335; 1,1">
                                          <p:stCondLst>
                                            <p:cond delay="331"/>
                                          </p:stCondLst>
                                        </p:cTn>
                                        <p:tgtEl>
                                          <p:spTgt spid="9"/>
                                        </p:tgtEl>
                                        <p:attrNameLst>
                                          <p:attrName>ppt_y</p:attrName>
                                        </p:attrNameLst>
                                      </p:cBhvr>
                                      <p:tavLst>
                                        <p:tav tm="0" fmla="#ppt_y-sin(pi*$)/27">
                                          <p:val>
                                            <p:fltVal val="0"/>
                                          </p:val>
                                        </p:tav>
                                        <p:tav tm="100000">
                                          <p:val>
                                            <p:fltVal val="1"/>
                                          </p:val>
                                        </p:tav>
                                      </p:tavLst>
                                    </p:anim>
                                    <p:anim calcmode="lin" valueType="num">
                                      <p:cBhvr>
                                        <p:cTn id="37" dur="41" tmFilter="0, 0; 0.125,0.2665; 0.25,0.4; 0.375,0.465; 0.5,0.5;  0.625,0.535; 0.75,0.6; 0.875,0.7335; 1,1">
                                          <p:stCondLst>
                                            <p:cond delay="414"/>
                                          </p:stCondLst>
                                        </p:cTn>
                                        <p:tgtEl>
                                          <p:spTgt spid="9"/>
                                        </p:tgtEl>
                                        <p:attrNameLst>
                                          <p:attrName>ppt_y</p:attrName>
                                        </p:attrNameLst>
                                      </p:cBhvr>
                                      <p:tavLst>
                                        <p:tav tm="0" fmla="#ppt_y-sin(pi*$)/81">
                                          <p:val>
                                            <p:fltVal val="0"/>
                                          </p:val>
                                        </p:tav>
                                        <p:tav tm="100000">
                                          <p:val>
                                            <p:fltVal val="1"/>
                                          </p:val>
                                        </p:tav>
                                      </p:tavLst>
                                    </p:anim>
                                    <p:animScale>
                                      <p:cBhvr>
                                        <p:cTn id="38" dur="7">
                                          <p:stCondLst>
                                            <p:cond delay="162"/>
                                          </p:stCondLst>
                                        </p:cTn>
                                        <p:tgtEl>
                                          <p:spTgt spid="9"/>
                                        </p:tgtEl>
                                      </p:cBhvr>
                                      <p:to x="100000" y="60000"/>
                                    </p:animScale>
                                    <p:animScale>
                                      <p:cBhvr>
                                        <p:cTn id="39" dur="41" decel="50000">
                                          <p:stCondLst>
                                            <p:cond delay="169"/>
                                          </p:stCondLst>
                                        </p:cTn>
                                        <p:tgtEl>
                                          <p:spTgt spid="9"/>
                                        </p:tgtEl>
                                      </p:cBhvr>
                                      <p:to x="100000" y="100000"/>
                                    </p:animScale>
                                    <p:animScale>
                                      <p:cBhvr>
                                        <p:cTn id="40" dur="7">
                                          <p:stCondLst>
                                            <p:cond delay="328"/>
                                          </p:stCondLst>
                                        </p:cTn>
                                        <p:tgtEl>
                                          <p:spTgt spid="9"/>
                                        </p:tgtEl>
                                      </p:cBhvr>
                                      <p:to x="100000" y="80000"/>
                                    </p:animScale>
                                    <p:animScale>
                                      <p:cBhvr>
                                        <p:cTn id="41" dur="41" decel="50000">
                                          <p:stCondLst>
                                            <p:cond delay="335"/>
                                          </p:stCondLst>
                                        </p:cTn>
                                        <p:tgtEl>
                                          <p:spTgt spid="9"/>
                                        </p:tgtEl>
                                      </p:cBhvr>
                                      <p:to x="100000" y="100000"/>
                                    </p:animScale>
                                    <p:animScale>
                                      <p:cBhvr>
                                        <p:cTn id="42" dur="7">
                                          <p:stCondLst>
                                            <p:cond delay="410"/>
                                          </p:stCondLst>
                                        </p:cTn>
                                        <p:tgtEl>
                                          <p:spTgt spid="9"/>
                                        </p:tgtEl>
                                      </p:cBhvr>
                                      <p:to x="100000" y="90000"/>
                                    </p:animScale>
                                    <p:animScale>
                                      <p:cBhvr>
                                        <p:cTn id="43" dur="41" decel="50000">
                                          <p:stCondLst>
                                            <p:cond delay="417"/>
                                          </p:stCondLst>
                                        </p:cTn>
                                        <p:tgtEl>
                                          <p:spTgt spid="9"/>
                                        </p:tgtEl>
                                      </p:cBhvr>
                                      <p:to x="100000" y="100000"/>
                                    </p:animScale>
                                    <p:animScale>
                                      <p:cBhvr>
                                        <p:cTn id="44" dur="7">
                                          <p:stCondLst>
                                            <p:cond delay="452"/>
                                          </p:stCondLst>
                                        </p:cTn>
                                        <p:tgtEl>
                                          <p:spTgt spid="9"/>
                                        </p:tgtEl>
                                      </p:cBhvr>
                                      <p:to x="100000" y="95000"/>
                                    </p:animScale>
                                    <p:animScale>
                                      <p:cBhvr>
                                        <p:cTn id="45" dur="41" decel="50000">
                                          <p:stCondLst>
                                            <p:cond delay="459"/>
                                          </p:stCondLst>
                                        </p:cTn>
                                        <p:tgtEl>
                                          <p:spTgt spid="9"/>
                                        </p:tgtEl>
                                      </p:cBhvr>
                                      <p:to x="100000" y="100000"/>
                                    </p:animScale>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wipe(left)">
                                      <p:cBhvr>
                                        <p:cTn id="49" dur="500"/>
                                        <p:tgtEl>
                                          <p:spTgt spid="3">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wipe(down)">
                                      <p:cBhvr>
                                        <p:cTn id="54" dur="145">
                                          <p:stCondLst>
                                            <p:cond delay="0"/>
                                          </p:stCondLst>
                                        </p:cTn>
                                        <p:tgtEl>
                                          <p:spTgt spid="10"/>
                                        </p:tgtEl>
                                      </p:cBhvr>
                                    </p:animEffect>
                                    <p:anim calcmode="lin" valueType="num">
                                      <p:cBhvr>
                                        <p:cTn id="55" dur="456"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56" dur="166"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57" dur="166" tmFilter="0, 0; 0.125,0.2665; 0.25,0.4; 0.375,0.465; 0.5,0.5;  0.625,0.535; 0.75,0.6; 0.875,0.7335; 1,1">
                                          <p:stCondLst>
                                            <p:cond delay="166"/>
                                          </p:stCondLst>
                                        </p:cTn>
                                        <p:tgtEl>
                                          <p:spTgt spid="10"/>
                                        </p:tgtEl>
                                        <p:attrNameLst>
                                          <p:attrName>ppt_y</p:attrName>
                                        </p:attrNameLst>
                                      </p:cBhvr>
                                      <p:tavLst>
                                        <p:tav tm="0" fmla="#ppt_y-sin(pi*$)/9">
                                          <p:val>
                                            <p:fltVal val="0"/>
                                          </p:val>
                                        </p:tav>
                                        <p:tav tm="100000">
                                          <p:val>
                                            <p:fltVal val="1"/>
                                          </p:val>
                                        </p:tav>
                                      </p:tavLst>
                                    </p:anim>
                                    <p:anim calcmode="lin" valueType="num">
                                      <p:cBhvr>
                                        <p:cTn id="58" dur="83" tmFilter="0, 0; 0.125,0.2665; 0.25,0.4; 0.375,0.465; 0.5,0.5;  0.625,0.535; 0.75,0.6; 0.875,0.7335; 1,1">
                                          <p:stCondLst>
                                            <p:cond delay="331"/>
                                          </p:stCondLst>
                                        </p:cTn>
                                        <p:tgtEl>
                                          <p:spTgt spid="10"/>
                                        </p:tgtEl>
                                        <p:attrNameLst>
                                          <p:attrName>ppt_y</p:attrName>
                                        </p:attrNameLst>
                                      </p:cBhvr>
                                      <p:tavLst>
                                        <p:tav tm="0" fmla="#ppt_y-sin(pi*$)/27">
                                          <p:val>
                                            <p:fltVal val="0"/>
                                          </p:val>
                                        </p:tav>
                                        <p:tav tm="100000">
                                          <p:val>
                                            <p:fltVal val="1"/>
                                          </p:val>
                                        </p:tav>
                                      </p:tavLst>
                                    </p:anim>
                                    <p:anim calcmode="lin" valueType="num">
                                      <p:cBhvr>
                                        <p:cTn id="59" dur="41" tmFilter="0, 0; 0.125,0.2665; 0.25,0.4; 0.375,0.465; 0.5,0.5;  0.625,0.535; 0.75,0.6; 0.875,0.7335; 1,1">
                                          <p:stCondLst>
                                            <p:cond delay="414"/>
                                          </p:stCondLst>
                                        </p:cTn>
                                        <p:tgtEl>
                                          <p:spTgt spid="10"/>
                                        </p:tgtEl>
                                        <p:attrNameLst>
                                          <p:attrName>ppt_y</p:attrName>
                                        </p:attrNameLst>
                                      </p:cBhvr>
                                      <p:tavLst>
                                        <p:tav tm="0" fmla="#ppt_y-sin(pi*$)/81">
                                          <p:val>
                                            <p:fltVal val="0"/>
                                          </p:val>
                                        </p:tav>
                                        <p:tav tm="100000">
                                          <p:val>
                                            <p:fltVal val="1"/>
                                          </p:val>
                                        </p:tav>
                                      </p:tavLst>
                                    </p:anim>
                                    <p:animScale>
                                      <p:cBhvr>
                                        <p:cTn id="60" dur="7">
                                          <p:stCondLst>
                                            <p:cond delay="162"/>
                                          </p:stCondLst>
                                        </p:cTn>
                                        <p:tgtEl>
                                          <p:spTgt spid="10"/>
                                        </p:tgtEl>
                                      </p:cBhvr>
                                      <p:to x="100000" y="60000"/>
                                    </p:animScale>
                                    <p:animScale>
                                      <p:cBhvr>
                                        <p:cTn id="61" dur="41" decel="50000">
                                          <p:stCondLst>
                                            <p:cond delay="169"/>
                                          </p:stCondLst>
                                        </p:cTn>
                                        <p:tgtEl>
                                          <p:spTgt spid="10"/>
                                        </p:tgtEl>
                                      </p:cBhvr>
                                      <p:to x="100000" y="100000"/>
                                    </p:animScale>
                                    <p:animScale>
                                      <p:cBhvr>
                                        <p:cTn id="62" dur="7">
                                          <p:stCondLst>
                                            <p:cond delay="328"/>
                                          </p:stCondLst>
                                        </p:cTn>
                                        <p:tgtEl>
                                          <p:spTgt spid="10"/>
                                        </p:tgtEl>
                                      </p:cBhvr>
                                      <p:to x="100000" y="80000"/>
                                    </p:animScale>
                                    <p:animScale>
                                      <p:cBhvr>
                                        <p:cTn id="63" dur="41" decel="50000">
                                          <p:stCondLst>
                                            <p:cond delay="335"/>
                                          </p:stCondLst>
                                        </p:cTn>
                                        <p:tgtEl>
                                          <p:spTgt spid="10"/>
                                        </p:tgtEl>
                                      </p:cBhvr>
                                      <p:to x="100000" y="100000"/>
                                    </p:animScale>
                                    <p:animScale>
                                      <p:cBhvr>
                                        <p:cTn id="64" dur="7">
                                          <p:stCondLst>
                                            <p:cond delay="410"/>
                                          </p:stCondLst>
                                        </p:cTn>
                                        <p:tgtEl>
                                          <p:spTgt spid="10"/>
                                        </p:tgtEl>
                                      </p:cBhvr>
                                      <p:to x="100000" y="90000"/>
                                    </p:animScale>
                                    <p:animScale>
                                      <p:cBhvr>
                                        <p:cTn id="65" dur="41" decel="50000">
                                          <p:stCondLst>
                                            <p:cond delay="417"/>
                                          </p:stCondLst>
                                        </p:cTn>
                                        <p:tgtEl>
                                          <p:spTgt spid="10"/>
                                        </p:tgtEl>
                                      </p:cBhvr>
                                      <p:to x="100000" y="100000"/>
                                    </p:animScale>
                                    <p:animScale>
                                      <p:cBhvr>
                                        <p:cTn id="66" dur="7">
                                          <p:stCondLst>
                                            <p:cond delay="452"/>
                                          </p:stCondLst>
                                        </p:cTn>
                                        <p:tgtEl>
                                          <p:spTgt spid="10"/>
                                        </p:tgtEl>
                                      </p:cBhvr>
                                      <p:to x="100000" y="95000"/>
                                    </p:animScale>
                                    <p:animScale>
                                      <p:cBhvr>
                                        <p:cTn id="67" dur="41" decel="50000">
                                          <p:stCondLst>
                                            <p:cond delay="459"/>
                                          </p:stCondLst>
                                        </p:cTn>
                                        <p:tgtEl>
                                          <p:spTgt spid="10"/>
                                        </p:tgtEl>
                                      </p:cBhvr>
                                      <p:to x="100000" y="100000"/>
                                    </p:animScale>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3">
                                            <p:txEl>
                                              <p:pRg st="2" end="2"/>
                                            </p:txEl>
                                          </p:spTgt>
                                        </p:tgtEl>
                                        <p:attrNameLst>
                                          <p:attrName>style.visibility</p:attrName>
                                        </p:attrNameLst>
                                      </p:cBhvr>
                                      <p:to>
                                        <p:strVal val="visible"/>
                                      </p:to>
                                    </p:set>
                                    <p:animEffect transition="in" filter="wipe(left)">
                                      <p:cBhvr>
                                        <p:cTn id="71" dur="500"/>
                                        <p:tgtEl>
                                          <p:spTgt spid="3">
                                            <p:txEl>
                                              <p:pRg st="2" end="2"/>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6" presetClass="entr" presetSubtype="0" fill="hold" nodeType="clickEffect">
                                  <p:stCondLst>
                                    <p:cond delay="0"/>
                                  </p:stCondLst>
                                  <p:childTnLst>
                                    <p:set>
                                      <p:cBhvr>
                                        <p:cTn id="75" dur="1" fill="hold">
                                          <p:stCondLst>
                                            <p:cond delay="0"/>
                                          </p:stCondLst>
                                        </p:cTn>
                                        <p:tgtEl>
                                          <p:spTgt spid="6"/>
                                        </p:tgtEl>
                                        <p:attrNameLst>
                                          <p:attrName>style.visibility</p:attrName>
                                        </p:attrNameLst>
                                      </p:cBhvr>
                                      <p:to>
                                        <p:strVal val="visible"/>
                                      </p:to>
                                    </p:set>
                                    <p:animEffect transition="in" filter="wipe(down)">
                                      <p:cBhvr>
                                        <p:cTn id="76" dur="145">
                                          <p:stCondLst>
                                            <p:cond delay="0"/>
                                          </p:stCondLst>
                                        </p:cTn>
                                        <p:tgtEl>
                                          <p:spTgt spid="6"/>
                                        </p:tgtEl>
                                      </p:cBhvr>
                                    </p:animEffect>
                                    <p:anim calcmode="lin" valueType="num">
                                      <p:cBhvr>
                                        <p:cTn id="77" dur="456"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8" dur="166"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9" dur="166" tmFilter="0, 0; 0.125,0.2665; 0.25,0.4; 0.375,0.465; 0.5,0.5;  0.625,0.535; 0.75,0.6; 0.875,0.7335; 1,1">
                                          <p:stCondLst>
                                            <p:cond delay="166"/>
                                          </p:stCondLst>
                                        </p:cTn>
                                        <p:tgtEl>
                                          <p:spTgt spid="6"/>
                                        </p:tgtEl>
                                        <p:attrNameLst>
                                          <p:attrName>ppt_y</p:attrName>
                                        </p:attrNameLst>
                                      </p:cBhvr>
                                      <p:tavLst>
                                        <p:tav tm="0" fmla="#ppt_y-sin(pi*$)/9">
                                          <p:val>
                                            <p:fltVal val="0"/>
                                          </p:val>
                                        </p:tav>
                                        <p:tav tm="100000">
                                          <p:val>
                                            <p:fltVal val="1"/>
                                          </p:val>
                                        </p:tav>
                                      </p:tavLst>
                                    </p:anim>
                                    <p:anim calcmode="lin" valueType="num">
                                      <p:cBhvr>
                                        <p:cTn id="80" dur="83" tmFilter="0, 0; 0.125,0.2665; 0.25,0.4; 0.375,0.465; 0.5,0.5;  0.625,0.535; 0.75,0.6; 0.875,0.7335; 1,1">
                                          <p:stCondLst>
                                            <p:cond delay="331"/>
                                          </p:stCondLst>
                                        </p:cTn>
                                        <p:tgtEl>
                                          <p:spTgt spid="6"/>
                                        </p:tgtEl>
                                        <p:attrNameLst>
                                          <p:attrName>ppt_y</p:attrName>
                                        </p:attrNameLst>
                                      </p:cBhvr>
                                      <p:tavLst>
                                        <p:tav tm="0" fmla="#ppt_y-sin(pi*$)/27">
                                          <p:val>
                                            <p:fltVal val="0"/>
                                          </p:val>
                                        </p:tav>
                                        <p:tav tm="100000">
                                          <p:val>
                                            <p:fltVal val="1"/>
                                          </p:val>
                                        </p:tav>
                                      </p:tavLst>
                                    </p:anim>
                                    <p:anim calcmode="lin" valueType="num">
                                      <p:cBhvr>
                                        <p:cTn id="81" dur="41" tmFilter="0, 0; 0.125,0.2665; 0.25,0.4; 0.375,0.465; 0.5,0.5;  0.625,0.535; 0.75,0.6; 0.875,0.7335; 1,1">
                                          <p:stCondLst>
                                            <p:cond delay="414"/>
                                          </p:stCondLst>
                                        </p:cTn>
                                        <p:tgtEl>
                                          <p:spTgt spid="6"/>
                                        </p:tgtEl>
                                        <p:attrNameLst>
                                          <p:attrName>ppt_y</p:attrName>
                                        </p:attrNameLst>
                                      </p:cBhvr>
                                      <p:tavLst>
                                        <p:tav tm="0" fmla="#ppt_y-sin(pi*$)/81">
                                          <p:val>
                                            <p:fltVal val="0"/>
                                          </p:val>
                                        </p:tav>
                                        <p:tav tm="100000">
                                          <p:val>
                                            <p:fltVal val="1"/>
                                          </p:val>
                                        </p:tav>
                                      </p:tavLst>
                                    </p:anim>
                                    <p:animScale>
                                      <p:cBhvr>
                                        <p:cTn id="82" dur="7">
                                          <p:stCondLst>
                                            <p:cond delay="162"/>
                                          </p:stCondLst>
                                        </p:cTn>
                                        <p:tgtEl>
                                          <p:spTgt spid="6"/>
                                        </p:tgtEl>
                                      </p:cBhvr>
                                      <p:to x="100000" y="60000"/>
                                    </p:animScale>
                                    <p:animScale>
                                      <p:cBhvr>
                                        <p:cTn id="83" dur="41" decel="50000">
                                          <p:stCondLst>
                                            <p:cond delay="169"/>
                                          </p:stCondLst>
                                        </p:cTn>
                                        <p:tgtEl>
                                          <p:spTgt spid="6"/>
                                        </p:tgtEl>
                                      </p:cBhvr>
                                      <p:to x="100000" y="100000"/>
                                    </p:animScale>
                                    <p:animScale>
                                      <p:cBhvr>
                                        <p:cTn id="84" dur="7">
                                          <p:stCondLst>
                                            <p:cond delay="328"/>
                                          </p:stCondLst>
                                        </p:cTn>
                                        <p:tgtEl>
                                          <p:spTgt spid="6"/>
                                        </p:tgtEl>
                                      </p:cBhvr>
                                      <p:to x="100000" y="80000"/>
                                    </p:animScale>
                                    <p:animScale>
                                      <p:cBhvr>
                                        <p:cTn id="85" dur="41" decel="50000">
                                          <p:stCondLst>
                                            <p:cond delay="335"/>
                                          </p:stCondLst>
                                        </p:cTn>
                                        <p:tgtEl>
                                          <p:spTgt spid="6"/>
                                        </p:tgtEl>
                                      </p:cBhvr>
                                      <p:to x="100000" y="100000"/>
                                    </p:animScale>
                                    <p:animScale>
                                      <p:cBhvr>
                                        <p:cTn id="86" dur="7">
                                          <p:stCondLst>
                                            <p:cond delay="410"/>
                                          </p:stCondLst>
                                        </p:cTn>
                                        <p:tgtEl>
                                          <p:spTgt spid="6"/>
                                        </p:tgtEl>
                                      </p:cBhvr>
                                      <p:to x="100000" y="90000"/>
                                    </p:animScale>
                                    <p:animScale>
                                      <p:cBhvr>
                                        <p:cTn id="87" dur="41" decel="50000">
                                          <p:stCondLst>
                                            <p:cond delay="417"/>
                                          </p:stCondLst>
                                        </p:cTn>
                                        <p:tgtEl>
                                          <p:spTgt spid="6"/>
                                        </p:tgtEl>
                                      </p:cBhvr>
                                      <p:to x="100000" y="100000"/>
                                    </p:animScale>
                                    <p:animScale>
                                      <p:cBhvr>
                                        <p:cTn id="88" dur="7">
                                          <p:stCondLst>
                                            <p:cond delay="452"/>
                                          </p:stCondLst>
                                        </p:cTn>
                                        <p:tgtEl>
                                          <p:spTgt spid="6"/>
                                        </p:tgtEl>
                                      </p:cBhvr>
                                      <p:to x="100000" y="95000"/>
                                    </p:animScale>
                                    <p:animScale>
                                      <p:cBhvr>
                                        <p:cTn id="89" dur="41" decel="50000">
                                          <p:stCondLst>
                                            <p:cond delay="459"/>
                                          </p:stCondLst>
                                        </p:cTn>
                                        <p:tgtEl>
                                          <p:spTgt spid="6"/>
                                        </p:tgtEl>
                                      </p:cBhvr>
                                      <p:to x="100000" y="100000"/>
                                    </p:animScale>
                                  </p:childTnLst>
                                </p:cTn>
                              </p:par>
                            </p:childTnLst>
                          </p:cTn>
                        </p:par>
                        <p:par>
                          <p:cTn id="90" fill="hold">
                            <p:stCondLst>
                              <p:cond delay="500"/>
                            </p:stCondLst>
                            <p:childTnLst>
                              <p:par>
                                <p:cTn id="91" presetID="22" presetClass="entr" presetSubtype="8" fill="hold" grpId="0" nodeType="afterEffect">
                                  <p:stCondLst>
                                    <p:cond delay="0"/>
                                  </p:stCondLst>
                                  <p:childTnLst>
                                    <p:set>
                                      <p:cBhvr>
                                        <p:cTn id="92" dur="1" fill="hold">
                                          <p:stCondLst>
                                            <p:cond delay="0"/>
                                          </p:stCondLst>
                                        </p:cTn>
                                        <p:tgtEl>
                                          <p:spTgt spid="3">
                                            <p:txEl>
                                              <p:pRg st="4" end="4"/>
                                            </p:txEl>
                                          </p:spTgt>
                                        </p:tgtEl>
                                        <p:attrNameLst>
                                          <p:attrName>style.visibility</p:attrName>
                                        </p:attrNameLst>
                                      </p:cBhvr>
                                      <p:to>
                                        <p:strVal val="visible"/>
                                      </p:to>
                                    </p:set>
                                    <p:animEffect transition="in" filter="wipe(left)">
                                      <p:cBhvr>
                                        <p:cTn id="93" dur="500"/>
                                        <p:tgtEl>
                                          <p:spTgt spid="3">
                                            <p:txEl>
                                              <p:pRg st="4" end="4"/>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26" presetClass="entr" presetSubtype="0" fill="hold" nodeType="clickEffect">
                                  <p:stCondLst>
                                    <p:cond delay="0"/>
                                  </p:stCondLst>
                                  <p:childTnLst>
                                    <p:set>
                                      <p:cBhvr>
                                        <p:cTn id="97" dur="1" fill="hold">
                                          <p:stCondLst>
                                            <p:cond delay="0"/>
                                          </p:stCondLst>
                                        </p:cTn>
                                        <p:tgtEl>
                                          <p:spTgt spid="7"/>
                                        </p:tgtEl>
                                        <p:attrNameLst>
                                          <p:attrName>style.visibility</p:attrName>
                                        </p:attrNameLst>
                                      </p:cBhvr>
                                      <p:to>
                                        <p:strVal val="visible"/>
                                      </p:to>
                                    </p:set>
                                    <p:animEffect transition="in" filter="wipe(down)">
                                      <p:cBhvr>
                                        <p:cTn id="98" dur="145">
                                          <p:stCondLst>
                                            <p:cond delay="0"/>
                                          </p:stCondLst>
                                        </p:cTn>
                                        <p:tgtEl>
                                          <p:spTgt spid="7"/>
                                        </p:tgtEl>
                                      </p:cBhvr>
                                    </p:animEffect>
                                    <p:anim calcmode="lin" valueType="num">
                                      <p:cBhvr>
                                        <p:cTn id="99" dur="456"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00" dur="166"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1" dur="166" tmFilter="0, 0; 0.125,0.2665; 0.25,0.4; 0.375,0.465; 0.5,0.5;  0.625,0.535; 0.75,0.6; 0.875,0.7335; 1,1">
                                          <p:stCondLst>
                                            <p:cond delay="166"/>
                                          </p:stCondLst>
                                        </p:cTn>
                                        <p:tgtEl>
                                          <p:spTgt spid="7"/>
                                        </p:tgtEl>
                                        <p:attrNameLst>
                                          <p:attrName>ppt_y</p:attrName>
                                        </p:attrNameLst>
                                      </p:cBhvr>
                                      <p:tavLst>
                                        <p:tav tm="0" fmla="#ppt_y-sin(pi*$)/9">
                                          <p:val>
                                            <p:fltVal val="0"/>
                                          </p:val>
                                        </p:tav>
                                        <p:tav tm="100000">
                                          <p:val>
                                            <p:fltVal val="1"/>
                                          </p:val>
                                        </p:tav>
                                      </p:tavLst>
                                    </p:anim>
                                    <p:anim calcmode="lin" valueType="num">
                                      <p:cBhvr>
                                        <p:cTn id="102" dur="83" tmFilter="0, 0; 0.125,0.2665; 0.25,0.4; 0.375,0.465; 0.5,0.5;  0.625,0.535; 0.75,0.6; 0.875,0.7335; 1,1">
                                          <p:stCondLst>
                                            <p:cond delay="331"/>
                                          </p:stCondLst>
                                        </p:cTn>
                                        <p:tgtEl>
                                          <p:spTgt spid="7"/>
                                        </p:tgtEl>
                                        <p:attrNameLst>
                                          <p:attrName>ppt_y</p:attrName>
                                        </p:attrNameLst>
                                      </p:cBhvr>
                                      <p:tavLst>
                                        <p:tav tm="0" fmla="#ppt_y-sin(pi*$)/27">
                                          <p:val>
                                            <p:fltVal val="0"/>
                                          </p:val>
                                        </p:tav>
                                        <p:tav tm="100000">
                                          <p:val>
                                            <p:fltVal val="1"/>
                                          </p:val>
                                        </p:tav>
                                      </p:tavLst>
                                    </p:anim>
                                    <p:anim calcmode="lin" valueType="num">
                                      <p:cBhvr>
                                        <p:cTn id="103" dur="41" tmFilter="0, 0; 0.125,0.2665; 0.25,0.4; 0.375,0.465; 0.5,0.5;  0.625,0.535; 0.75,0.6; 0.875,0.7335; 1,1">
                                          <p:stCondLst>
                                            <p:cond delay="414"/>
                                          </p:stCondLst>
                                        </p:cTn>
                                        <p:tgtEl>
                                          <p:spTgt spid="7"/>
                                        </p:tgtEl>
                                        <p:attrNameLst>
                                          <p:attrName>ppt_y</p:attrName>
                                        </p:attrNameLst>
                                      </p:cBhvr>
                                      <p:tavLst>
                                        <p:tav tm="0" fmla="#ppt_y-sin(pi*$)/81">
                                          <p:val>
                                            <p:fltVal val="0"/>
                                          </p:val>
                                        </p:tav>
                                        <p:tav tm="100000">
                                          <p:val>
                                            <p:fltVal val="1"/>
                                          </p:val>
                                        </p:tav>
                                      </p:tavLst>
                                    </p:anim>
                                    <p:animScale>
                                      <p:cBhvr>
                                        <p:cTn id="104" dur="7">
                                          <p:stCondLst>
                                            <p:cond delay="162"/>
                                          </p:stCondLst>
                                        </p:cTn>
                                        <p:tgtEl>
                                          <p:spTgt spid="7"/>
                                        </p:tgtEl>
                                      </p:cBhvr>
                                      <p:to x="100000" y="60000"/>
                                    </p:animScale>
                                    <p:animScale>
                                      <p:cBhvr>
                                        <p:cTn id="105" dur="41" decel="50000">
                                          <p:stCondLst>
                                            <p:cond delay="169"/>
                                          </p:stCondLst>
                                        </p:cTn>
                                        <p:tgtEl>
                                          <p:spTgt spid="7"/>
                                        </p:tgtEl>
                                      </p:cBhvr>
                                      <p:to x="100000" y="100000"/>
                                    </p:animScale>
                                    <p:animScale>
                                      <p:cBhvr>
                                        <p:cTn id="106" dur="7">
                                          <p:stCondLst>
                                            <p:cond delay="328"/>
                                          </p:stCondLst>
                                        </p:cTn>
                                        <p:tgtEl>
                                          <p:spTgt spid="7"/>
                                        </p:tgtEl>
                                      </p:cBhvr>
                                      <p:to x="100000" y="80000"/>
                                    </p:animScale>
                                    <p:animScale>
                                      <p:cBhvr>
                                        <p:cTn id="107" dur="41" decel="50000">
                                          <p:stCondLst>
                                            <p:cond delay="335"/>
                                          </p:stCondLst>
                                        </p:cTn>
                                        <p:tgtEl>
                                          <p:spTgt spid="7"/>
                                        </p:tgtEl>
                                      </p:cBhvr>
                                      <p:to x="100000" y="100000"/>
                                    </p:animScale>
                                    <p:animScale>
                                      <p:cBhvr>
                                        <p:cTn id="108" dur="7">
                                          <p:stCondLst>
                                            <p:cond delay="410"/>
                                          </p:stCondLst>
                                        </p:cTn>
                                        <p:tgtEl>
                                          <p:spTgt spid="7"/>
                                        </p:tgtEl>
                                      </p:cBhvr>
                                      <p:to x="100000" y="90000"/>
                                    </p:animScale>
                                    <p:animScale>
                                      <p:cBhvr>
                                        <p:cTn id="109" dur="41" decel="50000">
                                          <p:stCondLst>
                                            <p:cond delay="417"/>
                                          </p:stCondLst>
                                        </p:cTn>
                                        <p:tgtEl>
                                          <p:spTgt spid="7"/>
                                        </p:tgtEl>
                                      </p:cBhvr>
                                      <p:to x="100000" y="100000"/>
                                    </p:animScale>
                                    <p:animScale>
                                      <p:cBhvr>
                                        <p:cTn id="110" dur="7">
                                          <p:stCondLst>
                                            <p:cond delay="452"/>
                                          </p:stCondLst>
                                        </p:cTn>
                                        <p:tgtEl>
                                          <p:spTgt spid="7"/>
                                        </p:tgtEl>
                                      </p:cBhvr>
                                      <p:to x="100000" y="95000"/>
                                    </p:animScale>
                                    <p:animScale>
                                      <p:cBhvr>
                                        <p:cTn id="111" dur="41" decel="50000">
                                          <p:stCondLst>
                                            <p:cond delay="459"/>
                                          </p:stCondLst>
                                        </p:cTn>
                                        <p:tgtEl>
                                          <p:spTgt spid="7"/>
                                        </p:tgtEl>
                                      </p:cBhvr>
                                      <p:to x="100000" y="100000"/>
                                    </p:animScale>
                                  </p:childTnLst>
                                </p:cTn>
                              </p:par>
                            </p:childTnLst>
                          </p:cTn>
                        </p:par>
                        <p:par>
                          <p:cTn id="112" fill="hold">
                            <p:stCondLst>
                              <p:cond delay="500"/>
                            </p:stCondLst>
                            <p:childTnLst>
                              <p:par>
                                <p:cTn id="113" presetID="22" presetClass="entr" presetSubtype="8" fill="hold" grpId="0" nodeType="afterEffect">
                                  <p:stCondLst>
                                    <p:cond delay="0"/>
                                  </p:stCondLst>
                                  <p:childTnLst>
                                    <p:set>
                                      <p:cBhvr>
                                        <p:cTn id="114" dur="1" fill="hold">
                                          <p:stCondLst>
                                            <p:cond delay="0"/>
                                          </p:stCondLst>
                                        </p:cTn>
                                        <p:tgtEl>
                                          <p:spTgt spid="3">
                                            <p:txEl>
                                              <p:pRg st="6" end="6"/>
                                            </p:txEl>
                                          </p:spTgt>
                                        </p:tgtEl>
                                        <p:attrNameLst>
                                          <p:attrName>style.visibility</p:attrName>
                                        </p:attrNameLst>
                                      </p:cBhvr>
                                      <p:to>
                                        <p:strVal val="visible"/>
                                      </p:to>
                                    </p:set>
                                    <p:animEffect transition="in" filter="wipe(left)">
                                      <p:cBhvr>
                                        <p:cTn id="115" dur="500"/>
                                        <p:tgtEl>
                                          <p:spTgt spid="3">
                                            <p:txEl>
                                              <p:pRg st="6" end="6"/>
                                            </p:tx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6" presetClass="entr" presetSubtype="0" fill="hold" nodeType="clickEffect">
                                  <p:stCondLst>
                                    <p:cond delay="0"/>
                                  </p:stCondLst>
                                  <p:childTnLst>
                                    <p:set>
                                      <p:cBhvr>
                                        <p:cTn id="119" dur="1" fill="hold">
                                          <p:stCondLst>
                                            <p:cond delay="0"/>
                                          </p:stCondLst>
                                        </p:cTn>
                                        <p:tgtEl>
                                          <p:spTgt spid="8"/>
                                        </p:tgtEl>
                                        <p:attrNameLst>
                                          <p:attrName>style.visibility</p:attrName>
                                        </p:attrNameLst>
                                      </p:cBhvr>
                                      <p:to>
                                        <p:strVal val="visible"/>
                                      </p:to>
                                    </p:set>
                                    <p:animEffect transition="in" filter="wipe(down)">
                                      <p:cBhvr>
                                        <p:cTn id="120" dur="145">
                                          <p:stCondLst>
                                            <p:cond delay="0"/>
                                          </p:stCondLst>
                                        </p:cTn>
                                        <p:tgtEl>
                                          <p:spTgt spid="8"/>
                                        </p:tgtEl>
                                      </p:cBhvr>
                                    </p:animEffect>
                                    <p:anim calcmode="lin" valueType="num">
                                      <p:cBhvr>
                                        <p:cTn id="121" dur="456"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22" dur="166"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23" dur="166" tmFilter="0, 0; 0.125,0.2665; 0.25,0.4; 0.375,0.465; 0.5,0.5;  0.625,0.535; 0.75,0.6; 0.875,0.7335; 1,1">
                                          <p:stCondLst>
                                            <p:cond delay="166"/>
                                          </p:stCondLst>
                                        </p:cTn>
                                        <p:tgtEl>
                                          <p:spTgt spid="8"/>
                                        </p:tgtEl>
                                        <p:attrNameLst>
                                          <p:attrName>ppt_y</p:attrName>
                                        </p:attrNameLst>
                                      </p:cBhvr>
                                      <p:tavLst>
                                        <p:tav tm="0" fmla="#ppt_y-sin(pi*$)/9">
                                          <p:val>
                                            <p:fltVal val="0"/>
                                          </p:val>
                                        </p:tav>
                                        <p:tav tm="100000">
                                          <p:val>
                                            <p:fltVal val="1"/>
                                          </p:val>
                                        </p:tav>
                                      </p:tavLst>
                                    </p:anim>
                                    <p:anim calcmode="lin" valueType="num">
                                      <p:cBhvr>
                                        <p:cTn id="124" dur="83" tmFilter="0, 0; 0.125,0.2665; 0.25,0.4; 0.375,0.465; 0.5,0.5;  0.625,0.535; 0.75,0.6; 0.875,0.7335; 1,1">
                                          <p:stCondLst>
                                            <p:cond delay="331"/>
                                          </p:stCondLst>
                                        </p:cTn>
                                        <p:tgtEl>
                                          <p:spTgt spid="8"/>
                                        </p:tgtEl>
                                        <p:attrNameLst>
                                          <p:attrName>ppt_y</p:attrName>
                                        </p:attrNameLst>
                                      </p:cBhvr>
                                      <p:tavLst>
                                        <p:tav tm="0" fmla="#ppt_y-sin(pi*$)/27">
                                          <p:val>
                                            <p:fltVal val="0"/>
                                          </p:val>
                                        </p:tav>
                                        <p:tav tm="100000">
                                          <p:val>
                                            <p:fltVal val="1"/>
                                          </p:val>
                                        </p:tav>
                                      </p:tavLst>
                                    </p:anim>
                                    <p:anim calcmode="lin" valueType="num">
                                      <p:cBhvr>
                                        <p:cTn id="125" dur="41" tmFilter="0, 0; 0.125,0.2665; 0.25,0.4; 0.375,0.465; 0.5,0.5;  0.625,0.535; 0.75,0.6; 0.875,0.7335; 1,1">
                                          <p:stCondLst>
                                            <p:cond delay="414"/>
                                          </p:stCondLst>
                                        </p:cTn>
                                        <p:tgtEl>
                                          <p:spTgt spid="8"/>
                                        </p:tgtEl>
                                        <p:attrNameLst>
                                          <p:attrName>ppt_y</p:attrName>
                                        </p:attrNameLst>
                                      </p:cBhvr>
                                      <p:tavLst>
                                        <p:tav tm="0" fmla="#ppt_y-sin(pi*$)/81">
                                          <p:val>
                                            <p:fltVal val="0"/>
                                          </p:val>
                                        </p:tav>
                                        <p:tav tm="100000">
                                          <p:val>
                                            <p:fltVal val="1"/>
                                          </p:val>
                                        </p:tav>
                                      </p:tavLst>
                                    </p:anim>
                                    <p:animScale>
                                      <p:cBhvr>
                                        <p:cTn id="126" dur="7">
                                          <p:stCondLst>
                                            <p:cond delay="162"/>
                                          </p:stCondLst>
                                        </p:cTn>
                                        <p:tgtEl>
                                          <p:spTgt spid="8"/>
                                        </p:tgtEl>
                                      </p:cBhvr>
                                      <p:to x="100000" y="60000"/>
                                    </p:animScale>
                                    <p:animScale>
                                      <p:cBhvr>
                                        <p:cTn id="127" dur="41" decel="50000">
                                          <p:stCondLst>
                                            <p:cond delay="169"/>
                                          </p:stCondLst>
                                        </p:cTn>
                                        <p:tgtEl>
                                          <p:spTgt spid="8"/>
                                        </p:tgtEl>
                                      </p:cBhvr>
                                      <p:to x="100000" y="100000"/>
                                    </p:animScale>
                                    <p:animScale>
                                      <p:cBhvr>
                                        <p:cTn id="128" dur="7">
                                          <p:stCondLst>
                                            <p:cond delay="328"/>
                                          </p:stCondLst>
                                        </p:cTn>
                                        <p:tgtEl>
                                          <p:spTgt spid="8"/>
                                        </p:tgtEl>
                                      </p:cBhvr>
                                      <p:to x="100000" y="80000"/>
                                    </p:animScale>
                                    <p:animScale>
                                      <p:cBhvr>
                                        <p:cTn id="129" dur="41" decel="50000">
                                          <p:stCondLst>
                                            <p:cond delay="335"/>
                                          </p:stCondLst>
                                        </p:cTn>
                                        <p:tgtEl>
                                          <p:spTgt spid="8"/>
                                        </p:tgtEl>
                                      </p:cBhvr>
                                      <p:to x="100000" y="100000"/>
                                    </p:animScale>
                                    <p:animScale>
                                      <p:cBhvr>
                                        <p:cTn id="130" dur="7">
                                          <p:stCondLst>
                                            <p:cond delay="410"/>
                                          </p:stCondLst>
                                        </p:cTn>
                                        <p:tgtEl>
                                          <p:spTgt spid="8"/>
                                        </p:tgtEl>
                                      </p:cBhvr>
                                      <p:to x="100000" y="90000"/>
                                    </p:animScale>
                                    <p:animScale>
                                      <p:cBhvr>
                                        <p:cTn id="131" dur="41" decel="50000">
                                          <p:stCondLst>
                                            <p:cond delay="417"/>
                                          </p:stCondLst>
                                        </p:cTn>
                                        <p:tgtEl>
                                          <p:spTgt spid="8"/>
                                        </p:tgtEl>
                                      </p:cBhvr>
                                      <p:to x="100000" y="100000"/>
                                    </p:animScale>
                                    <p:animScale>
                                      <p:cBhvr>
                                        <p:cTn id="132" dur="7">
                                          <p:stCondLst>
                                            <p:cond delay="452"/>
                                          </p:stCondLst>
                                        </p:cTn>
                                        <p:tgtEl>
                                          <p:spTgt spid="8"/>
                                        </p:tgtEl>
                                      </p:cBhvr>
                                      <p:to x="100000" y="95000"/>
                                    </p:animScale>
                                    <p:animScale>
                                      <p:cBhvr>
                                        <p:cTn id="133" dur="41" decel="50000">
                                          <p:stCondLst>
                                            <p:cond delay="459"/>
                                          </p:stCondLst>
                                        </p:cTn>
                                        <p:tgtEl>
                                          <p:spTgt spid="8"/>
                                        </p:tgtEl>
                                      </p:cBhvr>
                                      <p:to x="100000" y="100000"/>
                                    </p:animScale>
                                  </p:childTnLst>
                                </p:cTn>
                              </p:par>
                            </p:childTnLst>
                          </p:cTn>
                        </p:par>
                        <p:par>
                          <p:cTn id="134" fill="hold">
                            <p:stCondLst>
                              <p:cond delay="500"/>
                            </p:stCondLst>
                            <p:childTnLst>
                              <p:par>
                                <p:cTn id="135" presetID="22" presetClass="entr" presetSubtype="8" fill="hold" grpId="0" nodeType="afterEffect">
                                  <p:stCondLst>
                                    <p:cond delay="0"/>
                                  </p:stCondLst>
                                  <p:childTnLst>
                                    <p:set>
                                      <p:cBhvr>
                                        <p:cTn id="136" dur="1" fill="hold">
                                          <p:stCondLst>
                                            <p:cond delay="0"/>
                                          </p:stCondLst>
                                        </p:cTn>
                                        <p:tgtEl>
                                          <p:spTgt spid="3">
                                            <p:txEl>
                                              <p:pRg st="8" end="8"/>
                                            </p:txEl>
                                          </p:spTgt>
                                        </p:tgtEl>
                                        <p:attrNameLst>
                                          <p:attrName>style.visibility</p:attrName>
                                        </p:attrNameLst>
                                      </p:cBhvr>
                                      <p:to>
                                        <p:strVal val="visible"/>
                                      </p:to>
                                    </p:set>
                                    <p:animEffect transition="in" filter="wipe(left)">
                                      <p:cBhvr>
                                        <p:cTn id="1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50B3292-41A5-9D46-10F9-D3F1C8D3DC82}"/>
              </a:ext>
            </a:extLst>
          </p:cNvPr>
          <p:cNvSpPr txBox="1"/>
          <p:nvPr/>
        </p:nvSpPr>
        <p:spPr>
          <a:xfrm>
            <a:off x="7253617" y="1404296"/>
            <a:ext cx="4832893" cy="1200329"/>
          </a:xfrm>
          <a:prstGeom prst="rect">
            <a:avLst/>
          </a:prstGeom>
          <a:noFill/>
        </p:spPr>
        <p:txBody>
          <a:bodyPr wrap="square">
            <a:spAutoFit/>
          </a:bodyPr>
          <a:lstStyle/>
          <a:p>
            <a:r>
              <a:rPr lang="ru-RU" b="1" dirty="0"/>
              <a:t>Не одмаздувај се, ниту држи злоба кон синовите на твојот народ, туку љуби го својот ближен како себеси. Јас сум Господ (Левит 19:18).</a:t>
            </a:r>
            <a:endParaRPr lang="es-ES" b="1" dirty="0"/>
          </a:p>
        </p:txBody>
      </p:sp>
      <p:sp>
        <p:nvSpPr>
          <p:cNvPr id="11" name="CuadroTexto 10">
            <a:extLst>
              <a:ext uri="{FF2B5EF4-FFF2-40B4-BE49-F238E27FC236}">
                <a16:creationId xmlns:a16="http://schemas.microsoft.com/office/drawing/2014/main" id="{4686294C-CEDC-F3DC-40E6-1BC942CC6593}"/>
              </a:ext>
            </a:extLst>
          </p:cNvPr>
          <p:cNvSpPr txBox="1"/>
          <p:nvPr/>
        </p:nvSpPr>
        <p:spPr>
          <a:xfrm>
            <a:off x="7253617" y="3619321"/>
            <a:ext cx="4911336" cy="1200329"/>
          </a:xfrm>
          <a:prstGeom prst="rect">
            <a:avLst/>
          </a:prstGeom>
          <a:noFill/>
        </p:spPr>
        <p:txBody>
          <a:bodyPr wrap="square">
            <a:spAutoFit/>
          </a:bodyPr>
          <a:lstStyle/>
          <a:p>
            <a:r>
              <a:rPr lang="ru-RU" b="1" dirty="0"/>
              <a:t>Не одмаздувајте се, возљубени мои, туку дајте му место на Божјиот гнев, зашто е напишано: „Одмаздата е Моја, Јас ќе вратам, вели Господ“ (Римјаните 12:19).</a:t>
            </a:r>
            <a:endParaRPr lang="es-ES" b="1" dirty="0"/>
          </a:p>
        </p:txBody>
      </p:sp>
      <p:sp>
        <p:nvSpPr>
          <p:cNvPr id="13" name="CuadroTexto 12">
            <a:extLst>
              <a:ext uri="{FF2B5EF4-FFF2-40B4-BE49-F238E27FC236}">
                <a16:creationId xmlns:a16="http://schemas.microsoft.com/office/drawing/2014/main" id="{44F7EEF2-926E-01C9-3156-D755D04ED239}"/>
              </a:ext>
            </a:extLst>
          </p:cNvPr>
          <p:cNvSpPr txBox="1"/>
          <p:nvPr/>
        </p:nvSpPr>
        <p:spPr>
          <a:xfrm>
            <a:off x="355600" y="6151911"/>
            <a:ext cx="11636837" cy="646331"/>
          </a:xfrm>
          <a:prstGeom prst="rect">
            <a:avLst/>
          </a:prstGeom>
          <a:noFill/>
        </p:spPr>
        <p:txBody>
          <a:bodyPr wrap="square">
            <a:spAutoFit/>
          </a:bodyPr>
          <a:lstStyle/>
          <a:p>
            <a:r>
              <a:rPr lang="ru-RU" b="1" dirty="0"/>
              <a:t>Тогаш Петар пристапи кон Него и рече: „Господи, колку пати да им простам на брат ми или сестра ми ако ми згреши? До седум пати?“ Исус одговори: „Не ти велам седум пати, туку седумдесет и седум пати.“ (Матеј 18:21-22)</a:t>
            </a:r>
            <a:endParaRPr lang="es-ES" b="1" dirty="0"/>
          </a:p>
        </p:txBody>
      </p:sp>
      <p:sp>
        <p:nvSpPr>
          <p:cNvPr id="15" name="CuadroTexto 14">
            <a:extLst>
              <a:ext uri="{FF2B5EF4-FFF2-40B4-BE49-F238E27FC236}">
                <a16:creationId xmlns:a16="http://schemas.microsoft.com/office/drawing/2014/main" id="{60DD0C9F-A518-100B-2D2F-6DA97D77FE1C}"/>
              </a:ext>
            </a:extLst>
          </p:cNvPr>
          <p:cNvSpPr txBox="1"/>
          <p:nvPr/>
        </p:nvSpPr>
        <p:spPr>
          <a:xfrm>
            <a:off x="7253618" y="4774501"/>
            <a:ext cx="4832892" cy="1477328"/>
          </a:xfrm>
          <a:prstGeom prst="rect">
            <a:avLst/>
          </a:prstGeom>
          <a:noFill/>
        </p:spPr>
        <p:txBody>
          <a:bodyPr wrap="square">
            <a:spAutoFit/>
          </a:bodyPr>
          <a:lstStyle/>
          <a:p>
            <a:r>
              <a:rPr lang="ru-RU" b="1" dirty="0"/>
              <a:t>Кој е Бог како Тебе, Кој ги простува беззаконијата и им ги простува гревовите на остатокот од Своето наследство? Не го задржуваш својот гнев засекогаш, зашто Ти уживаш да покажуваш милост (Михеј 7:18).</a:t>
            </a:r>
            <a:endParaRPr lang="es-ES" b="1" dirty="0"/>
          </a:p>
        </p:txBody>
      </p:sp>
      <p:sp>
        <p:nvSpPr>
          <p:cNvPr id="20" name="CuadroTexto 19">
            <a:extLst>
              <a:ext uri="{FF2B5EF4-FFF2-40B4-BE49-F238E27FC236}">
                <a16:creationId xmlns:a16="http://schemas.microsoft.com/office/drawing/2014/main" id="{0BFBB6B4-E087-547A-2FBC-F5B1CDE970E8}"/>
              </a:ext>
            </a:extLst>
          </p:cNvPr>
          <p:cNvSpPr txBox="1"/>
          <p:nvPr/>
        </p:nvSpPr>
        <p:spPr>
          <a:xfrm>
            <a:off x="7253617" y="2457791"/>
            <a:ext cx="4812101" cy="1200329"/>
          </a:xfrm>
          <a:prstGeom prst="rect">
            <a:avLst/>
          </a:prstGeom>
          <a:noFill/>
        </p:spPr>
        <p:txBody>
          <a:bodyPr wrap="square">
            <a:spAutoFit/>
          </a:bodyPr>
          <a:lstStyle/>
          <a:p>
            <a:r>
              <a:rPr lang="ru-RU" b="1" dirty="0"/>
              <a:t>Трпете се еден со друг и простувајте си простувајќи си еден на друг, ако некој од вас има жалба против некого. Простувајте како што Господ ви прости вам (Колошаните 3:13).</a:t>
            </a:r>
            <a:endParaRPr lang="es-ES" b="1" dirty="0"/>
          </a:p>
        </p:txBody>
      </p:sp>
      <p:sp>
        <p:nvSpPr>
          <p:cNvPr id="22" name="CuadroTexto 21">
            <a:extLst>
              <a:ext uri="{FF2B5EF4-FFF2-40B4-BE49-F238E27FC236}">
                <a16:creationId xmlns:a16="http://schemas.microsoft.com/office/drawing/2014/main" id="{9DEBB06B-A3BE-850A-CA76-8FCDEF233FB6}"/>
              </a:ext>
            </a:extLst>
          </p:cNvPr>
          <p:cNvSpPr txBox="1"/>
          <p:nvPr/>
        </p:nvSpPr>
        <p:spPr>
          <a:xfrm>
            <a:off x="4174836" y="254960"/>
            <a:ext cx="4019104" cy="923330"/>
          </a:xfrm>
          <a:prstGeom prst="rect">
            <a:avLst/>
          </a:prstGeom>
          <a:noFill/>
        </p:spPr>
        <p:txBody>
          <a:bodyPr wrap="square">
            <a:spAutoFit/>
          </a:bodyPr>
          <a:lstStyle/>
          <a:p>
            <a:r>
              <a:rPr lang="ru-RU" b="1" dirty="0"/>
              <a:t>Не си спомнувајте за поранешните работи, ниту размислувајте за старото (Исаија 43:18).</a:t>
            </a:r>
            <a:endParaRPr lang="es-ES" b="1" dirty="0"/>
          </a:p>
        </p:txBody>
      </p:sp>
      <p:graphicFrame>
        <p:nvGraphicFramePr>
          <p:cNvPr id="24" name="Diagrama 23">
            <a:extLst>
              <a:ext uri="{FF2B5EF4-FFF2-40B4-BE49-F238E27FC236}">
                <a16:creationId xmlns:a16="http://schemas.microsoft.com/office/drawing/2014/main" id="{3C97546C-4996-3D47-18B2-E586960C2F22}"/>
              </a:ext>
            </a:extLst>
          </p:cNvPr>
          <p:cNvGraphicFramePr/>
          <p:nvPr>
            <p:extLst>
              <p:ext uri="{D42A27DB-BD31-4B8C-83A1-F6EECF244321}">
                <p14:modId xmlns:p14="http://schemas.microsoft.com/office/powerpoint/2010/main" val="1078221514"/>
              </p:ext>
            </p:extLst>
          </p:nvPr>
        </p:nvGraphicFramePr>
        <p:xfrm>
          <a:off x="8363622" y="147503"/>
          <a:ext cx="3420152" cy="1265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 name="Grupo 1">
            <a:extLst>
              <a:ext uri="{FF2B5EF4-FFF2-40B4-BE49-F238E27FC236}">
                <a16:creationId xmlns:a16="http://schemas.microsoft.com/office/drawing/2014/main" id="{BE4563F4-B5E6-6C26-B3F4-37B8AF8BB218}"/>
              </a:ext>
            </a:extLst>
          </p:cNvPr>
          <p:cNvGrpSpPr/>
          <p:nvPr/>
        </p:nvGrpSpPr>
        <p:grpSpPr>
          <a:xfrm>
            <a:off x="89758" y="68726"/>
            <a:ext cx="3468506" cy="1202290"/>
            <a:chOff x="89758" y="68726"/>
            <a:chExt cx="3468506" cy="1202290"/>
          </a:xfrm>
        </p:grpSpPr>
        <p:pic>
          <p:nvPicPr>
            <p:cNvPr id="6" name="Imagen 5">
              <a:extLst>
                <a:ext uri="{FF2B5EF4-FFF2-40B4-BE49-F238E27FC236}">
                  <a16:creationId xmlns:a16="http://schemas.microsoft.com/office/drawing/2014/main" id="{B5BE63EE-1287-4574-984C-8AE687B4D291}"/>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68726"/>
              <a:ext cx="3282200" cy="1202290"/>
            </a:xfrm>
            <a:prstGeom prst="rect">
              <a:avLst/>
            </a:prstGeom>
          </p:spPr>
        </p:pic>
        <p:sp>
          <p:nvSpPr>
            <p:cNvPr id="8" name="CuadroTexto 7">
              <a:extLst>
                <a:ext uri="{FF2B5EF4-FFF2-40B4-BE49-F238E27FC236}">
                  <a16:creationId xmlns:a16="http://schemas.microsoft.com/office/drawing/2014/main" id="{2C2D19A5-C9CB-AC59-C6AA-FC207F342F54}"/>
                </a:ext>
              </a:extLst>
            </p:cNvPr>
            <p:cNvSpPr txBox="1"/>
            <p:nvPr/>
          </p:nvSpPr>
          <p:spPr>
            <a:xfrm rot="21408114">
              <a:off x="791136" y="381904"/>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5" name="Imagen 4" descr="Una caricatura de una persona&#10;&#10;Descripción generada automáticamente con confianza baja">
            <a:extLst>
              <a:ext uri="{FF2B5EF4-FFF2-40B4-BE49-F238E27FC236}">
                <a16:creationId xmlns:a16="http://schemas.microsoft.com/office/drawing/2014/main" id="{1E05EBF5-1766-26EC-9CD8-C0281DBEB955}"/>
              </a:ext>
            </a:extLst>
          </p:cNvPr>
          <p:cNvPicPr>
            <a:picLocks noChangeAspect="1"/>
          </p:cNvPicPr>
          <p:nvPr/>
        </p:nvPicPr>
        <p:blipFill rotWithShape="1">
          <a:blip r:embed="rId9">
            <a:extLst>
              <a:ext uri="{28A0092B-C50C-407E-A947-70E740481C1C}">
                <a14:useLocalDpi xmlns:a14="http://schemas.microsoft.com/office/drawing/2010/main" val="0"/>
              </a:ext>
            </a:extLst>
          </a:blip>
          <a:srcRect l="4297" r="19339"/>
          <a:stretch/>
        </p:blipFill>
        <p:spPr>
          <a:xfrm>
            <a:off x="126282" y="1440127"/>
            <a:ext cx="6692581" cy="4586568"/>
          </a:xfrm>
          <a:prstGeom prst="rect">
            <a:avLst/>
          </a:prstGeom>
          <a:ln w="38100" cap="sq">
            <a:solidFill>
              <a:srgbClr val="934865"/>
            </a:solidFill>
            <a:prstDash val="solid"/>
            <a:miter lim="800000"/>
          </a:ln>
          <a:effectLst>
            <a:outerShdw blurRad="50800" dist="38100" dir="2700000" algn="tl" rotWithShape="0">
              <a:srgbClr val="000000">
                <a:alpha val="43000"/>
              </a:srgbClr>
            </a:outerShdw>
          </a:effectLst>
        </p:spPr>
      </p:pic>
      <p:pic>
        <p:nvPicPr>
          <p:cNvPr id="4" name="Imagen 3">
            <a:extLst>
              <a:ext uri="{FF2B5EF4-FFF2-40B4-BE49-F238E27FC236}">
                <a16:creationId xmlns:a16="http://schemas.microsoft.com/office/drawing/2014/main" id="{12520F1B-0348-FBF4-E805-E1CE09EEC8E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67271" y="340908"/>
            <a:ext cx="356313" cy="251430"/>
          </a:xfrm>
          <a:prstGeom prst="rect">
            <a:avLst/>
          </a:prstGeom>
        </p:spPr>
      </p:pic>
      <p:pic>
        <p:nvPicPr>
          <p:cNvPr id="9" name="Imagen 8">
            <a:extLst>
              <a:ext uri="{FF2B5EF4-FFF2-40B4-BE49-F238E27FC236}">
                <a16:creationId xmlns:a16="http://schemas.microsoft.com/office/drawing/2014/main" id="{B6D585FB-4BE5-5B55-6FAD-342CBCF5B3E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97304" y="4841426"/>
            <a:ext cx="356313" cy="251430"/>
          </a:xfrm>
          <a:prstGeom prst="rect">
            <a:avLst/>
          </a:prstGeom>
        </p:spPr>
      </p:pic>
      <p:pic>
        <p:nvPicPr>
          <p:cNvPr id="10" name="Imagen 9">
            <a:extLst>
              <a:ext uri="{FF2B5EF4-FFF2-40B4-BE49-F238E27FC236}">
                <a16:creationId xmlns:a16="http://schemas.microsoft.com/office/drawing/2014/main" id="{AEBF52D9-9074-0EF5-570B-709F6DCDD21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97304" y="3689191"/>
            <a:ext cx="356313" cy="251430"/>
          </a:xfrm>
          <a:prstGeom prst="rect">
            <a:avLst/>
          </a:prstGeom>
        </p:spPr>
      </p:pic>
      <p:pic>
        <p:nvPicPr>
          <p:cNvPr id="12" name="Imagen 11">
            <a:extLst>
              <a:ext uri="{FF2B5EF4-FFF2-40B4-BE49-F238E27FC236}">
                <a16:creationId xmlns:a16="http://schemas.microsoft.com/office/drawing/2014/main" id="{87E0CDCD-6B5A-BDD1-6604-808E6740BFC2}"/>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97304" y="2539172"/>
            <a:ext cx="356313" cy="251430"/>
          </a:xfrm>
          <a:prstGeom prst="rect">
            <a:avLst/>
          </a:prstGeom>
        </p:spPr>
      </p:pic>
      <p:pic>
        <p:nvPicPr>
          <p:cNvPr id="14" name="Imagen 13">
            <a:extLst>
              <a:ext uri="{FF2B5EF4-FFF2-40B4-BE49-F238E27FC236}">
                <a16:creationId xmlns:a16="http://schemas.microsoft.com/office/drawing/2014/main" id="{2E0149F7-6E4F-B0B9-434A-705A9F9DD1D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6897304" y="1477662"/>
            <a:ext cx="356313" cy="251430"/>
          </a:xfrm>
          <a:prstGeom prst="rect">
            <a:avLst/>
          </a:prstGeom>
        </p:spPr>
      </p:pic>
      <p:pic>
        <p:nvPicPr>
          <p:cNvPr id="16" name="Imagen 15">
            <a:extLst>
              <a:ext uri="{FF2B5EF4-FFF2-40B4-BE49-F238E27FC236}">
                <a16:creationId xmlns:a16="http://schemas.microsoft.com/office/drawing/2014/main" id="{F4A86D4F-8855-27E8-DF72-069C117F9E9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21406" y="6202740"/>
            <a:ext cx="356313" cy="251430"/>
          </a:xfrm>
          <a:prstGeom prst="rect">
            <a:avLst/>
          </a:prstGeom>
        </p:spPr>
      </p:pic>
    </p:spTree>
    <p:extLst>
      <p:ext uri="{BB962C8B-B14F-4D97-AF65-F5344CB8AC3E}">
        <p14:creationId xmlns:p14="http://schemas.microsoft.com/office/powerpoint/2010/main" val="291232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ssolve">
                                      <p:cBhvr>
                                        <p:cTn id="19" dur="500"/>
                                        <p:tgtEl>
                                          <p:spTgt spid="5"/>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wipe(left)">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500"/>
                                        <p:tgtEl>
                                          <p:spTgt spid="1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9"/>
                                        </p:tgtEl>
                                        <p:attrNameLst>
                                          <p:attrName>style.visibility</p:attrName>
                                        </p:attrNameLst>
                                      </p:cBhvr>
                                      <p:to>
                                        <p:strVal val="visible"/>
                                      </p:to>
                                    </p:set>
                                    <p:animEffect transition="in" filter="wipe(left)">
                                      <p:cBhvr>
                                        <p:cTn id="59" dur="500"/>
                                        <p:tgtEl>
                                          <p:spTgt spid="9"/>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left)">
                                      <p:cBhvr>
                                        <p:cTn id="68" dur="500"/>
                                        <p:tgtEl>
                                          <p:spTgt spid="16"/>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wipe(left)">
                                      <p:cBhvr>
                                        <p:cTn id="7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3" grpId="0"/>
      <p:bldP spid="15" grpId="0"/>
      <p:bldP spid="20"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EB09461-11FC-7238-B1BA-33798C676776}"/>
              </a:ext>
            </a:extLst>
          </p:cNvPr>
          <p:cNvSpPr txBox="1"/>
          <p:nvPr/>
        </p:nvSpPr>
        <p:spPr>
          <a:xfrm>
            <a:off x="154636" y="1056444"/>
            <a:ext cx="8488993" cy="2031325"/>
          </a:xfrm>
          <a:prstGeom prst="rect">
            <a:avLst/>
          </a:prstGeom>
          <a:noFill/>
        </p:spPr>
        <p:txBody>
          <a:bodyPr wrap="square">
            <a:spAutoFit/>
          </a:bodyPr>
          <a:lstStyle/>
          <a:p>
            <a:r>
              <a:rPr lang="ru-RU" b="1" dirty="0"/>
              <a:t>Затоа, оној кој љуби не може да биде задоволен со ништо што не е во хармонија со Божјата волја. Љубовта не се радува на грешките на другите, ниту се радува кога се прогласени за виновни за злодело. Таа не се радува злонамерно кога ќе ја чуе веста дека некој згрешил. Злото срце се радува кога непријателот ќе падне во грев или кога противникот ќе направи грешка што му штети; но тоа не е случај со љубовта, бидејќи таа го следи дијаметрално спротивниот пат и се стреми да му помогне на непријателот кога е во неволја.</a:t>
            </a:r>
            <a:endParaRPr lang="es-ES" b="1" dirty="0"/>
          </a:p>
        </p:txBody>
      </p:sp>
      <p:sp>
        <p:nvSpPr>
          <p:cNvPr id="18" name="CuadroTexto 17">
            <a:extLst>
              <a:ext uri="{FF2B5EF4-FFF2-40B4-BE49-F238E27FC236}">
                <a16:creationId xmlns:a16="http://schemas.microsoft.com/office/drawing/2014/main" id="{1F7A65A0-E7F5-0BE0-8F19-27B8BE22E501}"/>
              </a:ext>
            </a:extLst>
          </p:cNvPr>
          <p:cNvSpPr txBox="1"/>
          <p:nvPr/>
        </p:nvSpPr>
        <p:spPr>
          <a:xfrm>
            <a:off x="3031067" y="3355848"/>
            <a:ext cx="9006298" cy="1200329"/>
          </a:xfrm>
          <a:prstGeom prst="rect">
            <a:avLst/>
          </a:prstGeom>
          <a:noFill/>
        </p:spPr>
        <p:txBody>
          <a:bodyPr wrap="square">
            <a:spAutoFit/>
          </a:bodyPr>
          <a:lstStyle/>
          <a:p>
            <a:r>
              <a:rPr lang="ru-RU" b="1" dirty="0"/>
              <a:t>Нема да суди според она што го гледаат очите, ниту ќе одлучува според она што го слушаат ушите; туку со правда ќе им суди на бедните и ќе им суди на кротките на земјата; ќе ја удри земјата со прачката на устата Своја, а со здивот на усните ќе ги убие злите. Праведноста ќе му биде појас, а верноста појас околу половината (Исаија 11:3-5).</a:t>
            </a:r>
            <a:endParaRPr lang="es-ES" b="1" dirty="0"/>
          </a:p>
        </p:txBody>
      </p:sp>
      <p:sp>
        <p:nvSpPr>
          <p:cNvPr id="20" name="CuadroTexto 19">
            <a:extLst>
              <a:ext uri="{FF2B5EF4-FFF2-40B4-BE49-F238E27FC236}">
                <a16:creationId xmlns:a16="http://schemas.microsoft.com/office/drawing/2014/main" id="{5EDAE192-E07A-A22B-982D-A54BC8FD356F}"/>
              </a:ext>
            </a:extLst>
          </p:cNvPr>
          <p:cNvSpPr txBox="1"/>
          <p:nvPr/>
        </p:nvSpPr>
        <p:spPr>
          <a:xfrm>
            <a:off x="135331" y="4514718"/>
            <a:ext cx="9886493" cy="2308324"/>
          </a:xfrm>
          <a:prstGeom prst="rect">
            <a:avLst/>
          </a:prstGeom>
          <a:noFill/>
        </p:spPr>
        <p:txBody>
          <a:bodyPr wrap="square">
            <a:spAutoFit/>
          </a:bodyPr>
          <a:lstStyle/>
          <a:p>
            <a:r>
              <a:rPr lang="ru-RU" b="1" dirty="0"/>
              <a:t>Така и вие однадвор им изгледате праведни на другите, а внатре сте полни со лицемерство и беззаконие. Тешко вам, книжници и фарисеи, лицемери, зашто градите гробници на пророците и ги украсувате спомениците на праведните, и велите: „Да живеевме во времето на нашите татковци, немаше да учествуваме со нив во пролевањето на крвта на пророците!“... Затоа, ете, ви праќам пророци, мудреци и книжници; и некои од нив ќе ги убиете и распнете, а некои ќе ги камшикувате во вашите синагоги и ќе ги гоните од град во град, за да дојде врз вас сета праведна крв, пролеана на земјата, од крвта на праведниот Авел до крвта на Захарија, синот на Берехија, кого го убивте меѓу храмот и жртвеникот (Матеј 23:28-35).</a:t>
            </a:r>
            <a:endParaRPr lang="es-ES" b="1" dirty="0"/>
          </a:p>
        </p:txBody>
      </p:sp>
      <p:sp>
        <p:nvSpPr>
          <p:cNvPr id="3" name="Rectángulo: esquinas redondeadas 2">
            <a:extLst>
              <a:ext uri="{FF2B5EF4-FFF2-40B4-BE49-F238E27FC236}">
                <a16:creationId xmlns:a16="http://schemas.microsoft.com/office/drawing/2014/main" id="{ED22900C-1C8D-70F3-0070-298C48783E16}"/>
              </a:ext>
            </a:extLst>
          </p:cNvPr>
          <p:cNvSpPr/>
          <p:nvPr/>
        </p:nvSpPr>
        <p:spPr>
          <a:xfrm>
            <a:off x="8625999" y="83733"/>
            <a:ext cx="2948934" cy="535239"/>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4" name="Forma libre: forma 3">
            <a:extLst>
              <a:ext uri="{FF2B5EF4-FFF2-40B4-BE49-F238E27FC236}">
                <a16:creationId xmlns:a16="http://schemas.microsoft.com/office/drawing/2014/main" id="{44E32972-1A2B-DBDD-B9FB-B657171DE42D}"/>
              </a:ext>
            </a:extLst>
          </p:cNvPr>
          <p:cNvSpPr/>
          <p:nvPr/>
        </p:nvSpPr>
        <p:spPr>
          <a:xfrm>
            <a:off x="9106058" y="432964"/>
            <a:ext cx="2948934" cy="739440"/>
          </a:xfrm>
          <a:custGeom>
            <a:avLst/>
            <a:gdLst>
              <a:gd name="connsiteX0" fmla="*/ 0 w 2948934"/>
              <a:gd name="connsiteY0" fmla="*/ 73944 h 739440"/>
              <a:gd name="connsiteX1" fmla="*/ 73944 w 2948934"/>
              <a:gd name="connsiteY1" fmla="*/ 0 h 739440"/>
              <a:gd name="connsiteX2" fmla="*/ 2874990 w 2948934"/>
              <a:gd name="connsiteY2" fmla="*/ 0 h 739440"/>
              <a:gd name="connsiteX3" fmla="*/ 2948934 w 2948934"/>
              <a:gd name="connsiteY3" fmla="*/ 73944 h 739440"/>
              <a:gd name="connsiteX4" fmla="*/ 2948934 w 2948934"/>
              <a:gd name="connsiteY4" fmla="*/ 665496 h 739440"/>
              <a:gd name="connsiteX5" fmla="*/ 2874990 w 2948934"/>
              <a:gd name="connsiteY5" fmla="*/ 739440 h 739440"/>
              <a:gd name="connsiteX6" fmla="*/ 73944 w 2948934"/>
              <a:gd name="connsiteY6" fmla="*/ 739440 h 739440"/>
              <a:gd name="connsiteX7" fmla="*/ 0 w 2948934"/>
              <a:gd name="connsiteY7" fmla="*/ 665496 h 739440"/>
              <a:gd name="connsiteX8" fmla="*/ 0 w 2948934"/>
              <a:gd name="connsiteY8" fmla="*/ 73944 h 73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739440">
                <a:moveTo>
                  <a:pt x="0" y="73944"/>
                </a:moveTo>
                <a:cubicBezTo>
                  <a:pt x="0" y="33106"/>
                  <a:pt x="33106" y="0"/>
                  <a:pt x="73944" y="0"/>
                </a:cubicBezTo>
                <a:lnTo>
                  <a:pt x="2874990" y="0"/>
                </a:lnTo>
                <a:cubicBezTo>
                  <a:pt x="2915828" y="0"/>
                  <a:pt x="2948934" y="33106"/>
                  <a:pt x="2948934" y="73944"/>
                </a:cubicBezTo>
                <a:lnTo>
                  <a:pt x="2948934" y="665496"/>
                </a:lnTo>
                <a:cubicBezTo>
                  <a:pt x="2948934" y="706334"/>
                  <a:pt x="2915828" y="739440"/>
                  <a:pt x="2874990" y="739440"/>
                </a:cubicBezTo>
                <a:lnTo>
                  <a:pt x="73944" y="739440"/>
                </a:lnTo>
                <a:cubicBezTo>
                  <a:pt x="33106" y="739440"/>
                  <a:pt x="0" y="706334"/>
                  <a:pt x="0" y="665496"/>
                </a:cubicBezTo>
                <a:lnTo>
                  <a:pt x="0" y="73944"/>
                </a:lnTo>
                <a:close/>
              </a:path>
            </a:pathLst>
          </a:custGeom>
          <a:solidFill>
            <a:srgbClr val="5894B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3097" tIns="113097" rIns="113097" bIns="113097" numCol="1" spcCol="1270" anchor="ctr" anchorCtr="0">
            <a:noAutofit/>
          </a:bodyPr>
          <a:lstStyle/>
          <a:p>
            <a:pPr lvl="0" algn="ctr" defTabSz="1066800">
              <a:lnSpc>
                <a:spcPct val="90000"/>
              </a:lnSpc>
              <a:spcBef>
                <a:spcPct val="0"/>
              </a:spcBef>
              <a:spcAft>
                <a:spcPct val="35000"/>
              </a:spcAft>
            </a:pPr>
            <a:r>
              <a:rPr lang="ru-RU" sz="2000" b="1" dirty="0">
                <a:solidFill>
                  <a:schemeClr val="bg1"/>
                </a:solidFill>
                <a:effectLst>
                  <a:outerShdw blurRad="38100" dist="38100" dir="2700000" algn="tl">
                    <a:srgbClr val="000000">
                      <a:alpha val="43137"/>
                    </a:srgbClr>
                  </a:outerShdw>
                </a:effectLst>
              </a:rPr>
              <a:t>Љубовта не се радува на неправдата</a:t>
            </a:r>
            <a:endParaRPr lang="es-ES" sz="2000" b="1" kern="1200" dirty="0">
              <a:solidFill>
                <a:schemeClr val="bg1"/>
              </a:solidFill>
              <a:effectLst>
                <a:outerShdw blurRad="38100" dist="38100" dir="2700000" algn="tl">
                  <a:srgbClr val="000000">
                    <a:alpha val="43137"/>
                  </a:srgbClr>
                </a:outerShdw>
              </a:effectLst>
            </a:endParaRPr>
          </a:p>
        </p:txBody>
      </p:sp>
      <p:grpSp>
        <p:nvGrpSpPr>
          <p:cNvPr id="7" name="Grupo 6">
            <a:extLst>
              <a:ext uri="{FF2B5EF4-FFF2-40B4-BE49-F238E27FC236}">
                <a16:creationId xmlns:a16="http://schemas.microsoft.com/office/drawing/2014/main" id="{BF379089-B0BE-681D-04D3-B7583D5E73FC}"/>
              </a:ext>
            </a:extLst>
          </p:cNvPr>
          <p:cNvGrpSpPr/>
          <p:nvPr/>
        </p:nvGrpSpPr>
        <p:grpSpPr>
          <a:xfrm>
            <a:off x="96058" y="82543"/>
            <a:ext cx="2208587" cy="880704"/>
            <a:chOff x="96058" y="82543"/>
            <a:chExt cx="2208587" cy="880704"/>
          </a:xfrm>
        </p:grpSpPr>
        <p:pic>
          <p:nvPicPr>
            <p:cNvPr id="9" name="Imagen 8">
              <a:extLst>
                <a:ext uri="{FF2B5EF4-FFF2-40B4-BE49-F238E27FC236}">
                  <a16:creationId xmlns:a16="http://schemas.microsoft.com/office/drawing/2014/main" id="{305532B8-2374-E7E8-EEA2-60F7DB09A04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8" y="82543"/>
              <a:ext cx="2208587" cy="880704"/>
            </a:xfrm>
            <a:prstGeom prst="rect">
              <a:avLst/>
            </a:prstGeom>
          </p:spPr>
        </p:pic>
        <p:sp>
          <p:nvSpPr>
            <p:cNvPr id="11" name="CuadroTexto 10">
              <a:extLst>
                <a:ext uri="{FF2B5EF4-FFF2-40B4-BE49-F238E27FC236}">
                  <a16:creationId xmlns:a16="http://schemas.microsoft.com/office/drawing/2014/main" id="{1A7995D9-3B08-ED26-7A19-8DB6D0BBC81C}"/>
                </a:ext>
              </a:extLst>
            </p:cNvPr>
            <p:cNvSpPr txBox="1"/>
            <p:nvPr/>
          </p:nvSpPr>
          <p:spPr>
            <a:xfrm>
              <a:off x="453209" y="82543"/>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8" name="Grupo 7">
            <a:extLst>
              <a:ext uri="{FF2B5EF4-FFF2-40B4-BE49-F238E27FC236}">
                <a16:creationId xmlns:a16="http://schemas.microsoft.com/office/drawing/2014/main" id="{1B404F02-AB9B-2D99-B197-32022A486AEC}"/>
              </a:ext>
            </a:extLst>
          </p:cNvPr>
          <p:cNvGrpSpPr/>
          <p:nvPr/>
        </p:nvGrpSpPr>
        <p:grpSpPr>
          <a:xfrm>
            <a:off x="0" y="3386300"/>
            <a:ext cx="3281904" cy="1027834"/>
            <a:chOff x="123645" y="3377751"/>
            <a:chExt cx="3281904" cy="1027834"/>
          </a:xfrm>
        </p:grpSpPr>
        <p:pic>
          <p:nvPicPr>
            <p:cNvPr id="13" name="Imagen 12">
              <a:extLst>
                <a:ext uri="{FF2B5EF4-FFF2-40B4-BE49-F238E27FC236}">
                  <a16:creationId xmlns:a16="http://schemas.microsoft.com/office/drawing/2014/main" id="{25A118DE-F232-C036-D956-E93BF126C90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5" y="3436220"/>
              <a:ext cx="3044559" cy="969365"/>
            </a:xfrm>
            <a:prstGeom prst="rect">
              <a:avLst/>
            </a:prstGeom>
          </p:spPr>
        </p:pic>
        <p:sp>
          <p:nvSpPr>
            <p:cNvPr id="15" name="CuadroTexto 14">
              <a:extLst>
                <a:ext uri="{FF2B5EF4-FFF2-40B4-BE49-F238E27FC236}">
                  <a16:creationId xmlns:a16="http://schemas.microsoft.com/office/drawing/2014/main" id="{A37CB8C8-D362-6036-0A35-DF268886F3B5}"/>
                </a:ext>
              </a:extLst>
            </p:cNvPr>
            <p:cNvSpPr txBox="1"/>
            <p:nvPr/>
          </p:nvSpPr>
          <p:spPr>
            <a:xfrm rot="541628">
              <a:off x="739150" y="3377751"/>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6" name="Imagen 5" descr="Imagen que contiene edificio, persona, ropa, parado&#10;&#10;Descripción generada automáticamente">
            <a:extLst>
              <a:ext uri="{FF2B5EF4-FFF2-40B4-BE49-F238E27FC236}">
                <a16:creationId xmlns:a16="http://schemas.microsoft.com/office/drawing/2014/main" id="{38C2EE83-0D8D-E304-E5F7-CC5B242A3330}"/>
              </a:ext>
            </a:extLst>
          </p:cNvPr>
          <p:cNvPicPr>
            <a:picLocks noChangeAspect="1"/>
          </p:cNvPicPr>
          <p:nvPr/>
        </p:nvPicPr>
        <p:blipFill rotWithShape="1">
          <a:blip r:embed="rId6">
            <a:extLst>
              <a:ext uri="{28A0092B-C50C-407E-A947-70E740481C1C}">
                <a14:useLocalDpi xmlns:a14="http://schemas.microsoft.com/office/drawing/2010/main" val="0"/>
              </a:ext>
            </a:extLst>
          </a:blip>
          <a:srcRect l="19170" r="10664"/>
          <a:stretch/>
        </p:blipFill>
        <p:spPr>
          <a:xfrm>
            <a:off x="10021824" y="4656761"/>
            <a:ext cx="1960879" cy="2087250"/>
          </a:xfrm>
          <a:prstGeom prst="roundRect">
            <a:avLst>
              <a:gd name="adj" fmla="val 967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descr="Un grupo de personas en un barco&#10;&#10;Descripción generada automáticamente con confianza baja">
            <a:extLst>
              <a:ext uri="{FF2B5EF4-FFF2-40B4-BE49-F238E27FC236}">
                <a16:creationId xmlns:a16="http://schemas.microsoft.com/office/drawing/2014/main" id="{687D6936-0E11-F2EC-4CE9-FEB209E5DD2C}"/>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9085495" y="1324903"/>
            <a:ext cx="2951869" cy="2006778"/>
          </a:xfrm>
          <a:prstGeom prst="roundRect">
            <a:avLst>
              <a:gd name="adj" fmla="val 1028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CuadroTexto 15">
            <a:extLst>
              <a:ext uri="{FF2B5EF4-FFF2-40B4-BE49-F238E27FC236}">
                <a16:creationId xmlns:a16="http://schemas.microsoft.com/office/drawing/2014/main" id="{822F37C9-6F71-A80D-D339-42E143432A74}"/>
              </a:ext>
            </a:extLst>
          </p:cNvPr>
          <p:cNvSpPr txBox="1"/>
          <p:nvPr/>
        </p:nvSpPr>
        <p:spPr>
          <a:xfrm>
            <a:off x="2304645" y="115162"/>
            <a:ext cx="6543022" cy="923330"/>
          </a:xfrm>
          <a:prstGeom prst="rect">
            <a:avLst/>
          </a:prstGeom>
          <a:noFill/>
        </p:spPr>
        <p:txBody>
          <a:bodyPr wrap="square">
            <a:spAutoFit/>
          </a:bodyPr>
          <a:lstStyle/>
          <a:p>
            <a:r>
              <a:rPr lang="ru-RU" b="1" dirty="0"/>
              <a:t>Љубовта не наоѓа задоволство во никаков вид неправда, без разлика дали е од пријатели или непријатели. Неправдата, која е грев, е сосема туѓа на божествената природа на љубовта.</a:t>
            </a:r>
            <a:endParaRPr lang="es-ES" dirty="0"/>
          </a:p>
        </p:txBody>
      </p:sp>
    </p:spTree>
    <p:extLst>
      <p:ext uri="{BB962C8B-B14F-4D97-AF65-F5344CB8AC3E}">
        <p14:creationId xmlns:p14="http://schemas.microsoft.com/office/powerpoint/2010/main" val="29329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800" decel="100000"/>
                                        <p:tgtEl>
                                          <p:spTgt spid="4"/>
                                        </p:tgtEl>
                                      </p:cBhvr>
                                    </p:animEffect>
                                    <p:anim calcmode="lin" valueType="num">
                                      <p:cBhvr>
                                        <p:cTn id="12" dur="800" decel="100000" fill="hold"/>
                                        <p:tgtEl>
                                          <p:spTgt spid="4"/>
                                        </p:tgtEl>
                                        <p:attrNameLst>
                                          <p:attrName>style.rotation</p:attrName>
                                        </p:attrNameLst>
                                      </p:cBhvr>
                                      <p:tavLst>
                                        <p:tav tm="0">
                                          <p:val>
                                            <p:fltVal val="-90"/>
                                          </p:val>
                                        </p:tav>
                                        <p:tav tm="100000">
                                          <p:val>
                                            <p:fltVal val="0"/>
                                          </p:val>
                                        </p:tav>
                                      </p:tavLst>
                                    </p:anim>
                                    <p:anim calcmode="lin" valueType="num">
                                      <p:cBhvr>
                                        <p:cTn id="13" dur="800" decel="100000" fill="hold"/>
                                        <p:tgtEl>
                                          <p:spTgt spid="4"/>
                                        </p:tgtEl>
                                        <p:attrNameLst>
                                          <p:attrName>ppt_x</p:attrName>
                                        </p:attrNameLst>
                                      </p:cBhvr>
                                      <p:tavLst>
                                        <p:tav tm="0">
                                          <p:val>
                                            <p:strVal val="#ppt_x+0.4"/>
                                          </p:val>
                                        </p:tav>
                                        <p:tav tm="100000">
                                          <p:val>
                                            <p:strVal val="#ppt_x-0.05"/>
                                          </p:val>
                                        </p:tav>
                                      </p:tavLst>
                                    </p:anim>
                                    <p:anim calcmode="lin" valueType="num">
                                      <p:cBhvr>
                                        <p:cTn id="14" dur="800" decel="100000" fill="hold"/>
                                        <p:tgtEl>
                                          <p:spTgt spid="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heel(2)">
                                      <p:cBhvr>
                                        <p:cTn id="38" dur="1000"/>
                                        <p:tgtEl>
                                          <p:spTgt spid="12"/>
                                        </p:tgtEl>
                                      </p:cBhvr>
                                    </p:animEffect>
                                  </p:childTnLst>
                                </p:cTn>
                              </p:par>
                            </p:childTnLst>
                          </p:cTn>
                        </p:par>
                        <p:par>
                          <p:cTn id="39" fill="hold">
                            <p:stCondLst>
                              <p:cond delay="1000"/>
                            </p:stCondLst>
                            <p:childTnLst>
                              <p:par>
                                <p:cTn id="40" presetID="22" presetClass="entr" presetSubtype="8" fill="hold" grpId="0"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0" dur="1000" fill="hold"/>
                                        <p:tgtEl>
                                          <p:spTgt spid="8"/>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21" presetClass="entr" presetSubtype="4" fill="hold" nodeType="click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wheel(4)">
                                      <p:cBhvr>
                                        <p:cTn id="59" dur="1000"/>
                                        <p:tgtEl>
                                          <p:spTgt spid="6"/>
                                        </p:tgtEl>
                                      </p:cBhvr>
                                    </p:animEffect>
                                  </p:childTnLst>
                                </p:cTn>
                              </p:par>
                            </p:childTnLst>
                          </p:cTn>
                        </p:par>
                        <p:par>
                          <p:cTn id="60" fill="hold">
                            <p:stCondLst>
                              <p:cond delay="1000"/>
                            </p:stCondLst>
                            <p:childTnLst>
                              <p:par>
                                <p:cTn id="61" presetID="22" presetClass="entr" presetSubtype="8"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left)">
                                      <p:cBhvr>
                                        <p:cTn id="63" dur="500"/>
                                        <p:tgtEl>
                                          <p:spTgt spid="1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wipe(left)">
                                      <p:cBhvr>
                                        <p:cTn id="6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P spid="20" grpId="0"/>
      <p:bldP spid="4" grpId="0" animBg="1"/>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12" name="CuadroTexto 11">
            <a:extLst>
              <a:ext uri="{FF2B5EF4-FFF2-40B4-BE49-F238E27FC236}">
                <a16:creationId xmlns:a16="http://schemas.microsoft.com/office/drawing/2014/main" id="{DBED5706-4EDD-6646-70EF-FA7FA62A2EDE}"/>
              </a:ext>
            </a:extLst>
          </p:cNvPr>
          <p:cNvSpPr txBox="1"/>
          <p:nvPr/>
        </p:nvSpPr>
        <p:spPr>
          <a:xfrm>
            <a:off x="8522816" y="1361822"/>
            <a:ext cx="3469844" cy="1754326"/>
          </a:xfrm>
          <a:prstGeom prst="rect">
            <a:avLst/>
          </a:prstGeom>
          <a:noFill/>
        </p:spPr>
        <p:txBody>
          <a:bodyPr wrap="square">
            <a:spAutoFit/>
          </a:bodyPr>
          <a:lstStyle/>
          <a:p>
            <a:r>
              <a:rPr lang="ru-RU" b="1" dirty="0"/>
              <a:t>Ако непријателот твој е гладен, дај му леб да јаде, и ако е жеден, дај му вода да пие; зашто ќе натрупаш жар врз неговата глава, а Господ ќе те награди (Изреки 25:21-22).</a:t>
            </a:r>
            <a:endParaRPr lang="es-ES" b="1" dirty="0"/>
          </a:p>
        </p:txBody>
      </p:sp>
      <p:sp>
        <p:nvSpPr>
          <p:cNvPr id="4" name="CuadroTexto 3">
            <a:extLst>
              <a:ext uri="{FF2B5EF4-FFF2-40B4-BE49-F238E27FC236}">
                <a16:creationId xmlns:a16="http://schemas.microsoft.com/office/drawing/2014/main" id="{B06AE2CE-A8CB-AA5D-5731-CC993E2641C4}"/>
              </a:ext>
            </a:extLst>
          </p:cNvPr>
          <p:cNvSpPr txBox="1"/>
          <p:nvPr/>
        </p:nvSpPr>
        <p:spPr>
          <a:xfrm>
            <a:off x="8522816" y="6105518"/>
            <a:ext cx="2887495" cy="646331"/>
          </a:xfrm>
          <a:prstGeom prst="rect">
            <a:avLst/>
          </a:prstGeom>
          <a:noFill/>
        </p:spPr>
        <p:txBody>
          <a:bodyPr wrap="square">
            <a:spAutoFit/>
          </a:bodyPr>
          <a:lstStyle/>
          <a:p>
            <a:r>
              <a:rPr lang="ru-RU" b="1" dirty="0"/>
              <a:t>Секоја неправда е грев (1 Јованово 5:17 стр.).</a:t>
            </a:r>
            <a:endParaRPr lang="es-ES" b="1" dirty="0"/>
          </a:p>
        </p:txBody>
      </p:sp>
      <p:sp>
        <p:nvSpPr>
          <p:cNvPr id="10" name="CuadroTexto 9">
            <a:extLst>
              <a:ext uri="{FF2B5EF4-FFF2-40B4-BE49-F238E27FC236}">
                <a16:creationId xmlns:a16="http://schemas.microsoft.com/office/drawing/2014/main" id="{3471665D-B7D8-004B-0700-8B25C9DDBA7A}"/>
              </a:ext>
            </a:extLst>
          </p:cNvPr>
          <p:cNvSpPr txBox="1"/>
          <p:nvPr/>
        </p:nvSpPr>
        <p:spPr>
          <a:xfrm>
            <a:off x="8522816" y="3454759"/>
            <a:ext cx="3469844" cy="1200329"/>
          </a:xfrm>
          <a:prstGeom prst="rect">
            <a:avLst/>
          </a:prstGeom>
          <a:noFill/>
        </p:spPr>
        <p:txBody>
          <a:bodyPr wrap="square">
            <a:spAutoFit/>
          </a:bodyPr>
          <a:lstStyle/>
          <a:p>
            <a:r>
              <a:rPr lang="ru-RU" b="1" dirty="0"/>
              <a:t>Кога непријателот твој ќе падне, не радувај се; кога ќе се сопне, срцето твое нека не се радува (Изр. 24:17).</a:t>
            </a:r>
            <a:endParaRPr lang="es-ES" b="1" dirty="0"/>
          </a:p>
        </p:txBody>
      </p:sp>
      <p:sp>
        <p:nvSpPr>
          <p:cNvPr id="14" name="CuadroTexto 13">
            <a:extLst>
              <a:ext uri="{FF2B5EF4-FFF2-40B4-BE49-F238E27FC236}">
                <a16:creationId xmlns:a16="http://schemas.microsoft.com/office/drawing/2014/main" id="{A8388F76-0076-215B-FC52-BA91050BE5AE}"/>
              </a:ext>
            </a:extLst>
          </p:cNvPr>
          <p:cNvSpPr txBox="1"/>
          <p:nvPr/>
        </p:nvSpPr>
        <p:spPr>
          <a:xfrm>
            <a:off x="8522816" y="4716700"/>
            <a:ext cx="3657600" cy="1477328"/>
          </a:xfrm>
          <a:prstGeom prst="rect">
            <a:avLst/>
          </a:prstGeom>
          <a:noFill/>
        </p:spPr>
        <p:txBody>
          <a:bodyPr wrap="square">
            <a:spAutoFit/>
          </a:bodyPr>
          <a:lstStyle/>
          <a:p>
            <a:r>
              <a:rPr lang="ru-RU" b="1" dirty="0"/>
              <a:t>Ќе се држиш за правдата, ќе се држиш за правдата, за да можеш да живееш и да ја наследиш земјата што ти ја дава Господ, твојот Бог (Втор. 16:20).</a:t>
            </a:r>
            <a:endParaRPr lang="es-ES" b="1" dirty="0"/>
          </a:p>
        </p:txBody>
      </p:sp>
      <p:graphicFrame>
        <p:nvGraphicFramePr>
          <p:cNvPr id="22" name="Diagrama 21">
            <a:extLst>
              <a:ext uri="{FF2B5EF4-FFF2-40B4-BE49-F238E27FC236}">
                <a16:creationId xmlns:a16="http://schemas.microsoft.com/office/drawing/2014/main" id="{215FC7A8-C2E6-845B-8C4B-CF64C4ABD158}"/>
              </a:ext>
            </a:extLst>
          </p:cNvPr>
          <p:cNvGraphicFramePr/>
          <p:nvPr>
            <p:extLst>
              <p:ext uri="{D42A27DB-BD31-4B8C-83A1-F6EECF244321}">
                <p14:modId xmlns:p14="http://schemas.microsoft.com/office/powerpoint/2010/main" val="770339226"/>
              </p:ext>
            </p:extLst>
          </p:nvPr>
        </p:nvGraphicFramePr>
        <p:xfrm>
          <a:off x="8560315" y="89603"/>
          <a:ext cx="3432345" cy="1163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83482014-0AA4-DDCC-97E6-F6D0622B5D50}"/>
              </a:ext>
            </a:extLst>
          </p:cNvPr>
          <p:cNvGrpSpPr/>
          <p:nvPr/>
        </p:nvGrpSpPr>
        <p:grpSpPr>
          <a:xfrm>
            <a:off x="89758" y="160166"/>
            <a:ext cx="3468506" cy="1202289"/>
            <a:chOff x="89758" y="160166"/>
            <a:chExt cx="3468506" cy="1202289"/>
          </a:xfrm>
        </p:grpSpPr>
        <p:pic>
          <p:nvPicPr>
            <p:cNvPr id="2" name="Imagen 1">
              <a:extLst>
                <a:ext uri="{FF2B5EF4-FFF2-40B4-BE49-F238E27FC236}">
                  <a16:creationId xmlns:a16="http://schemas.microsoft.com/office/drawing/2014/main" id="{970AF636-159D-8DAB-A4E6-14017B06ABA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160166"/>
              <a:ext cx="3282200" cy="1202289"/>
            </a:xfrm>
            <a:prstGeom prst="rect">
              <a:avLst/>
            </a:prstGeom>
          </p:spPr>
        </p:pic>
        <p:sp>
          <p:nvSpPr>
            <p:cNvPr id="9" name="CuadroTexto 8">
              <a:extLst>
                <a:ext uri="{FF2B5EF4-FFF2-40B4-BE49-F238E27FC236}">
                  <a16:creationId xmlns:a16="http://schemas.microsoft.com/office/drawing/2014/main" id="{06566111-7189-CCE3-5BCF-F131445CE2AE}"/>
                </a:ext>
              </a:extLst>
            </p:cNvPr>
            <p:cNvSpPr txBox="1"/>
            <p:nvPr/>
          </p:nvSpPr>
          <p:spPr>
            <a:xfrm rot="21408114">
              <a:off x="791136" y="473344"/>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запамети?</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5" name="CuadroTexto 4">
            <a:extLst>
              <a:ext uri="{FF2B5EF4-FFF2-40B4-BE49-F238E27FC236}">
                <a16:creationId xmlns:a16="http://schemas.microsoft.com/office/drawing/2014/main" id="{898B310E-F451-CB07-9A40-F6B5BA3D1CA1}"/>
              </a:ext>
            </a:extLst>
          </p:cNvPr>
          <p:cNvSpPr txBox="1"/>
          <p:nvPr/>
        </p:nvSpPr>
        <p:spPr>
          <a:xfrm>
            <a:off x="3819906" y="233066"/>
            <a:ext cx="4309110" cy="1200329"/>
          </a:xfrm>
          <a:prstGeom prst="rect">
            <a:avLst/>
          </a:prstGeom>
          <a:noFill/>
        </p:spPr>
        <p:txBody>
          <a:bodyPr wrap="square">
            <a:spAutoFit/>
          </a:bodyPr>
          <a:lstStyle/>
          <a:p>
            <a:r>
              <a:rPr lang="ru-RU" b="1" dirty="0"/>
              <a:t>Не прави неправда на суд, ниту покажувај пристрасност кон сиромасите, ниту почит кон големите; суди го праведно својот ближен (Лев. 19:15).</a:t>
            </a:r>
            <a:endParaRPr lang="es-ES" b="1" dirty="0"/>
          </a:p>
        </p:txBody>
      </p:sp>
      <p:grpSp>
        <p:nvGrpSpPr>
          <p:cNvPr id="6" name="Grupo 5">
            <a:extLst>
              <a:ext uri="{FF2B5EF4-FFF2-40B4-BE49-F238E27FC236}">
                <a16:creationId xmlns:a16="http://schemas.microsoft.com/office/drawing/2014/main" id="{2E278025-A9C1-A140-9E2A-8D5DF2224CB1}"/>
              </a:ext>
            </a:extLst>
          </p:cNvPr>
          <p:cNvGrpSpPr/>
          <p:nvPr/>
        </p:nvGrpSpPr>
        <p:grpSpPr>
          <a:xfrm>
            <a:off x="126334" y="1555340"/>
            <a:ext cx="7844286" cy="5142494"/>
            <a:chOff x="126334" y="1555340"/>
            <a:chExt cx="7844286" cy="5142494"/>
          </a:xfrm>
        </p:grpSpPr>
        <p:pic>
          <p:nvPicPr>
            <p:cNvPr id="13" name="Imagen 12" descr="Imagen que contiene persona, tabla, alimentos, usando&#10;&#10;Descripción generada automáticamente">
              <a:extLst>
                <a:ext uri="{FF2B5EF4-FFF2-40B4-BE49-F238E27FC236}">
                  <a16:creationId xmlns:a16="http://schemas.microsoft.com/office/drawing/2014/main" id="{FBE605D5-BD9D-0A5B-BB10-5C5870BB7022}"/>
                </a:ext>
              </a:extLst>
            </p:cNvPr>
            <p:cNvPicPr>
              <a:picLocks noChangeAspect="1"/>
            </p:cNvPicPr>
            <p:nvPr/>
          </p:nvPicPr>
          <p:blipFill rotWithShape="1">
            <a:blip r:embed="rId9">
              <a:extLst>
                <a:ext uri="{28A0092B-C50C-407E-A947-70E740481C1C}">
                  <a14:useLocalDpi xmlns:a14="http://schemas.microsoft.com/office/drawing/2010/main" val="0"/>
                </a:ext>
              </a:extLst>
            </a:blip>
            <a:srcRect l="3181"/>
            <a:stretch/>
          </p:blipFill>
          <p:spPr>
            <a:xfrm>
              <a:off x="126334" y="1556648"/>
              <a:ext cx="7844286" cy="5141186"/>
            </a:xfrm>
            <a:prstGeom prst="rect">
              <a:avLst/>
            </a:prstGeom>
            <a:ln w="38100" cap="sq">
              <a:solidFill>
                <a:srgbClr val="BD0BA0"/>
              </a:solidFill>
              <a:prstDash val="solid"/>
              <a:miter lim="800000"/>
            </a:ln>
            <a:effectLst>
              <a:outerShdw blurRad="50800" dist="38100" dir="2700000" algn="tl" rotWithShape="0">
                <a:srgbClr val="000000">
                  <a:alpha val="43000"/>
                </a:srgbClr>
              </a:outerShdw>
            </a:effectLst>
          </p:spPr>
        </p:pic>
        <p:pic>
          <p:nvPicPr>
            <p:cNvPr id="16" name="Imagen 15" descr="Imagen que contiene báscula, dispositivo, interior, tabla&#10;&#10;Descripción generada automáticamente">
              <a:extLst>
                <a:ext uri="{FF2B5EF4-FFF2-40B4-BE49-F238E27FC236}">
                  <a16:creationId xmlns:a16="http://schemas.microsoft.com/office/drawing/2014/main" id="{CCF11FE8-8D13-18EC-4F3E-6FA4006A53C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17920" y="1555340"/>
              <a:ext cx="1618488" cy="2018065"/>
            </a:xfrm>
            <a:prstGeom prst="rect">
              <a:avLst/>
            </a:prstGeom>
            <a:effectLst>
              <a:outerShdw blurRad="50800" dist="50800" dir="5400000" algn="ctr" rotWithShape="0">
                <a:schemeClr val="bg1"/>
              </a:outerShdw>
            </a:effectLst>
          </p:spPr>
        </p:pic>
      </p:grpSp>
      <p:pic>
        <p:nvPicPr>
          <p:cNvPr id="17" name="Imagen 16">
            <a:extLst>
              <a:ext uri="{FF2B5EF4-FFF2-40B4-BE49-F238E27FC236}">
                <a16:creationId xmlns:a16="http://schemas.microsoft.com/office/drawing/2014/main" id="{95074135-EEA6-2515-A03D-0EFBB262F92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11209" y="301259"/>
            <a:ext cx="355801" cy="251430"/>
          </a:xfrm>
          <a:prstGeom prst="rect">
            <a:avLst/>
          </a:prstGeom>
        </p:spPr>
      </p:pic>
      <p:pic>
        <p:nvPicPr>
          <p:cNvPr id="20" name="Imagen 19">
            <a:extLst>
              <a:ext uri="{FF2B5EF4-FFF2-40B4-BE49-F238E27FC236}">
                <a16:creationId xmlns:a16="http://schemas.microsoft.com/office/drawing/2014/main" id="{7F8261CF-5452-76DE-2251-8523D07A598C}"/>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1418409"/>
            <a:ext cx="355801" cy="251430"/>
          </a:xfrm>
          <a:prstGeom prst="rect">
            <a:avLst/>
          </a:prstGeom>
        </p:spPr>
      </p:pic>
      <p:pic>
        <p:nvPicPr>
          <p:cNvPr id="21" name="Imagen 20">
            <a:extLst>
              <a:ext uri="{FF2B5EF4-FFF2-40B4-BE49-F238E27FC236}">
                <a16:creationId xmlns:a16="http://schemas.microsoft.com/office/drawing/2014/main" id="{5D32D986-4402-253D-39BA-C590703EF11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3526494"/>
            <a:ext cx="355801" cy="251430"/>
          </a:xfrm>
          <a:prstGeom prst="rect">
            <a:avLst/>
          </a:prstGeom>
        </p:spPr>
      </p:pic>
      <p:pic>
        <p:nvPicPr>
          <p:cNvPr id="23" name="Imagen 22">
            <a:extLst>
              <a:ext uri="{FF2B5EF4-FFF2-40B4-BE49-F238E27FC236}">
                <a16:creationId xmlns:a16="http://schemas.microsoft.com/office/drawing/2014/main" id="{7BE78DBA-C081-5B19-C919-09F996D62707}"/>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4816006"/>
            <a:ext cx="355801" cy="251430"/>
          </a:xfrm>
          <a:prstGeom prst="rect">
            <a:avLst/>
          </a:prstGeom>
        </p:spPr>
      </p:pic>
      <p:pic>
        <p:nvPicPr>
          <p:cNvPr id="24" name="Imagen 23">
            <a:extLst>
              <a:ext uri="{FF2B5EF4-FFF2-40B4-BE49-F238E27FC236}">
                <a16:creationId xmlns:a16="http://schemas.microsoft.com/office/drawing/2014/main" id="{96A400DA-7E84-DD84-079C-D9C52CB61EE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8186026" y="6156589"/>
            <a:ext cx="355801" cy="251430"/>
          </a:xfrm>
          <a:prstGeom prst="rect">
            <a:avLst/>
          </a:prstGeom>
        </p:spPr>
      </p:pic>
    </p:spTree>
    <p:extLst>
      <p:ext uri="{BB962C8B-B14F-4D97-AF65-F5344CB8AC3E}">
        <p14:creationId xmlns:p14="http://schemas.microsoft.com/office/powerpoint/2010/main" val="303028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ntr" presetSubtype="8"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heel(8)">
                                      <p:cBhvr>
                                        <p:cTn id="28" dur="1000"/>
                                        <p:tgtEl>
                                          <p:spTgt spid="6"/>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left)">
                                      <p:cBhvr>
                                        <p:cTn id="32" dur="500"/>
                                        <p:tgtEl>
                                          <p:spTgt spid="20"/>
                                        </p:tgtEl>
                                      </p:cBhvr>
                                    </p:animEffect>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wipe(left)">
                                      <p:cBhvr>
                                        <p:cTn id="41" dur="500"/>
                                        <p:tgtEl>
                                          <p:spTgt spid="2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left)">
                                      <p:cBhvr>
                                        <p:cTn id="50" dur="500"/>
                                        <p:tgtEl>
                                          <p:spTgt spid="2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animEffect transition="in" filter="wipe(left)">
                                      <p:cBhvr>
                                        <p:cTn id="59" dur="500"/>
                                        <p:tgtEl>
                                          <p:spTgt spid="2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4"/>
                                        </p:tgtEl>
                                        <p:attrNameLst>
                                          <p:attrName>style.visibility</p:attrName>
                                        </p:attrNameLst>
                                      </p:cBhvr>
                                      <p:to>
                                        <p:strVal val="visible"/>
                                      </p:to>
                                    </p:set>
                                    <p:animEffect transition="in" filter="wipe(left)">
                                      <p:cBhvr>
                                        <p:cTn id="6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10" grpId="0"/>
      <p:bldP spid="1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8000"/>
            <a:lum/>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AB37361E-CE0F-05CB-842A-080FE29C9C8D}"/>
              </a:ext>
            </a:extLst>
          </p:cNvPr>
          <p:cNvSpPr txBox="1"/>
          <p:nvPr/>
        </p:nvSpPr>
        <p:spPr>
          <a:xfrm>
            <a:off x="2500669" y="276040"/>
            <a:ext cx="5922367" cy="1200329"/>
          </a:xfrm>
          <a:prstGeom prst="rect">
            <a:avLst/>
          </a:prstGeom>
          <a:noFill/>
        </p:spPr>
        <p:txBody>
          <a:bodyPr wrap="square">
            <a:spAutoFit/>
          </a:bodyPr>
          <a:lstStyle/>
          <a:p>
            <a:r>
              <a:rPr lang="ru-RU" b="1" dirty="0"/>
              <a:t>Љубовта не се радува на туѓите маани, туку на нивните доблести. Љубовта е загрижена за унапредувањето на вистината и среќата на човештвото. Затоа, таа благодари секогаш кога се поддржува каузата на вистината.</a:t>
            </a:r>
            <a:endParaRPr lang="es-ES" b="1" dirty="0"/>
          </a:p>
        </p:txBody>
      </p:sp>
      <p:sp>
        <p:nvSpPr>
          <p:cNvPr id="7" name="Rectángulo: esquinas redondeadas 6">
            <a:extLst>
              <a:ext uri="{FF2B5EF4-FFF2-40B4-BE49-F238E27FC236}">
                <a16:creationId xmlns:a16="http://schemas.microsoft.com/office/drawing/2014/main" id="{DBC4083B-F973-5DB6-464C-B33ECB9E4898}"/>
              </a:ext>
            </a:extLst>
          </p:cNvPr>
          <p:cNvSpPr/>
          <p:nvPr/>
        </p:nvSpPr>
        <p:spPr>
          <a:xfrm>
            <a:off x="8573317" y="130281"/>
            <a:ext cx="2938458" cy="50634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2" name="Forma libre: forma 11">
            <a:extLst>
              <a:ext uri="{FF2B5EF4-FFF2-40B4-BE49-F238E27FC236}">
                <a16:creationId xmlns:a16="http://schemas.microsoft.com/office/drawing/2014/main" id="{AD68B1CC-78A1-4B12-4F5F-D90936525CAF}"/>
              </a:ext>
            </a:extLst>
          </p:cNvPr>
          <p:cNvSpPr/>
          <p:nvPr/>
        </p:nvSpPr>
        <p:spPr>
          <a:xfrm>
            <a:off x="8832991" y="440067"/>
            <a:ext cx="2938458" cy="779256"/>
          </a:xfrm>
          <a:custGeom>
            <a:avLst/>
            <a:gdLst>
              <a:gd name="connsiteX0" fmla="*/ 0 w 2938458"/>
              <a:gd name="connsiteY0" fmla="*/ 77926 h 779256"/>
              <a:gd name="connsiteX1" fmla="*/ 77926 w 2938458"/>
              <a:gd name="connsiteY1" fmla="*/ 0 h 779256"/>
              <a:gd name="connsiteX2" fmla="*/ 2860532 w 2938458"/>
              <a:gd name="connsiteY2" fmla="*/ 0 h 779256"/>
              <a:gd name="connsiteX3" fmla="*/ 2938458 w 2938458"/>
              <a:gd name="connsiteY3" fmla="*/ 77926 h 779256"/>
              <a:gd name="connsiteX4" fmla="*/ 2938458 w 2938458"/>
              <a:gd name="connsiteY4" fmla="*/ 701330 h 779256"/>
              <a:gd name="connsiteX5" fmla="*/ 2860532 w 2938458"/>
              <a:gd name="connsiteY5" fmla="*/ 779256 h 779256"/>
              <a:gd name="connsiteX6" fmla="*/ 77926 w 2938458"/>
              <a:gd name="connsiteY6" fmla="*/ 779256 h 779256"/>
              <a:gd name="connsiteX7" fmla="*/ 0 w 2938458"/>
              <a:gd name="connsiteY7" fmla="*/ 701330 h 779256"/>
              <a:gd name="connsiteX8" fmla="*/ 0 w 2938458"/>
              <a:gd name="connsiteY8" fmla="*/ 77926 h 779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779256">
                <a:moveTo>
                  <a:pt x="0" y="77926"/>
                </a:moveTo>
                <a:cubicBezTo>
                  <a:pt x="0" y="34889"/>
                  <a:pt x="34889" y="0"/>
                  <a:pt x="77926" y="0"/>
                </a:cubicBezTo>
                <a:lnTo>
                  <a:pt x="2860532" y="0"/>
                </a:lnTo>
                <a:cubicBezTo>
                  <a:pt x="2903569" y="0"/>
                  <a:pt x="2938458" y="34889"/>
                  <a:pt x="2938458" y="77926"/>
                </a:cubicBezTo>
                <a:lnTo>
                  <a:pt x="2938458" y="701330"/>
                </a:lnTo>
                <a:cubicBezTo>
                  <a:pt x="2938458" y="744367"/>
                  <a:pt x="2903569" y="779256"/>
                  <a:pt x="2860532" y="779256"/>
                </a:cubicBezTo>
                <a:lnTo>
                  <a:pt x="77926" y="779256"/>
                </a:lnTo>
                <a:cubicBezTo>
                  <a:pt x="34889" y="779256"/>
                  <a:pt x="0" y="744367"/>
                  <a:pt x="0" y="701330"/>
                </a:cubicBezTo>
                <a:lnTo>
                  <a:pt x="0" y="77926"/>
                </a:lnTo>
                <a:close/>
              </a:path>
            </a:pathLst>
          </a:custGeom>
          <a:solidFill>
            <a:srgbClr val="B8A9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4264" tIns="114264" rIns="114264" bIns="114264" numCol="1" spcCol="1270" anchor="ctr" anchorCtr="0">
            <a:noAutofit/>
          </a:bodyPr>
          <a:lstStyle/>
          <a:p>
            <a:pPr lvl="0" algn="ctr" defTabSz="1066800">
              <a:lnSpc>
                <a:spcPct val="90000"/>
              </a:lnSpc>
              <a:spcBef>
                <a:spcPct val="0"/>
              </a:spcBef>
              <a:spcAft>
                <a:spcPct val="35000"/>
              </a:spcAft>
            </a:pPr>
            <a:r>
              <a:rPr lang="ru-RU" sz="2400" b="1" dirty="0">
                <a:solidFill>
                  <a:schemeClr val="bg1"/>
                </a:solidFill>
                <a:effectLst>
                  <a:outerShdw blurRad="38100" dist="38100" dir="2700000" algn="tl">
                    <a:srgbClr val="000000">
                      <a:alpha val="43137"/>
                    </a:srgbClr>
                  </a:outerShdw>
                </a:effectLst>
              </a:rPr>
              <a:t>Љубовта се радува на вистината</a:t>
            </a:r>
            <a:endParaRPr lang="es-ES" sz="2400" b="1" u="none" kern="1200" dirty="0">
              <a:solidFill>
                <a:schemeClr val="bg1"/>
              </a:solidFill>
              <a:effectLst>
                <a:outerShdw blurRad="38100" dist="38100" dir="2700000" algn="tl">
                  <a:srgbClr val="000000">
                    <a:alpha val="43137"/>
                  </a:srgbClr>
                </a:outerShdw>
              </a:effectLst>
            </a:endParaRPr>
          </a:p>
        </p:txBody>
      </p:sp>
      <p:grpSp>
        <p:nvGrpSpPr>
          <p:cNvPr id="15" name="Grupo 14">
            <a:extLst>
              <a:ext uri="{FF2B5EF4-FFF2-40B4-BE49-F238E27FC236}">
                <a16:creationId xmlns:a16="http://schemas.microsoft.com/office/drawing/2014/main" id="{3B82C5AD-9F50-8125-7D7B-A45E2FD0546F}"/>
              </a:ext>
            </a:extLst>
          </p:cNvPr>
          <p:cNvGrpSpPr/>
          <p:nvPr/>
        </p:nvGrpSpPr>
        <p:grpSpPr>
          <a:xfrm>
            <a:off x="96058" y="82543"/>
            <a:ext cx="2208587" cy="880703"/>
            <a:chOff x="96058" y="82543"/>
            <a:chExt cx="2208587" cy="880703"/>
          </a:xfrm>
        </p:grpSpPr>
        <p:pic>
          <p:nvPicPr>
            <p:cNvPr id="2" name="Imagen 1">
              <a:extLst>
                <a:ext uri="{FF2B5EF4-FFF2-40B4-BE49-F238E27FC236}">
                  <a16:creationId xmlns:a16="http://schemas.microsoft.com/office/drawing/2014/main" id="{0AE09429-45E9-BCCC-00F7-A8E158D77C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8" y="82543"/>
              <a:ext cx="2208587" cy="880703"/>
            </a:xfrm>
            <a:prstGeom prst="rect">
              <a:avLst/>
            </a:prstGeom>
          </p:spPr>
        </p:pic>
        <p:sp>
          <p:nvSpPr>
            <p:cNvPr id="9" name="CuadroTexto 8">
              <a:extLst>
                <a:ext uri="{FF2B5EF4-FFF2-40B4-BE49-F238E27FC236}">
                  <a16:creationId xmlns:a16="http://schemas.microsoft.com/office/drawing/2014/main" id="{BF602B7E-634B-D1FF-4A11-88D0E08293BF}"/>
                </a:ext>
              </a:extLst>
            </p:cNvPr>
            <p:cNvSpPr txBox="1"/>
            <p:nvPr/>
          </p:nvSpPr>
          <p:spPr>
            <a:xfrm>
              <a:off x="468872" y="129293"/>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7" name="Grupo 16">
            <a:extLst>
              <a:ext uri="{FF2B5EF4-FFF2-40B4-BE49-F238E27FC236}">
                <a16:creationId xmlns:a16="http://schemas.microsoft.com/office/drawing/2014/main" id="{9A455ECD-993A-4F17-6A7A-CA4291F8C627}"/>
              </a:ext>
            </a:extLst>
          </p:cNvPr>
          <p:cNvGrpSpPr/>
          <p:nvPr/>
        </p:nvGrpSpPr>
        <p:grpSpPr>
          <a:xfrm>
            <a:off x="96058" y="2995082"/>
            <a:ext cx="3281904" cy="1027833"/>
            <a:chOff x="96058" y="2995082"/>
            <a:chExt cx="3281904" cy="1027833"/>
          </a:xfrm>
        </p:grpSpPr>
        <p:pic>
          <p:nvPicPr>
            <p:cNvPr id="10" name="Imagen 9">
              <a:extLst>
                <a:ext uri="{FF2B5EF4-FFF2-40B4-BE49-F238E27FC236}">
                  <a16:creationId xmlns:a16="http://schemas.microsoft.com/office/drawing/2014/main" id="{2FD58E92-1787-D78E-0091-728EDB5B122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58" y="3053551"/>
              <a:ext cx="3044559" cy="969364"/>
            </a:xfrm>
            <a:prstGeom prst="rect">
              <a:avLst/>
            </a:prstGeom>
          </p:spPr>
        </p:pic>
        <p:sp>
          <p:nvSpPr>
            <p:cNvPr id="11" name="CuadroTexto 10">
              <a:extLst>
                <a:ext uri="{FF2B5EF4-FFF2-40B4-BE49-F238E27FC236}">
                  <a16:creationId xmlns:a16="http://schemas.microsoft.com/office/drawing/2014/main" id="{B524305F-B94A-E00E-7917-D7F9BA552269}"/>
                </a:ext>
              </a:extLst>
            </p:cNvPr>
            <p:cNvSpPr txBox="1"/>
            <p:nvPr/>
          </p:nvSpPr>
          <p:spPr>
            <a:xfrm rot="541628">
              <a:off x="711563" y="2995082"/>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5" name="CuadroTexto 4">
            <a:extLst>
              <a:ext uri="{FF2B5EF4-FFF2-40B4-BE49-F238E27FC236}">
                <a16:creationId xmlns:a16="http://schemas.microsoft.com/office/drawing/2014/main" id="{549420BB-50E3-AB39-B98B-11A5484EB664}"/>
              </a:ext>
            </a:extLst>
          </p:cNvPr>
          <p:cNvSpPr txBox="1"/>
          <p:nvPr/>
        </p:nvSpPr>
        <p:spPr>
          <a:xfrm>
            <a:off x="3219248" y="3082972"/>
            <a:ext cx="8972752" cy="3539430"/>
          </a:xfrm>
          <a:prstGeom prst="rect">
            <a:avLst/>
          </a:prstGeom>
          <a:noFill/>
        </p:spPr>
        <p:txBody>
          <a:bodyPr wrap="square">
            <a:spAutoFit/>
          </a:bodyPr>
          <a:lstStyle/>
          <a:p>
            <a:r>
              <a:rPr lang="ru-RU" sz="1600" b="1" dirty="0"/>
              <a:t>Исус беше најпосебниот Учител што светот некогаш го познавал. Тој ја презентираше вистината преку јасни и убедливи изјави, а илустрациите што ги користеше беа од чист и возвишен карактер. Тој никогаш не мешаше вулгарни симболи и фигури со своите божествени упатства, ниту пак се обидуваше да ја задоволи љубопитноста на луѓето или да им угоди на оние што слушаат само за забава. Тој никогаш не ја спушти вистината на ниво на обичност... Неговите зборови беа од најчист и највисок карактер... Тој не ја понижи вистината за да се сретне со човештвото во неговата падната состојба, ниту го спушти стандардот на правдата за да се прилагоди на неговата деградација; туку се понижи себеси и стана послушен до смрт, дури и смрт на крст, за да може да го спаси човечкиот род што беше деградиран од престапот... Тој ја спаси вистината, таа вечна вистина, од понижувачкото друштво на заблудата и ѝ заповеда да свети во сета своја небесна брилијантност и сјај. Тој ја возвиши вистината за да може, како светлина, да ја осветли моралната темнина на светот... Исус го обнови вистинскиот карактер на вистината што беше отфрлена и ѝ ја облече нејзината вистинска важност и достоинство. Самиот Христос беше вистината и животот. — The Review and Herald, 6 август 1895 година. EJ 175.</a:t>
            </a:r>
            <a:endParaRPr lang="es-ES" sz="1600" b="1" dirty="0"/>
          </a:p>
        </p:txBody>
      </p:sp>
      <p:pic>
        <p:nvPicPr>
          <p:cNvPr id="6" name="Imagen 5" descr="Un grupo de personas disfrazadas&#10;&#10;Descripción generada automáticamente con confianza media">
            <a:extLst>
              <a:ext uri="{FF2B5EF4-FFF2-40B4-BE49-F238E27FC236}">
                <a16:creationId xmlns:a16="http://schemas.microsoft.com/office/drawing/2014/main" id="{E690F841-37D5-701A-57FE-5A390EEE1C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190" y="4205458"/>
            <a:ext cx="3044559" cy="2523249"/>
          </a:xfrm>
          <a:prstGeom prst="rect">
            <a:avLst/>
          </a:prstGeom>
          <a:solidFill>
            <a:srgbClr val="FFFFFF">
              <a:shade val="85000"/>
            </a:srgbClr>
          </a:solidFill>
          <a:ln w="38100" cap="sq">
            <a:solidFill>
              <a:srgbClr val="41722D"/>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CuadroTexto 7">
            <a:extLst>
              <a:ext uri="{FF2B5EF4-FFF2-40B4-BE49-F238E27FC236}">
                <a16:creationId xmlns:a16="http://schemas.microsoft.com/office/drawing/2014/main" id="{D8D6D612-814F-5EB7-A946-EA0D2567F25A}"/>
              </a:ext>
            </a:extLst>
          </p:cNvPr>
          <p:cNvSpPr txBox="1"/>
          <p:nvPr/>
        </p:nvSpPr>
        <p:spPr>
          <a:xfrm>
            <a:off x="2481527" y="1548962"/>
            <a:ext cx="7623313" cy="1200329"/>
          </a:xfrm>
          <a:prstGeom prst="rect">
            <a:avLst/>
          </a:prstGeom>
          <a:noFill/>
        </p:spPr>
        <p:txBody>
          <a:bodyPr wrap="square">
            <a:spAutoFit/>
          </a:bodyPr>
          <a:lstStyle/>
          <a:p>
            <a:r>
              <a:rPr lang="ru-RU" b="1" dirty="0"/>
              <a:t>Љубовта не може да се радува на никаков грев или на казната што одговара на грешникот, но се радува на ослободувањето на човекот од оковите на гревот, бидејќи таквото ослободување го става во хармонија со вистината и го прави кандидат за небесната среќа за која е создаден.</a:t>
            </a:r>
            <a:endParaRPr lang="es-ES" b="1" dirty="0"/>
          </a:p>
        </p:txBody>
      </p:sp>
      <p:pic>
        <p:nvPicPr>
          <p:cNvPr id="13" name="Imagen 12" descr="Imagen que contiene hombre, parado, sostener, vistiendo&#10;&#10;Descripción generada automáticamente">
            <a:extLst>
              <a:ext uri="{FF2B5EF4-FFF2-40B4-BE49-F238E27FC236}">
                <a16:creationId xmlns:a16="http://schemas.microsoft.com/office/drawing/2014/main" id="{C3915B13-C36C-5574-3D50-39D5B0E3CD6F}"/>
              </a:ext>
            </a:extLst>
          </p:cNvPr>
          <p:cNvPicPr>
            <a:picLocks noChangeAspect="1"/>
          </p:cNvPicPr>
          <p:nvPr/>
        </p:nvPicPr>
        <p:blipFill rotWithShape="1">
          <a:blip r:embed="rId7">
            <a:extLst>
              <a:ext uri="{28A0092B-C50C-407E-A947-70E740481C1C}">
                <a14:useLocalDpi xmlns:a14="http://schemas.microsoft.com/office/drawing/2010/main" val="0"/>
              </a:ext>
            </a:extLst>
          </a:blip>
          <a:srcRect t="15905" b="15905"/>
          <a:stretch/>
        </p:blipFill>
        <p:spPr>
          <a:xfrm>
            <a:off x="137189" y="1072626"/>
            <a:ext cx="2167455" cy="1886323"/>
          </a:xfrm>
          <a:prstGeom prst="rect">
            <a:avLst/>
          </a:prstGeom>
          <a:solidFill>
            <a:srgbClr val="FFFFFF">
              <a:shade val="85000"/>
            </a:srgbClr>
          </a:solidFill>
          <a:ln w="38100" cap="sq">
            <a:solidFill>
              <a:srgbClr val="CE73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Un par de hombres con traje y corbata&#10;&#10;Descripción generada automáticamente con confianza media">
            <a:extLst>
              <a:ext uri="{FF2B5EF4-FFF2-40B4-BE49-F238E27FC236}">
                <a16:creationId xmlns:a16="http://schemas.microsoft.com/office/drawing/2014/main" id="{FB88F3DE-1A03-B9BF-8F73-5666D7C77185}"/>
              </a:ext>
            </a:extLst>
          </p:cNvPr>
          <p:cNvPicPr>
            <a:picLocks noChangeAspect="1"/>
          </p:cNvPicPr>
          <p:nvPr/>
        </p:nvPicPr>
        <p:blipFill rotWithShape="1">
          <a:blip r:embed="rId8">
            <a:extLst>
              <a:ext uri="{28A0092B-C50C-407E-A947-70E740481C1C}">
                <a14:useLocalDpi xmlns:a14="http://schemas.microsoft.com/office/drawing/2010/main" val="0"/>
              </a:ext>
            </a:extLst>
          </a:blip>
          <a:srcRect t="20172"/>
          <a:stretch/>
        </p:blipFill>
        <p:spPr>
          <a:xfrm>
            <a:off x="10281724" y="1335999"/>
            <a:ext cx="1516024" cy="1561677"/>
          </a:xfrm>
          <a:prstGeom prst="rect">
            <a:avLst/>
          </a:prstGeom>
          <a:solidFill>
            <a:srgbClr val="FFFFFF">
              <a:shade val="85000"/>
            </a:srgbClr>
          </a:solidFill>
          <a:ln w="38100" cap="sq">
            <a:solidFill>
              <a:srgbClr val="CE73BA"/>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78756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800" decel="100000"/>
                                        <p:tgtEl>
                                          <p:spTgt spid="12"/>
                                        </p:tgtEl>
                                      </p:cBhvr>
                                    </p:animEffect>
                                    <p:anim calcmode="lin" valueType="num">
                                      <p:cBhvr>
                                        <p:cTn id="12" dur="800" decel="100000" fill="hold"/>
                                        <p:tgtEl>
                                          <p:spTgt spid="12"/>
                                        </p:tgtEl>
                                        <p:attrNameLst>
                                          <p:attrName>style.rotation</p:attrName>
                                        </p:attrNameLst>
                                      </p:cBhvr>
                                      <p:tavLst>
                                        <p:tav tm="0">
                                          <p:val>
                                            <p:fltVal val="-90"/>
                                          </p:val>
                                        </p:tav>
                                        <p:tav tm="100000">
                                          <p:val>
                                            <p:fltVal val="0"/>
                                          </p:val>
                                        </p:tav>
                                      </p:tavLst>
                                    </p:anim>
                                    <p:anim calcmode="lin" valueType="num">
                                      <p:cBhvr>
                                        <p:cTn id="13" dur="800" decel="100000" fill="hold"/>
                                        <p:tgtEl>
                                          <p:spTgt spid="12"/>
                                        </p:tgtEl>
                                        <p:attrNameLst>
                                          <p:attrName>ppt_x</p:attrName>
                                        </p:attrNameLst>
                                      </p:cBhvr>
                                      <p:tavLst>
                                        <p:tav tm="0">
                                          <p:val>
                                            <p:strVal val="#ppt_x+0.4"/>
                                          </p:val>
                                        </p:tav>
                                        <p:tav tm="100000">
                                          <p:val>
                                            <p:strVal val="#ppt_x-0.05"/>
                                          </p:val>
                                        </p:tav>
                                      </p:tavLst>
                                    </p:anim>
                                    <p:anim calcmode="lin" valueType="num">
                                      <p:cBhvr>
                                        <p:cTn id="14" dur="800" decel="100000" fill="hold"/>
                                        <p:tgtEl>
                                          <p:spTgt spid="1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10"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wipe(left)">
                                      <p:cBhvr>
                                        <p:cTn id="38" dur="5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17" presetClass="entr" presetSubtype="1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500" fill="hold"/>
                                        <p:tgtEl>
                                          <p:spTgt spid="13"/>
                                        </p:tgtEl>
                                        <p:attrNameLst>
                                          <p:attrName>ppt_w</p:attrName>
                                        </p:attrNameLst>
                                      </p:cBhvr>
                                      <p:tavLst>
                                        <p:tav tm="0">
                                          <p:val>
                                            <p:fltVal val="0"/>
                                          </p:val>
                                        </p:tav>
                                        <p:tav tm="100000">
                                          <p:val>
                                            <p:strVal val="#ppt_w"/>
                                          </p:val>
                                        </p:tav>
                                      </p:tavLst>
                                    </p:anim>
                                    <p:anim calcmode="lin" valueType="num">
                                      <p:cBhvr>
                                        <p:cTn id="44" dur="500" fill="hold"/>
                                        <p:tgtEl>
                                          <p:spTgt spid="13"/>
                                        </p:tgtEl>
                                        <p:attrNameLst>
                                          <p:attrName>ppt_h</p:attrName>
                                        </p:attrNameLst>
                                      </p:cBhvr>
                                      <p:tavLst>
                                        <p:tav tm="0">
                                          <p:val>
                                            <p:strVal val="#ppt_h"/>
                                          </p:val>
                                        </p:tav>
                                        <p:tav tm="100000">
                                          <p:val>
                                            <p:strVal val="#ppt_h"/>
                                          </p:val>
                                        </p:tav>
                                      </p:tavLst>
                                    </p:anim>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25" presetClass="entr" presetSubtype="0"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p:cTn id="53"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6" dur="1000" fill="hold"/>
                                        <p:tgtEl>
                                          <p:spTgt spid="17"/>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17" presetClass="entr" presetSubtype="10" fill="hold" nodeType="clickEffect">
                                  <p:stCondLst>
                                    <p:cond delay="0"/>
                                  </p:stCondLst>
                                  <p:childTnLst>
                                    <p:set>
                                      <p:cBhvr>
                                        <p:cTn id="64" dur="1" fill="hold">
                                          <p:stCondLst>
                                            <p:cond delay="0"/>
                                          </p:stCondLst>
                                        </p:cTn>
                                        <p:tgtEl>
                                          <p:spTgt spid="6"/>
                                        </p:tgtEl>
                                        <p:attrNameLst>
                                          <p:attrName>style.visibility</p:attrName>
                                        </p:attrNameLst>
                                      </p:cBhvr>
                                      <p:to>
                                        <p:strVal val="visible"/>
                                      </p:to>
                                    </p:set>
                                    <p:anim calcmode="lin" valueType="num">
                                      <p:cBhvr>
                                        <p:cTn id="65" dur="500" fill="hold"/>
                                        <p:tgtEl>
                                          <p:spTgt spid="6"/>
                                        </p:tgtEl>
                                        <p:attrNameLst>
                                          <p:attrName>ppt_w</p:attrName>
                                        </p:attrNameLst>
                                      </p:cBhvr>
                                      <p:tavLst>
                                        <p:tav tm="0">
                                          <p:val>
                                            <p:fltVal val="0"/>
                                          </p:val>
                                        </p:tav>
                                        <p:tav tm="100000">
                                          <p:val>
                                            <p:strVal val="#ppt_w"/>
                                          </p:val>
                                        </p:tav>
                                      </p:tavLst>
                                    </p:anim>
                                    <p:anim calcmode="lin" valueType="num">
                                      <p:cBhvr>
                                        <p:cTn id="66" dur="500" fill="hold"/>
                                        <p:tgtEl>
                                          <p:spTgt spid="6"/>
                                        </p:tgtEl>
                                        <p:attrNameLst>
                                          <p:attrName>ppt_h</p:attrName>
                                        </p:attrNameLst>
                                      </p:cBhvr>
                                      <p:tavLst>
                                        <p:tav tm="0">
                                          <p:val>
                                            <p:strVal val="#ppt_h"/>
                                          </p:val>
                                        </p:tav>
                                        <p:tav tm="100000">
                                          <p:val>
                                            <p:strVal val="#ppt_h"/>
                                          </p:val>
                                        </p:tav>
                                      </p:tavLst>
                                    </p:anim>
                                  </p:childTnLst>
                                </p:cTn>
                              </p:par>
                            </p:childTnLst>
                          </p:cTn>
                        </p:par>
                        <p:par>
                          <p:cTn id="67" fill="hold">
                            <p:stCondLst>
                              <p:cond delay="500"/>
                            </p:stCondLst>
                            <p:childTnLst>
                              <p:par>
                                <p:cTn id="68" presetID="22" presetClass="entr" presetSubtype="8" fill="hold" grpId="0" nodeType="afterEffect">
                                  <p:stCondLst>
                                    <p:cond delay="0"/>
                                  </p:stCondLst>
                                  <p:childTnLst>
                                    <p:set>
                                      <p:cBhvr>
                                        <p:cTn id="69" dur="1" fill="hold">
                                          <p:stCondLst>
                                            <p:cond delay="0"/>
                                          </p:stCondLst>
                                        </p:cTn>
                                        <p:tgtEl>
                                          <p:spTgt spid="5">
                                            <p:txEl>
                                              <p:pRg st="0" end="0"/>
                                            </p:txEl>
                                          </p:spTgt>
                                        </p:tgtEl>
                                        <p:attrNameLst>
                                          <p:attrName>style.visibility</p:attrName>
                                        </p:attrNameLst>
                                      </p:cBhvr>
                                      <p:to>
                                        <p:strVal val="visible"/>
                                      </p:to>
                                    </p:set>
                                    <p:animEffect transition="in" filter="wipe(left)">
                                      <p:cBhvr>
                                        <p:cTn id="7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5" grpId="0" uiExpand="1" build="p"/>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D4357147-7833-739B-417B-2B93DCF35D09}"/>
              </a:ext>
            </a:extLst>
          </p:cNvPr>
          <p:cNvGrpSpPr/>
          <p:nvPr/>
        </p:nvGrpSpPr>
        <p:grpSpPr>
          <a:xfrm>
            <a:off x="89759" y="168116"/>
            <a:ext cx="3468505" cy="1202289"/>
            <a:chOff x="89759" y="168116"/>
            <a:chExt cx="3468505" cy="1202289"/>
          </a:xfrm>
        </p:grpSpPr>
        <p:pic>
          <p:nvPicPr>
            <p:cNvPr id="2" name="Imagen 1">
              <a:extLst>
                <a:ext uri="{FF2B5EF4-FFF2-40B4-BE49-F238E27FC236}">
                  <a16:creationId xmlns:a16="http://schemas.microsoft.com/office/drawing/2014/main" id="{76E3532C-6585-25CD-8C4E-97F8932B3C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9759" y="168116"/>
              <a:ext cx="3282198" cy="1202289"/>
            </a:xfrm>
            <a:prstGeom prst="rect">
              <a:avLst/>
            </a:prstGeom>
          </p:spPr>
        </p:pic>
        <p:sp>
          <p:nvSpPr>
            <p:cNvPr id="9" name="CuadroTexto 8">
              <a:extLst>
                <a:ext uri="{FF2B5EF4-FFF2-40B4-BE49-F238E27FC236}">
                  <a16:creationId xmlns:a16="http://schemas.microsoft.com/office/drawing/2014/main" id="{2B92735D-93C5-665E-D2A6-D2D730101B73}"/>
                </a:ext>
              </a:extLst>
            </p:cNvPr>
            <p:cNvSpPr txBox="1"/>
            <p:nvPr/>
          </p:nvSpPr>
          <p:spPr>
            <a:xfrm rot="21408114">
              <a:off x="791136" y="481294"/>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aphicFrame>
        <p:nvGraphicFramePr>
          <p:cNvPr id="3" name="Diagrama 2">
            <a:extLst>
              <a:ext uri="{FF2B5EF4-FFF2-40B4-BE49-F238E27FC236}">
                <a16:creationId xmlns:a16="http://schemas.microsoft.com/office/drawing/2014/main" id="{DF17B8A9-DC17-1E1B-F45B-16372BD49AC4}"/>
              </a:ext>
            </a:extLst>
          </p:cNvPr>
          <p:cNvGraphicFramePr/>
          <p:nvPr>
            <p:extLst>
              <p:ext uri="{D42A27DB-BD31-4B8C-83A1-F6EECF244321}">
                <p14:modId xmlns:p14="http://schemas.microsoft.com/office/powerpoint/2010/main" val="436338716"/>
              </p:ext>
            </p:extLst>
          </p:nvPr>
        </p:nvGraphicFramePr>
        <p:xfrm>
          <a:off x="8787308" y="108653"/>
          <a:ext cx="3420152" cy="124681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3F85EA55-FFBB-B79F-5BA5-65E96EB5C012}"/>
              </a:ext>
            </a:extLst>
          </p:cNvPr>
          <p:cNvSpPr txBox="1"/>
          <p:nvPr/>
        </p:nvSpPr>
        <p:spPr>
          <a:xfrm>
            <a:off x="3704790" y="157154"/>
            <a:ext cx="5115255" cy="1200329"/>
          </a:xfrm>
          <a:prstGeom prst="rect">
            <a:avLst/>
          </a:prstGeom>
          <a:noFill/>
        </p:spPr>
        <p:txBody>
          <a:bodyPr wrap="square">
            <a:spAutoFit/>
          </a:bodyPr>
          <a:lstStyle/>
          <a:p>
            <a:r>
              <a:rPr lang="ru-RU" b="1" dirty="0"/>
              <a:t>Тогаш Исус им рече на Евреите што поверуваа во него: „Ако останете во Моето слово, навистина сте Мои ученици; и ќе ја познаете вистината, и вистината ќе ве ослободи“ (Јован 8:31-32).</a:t>
            </a:r>
            <a:endParaRPr lang="es-ES" b="1" dirty="0"/>
          </a:p>
        </p:txBody>
      </p:sp>
      <p:sp>
        <p:nvSpPr>
          <p:cNvPr id="14" name="CuadroTexto 13">
            <a:extLst>
              <a:ext uri="{FF2B5EF4-FFF2-40B4-BE49-F238E27FC236}">
                <a16:creationId xmlns:a16="http://schemas.microsoft.com/office/drawing/2014/main" id="{45209545-6AB4-56B9-3021-AF738FC275C3}"/>
              </a:ext>
            </a:extLst>
          </p:cNvPr>
          <p:cNvSpPr txBox="1"/>
          <p:nvPr/>
        </p:nvSpPr>
        <p:spPr>
          <a:xfrm>
            <a:off x="325529" y="2713611"/>
            <a:ext cx="4755552" cy="1200329"/>
          </a:xfrm>
          <a:prstGeom prst="rect">
            <a:avLst/>
          </a:prstGeom>
          <a:noFill/>
        </p:spPr>
        <p:txBody>
          <a:bodyPr wrap="square">
            <a:spAutoFit/>
          </a:bodyPr>
          <a:lstStyle/>
          <a:p>
            <a:r>
              <a:rPr lang="ru-RU" b="1" dirty="0"/>
              <a:t>Господи, кој ќе живее во Твоето светилиште? Кој ќе живее на Твојата света гора? Кој оди праведно, прави правда и зборува вистина од своето срце (Псалм 15:1-2).</a:t>
            </a:r>
            <a:endParaRPr lang="es-ES" b="1" dirty="0"/>
          </a:p>
        </p:txBody>
      </p:sp>
      <p:sp>
        <p:nvSpPr>
          <p:cNvPr id="16" name="CuadroTexto 15">
            <a:extLst>
              <a:ext uri="{FF2B5EF4-FFF2-40B4-BE49-F238E27FC236}">
                <a16:creationId xmlns:a16="http://schemas.microsoft.com/office/drawing/2014/main" id="{DCE7687B-9ED2-919D-7122-EABCE3B9BB30}"/>
              </a:ext>
            </a:extLst>
          </p:cNvPr>
          <p:cNvSpPr txBox="1"/>
          <p:nvPr/>
        </p:nvSpPr>
        <p:spPr>
          <a:xfrm>
            <a:off x="325529" y="1518723"/>
            <a:ext cx="5115255" cy="923330"/>
          </a:xfrm>
          <a:prstGeom prst="rect">
            <a:avLst/>
          </a:prstGeom>
          <a:noFill/>
        </p:spPr>
        <p:txBody>
          <a:bodyPr wrap="square">
            <a:spAutoFit/>
          </a:bodyPr>
          <a:lstStyle/>
          <a:p>
            <a:r>
              <a:rPr lang="ru-RU" b="1" dirty="0"/>
              <a:t>Води ме во Твојата вистина и научи ме, зашто Ти си Бог на моето спасение; Те чекам цел ден (Псалм 25:5).</a:t>
            </a:r>
            <a:endParaRPr lang="es-ES" b="1" dirty="0"/>
          </a:p>
        </p:txBody>
      </p:sp>
      <p:sp>
        <p:nvSpPr>
          <p:cNvPr id="20" name="CuadroTexto 19">
            <a:extLst>
              <a:ext uri="{FF2B5EF4-FFF2-40B4-BE49-F238E27FC236}">
                <a16:creationId xmlns:a16="http://schemas.microsoft.com/office/drawing/2014/main" id="{BC716759-30E5-7152-B328-8EBBCED3DE92}"/>
              </a:ext>
            </a:extLst>
          </p:cNvPr>
          <p:cNvSpPr txBox="1"/>
          <p:nvPr/>
        </p:nvSpPr>
        <p:spPr>
          <a:xfrm>
            <a:off x="325529" y="4185498"/>
            <a:ext cx="4755552" cy="646331"/>
          </a:xfrm>
          <a:prstGeom prst="rect">
            <a:avLst/>
          </a:prstGeom>
          <a:noFill/>
        </p:spPr>
        <p:txBody>
          <a:bodyPr wrap="square">
            <a:spAutoFit/>
          </a:bodyPr>
          <a:lstStyle/>
          <a:p>
            <a:r>
              <a:rPr lang="ru-RU" b="1" dirty="0"/>
              <a:t>Купувај ја вистината и не ја продавај; мудрост, поука и разум (Изреки 23:23).</a:t>
            </a:r>
            <a:endParaRPr lang="es-ES" b="1" dirty="0"/>
          </a:p>
        </p:txBody>
      </p:sp>
      <p:sp>
        <p:nvSpPr>
          <p:cNvPr id="22" name="CuadroTexto 21">
            <a:extLst>
              <a:ext uri="{FF2B5EF4-FFF2-40B4-BE49-F238E27FC236}">
                <a16:creationId xmlns:a16="http://schemas.microsoft.com/office/drawing/2014/main" id="{BCBBF974-DE89-16C9-9DC0-25BC97B1C41F}"/>
              </a:ext>
            </a:extLst>
          </p:cNvPr>
          <p:cNvSpPr txBox="1"/>
          <p:nvPr/>
        </p:nvSpPr>
        <p:spPr>
          <a:xfrm>
            <a:off x="325529" y="5106372"/>
            <a:ext cx="5115254" cy="1477328"/>
          </a:xfrm>
          <a:prstGeom prst="rect">
            <a:avLst/>
          </a:prstGeom>
          <a:noFill/>
        </p:spPr>
        <p:txBody>
          <a:bodyPr wrap="square">
            <a:spAutoFit/>
          </a:bodyPr>
          <a:lstStyle/>
          <a:p>
            <a:r>
              <a:rPr lang="ru-RU" b="1" dirty="0"/>
              <a:t>Но, ако навистина ги подобрите своите патишта и своите дела, и ако навистина правите правда меѓу човекот и неговиот ближен… Ќе ве натерам да живеете на ова место, во земјата што им ја дадов на вашите татковци засекогаш (Ер. 7:5,7).</a:t>
            </a:r>
            <a:endParaRPr lang="es-ES" b="1" dirty="0"/>
          </a:p>
        </p:txBody>
      </p:sp>
      <p:pic>
        <p:nvPicPr>
          <p:cNvPr id="5" name="Imagen 4">
            <a:extLst>
              <a:ext uri="{FF2B5EF4-FFF2-40B4-BE49-F238E27FC236}">
                <a16:creationId xmlns:a16="http://schemas.microsoft.com/office/drawing/2014/main" id="{987DA529-5CF0-2872-F4E7-DE74A60BA1F6}"/>
              </a:ext>
            </a:extLst>
          </p:cNvPr>
          <p:cNvPicPr>
            <a:picLocks noChangeAspect="1"/>
          </p:cNvPicPr>
          <p:nvPr/>
        </p:nvPicPr>
        <p:blipFill>
          <a:blip r:embed="rId9">
            <a:extLst>
              <a:ext uri="{28A0092B-C50C-407E-A947-70E740481C1C}">
                <a14:useLocalDpi xmlns:a14="http://schemas.microsoft.com/office/drawing/2010/main" val="0"/>
              </a:ext>
            </a:extLst>
          </a:blip>
          <a:srcRect l="8164" r="8164"/>
          <a:stretch/>
        </p:blipFill>
        <p:spPr>
          <a:xfrm>
            <a:off x="5539642" y="1518723"/>
            <a:ext cx="6495331" cy="5173341"/>
          </a:xfrm>
          <a:prstGeom prst="rect">
            <a:avLst/>
          </a:prstGeom>
          <a:ln w="38100" cap="sq">
            <a:solidFill>
              <a:srgbClr val="4C7B9A"/>
            </a:solidFill>
            <a:prstDash val="solid"/>
            <a:miter lim="800000"/>
          </a:ln>
          <a:effectLst>
            <a:outerShdw blurRad="50800" dist="38100" dir="2700000" algn="tl" rotWithShape="0">
              <a:srgbClr val="000000">
                <a:alpha val="43000"/>
              </a:srgbClr>
            </a:outerShdw>
          </a:effectLst>
        </p:spPr>
      </p:pic>
      <p:pic>
        <p:nvPicPr>
          <p:cNvPr id="6" name="Imagen 5">
            <a:extLst>
              <a:ext uri="{FF2B5EF4-FFF2-40B4-BE49-F238E27FC236}">
                <a16:creationId xmlns:a16="http://schemas.microsoft.com/office/drawing/2014/main" id="{ED695FEB-3153-D13B-AB8B-6993BDD1FB9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381499" y="208219"/>
            <a:ext cx="355651" cy="251430"/>
          </a:xfrm>
          <a:prstGeom prst="rect">
            <a:avLst/>
          </a:prstGeom>
        </p:spPr>
      </p:pic>
      <p:pic>
        <p:nvPicPr>
          <p:cNvPr id="7" name="Imagen 6">
            <a:extLst>
              <a:ext uri="{FF2B5EF4-FFF2-40B4-BE49-F238E27FC236}">
                <a16:creationId xmlns:a16="http://schemas.microsoft.com/office/drawing/2014/main" id="{27B79D6E-9D7F-DE8F-3AC4-83C91C84EED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1576006"/>
            <a:ext cx="355651" cy="251430"/>
          </a:xfrm>
          <a:prstGeom prst="rect">
            <a:avLst/>
          </a:prstGeom>
        </p:spPr>
      </p:pic>
      <p:pic>
        <p:nvPicPr>
          <p:cNvPr id="10" name="Imagen 9">
            <a:extLst>
              <a:ext uri="{FF2B5EF4-FFF2-40B4-BE49-F238E27FC236}">
                <a16:creationId xmlns:a16="http://schemas.microsoft.com/office/drawing/2014/main" id="{C619AA77-69D1-97EE-052F-1AE8CE9598BF}"/>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2781220"/>
            <a:ext cx="355651" cy="251430"/>
          </a:xfrm>
          <a:prstGeom prst="rect">
            <a:avLst/>
          </a:prstGeom>
        </p:spPr>
      </p:pic>
      <p:pic>
        <p:nvPicPr>
          <p:cNvPr id="11" name="Imagen 10">
            <a:extLst>
              <a:ext uri="{FF2B5EF4-FFF2-40B4-BE49-F238E27FC236}">
                <a16:creationId xmlns:a16="http://schemas.microsoft.com/office/drawing/2014/main" id="{50F1B682-0DDD-9AEA-3E46-AA3B86DA1ED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4270355"/>
            <a:ext cx="355651" cy="251430"/>
          </a:xfrm>
          <a:prstGeom prst="rect">
            <a:avLst/>
          </a:prstGeom>
        </p:spPr>
      </p:pic>
      <p:pic>
        <p:nvPicPr>
          <p:cNvPr id="12" name="Imagen 11">
            <a:extLst>
              <a:ext uri="{FF2B5EF4-FFF2-40B4-BE49-F238E27FC236}">
                <a16:creationId xmlns:a16="http://schemas.microsoft.com/office/drawing/2014/main" id="{E3E61539-59B5-F1FE-A87A-A0092514725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40798" y="5170822"/>
            <a:ext cx="355651" cy="251430"/>
          </a:xfrm>
          <a:prstGeom prst="rect">
            <a:avLst/>
          </a:prstGeom>
        </p:spPr>
      </p:pic>
    </p:spTree>
    <p:extLst>
      <p:ext uri="{BB962C8B-B14F-4D97-AF65-F5344CB8AC3E}">
        <p14:creationId xmlns:p14="http://schemas.microsoft.com/office/powerpoint/2010/main" val="142334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childTnLst>
                                </p:cTn>
                              </p:par>
                            </p:childTnLst>
                          </p:cTn>
                        </p:par>
                        <p:par>
                          <p:cTn id="21" fill="hold">
                            <p:stCondLst>
                              <p:cond delay="500"/>
                            </p:stCondLst>
                            <p:childTnLst>
                              <p:par>
                                <p:cTn id="22" presetID="22" presetClass="entr" presetSubtype="8"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10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wipe(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left)">
                                      <p:cBhvr>
                                        <p:cTn id="51" dur="500"/>
                                        <p:tgtEl>
                                          <p:spTgt spid="11"/>
                                        </p:tgtEl>
                                      </p:cBhvr>
                                    </p:animEffect>
                                  </p:childTnLst>
                                </p:cTn>
                              </p:par>
                            </p:childTnLst>
                          </p:cTn>
                        </p:par>
                        <p:par>
                          <p:cTn id="52" fill="hold">
                            <p:stCondLst>
                              <p:cond delay="500"/>
                            </p:stCondLst>
                            <p:childTnLst>
                              <p:par>
                                <p:cTn id="53" presetID="22" presetClass="entr" presetSubtype="8" fill="hold" grpId="0" nodeType="after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wipe(left)">
                                      <p:cBhvr>
                                        <p:cTn id="55" dur="500"/>
                                        <p:tgtEl>
                                          <p:spTgt spid="20"/>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left)">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6" grpId="0"/>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ED2F1313-6FF4-BB0E-368C-A6C0E91D4071}"/>
              </a:ext>
            </a:extLst>
          </p:cNvPr>
          <p:cNvSpPr txBox="1"/>
          <p:nvPr/>
        </p:nvSpPr>
        <p:spPr>
          <a:xfrm>
            <a:off x="7026985" y="1058102"/>
            <a:ext cx="5165015" cy="1815882"/>
          </a:xfrm>
          <a:prstGeom prst="rect">
            <a:avLst/>
          </a:prstGeom>
          <a:noFill/>
        </p:spPr>
        <p:txBody>
          <a:bodyPr wrap="square">
            <a:spAutoFit/>
          </a:bodyPr>
          <a:lstStyle/>
          <a:p>
            <a:r>
              <a:rPr lang="ru-RU" sz="1600" b="1" dirty="0"/>
              <a:t>Гр. stegei, „да покрие“, „да заштити“, „да издржи“, „да издржи“. „Сè оправдува“ (BJ, NC); „сè прикрива“ (BC).</a:t>
            </a:r>
          </a:p>
          <a:p>
            <a:r>
              <a:rPr lang="ru-RU" sz="1600" b="1" dirty="0"/>
              <a:t>Љубовта крие и молчи за работи како што се недостатоците на другите, кои себичноста на природното срце лесно би ги разоткрила. Љубовта не чувствува желба да ги испита слабостите на другите или да дозволи тие да бидат проверени од некој друг.</a:t>
            </a:r>
            <a:endParaRPr lang="es-ES" sz="1600" b="1" dirty="0"/>
          </a:p>
        </p:txBody>
      </p:sp>
      <p:sp>
        <p:nvSpPr>
          <p:cNvPr id="11" name="Rectángulo: esquinas redondeadas 10">
            <a:extLst>
              <a:ext uri="{FF2B5EF4-FFF2-40B4-BE49-F238E27FC236}">
                <a16:creationId xmlns:a16="http://schemas.microsoft.com/office/drawing/2014/main" id="{B4C99D9F-86AE-6D7C-A103-2C3F7CBB3FA2}"/>
              </a:ext>
            </a:extLst>
          </p:cNvPr>
          <p:cNvSpPr/>
          <p:nvPr/>
        </p:nvSpPr>
        <p:spPr>
          <a:xfrm>
            <a:off x="8446424" y="118465"/>
            <a:ext cx="2939128" cy="521468"/>
          </a:xfrm>
          <a:prstGeom prst="roundRect">
            <a:avLst>
              <a:gd name="adj" fmla="val 10000"/>
            </a:avLst>
          </a:prstGeom>
          <a:blipFill>
            <a:blip r:embed="rId3"/>
            <a:srcRect/>
            <a:stretch>
              <a:fillRect t="-64000" b="-64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3" name="Forma libre: forma 12">
            <a:extLst>
              <a:ext uri="{FF2B5EF4-FFF2-40B4-BE49-F238E27FC236}">
                <a16:creationId xmlns:a16="http://schemas.microsoft.com/office/drawing/2014/main" id="{2B261A8F-62A7-0327-5169-805BC66FB1CA}"/>
              </a:ext>
            </a:extLst>
          </p:cNvPr>
          <p:cNvSpPr/>
          <p:nvPr/>
        </p:nvSpPr>
        <p:spPr>
          <a:xfrm>
            <a:off x="8924887" y="431345"/>
            <a:ext cx="2939128" cy="521468"/>
          </a:xfrm>
          <a:custGeom>
            <a:avLst/>
            <a:gdLst>
              <a:gd name="connsiteX0" fmla="*/ 0 w 2939128"/>
              <a:gd name="connsiteY0" fmla="*/ 52147 h 521468"/>
              <a:gd name="connsiteX1" fmla="*/ 52147 w 2939128"/>
              <a:gd name="connsiteY1" fmla="*/ 0 h 521468"/>
              <a:gd name="connsiteX2" fmla="*/ 2886981 w 2939128"/>
              <a:gd name="connsiteY2" fmla="*/ 0 h 521468"/>
              <a:gd name="connsiteX3" fmla="*/ 2939128 w 2939128"/>
              <a:gd name="connsiteY3" fmla="*/ 52147 h 521468"/>
              <a:gd name="connsiteX4" fmla="*/ 2939128 w 2939128"/>
              <a:gd name="connsiteY4" fmla="*/ 469321 h 521468"/>
              <a:gd name="connsiteX5" fmla="*/ 2886981 w 2939128"/>
              <a:gd name="connsiteY5" fmla="*/ 521468 h 521468"/>
              <a:gd name="connsiteX6" fmla="*/ 52147 w 2939128"/>
              <a:gd name="connsiteY6" fmla="*/ 521468 h 521468"/>
              <a:gd name="connsiteX7" fmla="*/ 0 w 2939128"/>
              <a:gd name="connsiteY7" fmla="*/ 469321 h 521468"/>
              <a:gd name="connsiteX8" fmla="*/ 0 w 2939128"/>
              <a:gd name="connsiteY8" fmla="*/ 52147 h 5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9128" h="521468">
                <a:moveTo>
                  <a:pt x="0" y="52147"/>
                </a:moveTo>
                <a:cubicBezTo>
                  <a:pt x="0" y="23347"/>
                  <a:pt x="23347" y="0"/>
                  <a:pt x="52147" y="0"/>
                </a:cubicBezTo>
                <a:lnTo>
                  <a:pt x="2886981" y="0"/>
                </a:lnTo>
                <a:cubicBezTo>
                  <a:pt x="2915781" y="0"/>
                  <a:pt x="2939128" y="23347"/>
                  <a:pt x="2939128" y="52147"/>
                </a:cubicBezTo>
                <a:lnTo>
                  <a:pt x="2939128" y="469321"/>
                </a:lnTo>
                <a:cubicBezTo>
                  <a:pt x="2939128" y="498121"/>
                  <a:pt x="2915781" y="521468"/>
                  <a:pt x="2886981" y="521468"/>
                </a:cubicBezTo>
                <a:lnTo>
                  <a:pt x="52147" y="521468"/>
                </a:lnTo>
                <a:cubicBezTo>
                  <a:pt x="23347" y="521468"/>
                  <a:pt x="0" y="498121"/>
                  <a:pt x="0" y="469321"/>
                </a:cubicBezTo>
                <a:lnTo>
                  <a:pt x="0" y="52147"/>
                </a:lnTo>
                <a:close/>
              </a:path>
            </a:pathLst>
          </a:custGeom>
          <a:solidFill>
            <a:srgbClr val="B897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093" tIns="99093" rIns="99093" bIns="99093" numCol="1" spcCol="1270" anchor="ctr" anchorCtr="0">
            <a:noAutofit/>
          </a:bodyPr>
          <a:lstStyle/>
          <a:p>
            <a:pPr lvl="0" algn="ctr" defTabSz="977900">
              <a:lnSpc>
                <a:spcPct val="90000"/>
              </a:lnSpc>
              <a:spcBef>
                <a:spcPct val="0"/>
              </a:spcBef>
              <a:spcAft>
                <a:spcPct val="35000"/>
              </a:spcAft>
            </a:pPr>
            <a:r>
              <a:rPr lang="mk-MK" sz="2200" b="1" dirty="0">
                <a:solidFill>
                  <a:schemeClr val="bg1"/>
                </a:solidFill>
                <a:effectLst>
                  <a:outerShdw blurRad="38100" dist="38100" dir="2700000" algn="tl">
                    <a:srgbClr val="000000">
                      <a:alpha val="43137"/>
                    </a:srgbClr>
                  </a:outerShdw>
                </a:effectLst>
              </a:rPr>
              <a:t>Љубовта с</a:t>
            </a:r>
            <a:r>
              <a:rPr lang="es-ES" sz="2200" b="1" dirty="0">
                <a:solidFill>
                  <a:schemeClr val="bg1"/>
                </a:solidFill>
                <a:effectLst>
                  <a:outerShdw blurRad="38100" dist="38100" dir="2700000" algn="tl">
                    <a:srgbClr val="000000">
                      <a:alpha val="43137"/>
                    </a:srgbClr>
                  </a:outerShdw>
                </a:effectLst>
              </a:rPr>
              <a:t>è </a:t>
            </a:r>
            <a:r>
              <a:rPr lang="mk-MK" sz="2200" b="1" dirty="0">
                <a:solidFill>
                  <a:schemeClr val="bg1"/>
                </a:solidFill>
                <a:effectLst>
                  <a:outerShdw blurRad="38100" dist="38100" dir="2700000" algn="tl">
                    <a:srgbClr val="000000">
                      <a:alpha val="43137"/>
                    </a:srgbClr>
                  </a:outerShdw>
                </a:effectLst>
              </a:rPr>
              <a:t>трпи.</a:t>
            </a:r>
            <a:endParaRPr lang="es-ES" sz="2200" b="1" kern="1200" dirty="0">
              <a:solidFill>
                <a:schemeClr val="bg1"/>
              </a:solidFill>
              <a:effectLst>
                <a:outerShdw blurRad="38100" dist="38100" dir="2700000" algn="tl">
                  <a:srgbClr val="000000">
                    <a:alpha val="43137"/>
                  </a:srgbClr>
                </a:outerShdw>
              </a:effectLst>
            </a:endParaRPr>
          </a:p>
        </p:txBody>
      </p:sp>
      <p:grpSp>
        <p:nvGrpSpPr>
          <p:cNvPr id="15" name="Grupo 14">
            <a:extLst>
              <a:ext uri="{FF2B5EF4-FFF2-40B4-BE49-F238E27FC236}">
                <a16:creationId xmlns:a16="http://schemas.microsoft.com/office/drawing/2014/main" id="{A9D069E3-2FDB-1080-3B77-7AD380B31298}"/>
              </a:ext>
            </a:extLst>
          </p:cNvPr>
          <p:cNvGrpSpPr/>
          <p:nvPr/>
        </p:nvGrpSpPr>
        <p:grpSpPr>
          <a:xfrm>
            <a:off x="96059" y="228847"/>
            <a:ext cx="2218432" cy="880703"/>
            <a:chOff x="96059" y="228847"/>
            <a:chExt cx="2218432" cy="880703"/>
          </a:xfrm>
        </p:grpSpPr>
        <p:pic>
          <p:nvPicPr>
            <p:cNvPr id="2" name="Imagen 1">
              <a:extLst>
                <a:ext uri="{FF2B5EF4-FFF2-40B4-BE49-F238E27FC236}">
                  <a16:creationId xmlns:a16="http://schemas.microsoft.com/office/drawing/2014/main" id="{FD0BB5F8-BB63-06A2-101B-37C1D57195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228847"/>
              <a:ext cx="2208584" cy="880703"/>
            </a:xfrm>
            <a:prstGeom prst="rect">
              <a:avLst/>
            </a:prstGeom>
          </p:spPr>
        </p:pic>
        <p:sp>
          <p:nvSpPr>
            <p:cNvPr id="6" name="CuadroTexto 5">
              <a:extLst>
                <a:ext uri="{FF2B5EF4-FFF2-40B4-BE49-F238E27FC236}">
                  <a16:creationId xmlns:a16="http://schemas.microsoft.com/office/drawing/2014/main" id="{41369F94-C102-E4F2-B732-8B3C8324B991}"/>
                </a:ext>
              </a:extLst>
            </p:cNvPr>
            <p:cNvSpPr txBox="1"/>
            <p:nvPr/>
          </p:nvSpPr>
          <p:spPr>
            <a:xfrm>
              <a:off x="478719" y="279210"/>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7" name="Grupo 16">
            <a:extLst>
              <a:ext uri="{FF2B5EF4-FFF2-40B4-BE49-F238E27FC236}">
                <a16:creationId xmlns:a16="http://schemas.microsoft.com/office/drawing/2014/main" id="{33DC683B-FC98-DCDC-B830-60EC8FE67F6B}"/>
              </a:ext>
            </a:extLst>
          </p:cNvPr>
          <p:cNvGrpSpPr/>
          <p:nvPr/>
        </p:nvGrpSpPr>
        <p:grpSpPr>
          <a:xfrm>
            <a:off x="85743" y="2983823"/>
            <a:ext cx="3281902" cy="1027833"/>
            <a:chOff x="85743" y="2983823"/>
            <a:chExt cx="3281902" cy="1027833"/>
          </a:xfrm>
        </p:grpSpPr>
        <p:pic>
          <p:nvPicPr>
            <p:cNvPr id="7" name="Imagen 6">
              <a:extLst>
                <a:ext uri="{FF2B5EF4-FFF2-40B4-BE49-F238E27FC236}">
                  <a16:creationId xmlns:a16="http://schemas.microsoft.com/office/drawing/2014/main" id="{0995EC57-1C55-9A88-437D-4D0343F715C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5743" y="3042292"/>
              <a:ext cx="3044555" cy="969364"/>
            </a:xfrm>
            <a:prstGeom prst="rect">
              <a:avLst/>
            </a:prstGeom>
          </p:spPr>
        </p:pic>
        <p:sp>
          <p:nvSpPr>
            <p:cNvPr id="8" name="CuadroTexto 7">
              <a:extLst>
                <a:ext uri="{FF2B5EF4-FFF2-40B4-BE49-F238E27FC236}">
                  <a16:creationId xmlns:a16="http://schemas.microsoft.com/office/drawing/2014/main" id="{DCED5469-0C88-3514-14D7-68918CAD3FCE}"/>
                </a:ext>
              </a:extLst>
            </p:cNvPr>
            <p:cNvSpPr txBox="1"/>
            <p:nvPr/>
          </p:nvSpPr>
          <p:spPr>
            <a:xfrm rot="541628">
              <a:off x="701246" y="2983823"/>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10" name="Imagen 9" descr="Imagen que contiene persona, grupo, gente, tabla&#10;&#10;Descripción generada automáticamente">
            <a:extLst>
              <a:ext uri="{FF2B5EF4-FFF2-40B4-BE49-F238E27FC236}">
                <a16:creationId xmlns:a16="http://schemas.microsoft.com/office/drawing/2014/main" id="{CFD19424-7587-5203-FD70-08A796620FC9}"/>
              </a:ext>
            </a:extLst>
          </p:cNvPr>
          <p:cNvPicPr>
            <a:picLocks noChangeAspect="1"/>
          </p:cNvPicPr>
          <p:nvPr/>
        </p:nvPicPr>
        <p:blipFill rotWithShape="1">
          <a:blip r:embed="rId6">
            <a:extLst>
              <a:ext uri="{28A0092B-C50C-407E-A947-70E740481C1C}">
                <a14:useLocalDpi xmlns:a14="http://schemas.microsoft.com/office/drawing/2010/main" val="0"/>
              </a:ext>
            </a:extLst>
          </a:blip>
          <a:srcRect l="10652"/>
          <a:stretch/>
        </p:blipFill>
        <p:spPr>
          <a:xfrm>
            <a:off x="8801804" y="3778932"/>
            <a:ext cx="3294333" cy="3045007"/>
          </a:xfrm>
          <a:prstGeom prst="ellipse">
            <a:avLst/>
          </a:prstGeom>
          <a:ln w="92075">
            <a:noFill/>
          </a:ln>
          <a:effectLst>
            <a:glow rad="12700">
              <a:srgbClr val="84910D"/>
            </a:glow>
            <a:softEdge rad="112500"/>
          </a:effectLst>
        </p:spPr>
      </p:pic>
      <p:pic>
        <p:nvPicPr>
          <p:cNvPr id="9" name="Imagen 8" descr="Una persona con la mano en la cara&#10;&#10;Descripción generada automáticamente con confianza baja">
            <a:extLst>
              <a:ext uri="{FF2B5EF4-FFF2-40B4-BE49-F238E27FC236}">
                <a16:creationId xmlns:a16="http://schemas.microsoft.com/office/drawing/2014/main" id="{3019A224-725D-856C-2863-7718BABFEB6F}"/>
              </a:ext>
            </a:extLst>
          </p:cNvPr>
          <p:cNvPicPr>
            <a:picLocks noChangeAspect="1"/>
          </p:cNvPicPr>
          <p:nvPr/>
        </p:nvPicPr>
        <p:blipFill rotWithShape="1">
          <a:blip r:embed="rId7">
            <a:extLst>
              <a:ext uri="{28A0092B-C50C-407E-A947-70E740481C1C}">
                <a14:useLocalDpi xmlns:a14="http://schemas.microsoft.com/office/drawing/2010/main" val="0"/>
              </a:ext>
            </a:extLst>
          </a:blip>
          <a:srcRect r="12716"/>
          <a:stretch/>
        </p:blipFill>
        <p:spPr>
          <a:xfrm>
            <a:off x="2618538" y="120603"/>
            <a:ext cx="4388752" cy="2830936"/>
          </a:xfrm>
          <a:prstGeom prst="ellipse">
            <a:avLst/>
          </a:prstGeom>
          <a:ln w="92075">
            <a:noFill/>
          </a:ln>
          <a:effectLst>
            <a:glow rad="12700">
              <a:srgbClr val="9445C8"/>
            </a:glow>
            <a:softEdge rad="112500"/>
          </a:effectLst>
        </p:spPr>
      </p:pic>
      <p:sp>
        <p:nvSpPr>
          <p:cNvPr id="12" name="CuadroTexto 11">
            <a:extLst>
              <a:ext uri="{FF2B5EF4-FFF2-40B4-BE49-F238E27FC236}">
                <a16:creationId xmlns:a16="http://schemas.microsoft.com/office/drawing/2014/main" id="{19CA9240-D67A-6057-15B1-6F8F4CA22642}"/>
              </a:ext>
            </a:extLst>
          </p:cNvPr>
          <p:cNvSpPr txBox="1"/>
          <p:nvPr/>
        </p:nvSpPr>
        <p:spPr>
          <a:xfrm>
            <a:off x="42151" y="5732582"/>
            <a:ext cx="9168815" cy="1077218"/>
          </a:xfrm>
          <a:prstGeom prst="rect">
            <a:avLst/>
          </a:prstGeom>
          <a:noFill/>
        </p:spPr>
        <p:txBody>
          <a:bodyPr wrap="square">
            <a:spAutoFit/>
          </a:bodyPr>
          <a:lstStyle/>
          <a:p>
            <a:r>
              <a:rPr lang="ru-RU" sz="1600" b="1" dirty="0"/>
              <a:t>Сега, откако им беше искината плаштот на лажна светост, тие стоеја, виновни и осудени, во присуство на бесконечна чистота. Трепереа од страв дека скриената злоба на нивните животи ќе биде откриена пред мноштвото; и еден по друг, со спуштени глави и очи, се измолкнуваа, оставајќи ја својата жртва кај сочувствителниот Спасител. DA 425-256.</a:t>
            </a:r>
            <a:endParaRPr lang="es-ES" sz="1600" b="1" dirty="0"/>
          </a:p>
        </p:txBody>
      </p:sp>
      <p:sp>
        <p:nvSpPr>
          <p:cNvPr id="14" name="CuadroTexto 13">
            <a:extLst>
              <a:ext uri="{FF2B5EF4-FFF2-40B4-BE49-F238E27FC236}">
                <a16:creationId xmlns:a16="http://schemas.microsoft.com/office/drawing/2014/main" id="{7F2858BF-B098-95B4-84DB-857D455965D0}"/>
              </a:ext>
            </a:extLst>
          </p:cNvPr>
          <p:cNvSpPr txBox="1"/>
          <p:nvPr/>
        </p:nvSpPr>
        <p:spPr>
          <a:xfrm>
            <a:off x="3139166" y="3199266"/>
            <a:ext cx="8967091" cy="584775"/>
          </a:xfrm>
          <a:prstGeom prst="rect">
            <a:avLst/>
          </a:prstGeom>
          <a:noFill/>
        </p:spPr>
        <p:txBody>
          <a:bodyPr wrap="square">
            <a:spAutoFit/>
          </a:bodyPr>
          <a:lstStyle/>
          <a:p>
            <a:r>
              <a:rPr lang="ru-RU" sz="1600" b="1" dirty="0"/>
              <a:t>Му се приближила група фарисеи и книжници, влечејќи една преплашена жена, која ја обвиниле, со груби и желни гласови, дека ја прекршила седмата заповед...</a:t>
            </a:r>
            <a:endParaRPr lang="es-ES" sz="1600" b="1" dirty="0"/>
          </a:p>
        </p:txBody>
      </p:sp>
      <p:sp>
        <p:nvSpPr>
          <p:cNvPr id="16" name="CuadroTexto 15">
            <a:extLst>
              <a:ext uri="{FF2B5EF4-FFF2-40B4-BE49-F238E27FC236}">
                <a16:creationId xmlns:a16="http://schemas.microsoft.com/office/drawing/2014/main" id="{A184287E-5EED-23F1-E8A6-175862E301C8}"/>
              </a:ext>
            </a:extLst>
          </p:cNvPr>
          <p:cNvSpPr txBox="1"/>
          <p:nvPr/>
        </p:nvSpPr>
        <p:spPr>
          <a:xfrm>
            <a:off x="42151" y="3988569"/>
            <a:ext cx="8822449" cy="1815882"/>
          </a:xfrm>
          <a:prstGeom prst="rect">
            <a:avLst/>
          </a:prstGeom>
          <a:noFill/>
        </p:spPr>
        <p:txBody>
          <a:bodyPr wrap="square">
            <a:spAutoFit/>
          </a:bodyPr>
          <a:lstStyle/>
          <a:p>
            <a:r>
              <a:rPr lang="ru-RU" sz="1600" b="1" dirty="0"/>
              <a:t>[Исус] се наведнува и, вперувајќи го погледот во земјата, почнува да пишува во правта. Нетрпеливи поради неговото одложување и очигледна рамнодушност, обвинителите се приближуваат, за да го наметнат неговото внимание на работата. Но, кога нивните очи, следејќи ги Исусовите, паднаа на тротоарот пред неговите нозе, изразот на неговото лице се менува. Таму, запишани пред нив, беа виновните тајни на неговиот сопствен живот. Луѓето, кои гледаа, ја видоа ненадејната промена во изразот и се приближија за да откријат што гледаат со таква чудење и срам.</a:t>
            </a:r>
            <a:endParaRPr lang="es-ES" sz="1600" b="1" dirty="0"/>
          </a:p>
        </p:txBody>
      </p:sp>
      <p:pic>
        <p:nvPicPr>
          <p:cNvPr id="18" name="Imagen 17" descr="Mujer con la mano en la cara&#10;&#10;Descripción generada automáticamente con confianza media">
            <a:extLst>
              <a:ext uri="{FF2B5EF4-FFF2-40B4-BE49-F238E27FC236}">
                <a16:creationId xmlns:a16="http://schemas.microsoft.com/office/drawing/2014/main" id="{700AE1DA-84B6-8361-A487-914B5DEC5EBC}"/>
              </a:ext>
            </a:extLst>
          </p:cNvPr>
          <p:cNvPicPr>
            <a:picLocks noChangeAspect="1"/>
          </p:cNvPicPr>
          <p:nvPr/>
        </p:nvPicPr>
        <p:blipFill rotWithShape="1">
          <a:blip r:embed="rId8">
            <a:extLst>
              <a:ext uri="{28A0092B-C50C-407E-A947-70E740481C1C}">
                <a14:useLocalDpi xmlns:a14="http://schemas.microsoft.com/office/drawing/2010/main" val="0"/>
              </a:ext>
            </a:extLst>
          </a:blip>
          <a:srcRect l="11201" r="11201"/>
          <a:stretch/>
        </p:blipFill>
        <p:spPr>
          <a:xfrm>
            <a:off x="99678" y="1188255"/>
            <a:ext cx="2518860" cy="1769092"/>
          </a:xfrm>
          <a:prstGeom prst="ellipse">
            <a:avLst/>
          </a:prstGeom>
          <a:ln w="92075">
            <a:noFill/>
          </a:ln>
          <a:effectLst>
            <a:glow rad="12700">
              <a:srgbClr val="9445C8"/>
            </a:glow>
            <a:softEdge rad="112500"/>
          </a:effectLst>
        </p:spPr>
      </p:pic>
    </p:spTree>
    <p:extLst>
      <p:ext uri="{BB962C8B-B14F-4D97-AF65-F5344CB8AC3E}">
        <p14:creationId xmlns:p14="http://schemas.microsoft.com/office/powerpoint/2010/main" val="269824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800" decel="100000"/>
                                        <p:tgtEl>
                                          <p:spTgt spid="13"/>
                                        </p:tgtEl>
                                      </p:cBhvr>
                                    </p:animEffect>
                                    <p:anim calcmode="lin" valueType="num">
                                      <p:cBhvr>
                                        <p:cTn id="12" dur="800" decel="100000" fill="hold"/>
                                        <p:tgtEl>
                                          <p:spTgt spid="13"/>
                                        </p:tgtEl>
                                        <p:attrNameLst>
                                          <p:attrName>style.rotation</p:attrName>
                                        </p:attrNameLst>
                                      </p:cBhvr>
                                      <p:tavLst>
                                        <p:tav tm="0">
                                          <p:val>
                                            <p:fltVal val="-90"/>
                                          </p:val>
                                        </p:tav>
                                        <p:tav tm="100000">
                                          <p:val>
                                            <p:fltVal val="0"/>
                                          </p:val>
                                        </p:tav>
                                      </p:tavLst>
                                    </p:anim>
                                    <p:anim calcmode="lin" valueType="num">
                                      <p:cBhvr>
                                        <p:cTn id="13" dur="800" decel="100000" fill="hold"/>
                                        <p:tgtEl>
                                          <p:spTgt spid="13"/>
                                        </p:tgtEl>
                                        <p:attrNameLst>
                                          <p:attrName>ppt_x</p:attrName>
                                        </p:attrNameLst>
                                      </p:cBhvr>
                                      <p:tavLst>
                                        <p:tav tm="0">
                                          <p:val>
                                            <p:strVal val="#ppt_x+0.4"/>
                                          </p:val>
                                        </p:tav>
                                        <p:tav tm="100000">
                                          <p:val>
                                            <p:strVal val="#ppt_x-0.05"/>
                                          </p:val>
                                        </p:tav>
                                      </p:tavLst>
                                    </p:anim>
                                    <p:anim calcmode="lin" valueType="num">
                                      <p:cBhvr>
                                        <p:cTn id="14" dur="800" decel="100000" fill="hold"/>
                                        <p:tgtEl>
                                          <p:spTgt spid="1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4" dur="1000" fill="hold"/>
                                        <p:tgtEl>
                                          <p:spTgt spid="15"/>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circle(in)">
                                      <p:cBhvr>
                                        <p:cTn id="33" dur="1000"/>
                                        <p:tgtEl>
                                          <p:spTgt spid="9"/>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left)">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circle(in)">
                                      <p:cBhvr>
                                        <p:cTn id="42" dur="1000"/>
                                        <p:tgtEl>
                                          <p:spTgt spid="18"/>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5">
                                            <p:txEl>
                                              <p:pRg st="1" end="1"/>
                                            </p:txEl>
                                          </p:spTgt>
                                        </p:tgtEl>
                                        <p:attrNameLst>
                                          <p:attrName>style.visibility</p:attrName>
                                        </p:attrNameLst>
                                      </p:cBhvr>
                                      <p:to>
                                        <p:strVal val="visible"/>
                                      </p:to>
                                    </p:set>
                                    <p:animEffect transition="in" filter="wipe(left)">
                                      <p:cBhvr>
                                        <p:cTn id="46" dur="500"/>
                                        <p:tgtEl>
                                          <p:spTgt spid="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54" dur="1000" fill="hold"/>
                                        <p:tgtEl>
                                          <p:spTgt spid="17"/>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1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ntr" presetSubtype="16" fill="hold"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circle(in)">
                                      <p:cBhvr>
                                        <p:cTn id="63" dur="1000"/>
                                        <p:tgtEl>
                                          <p:spTgt spid="10"/>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wipe(left)">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5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2"/>
                                        </p:tgtEl>
                                        <p:attrNameLst>
                                          <p:attrName>style.visibility</p:attrName>
                                        </p:attrNameLst>
                                      </p:cBhvr>
                                      <p:to>
                                        <p:strVal val="visible"/>
                                      </p:to>
                                    </p:set>
                                    <p:animEffect transition="in" filter="wipe(left)">
                                      <p:cBhvr>
                                        <p:cTn id="7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3" grpId="0" animBg="1"/>
      <p:bldP spid="12" grpId="0"/>
      <p:bldP spid="14" grpId="0"/>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5B7C5962-C61F-7FC7-2135-B6590D4F300D}"/>
              </a:ext>
            </a:extLst>
          </p:cNvPr>
          <p:cNvGrpSpPr/>
          <p:nvPr/>
        </p:nvGrpSpPr>
        <p:grpSpPr>
          <a:xfrm>
            <a:off x="236063" y="251606"/>
            <a:ext cx="3468505" cy="1202288"/>
            <a:chOff x="236063" y="251606"/>
            <a:chExt cx="3468505" cy="1202288"/>
          </a:xfrm>
        </p:grpSpPr>
        <p:pic>
          <p:nvPicPr>
            <p:cNvPr id="3" name="Imagen 2">
              <a:extLst>
                <a:ext uri="{FF2B5EF4-FFF2-40B4-BE49-F238E27FC236}">
                  <a16:creationId xmlns:a16="http://schemas.microsoft.com/office/drawing/2014/main" id="{29AD0093-E895-EF27-B4D2-FD44BA2BD78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6063" y="251606"/>
              <a:ext cx="3282198" cy="1202288"/>
            </a:xfrm>
            <a:prstGeom prst="rect">
              <a:avLst/>
            </a:prstGeom>
          </p:spPr>
        </p:pic>
        <p:sp>
          <p:nvSpPr>
            <p:cNvPr id="9" name="CuadroTexto 8">
              <a:extLst>
                <a:ext uri="{FF2B5EF4-FFF2-40B4-BE49-F238E27FC236}">
                  <a16:creationId xmlns:a16="http://schemas.microsoft.com/office/drawing/2014/main" id="{CF041AF1-A2A1-1D9D-A0D5-4212ADC303AD}"/>
                </a:ext>
              </a:extLst>
            </p:cNvPr>
            <p:cNvSpPr txBox="1"/>
            <p:nvPr/>
          </p:nvSpPr>
          <p:spPr>
            <a:xfrm rot="21408114">
              <a:off x="937440" y="564784"/>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aphicFrame>
        <p:nvGraphicFramePr>
          <p:cNvPr id="2" name="Diagrama 1">
            <a:extLst>
              <a:ext uri="{FF2B5EF4-FFF2-40B4-BE49-F238E27FC236}">
                <a16:creationId xmlns:a16="http://schemas.microsoft.com/office/drawing/2014/main" id="{91BD168B-507A-488A-5017-18808E70B1C7}"/>
              </a:ext>
            </a:extLst>
          </p:cNvPr>
          <p:cNvGraphicFramePr/>
          <p:nvPr>
            <p:extLst>
              <p:ext uri="{D42A27DB-BD31-4B8C-83A1-F6EECF244321}">
                <p14:modId xmlns:p14="http://schemas.microsoft.com/office/powerpoint/2010/main" val="2673430392"/>
              </p:ext>
            </p:extLst>
          </p:nvPr>
        </p:nvGraphicFramePr>
        <p:xfrm>
          <a:off x="8444754" y="118465"/>
          <a:ext cx="3420932" cy="834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CuadroTexto 4">
            <a:extLst>
              <a:ext uri="{FF2B5EF4-FFF2-40B4-BE49-F238E27FC236}">
                <a16:creationId xmlns:a16="http://schemas.microsoft.com/office/drawing/2014/main" id="{C4877B96-48E3-725E-845F-6760A15D007A}"/>
              </a:ext>
            </a:extLst>
          </p:cNvPr>
          <p:cNvSpPr txBox="1"/>
          <p:nvPr/>
        </p:nvSpPr>
        <p:spPr>
          <a:xfrm>
            <a:off x="3959307" y="142855"/>
            <a:ext cx="4485447" cy="923330"/>
          </a:xfrm>
          <a:prstGeom prst="rect">
            <a:avLst/>
          </a:prstGeom>
          <a:noFill/>
        </p:spPr>
        <p:txBody>
          <a:bodyPr wrap="square">
            <a:spAutoFit/>
          </a:bodyPr>
          <a:lstStyle/>
          <a:p>
            <a:r>
              <a:rPr lang="ru-RU" b="1" dirty="0"/>
              <a:t>Кој го прикрива престапот, бара љубов, а кој го повторува, ги разделува блиските пријатели (Изреки 17:9).</a:t>
            </a:r>
            <a:endParaRPr lang="es-ES" b="1" dirty="0"/>
          </a:p>
        </p:txBody>
      </p:sp>
      <p:sp>
        <p:nvSpPr>
          <p:cNvPr id="7" name="CuadroTexto 6">
            <a:extLst>
              <a:ext uri="{FF2B5EF4-FFF2-40B4-BE49-F238E27FC236}">
                <a16:creationId xmlns:a16="http://schemas.microsoft.com/office/drawing/2014/main" id="{0E291DAF-0692-1806-19C8-EE87F65232F6}"/>
              </a:ext>
            </a:extLst>
          </p:cNvPr>
          <p:cNvSpPr txBox="1"/>
          <p:nvPr/>
        </p:nvSpPr>
        <p:spPr>
          <a:xfrm>
            <a:off x="429006" y="5642313"/>
            <a:ext cx="3924332" cy="1200329"/>
          </a:xfrm>
          <a:prstGeom prst="rect">
            <a:avLst/>
          </a:prstGeom>
          <a:noFill/>
        </p:spPr>
        <p:txBody>
          <a:bodyPr wrap="square">
            <a:spAutoFit/>
          </a:bodyPr>
          <a:lstStyle/>
          <a:p>
            <a:r>
              <a:rPr lang="ru-RU" b="1" dirty="0"/>
              <a:t>Во мноштвото зборови не е недостаток на грев, а кој ги воздржува усните свои, мудар е (Изр. 10:19).</a:t>
            </a:r>
            <a:endParaRPr lang="es-ES" b="1" dirty="0"/>
          </a:p>
        </p:txBody>
      </p:sp>
      <p:sp>
        <p:nvSpPr>
          <p:cNvPr id="10" name="CuadroTexto 9">
            <a:extLst>
              <a:ext uri="{FF2B5EF4-FFF2-40B4-BE49-F238E27FC236}">
                <a16:creationId xmlns:a16="http://schemas.microsoft.com/office/drawing/2014/main" id="{65B13CA1-BAA2-C5FB-C93D-DB030CE7AA38}"/>
              </a:ext>
            </a:extLst>
          </p:cNvPr>
          <p:cNvSpPr txBox="1"/>
          <p:nvPr/>
        </p:nvSpPr>
        <p:spPr>
          <a:xfrm>
            <a:off x="429006" y="3161757"/>
            <a:ext cx="4023724" cy="2308324"/>
          </a:xfrm>
          <a:prstGeom prst="rect">
            <a:avLst/>
          </a:prstGeom>
          <a:noFill/>
        </p:spPr>
        <p:txBody>
          <a:bodyPr wrap="square">
            <a:spAutoFit/>
          </a:bodyPr>
          <a:lstStyle/>
          <a:p>
            <a:r>
              <a:rPr lang="ru-RU" b="1" dirty="0"/>
              <a:t>Кој не клевети со јазикот свој, кој не му прави зло на ближниот свој, кој не се потсмева на пријателот свој... Кој, дури и кога се колне на своја штета, не се премислува... И не прима поткуп против невиниот. Кој го прави ова, никогаш нема да се поколеба (Псалм 15:3-5).</a:t>
            </a:r>
            <a:endParaRPr lang="es-ES" b="1" dirty="0"/>
          </a:p>
        </p:txBody>
      </p:sp>
      <p:sp>
        <p:nvSpPr>
          <p:cNvPr id="12" name="CuadroTexto 11">
            <a:extLst>
              <a:ext uri="{FF2B5EF4-FFF2-40B4-BE49-F238E27FC236}">
                <a16:creationId xmlns:a16="http://schemas.microsoft.com/office/drawing/2014/main" id="{61D6DEB7-2508-1DB9-1C74-2BBEBBABCC03}"/>
              </a:ext>
            </a:extLst>
          </p:cNvPr>
          <p:cNvSpPr txBox="1"/>
          <p:nvPr/>
        </p:nvSpPr>
        <p:spPr>
          <a:xfrm>
            <a:off x="452998" y="1789197"/>
            <a:ext cx="3761193" cy="923330"/>
          </a:xfrm>
          <a:prstGeom prst="rect">
            <a:avLst/>
          </a:prstGeom>
          <a:noFill/>
        </p:spPr>
        <p:txBody>
          <a:bodyPr wrap="square">
            <a:spAutoFit/>
          </a:bodyPr>
          <a:lstStyle/>
          <a:p>
            <a:r>
              <a:rPr lang="ru-RU" b="1" dirty="0"/>
              <a:t>Озборувањето открива доверба, но доверливиот човек чува тајна. (Изреки 11:13)</a:t>
            </a:r>
            <a:endParaRPr lang="es-ES" b="1" dirty="0"/>
          </a:p>
        </p:txBody>
      </p:sp>
      <p:pic>
        <p:nvPicPr>
          <p:cNvPr id="16" name="Imagen 15">
            <a:extLst>
              <a:ext uri="{FF2B5EF4-FFF2-40B4-BE49-F238E27FC236}">
                <a16:creationId xmlns:a16="http://schemas.microsoft.com/office/drawing/2014/main" id="{56A855EE-5C38-17C6-573E-654C4CEDF59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3629331" y="224548"/>
            <a:ext cx="355801" cy="251429"/>
          </a:xfrm>
          <a:prstGeom prst="rect">
            <a:avLst/>
          </a:prstGeom>
        </p:spPr>
      </p:pic>
      <p:pic>
        <p:nvPicPr>
          <p:cNvPr id="19" name="Imagen 18">
            <a:extLst>
              <a:ext uri="{FF2B5EF4-FFF2-40B4-BE49-F238E27FC236}">
                <a16:creationId xmlns:a16="http://schemas.microsoft.com/office/drawing/2014/main" id="{75643178-732F-DD24-2DA8-16B69C44620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97196" y="1844748"/>
            <a:ext cx="355801" cy="251429"/>
          </a:xfrm>
          <a:prstGeom prst="rect">
            <a:avLst/>
          </a:prstGeom>
        </p:spPr>
      </p:pic>
      <p:pic>
        <p:nvPicPr>
          <p:cNvPr id="20" name="Imagen 19">
            <a:extLst>
              <a:ext uri="{FF2B5EF4-FFF2-40B4-BE49-F238E27FC236}">
                <a16:creationId xmlns:a16="http://schemas.microsoft.com/office/drawing/2014/main" id="{1FA64F8D-86B4-A8B6-FF6B-ABE883CD5D55}"/>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97196" y="3249620"/>
            <a:ext cx="355801" cy="251429"/>
          </a:xfrm>
          <a:prstGeom prst="rect">
            <a:avLst/>
          </a:prstGeom>
        </p:spPr>
      </p:pic>
      <p:pic>
        <p:nvPicPr>
          <p:cNvPr id="21" name="Imagen 20">
            <a:extLst>
              <a:ext uri="{FF2B5EF4-FFF2-40B4-BE49-F238E27FC236}">
                <a16:creationId xmlns:a16="http://schemas.microsoft.com/office/drawing/2014/main" id="{CF142279-3D45-F5DF-2FCF-C95EE4AEE5D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p:blipFill>
        <p:spPr>
          <a:xfrm>
            <a:off x="97195" y="5721589"/>
            <a:ext cx="355801" cy="251429"/>
          </a:xfrm>
          <a:prstGeom prst="rect">
            <a:avLst/>
          </a:prstGeom>
        </p:spPr>
      </p:pic>
      <p:pic>
        <p:nvPicPr>
          <p:cNvPr id="23" name="Imagen 22" descr="Imagen que contiene persona, tabla, hecho de madera, banca&#10;&#10;Descripción generada automáticamente">
            <a:extLst>
              <a:ext uri="{FF2B5EF4-FFF2-40B4-BE49-F238E27FC236}">
                <a16:creationId xmlns:a16="http://schemas.microsoft.com/office/drawing/2014/main" id="{9435E53E-ABA9-2B1E-8D1A-9CDD0FE1CAAA}"/>
              </a:ext>
            </a:extLst>
          </p:cNvPr>
          <p:cNvPicPr>
            <a:picLocks noChangeAspect="1"/>
          </p:cNvPicPr>
          <p:nvPr/>
        </p:nvPicPr>
        <p:blipFill rotWithShape="1">
          <a:blip r:embed="rId11">
            <a:extLst>
              <a:ext uri="{28A0092B-C50C-407E-A947-70E740481C1C}">
                <a14:useLocalDpi xmlns:a14="http://schemas.microsoft.com/office/drawing/2010/main" val="0"/>
              </a:ext>
            </a:extLst>
          </a:blip>
          <a:srcRect l="6791"/>
          <a:stretch/>
        </p:blipFill>
        <p:spPr>
          <a:xfrm>
            <a:off x="4353339" y="1155085"/>
            <a:ext cx="7662009" cy="5480131"/>
          </a:xfrm>
          <a:prstGeom prst="rect">
            <a:avLst/>
          </a:prstGeom>
          <a:ln w="38100" cap="sq">
            <a:solidFill>
              <a:srgbClr val="B89758"/>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1383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 presetClass="entr" presetSubtype="16"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ox(in)">
                                      <p:cBhvr>
                                        <p:cTn id="19" dur="1000"/>
                                        <p:tgtEl>
                                          <p:spTgt spid="23"/>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left)">
                                      <p:cBhvr>
                                        <p:cTn id="23" dur="500"/>
                                        <p:tgtEl>
                                          <p:spTgt spid="16"/>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500"/>
                                        <p:tgtEl>
                                          <p:spTgt spid="1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left)">
                                      <p:cBhvr>
                                        <p:cTn id="41" dur="500"/>
                                        <p:tgtEl>
                                          <p:spTgt spid="2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12ECC13-D929-EB47-08EA-40B7F04F2959}"/>
              </a:ext>
            </a:extLst>
          </p:cNvPr>
          <p:cNvSpPr txBox="1"/>
          <p:nvPr/>
        </p:nvSpPr>
        <p:spPr>
          <a:xfrm>
            <a:off x="228980" y="1630259"/>
            <a:ext cx="9489936" cy="1077218"/>
          </a:xfrm>
          <a:prstGeom prst="rect">
            <a:avLst/>
          </a:prstGeom>
          <a:noFill/>
        </p:spPr>
        <p:txBody>
          <a:bodyPr wrap="square">
            <a:spAutoFit/>
          </a:bodyPr>
          <a:lstStyle/>
          <a:p>
            <a:r>
              <a:rPr lang="ru-RU" sz="1600" b="1" dirty="0"/>
              <a:t>Ова е природен став на љубовта бидејќи таа се стреми да ги направи другите среќни. Таа не верува во ништо што би можело да им наштети, освен ако нема неоспорни докази. Љубовта во однос на Бога без прашање верува во сè што божествената волја му го открива на човештвото. Таа нема сомнежи во Божјата реч и божествените упатства; таа прифаќа и се покорува на сè со благодарност.</a:t>
            </a:r>
            <a:endParaRPr lang="es-ES" sz="1600" b="1" dirty="0"/>
          </a:p>
        </p:txBody>
      </p:sp>
      <p:sp>
        <p:nvSpPr>
          <p:cNvPr id="9" name="Rectángulo: esquinas redondeadas 8">
            <a:extLst>
              <a:ext uri="{FF2B5EF4-FFF2-40B4-BE49-F238E27FC236}">
                <a16:creationId xmlns:a16="http://schemas.microsoft.com/office/drawing/2014/main" id="{886F214D-3755-2DFD-A7D8-B1D150B4D09F}"/>
              </a:ext>
            </a:extLst>
          </p:cNvPr>
          <p:cNvSpPr/>
          <p:nvPr/>
        </p:nvSpPr>
        <p:spPr>
          <a:xfrm>
            <a:off x="8544537" y="150930"/>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1" name="Forma libre: forma 10">
            <a:extLst>
              <a:ext uri="{FF2B5EF4-FFF2-40B4-BE49-F238E27FC236}">
                <a16:creationId xmlns:a16="http://schemas.microsoft.com/office/drawing/2014/main" id="{7AC44AA4-5BAC-0330-4C8F-EB9345021A45}"/>
              </a:ext>
            </a:extLst>
          </p:cNvPr>
          <p:cNvSpPr/>
          <p:nvPr/>
        </p:nvSpPr>
        <p:spPr>
          <a:xfrm>
            <a:off x="9022891" y="464139"/>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B8586B"/>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lvl="0" algn="ctr" defTabSz="977900">
              <a:lnSpc>
                <a:spcPct val="90000"/>
              </a:lnSpc>
              <a:spcBef>
                <a:spcPct val="0"/>
              </a:spcBef>
              <a:spcAft>
                <a:spcPct val="35000"/>
              </a:spcAft>
            </a:pPr>
            <a:r>
              <a:rPr lang="mk-MK" sz="2200" b="1" dirty="0">
                <a:effectLst>
                  <a:outerShdw blurRad="38100" dist="38100" dir="2700000" algn="tl">
                    <a:srgbClr val="000000">
                      <a:alpha val="43137"/>
                    </a:srgbClr>
                  </a:outerShdw>
                </a:effectLst>
              </a:rPr>
              <a:t>Љубовта верува во с</a:t>
            </a:r>
            <a:r>
              <a:rPr lang="es-ES" sz="2200" b="1" dirty="0">
                <a:effectLst>
                  <a:outerShdw blurRad="38100" dist="38100" dir="2700000" algn="tl">
                    <a:srgbClr val="000000">
                      <a:alpha val="43137"/>
                    </a:srgbClr>
                  </a:outerShdw>
                </a:effectLst>
              </a:rPr>
              <a:t>è.</a:t>
            </a:r>
            <a:endParaRPr lang="es-ES" sz="2200" b="1" kern="1200" dirty="0">
              <a:effectLst>
                <a:outerShdw blurRad="38100" dist="38100" dir="2700000" algn="tl">
                  <a:srgbClr val="000000">
                    <a:alpha val="43137"/>
                  </a:srgbClr>
                </a:outerShdw>
              </a:effectLst>
            </a:endParaRPr>
          </a:p>
        </p:txBody>
      </p:sp>
      <p:grpSp>
        <p:nvGrpSpPr>
          <p:cNvPr id="12" name="Grupo 11">
            <a:extLst>
              <a:ext uri="{FF2B5EF4-FFF2-40B4-BE49-F238E27FC236}">
                <a16:creationId xmlns:a16="http://schemas.microsoft.com/office/drawing/2014/main" id="{1187903A-BE2E-2724-8BC9-6905BC9A2AB9}"/>
              </a:ext>
            </a:extLst>
          </p:cNvPr>
          <p:cNvGrpSpPr/>
          <p:nvPr/>
        </p:nvGrpSpPr>
        <p:grpSpPr>
          <a:xfrm>
            <a:off x="96059" y="82543"/>
            <a:ext cx="2209419" cy="880702"/>
            <a:chOff x="96059" y="82543"/>
            <a:chExt cx="2209419" cy="880702"/>
          </a:xfrm>
        </p:grpSpPr>
        <p:pic>
          <p:nvPicPr>
            <p:cNvPr id="2" name="Imagen 1">
              <a:extLst>
                <a:ext uri="{FF2B5EF4-FFF2-40B4-BE49-F238E27FC236}">
                  <a16:creationId xmlns:a16="http://schemas.microsoft.com/office/drawing/2014/main" id="{55A82029-20FD-67AF-AC9E-A44CD6B1DF0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82543"/>
              <a:ext cx="2208584" cy="880702"/>
            </a:xfrm>
            <a:prstGeom prst="rect">
              <a:avLst/>
            </a:prstGeom>
          </p:spPr>
        </p:pic>
        <p:sp>
          <p:nvSpPr>
            <p:cNvPr id="4" name="CuadroTexto 3">
              <a:extLst>
                <a:ext uri="{FF2B5EF4-FFF2-40B4-BE49-F238E27FC236}">
                  <a16:creationId xmlns:a16="http://schemas.microsoft.com/office/drawing/2014/main" id="{D1B671AA-C8C2-7268-2913-AFDADA2FB2AD}"/>
                </a:ext>
              </a:extLst>
            </p:cNvPr>
            <p:cNvSpPr txBox="1"/>
            <p:nvPr/>
          </p:nvSpPr>
          <p:spPr>
            <a:xfrm>
              <a:off x="469706" y="110196"/>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5" name="Grupo 14">
            <a:extLst>
              <a:ext uri="{FF2B5EF4-FFF2-40B4-BE49-F238E27FC236}">
                <a16:creationId xmlns:a16="http://schemas.microsoft.com/office/drawing/2014/main" id="{A74EC087-E1E2-CE34-0882-B3C5F14E140A}"/>
              </a:ext>
            </a:extLst>
          </p:cNvPr>
          <p:cNvGrpSpPr/>
          <p:nvPr/>
        </p:nvGrpSpPr>
        <p:grpSpPr>
          <a:xfrm>
            <a:off x="96059" y="2776383"/>
            <a:ext cx="3281902" cy="1027832"/>
            <a:chOff x="96059" y="2776383"/>
            <a:chExt cx="3281902" cy="1027832"/>
          </a:xfrm>
        </p:grpSpPr>
        <p:pic>
          <p:nvPicPr>
            <p:cNvPr id="6" name="Imagen 5">
              <a:extLst>
                <a:ext uri="{FF2B5EF4-FFF2-40B4-BE49-F238E27FC236}">
                  <a16:creationId xmlns:a16="http://schemas.microsoft.com/office/drawing/2014/main" id="{6D12C35D-85FB-AF1A-22D0-4E4E2438F338}"/>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59" y="2834852"/>
              <a:ext cx="3044555" cy="969363"/>
            </a:xfrm>
            <a:prstGeom prst="rect">
              <a:avLst/>
            </a:prstGeom>
          </p:spPr>
        </p:pic>
        <p:sp>
          <p:nvSpPr>
            <p:cNvPr id="8" name="CuadroTexto 7">
              <a:extLst>
                <a:ext uri="{FF2B5EF4-FFF2-40B4-BE49-F238E27FC236}">
                  <a16:creationId xmlns:a16="http://schemas.microsoft.com/office/drawing/2014/main" id="{1E2623B6-41FF-72D8-7890-6B3BB7301AAE}"/>
                </a:ext>
              </a:extLst>
            </p:cNvPr>
            <p:cNvSpPr txBox="1"/>
            <p:nvPr/>
          </p:nvSpPr>
          <p:spPr>
            <a:xfrm rot="541628">
              <a:off x="711562" y="2776383"/>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10" name="Imagen 9" descr="Un grupo de jóvenes posando para una foto&#10;&#10;Descripción generada automáticamente">
            <a:extLst>
              <a:ext uri="{FF2B5EF4-FFF2-40B4-BE49-F238E27FC236}">
                <a16:creationId xmlns:a16="http://schemas.microsoft.com/office/drawing/2014/main" id="{307EFEBE-5791-F950-66AC-1F1184981C6D}"/>
              </a:ext>
            </a:extLst>
          </p:cNvPr>
          <p:cNvPicPr>
            <a:picLocks noChangeAspect="1"/>
          </p:cNvPicPr>
          <p:nvPr/>
        </p:nvPicPr>
        <p:blipFill rotWithShape="1">
          <a:blip r:embed="rId6">
            <a:extLst>
              <a:ext uri="{28A0092B-C50C-407E-A947-70E740481C1C}">
                <a14:useLocalDpi xmlns:a14="http://schemas.microsoft.com/office/drawing/2010/main" val="0"/>
              </a:ext>
            </a:extLst>
          </a:blip>
          <a:srcRect l="39622"/>
          <a:stretch/>
        </p:blipFill>
        <p:spPr>
          <a:xfrm>
            <a:off x="9825964" y="1155099"/>
            <a:ext cx="2058353" cy="2273901"/>
          </a:xfrm>
          <a:prstGeom prst="snip2DiagRect">
            <a:avLst>
              <a:gd name="adj1" fmla="val 18018"/>
              <a:gd name="adj2" fmla="val 16667"/>
            </a:avLst>
          </a:prstGeom>
          <a:solidFill>
            <a:srgbClr val="FFFFFF">
              <a:shade val="85000"/>
            </a:srgbClr>
          </a:solidFill>
          <a:ln w="57150" cap="sq">
            <a:solidFill>
              <a:srgbClr val="4EA3C8"/>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descr="Un grupo de personas haciendo gestos con la cara pintada&#10;&#10;Descripción generada automáticamente con confianza baja">
            <a:extLst>
              <a:ext uri="{FF2B5EF4-FFF2-40B4-BE49-F238E27FC236}">
                <a16:creationId xmlns:a16="http://schemas.microsoft.com/office/drawing/2014/main" id="{E36E81CB-2CE5-6769-20D3-725756A957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47187" y="3584856"/>
            <a:ext cx="2475433" cy="1602712"/>
          </a:xfrm>
          <a:prstGeom prst="snip2DiagRect">
            <a:avLst>
              <a:gd name="adj1" fmla="val 18018"/>
              <a:gd name="adj2" fmla="val 0"/>
            </a:avLst>
          </a:prstGeom>
          <a:solidFill>
            <a:srgbClr val="FFFFFF">
              <a:shade val="85000"/>
            </a:srgbClr>
          </a:solidFill>
          <a:ln w="57150" cap="sq">
            <a:solidFill>
              <a:srgbClr val="C82F4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8" name="CuadroTexto 17">
            <a:extLst>
              <a:ext uri="{FF2B5EF4-FFF2-40B4-BE49-F238E27FC236}">
                <a16:creationId xmlns:a16="http://schemas.microsoft.com/office/drawing/2014/main" id="{55366BE9-8FAA-8015-2953-602934A43DAB}"/>
              </a:ext>
            </a:extLst>
          </p:cNvPr>
          <p:cNvSpPr txBox="1"/>
          <p:nvPr/>
        </p:nvSpPr>
        <p:spPr>
          <a:xfrm>
            <a:off x="3295804" y="2944130"/>
            <a:ext cx="6530160" cy="646331"/>
          </a:xfrm>
          <a:prstGeom prst="rect">
            <a:avLst/>
          </a:prstGeom>
          <a:noFill/>
        </p:spPr>
        <p:txBody>
          <a:bodyPr wrap="square">
            <a:spAutoFit/>
          </a:bodyPr>
          <a:lstStyle/>
          <a:p>
            <a:r>
              <a:rPr lang="ru-RU" b="1" dirty="0"/>
              <a:t>Закхеј слушнал за Исус. Нашироко се проширила вест за некој што се однесувал љубезно и учтиво кон отфрлените класи.</a:t>
            </a:r>
            <a:endParaRPr lang="es-ES" b="1" dirty="0"/>
          </a:p>
        </p:txBody>
      </p:sp>
      <p:sp>
        <p:nvSpPr>
          <p:cNvPr id="13" name="CuadroTexto 12">
            <a:extLst>
              <a:ext uri="{FF2B5EF4-FFF2-40B4-BE49-F238E27FC236}">
                <a16:creationId xmlns:a16="http://schemas.microsoft.com/office/drawing/2014/main" id="{AB1947DB-453B-FFC3-35BB-180A2A8A5304}"/>
              </a:ext>
            </a:extLst>
          </p:cNvPr>
          <p:cNvSpPr txBox="1"/>
          <p:nvPr/>
        </p:nvSpPr>
        <p:spPr>
          <a:xfrm>
            <a:off x="2304643" y="144257"/>
            <a:ext cx="6238225" cy="830997"/>
          </a:xfrm>
          <a:prstGeom prst="rect">
            <a:avLst/>
          </a:prstGeom>
          <a:noFill/>
        </p:spPr>
        <p:txBody>
          <a:bodyPr wrap="square">
            <a:spAutoFit/>
          </a:bodyPr>
          <a:lstStyle/>
          <a:p>
            <a:r>
              <a:rPr lang="ru-RU" sz="1600" b="1" dirty="0"/>
              <a:t>Оваа фраза не значи дека некој што го сака својот ближен е толку лековерен што верува во апсурдни работи, без да прави разлика помеѓу вистината и лагата, со што станува ранлив на верување во</a:t>
            </a:r>
            <a:endParaRPr lang="es-ES" sz="1600" dirty="0"/>
          </a:p>
        </p:txBody>
      </p:sp>
      <p:sp>
        <p:nvSpPr>
          <p:cNvPr id="17" name="CuadroTexto 16">
            <a:extLst>
              <a:ext uri="{FF2B5EF4-FFF2-40B4-BE49-F238E27FC236}">
                <a16:creationId xmlns:a16="http://schemas.microsoft.com/office/drawing/2014/main" id="{EDD4D4C0-749F-65F9-B2E5-D8C8034A002B}"/>
              </a:ext>
            </a:extLst>
          </p:cNvPr>
          <p:cNvSpPr txBox="1"/>
          <p:nvPr/>
        </p:nvSpPr>
        <p:spPr>
          <a:xfrm>
            <a:off x="169380" y="3774389"/>
            <a:ext cx="9101438" cy="3139321"/>
          </a:xfrm>
          <a:prstGeom prst="rect">
            <a:avLst/>
          </a:prstGeom>
          <a:noFill/>
        </p:spPr>
        <p:txBody>
          <a:bodyPr wrap="square">
            <a:spAutoFit/>
          </a:bodyPr>
          <a:lstStyle/>
          <a:p>
            <a:r>
              <a:rPr lang="ru-RU" b="1" dirty="0"/>
              <a:t>Кај овој главен собирач на даноци се разбудила копнеж за подобар живот. Недалеку од Ерихон, Јован Крстител проповедал на бреговите на Јордан, а Закхеј го слушнал повикот за покајание. Упатството дадено на собирачите на даноци: „Не собирајте повеќе отколку што се бара од вас“, Лука 3:13, иако однадвор игнорирано, го импресионирало неговиот ум. Тој ги познавал Писмата и бил убеден дека неговата практика е погрешна. Сега, слушајќи зборови што изгледале како да доаѓаат од големиот Учител, почувствувал дека е грешник во Божјите очи. Сепак, она што го слушнал за Исус разгорело надеж во неговото срце. Покајанието, преобразбата на животот, биле можни дури и за него; зар собирачот на даноци не бил еден од најверните ученици на новиот Учител? Закхеј веднаш почнал да го следи убедувањето што го обзело и да им враќа штета на оние на кои им згрешил. DA 506. Исус верувал во Закхеј.</a:t>
            </a:r>
            <a:endParaRPr lang="es-ES" dirty="0"/>
          </a:p>
        </p:txBody>
      </p:sp>
      <p:pic>
        <p:nvPicPr>
          <p:cNvPr id="20" name="Imagen 19" descr="Imagen que contiene persona, ropa, mujer, parado&#10;&#10;Descripción generada automáticamente">
            <a:extLst>
              <a:ext uri="{FF2B5EF4-FFF2-40B4-BE49-F238E27FC236}">
                <a16:creationId xmlns:a16="http://schemas.microsoft.com/office/drawing/2014/main" id="{F713012B-2894-9AFB-3160-C0BEC4288D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47187" y="5326001"/>
            <a:ext cx="2477559" cy="1383523"/>
          </a:xfrm>
          <a:prstGeom prst="snip2DiagRect">
            <a:avLst>
              <a:gd name="adj1" fmla="val 0"/>
              <a:gd name="adj2" fmla="val 20078"/>
            </a:avLst>
          </a:prstGeom>
          <a:solidFill>
            <a:srgbClr val="FFFFFF">
              <a:shade val="85000"/>
            </a:srgbClr>
          </a:solidFill>
          <a:ln w="57150" cap="sq">
            <a:solidFill>
              <a:srgbClr val="C82F4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2" name="CuadroTexto 21">
            <a:extLst>
              <a:ext uri="{FF2B5EF4-FFF2-40B4-BE49-F238E27FC236}">
                <a16:creationId xmlns:a16="http://schemas.microsoft.com/office/drawing/2014/main" id="{0D1D9B9F-299D-E058-7C1A-2D2C85C19336}"/>
              </a:ext>
            </a:extLst>
          </p:cNvPr>
          <p:cNvSpPr txBox="1"/>
          <p:nvPr/>
        </p:nvSpPr>
        <p:spPr>
          <a:xfrm>
            <a:off x="228980" y="984081"/>
            <a:ext cx="9193316" cy="584775"/>
          </a:xfrm>
          <a:prstGeom prst="rect">
            <a:avLst/>
          </a:prstGeom>
          <a:noFill/>
        </p:spPr>
        <p:txBody>
          <a:bodyPr wrap="square">
            <a:spAutoFit/>
          </a:bodyPr>
          <a:lstStyle/>
          <a:p>
            <a:r>
              <a:rPr lang="ru-RU" sz="1600" b="1" dirty="0"/>
              <a:t>Лага како да е вистина. Она што љубовта е спремна да го направи е да го протолкува однесувањето на другите луѓе на најдобар можен начин, припишувајќи им добри мотиви на другите.</a:t>
            </a:r>
            <a:endParaRPr lang="es-ES" sz="1600" dirty="0"/>
          </a:p>
        </p:txBody>
      </p:sp>
    </p:spTree>
    <p:extLst>
      <p:ext uri="{BB962C8B-B14F-4D97-AF65-F5344CB8AC3E}">
        <p14:creationId xmlns:p14="http://schemas.microsoft.com/office/powerpoint/2010/main" val="178835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24" dur="1000" fill="hold"/>
                                        <p:tgtEl>
                                          <p:spTgt spid="12"/>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ppt_w</p:attrName>
                                        </p:attrNameLst>
                                      </p:cBhvr>
                                      <p:tavLst>
                                        <p:tav tm="0">
                                          <p:val>
                                            <p:strVal val="#ppt_w*0.70"/>
                                          </p:val>
                                        </p:tav>
                                        <p:tav tm="100000">
                                          <p:val>
                                            <p:strVal val="#ppt_w"/>
                                          </p:val>
                                        </p:tav>
                                      </p:tavLst>
                                    </p:anim>
                                    <p:anim calcmode="lin" valueType="num">
                                      <p:cBhvr>
                                        <p:cTn id="42" dur="1000" fill="hold"/>
                                        <p:tgtEl>
                                          <p:spTgt spid="10"/>
                                        </p:tgtEl>
                                        <p:attrNameLst>
                                          <p:attrName>ppt_h</p:attrName>
                                        </p:attrNameLst>
                                      </p:cBhvr>
                                      <p:tavLst>
                                        <p:tav tm="0">
                                          <p:val>
                                            <p:strVal val="#ppt_h"/>
                                          </p:val>
                                        </p:tav>
                                        <p:tav tm="100000">
                                          <p:val>
                                            <p:strVal val="#ppt_h"/>
                                          </p:val>
                                        </p:tav>
                                      </p:tavLst>
                                    </p:anim>
                                    <p:animEffect transition="in" filter="fade">
                                      <p:cBhvr>
                                        <p:cTn id="43" dur="1000"/>
                                        <p:tgtEl>
                                          <p:spTgt spid="10"/>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left)">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25"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53"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54"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55" dur="1000" fill="hold"/>
                                        <p:tgtEl>
                                          <p:spTgt spid="15"/>
                                        </p:tgtEl>
                                        <p:attrNameLst>
                                          <p:attrName>ppt_h</p:attrName>
                                        </p:attrNameLst>
                                      </p:cBhvr>
                                      <p:tavLst>
                                        <p:tav tm="0">
                                          <p:val>
                                            <p:strVal val="#ppt_h"/>
                                          </p:val>
                                        </p:tav>
                                        <p:tav tm="100000">
                                          <p:val>
                                            <p:strVal val="#ppt_h"/>
                                          </p:val>
                                        </p:tav>
                                      </p:tavLst>
                                    </p:anim>
                                    <p:anim calcmode="lin" valueType="num">
                                      <p:cBhvr>
                                        <p:cTn id="56"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57"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58"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59" dur="1000" decel="50000">
                                          <p:stCondLst>
                                            <p:cond delay="0"/>
                                          </p:stCondLst>
                                        </p:cTn>
                                        <p:tgtEl>
                                          <p:spTgt spid="15"/>
                                        </p:tgtEl>
                                      </p:cBhvr>
                                    </p:animEffect>
                                  </p:childTnLst>
                                </p:cTn>
                              </p:par>
                            </p:childTnLst>
                          </p:cTn>
                        </p:par>
                      </p:childTnLst>
                    </p:cTn>
                  </p:par>
                  <p:par>
                    <p:cTn id="60" fill="hold">
                      <p:stCondLst>
                        <p:cond delay="indefinite"/>
                      </p:stCondLst>
                      <p:childTnLst>
                        <p:par>
                          <p:cTn id="61" fill="hold">
                            <p:stCondLst>
                              <p:cond delay="0"/>
                            </p:stCondLst>
                            <p:childTnLst>
                              <p:par>
                                <p:cTn id="62" presetID="55"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 calcmode="lin" valueType="num">
                                      <p:cBhvr>
                                        <p:cTn id="64" dur="1000" fill="hold"/>
                                        <p:tgtEl>
                                          <p:spTgt spid="14"/>
                                        </p:tgtEl>
                                        <p:attrNameLst>
                                          <p:attrName>ppt_w</p:attrName>
                                        </p:attrNameLst>
                                      </p:cBhvr>
                                      <p:tavLst>
                                        <p:tav tm="0">
                                          <p:val>
                                            <p:strVal val="#ppt_w*0.70"/>
                                          </p:val>
                                        </p:tav>
                                        <p:tav tm="100000">
                                          <p:val>
                                            <p:strVal val="#ppt_w"/>
                                          </p:val>
                                        </p:tav>
                                      </p:tavLst>
                                    </p:anim>
                                    <p:anim calcmode="lin" valueType="num">
                                      <p:cBhvr>
                                        <p:cTn id="65" dur="1000" fill="hold"/>
                                        <p:tgtEl>
                                          <p:spTgt spid="14"/>
                                        </p:tgtEl>
                                        <p:attrNameLst>
                                          <p:attrName>ppt_h</p:attrName>
                                        </p:attrNameLst>
                                      </p:cBhvr>
                                      <p:tavLst>
                                        <p:tav tm="0">
                                          <p:val>
                                            <p:strVal val="#ppt_h"/>
                                          </p:val>
                                        </p:tav>
                                        <p:tav tm="100000">
                                          <p:val>
                                            <p:strVal val="#ppt_h"/>
                                          </p:val>
                                        </p:tav>
                                      </p:tavLst>
                                    </p:anim>
                                    <p:animEffect transition="in" filter="fade">
                                      <p:cBhvr>
                                        <p:cTn id="66" dur="1000"/>
                                        <p:tgtEl>
                                          <p:spTgt spid="14"/>
                                        </p:tgtEl>
                                      </p:cBhvr>
                                    </p:animEffect>
                                  </p:childTnLst>
                                </p:cTn>
                              </p:par>
                            </p:childTnLst>
                          </p:cTn>
                        </p:par>
                        <p:par>
                          <p:cTn id="67" fill="hold">
                            <p:stCondLst>
                              <p:cond delay="1000"/>
                            </p:stCondLst>
                            <p:childTnLst>
                              <p:par>
                                <p:cTn id="68" presetID="55" presetClass="entr" presetSubtype="0" fill="hold" nodeType="after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1000" fill="hold"/>
                                        <p:tgtEl>
                                          <p:spTgt spid="20"/>
                                        </p:tgtEl>
                                        <p:attrNameLst>
                                          <p:attrName>ppt_w</p:attrName>
                                        </p:attrNameLst>
                                      </p:cBhvr>
                                      <p:tavLst>
                                        <p:tav tm="0">
                                          <p:val>
                                            <p:strVal val="#ppt_w*0.70"/>
                                          </p:val>
                                        </p:tav>
                                        <p:tav tm="100000">
                                          <p:val>
                                            <p:strVal val="#ppt_w"/>
                                          </p:val>
                                        </p:tav>
                                      </p:tavLst>
                                    </p:anim>
                                    <p:anim calcmode="lin" valueType="num">
                                      <p:cBhvr>
                                        <p:cTn id="71" dur="1000" fill="hold"/>
                                        <p:tgtEl>
                                          <p:spTgt spid="20"/>
                                        </p:tgtEl>
                                        <p:attrNameLst>
                                          <p:attrName>ppt_h</p:attrName>
                                        </p:attrNameLst>
                                      </p:cBhvr>
                                      <p:tavLst>
                                        <p:tav tm="0">
                                          <p:val>
                                            <p:strVal val="#ppt_h"/>
                                          </p:val>
                                        </p:tav>
                                        <p:tav tm="100000">
                                          <p:val>
                                            <p:strVal val="#ppt_h"/>
                                          </p:val>
                                        </p:tav>
                                      </p:tavLst>
                                    </p:anim>
                                    <p:animEffect transition="in" filter="fade">
                                      <p:cBhvr>
                                        <p:cTn id="72" dur="1000"/>
                                        <p:tgtEl>
                                          <p:spTgt spid="20"/>
                                        </p:tgtEl>
                                      </p:cBhvr>
                                    </p:animEffect>
                                  </p:childTnLst>
                                </p:cTn>
                              </p:par>
                            </p:childTnLst>
                          </p:cTn>
                        </p:par>
                        <p:par>
                          <p:cTn id="73" fill="hold">
                            <p:stCondLst>
                              <p:cond delay="2000"/>
                            </p:stCondLst>
                            <p:childTnLst>
                              <p:par>
                                <p:cTn id="74" presetID="22" presetClass="entr" presetSubtype="8"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ipe(left)">
                                      <p:cBhvr>
                                        <p:cTn id="76" dur="500"/>
                                        <p:tgtEl>
                                          <p:spTgt spid="18"/>
                                        </p:tgtEl>
                                      </p:cBhvr>
                                    </p:animEffect>
                                  </p:childTnLst>
                                </p:cTn>
                              </p:par>
                            </p:childTnLst>
                          </p:cTn>
                        </p:par>
                      </p:childTnLst>
                    </p:cTn>
                  </p:par>
                  <p:par>
                    <p:cTn id="77" fill="hold">
                      <p:stCondLst>
                        <p:cond delay="indefinite"/>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7"/>
                                        </p:tgtEl>
                                        <p:attrNameLst>
                                          <p:attrName>style.visibility</p:attrName>
                                        </p:attrNameLst>
                                      </p:cBhvr>
                                      <p:to>
                                        <p:strVal val="visible"/>
                                      </p:to>
                                    </p:set>
                                    <p:animEffect transition="in" filter="wipe(left)">
                                      <p:cBhvr>
                                        <p:cTn id="8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8" grpId="0"/>
      <p:bldP spid="13" grpId="0"/>
      <p:bldP spid="17"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graphicFrame>
        <p:nvGraphicFramePr>
          <p:cNvPr id="7" name="Diagrama 6">
            <a:extLst>
              <a:ext uri="{FF2B5EF4-FFF2-40B4-BE49-F238E27FC236}">
                <a16:creationId xmlns:a16="http://schemas.microsoft.com/office/drawing/2014/main" id="{F3949D42-D6D9-1E55-061C-E0029CF82786}"/>
              </a:ext>
            </a:extLst>
          </p:cNvPr>
          <p:cNvGraphicFramePr/>
          <p:nvPr>
            <p:extLst>
              <p:ext uri="{D42A27DB-BD31-4B8C-83A1-F6EECF244321}">
                <p14:modId xmlns:p14="http://schemas.microsoft.com/office/powerpoint/2010/main" val="3025099497"/>
              </p:ext>
            </p:extLst>
          </p:nvPr>
        </p:nvGraphicFramePr>
        <p:xfrm>
          <a:off x="8542868" y="150930"/>
          <a:ext cx="3420152" cy="835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upo 2">
            <a:extLst>
              <a:ext uri="{FF2B5EF4-FFF2-40B4-BE49-F238E27FC236}">
                <a16:creationId xmlns:a16="http://schemas.microsoft.com/office/drawing/2014/main" id="{A709E719-34FF-5410-6948-F4175832699D}"/>
              </a:ext>
            </a:extLst>
          </p:cNvPr>
          <p:cNvGrpSpPr/>
          <p:nvPr/>
        </p:nvGrpSpPr>
        <p:grpSpPr>
          <a:xfrm>
            <a:off x="86985" y="109648"/>
            <a:ext cx="3468504" cy="1202288"/>
            <a:chOff x="89760" y="148238"/>
            <a:chExt cx="3468504" cy="1202288"/>
          </a:xfrm>
        </p:grpSpPr>
        <p:pic>
          <p:nvPicPr>
            <p:cNvPr id="2" name="Imagen 1">
              <a:extLst>
                <a:ext uri="{FF2B5EF4-FFF2-40B4-BE49-F238E27FC236}">
                  <a16:creationId xmlns:a16="http://schemas.microsoft.com/office/drawing/2014/main" id="{B82D04E1-F4A4-12CB-472C-90BA575A10D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60" y="148238"/>
              <a:ext cx="3282195" cy="1202288"/>
            </a:xfrm>
            <a:prstGeom prst="rect">
              <a:avLst/>
            </a:prstGeom>
          </p:spPr>
        </p:pic>
        <p:sp>
          <p:nvSpPr>
            <p:cNvPr id="4" name="CuadroTexto 3">
              <a:extLst>
                <a:ext uri="{FF2B5EF4-FFF2-40B4-BE49-F238E27FC236}">
                  <a16:creationId xmlns:a16="http://schemas.microsoft.com/office/drawing/2014/main" id="{4DA20D2F-88C8-8486-9604-8B1E7B969F19}"/>
                </a:ext>
              </a:extLst>
            </p:cNvPr>
            <p:cNvSpPr txBox="1"/>
            <p:nvPr/>
          </p:nvSpPr>
          <p:spPr>
            <a:xfrm rot="21408114">
              <a:off x="791136" y="461416"/>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5" name="CuadroTexto 4">
            <a:extLst>
              <a:ext uri="{FF2B5EF4-FFF2-40B4-BE49-F238E27FC236}">
                <a16:creationId xmlns:a16="http://schemas.microsoft.com/office/drawing/2014/main" id="{730207E2-11C2-853B-B598-A6871F7AFFA2}"/>
              </a:ext>
            </a:extLst>
          </p:cNvPr>
          <p:cNvSpPr txBox="1"/>
          <p:nvPr/>
        </p:nvSpPr>
        <p:spPr>
          <a:xfrm>
            <a:off x="-25177" y="5099683"/>
            <a:ext cx="12217177" cy="1754326"/>
          </a:xfrm>
          <a:prstGeom prst="rect">
            <a:avLst/>
          </a:prstGeom>
          <a:noFill/>
        </p:spPr>
        <p:txBody>
          <a:bodyPr wrap="square">
            <a:spAutoFit/>
          </a:bodyPr>
          <a:lstStyle/>
          <a:p>
            <a:r>
              <a:rPr lang="ru-RU" b="1" dirty="0"/>
              <a:t>Исус не го моли овој болен човек да практикува вера во Него. Тој едноставно вели: „Стани, земи ја својата постелка и оди.“ Но, верата на човекот се држи до тој збор. Во секој нерв и мускул, нов животен пулс, а здравата активност се пренесува на неговите осакатени екстремитети. Без ни најмало сомнение, тој ја посветува својата волја да ја послуша Христовата заповед, и сите негови мускули реагираат. Тој скокнува и се наоѓа себеси како активен човек.</a:t>
            </a:r>
          </a:p>
          <a:p>
            <a:r>
              <a:rPr lang="ru-RU" b="1" dirty="0"/>
              <a:t>Исус не му дал никаква гаранција за божествена помош. Човекот можел да се двоуми и да ја изгуби својата единствена шанса за исцелување. Но, тој верувал во Христовиот збор и, дејствувајќи во согласност со него, добил сила. DA 172.</a:t>
            </a:r>
            <a:endParaRPr lang="es-ES" b="1" dirty="0"/>
          </a:p>
        </p:txBody>
      </p:sp>
      <p:sp>
        <p:nvSpPr>
          <p:cNvPr id="8" name="CuadroTexto 7">
            <a:extLst>
              <a:ext uri="{FF2B5EF4-FFF2-40B4-BE49-F238E27FC236}">
                <a16:creationId xmlns:a16="http://schemas.microsoft.com/office/drawing/2014/main" id="{B7A7382F-9A78-F1E3-D5FC-FB15E6C061F7}"/>
              </a:ext>
            </a:extLst>
          </p:cNvPr>
          <p:cNvSpPr txBox="1"/>
          <p:nvPr/>
        </p:nvSpPr>
        <p:spPr>
          <a:xfrm>
            <a:off x="3908638" y="339822"/>
            <a:ext cx="4507229" cy="646331"/>
          </a:xfrm>
          <a:prstGeom prst="rect">
            <a:avLst/>
          </a:prstGeom>
          <a:noFill/>
        </p:spPr>
        <p:txBody>
          <a:bodyPr wrap="square">
            <a:spAutoFit/>
          </a:bodyPr>
          <a:lstStyle/>
          <a:p>
            <a:r>
              <a:rPr lang="ru-RU" b="1" dirty="0"/>
              <a:t>Исус му рекол: Ако можеш да веруваш, сè е можно за оној што верува (Марко 9:23).</a:t>
            </a:r>
            <a:endParaRPr lang="es-ES" b="1" dirty="0"/>
          </a:p>
        </p:txBody>
      </p:sp>
      <p:sp>
        <p:nvSpPr>
          <p:cNvPr id="14" name="CuadroTexto 13">
            <a:extLst>
              <a:ext uri="{FF2B5EF4-FFF2-40B4-BE49-F238E27FC236}">
                <a16:creationId xmlns:a16="http://schemas.microsoft.com/office/drawing/2014/main" id="{CFE0CC3F-CD7D-5DB3-D37A-9460474B222C}"/>
              </a:ext>
            </a:extLst>
          </p:cNvPr>
          <p:cNvSpPr txBox="1"/>
          <p:nvPr/>
        </p:nvSpPr>
        <p:spPr>
          <a:xfrm>
            <a:off x="485396" y="1339332"/>
            <a:ext cx="5150089" cy="1754326"/>
          </a:xfrm>
          <a:prstGeom prst="rect">
            <a:avLst/>
          </a:prstGeom>
          <a:noFill/>
        </p:spPr>
        <p:txBody>
          <a:bodyPr wrap="square">
            <a:spAutoFit/>
          </a:bodyPr>
          <a:lstStyle/>
          <a:p>
            <a:r>
              <a:rPr lang="ru-RU" b="1" dirty="0"/>
              <a:t>И кога станаа рано наутро, тргнаа во пустината Текоа. И кога излегуваа, Јосафат застана и рече: „Слушајте ме, Јудејци и жители ерусалимски! Верувајте во Господа, вашиот Бог, и ќе бидете цврсти; верувајте во Неговите пророци, и ќе бидете среќни!“ (2 Летописи 20:20)</a:t>
            </a:r>
            <a:endParaRPr lang="es-ES" b="1" dirty="0"/>
          </a:p>
        </p:txBody>
      </p:sp>
      <p:sp>
        <p:nvSpPr>
          <p:cNvPr id="16" name="CuadroTexto 15">
            <a:extLst>
              <a:ext uri="{FF2B5EF4-FFF2-40B4-BE49-F238E27FC236}">
                <a16:creationId xmlns:a16="http://schemas.microsoft.com/office/drawing/2014/main" id="{4A3CD63D-EDFF-ACAB-2B4D-192C08E3EB48}"/>
              </a:ext>
            </a:extLst>
          </p:cNvPr>
          <p:cNvSpPr txBox="1"/>
          <p:nvPr/>
        </p:nvSpPr>
        <p:spPr>
          <a:xfrm>
            <a:off x="485396" y="3060188"/>
            <a:ext cx="5259419" cy="923330"/>
          </a:xfrm>
          <a:prstGeom prst="rect">
            <a:avLst/>
          </a:prstGeom>
          <a:noFill/>
        </p:spPr>
        <p:txBody>
          <a:bodyPr wrap="square">
            <a:spAutoFit/>
          </a:bodyPr>
          <a:lstStyle/>
          <a:p>
            <a:r>
              <a:rPr lang="ru-RU" b="1" dirty="0"/>
              <a:t>Затоа ви велам: сè што ќе побарате во молитва, верувајте дека ќе го примите, и ќе ви биде (Марко 11:24).</a:t>
            </a:r>
            <a:endParaRPr lang="es-ES" b="1" dirty="0"/>
          </a:p>
        </p:txBody>
      </p:sp>
      <p:sp>
        <p:nvSpPr>
          <p:cNvPr id="18" name="CuadroTexto 17">
            <a:extLst>
              <a:ext uri="{FF2B5EF4-FFF2-40B4-BE49-F238E27FC236}">
                <a16:creationId xmlns:a16="http://schemas.microsoft.com/office/drawing/2014/main" id="{C643E8CC-05C5-1B33-9EF4-A746583FDB75}"/>
              </a:ext>
            </a:extLst>
          </p:cNvPr>
          <p:cNvSpPr txBox="1"/>
          <p:nvPr/>
        </p:nvSpPr>
        <p:spPr>
          <a:xfrm>
            <a:off x="485396" y="3899354"/>
            <a:ext cx="5020881" cy="1200329"/>
          </a:xfrm>
          <a:prstGeom prst="rect">
            <a:avLst/>
          </a:prstGeom>
          <a:noFill/>
        </p:spPr>
        <p:txBody>
          <a:bodyPr wrap="square">
            <a:spAutoFit/>
          </a:bodyPr>
          <a:lstStyle/>
          <a:p>
            <a:r>
              <a:rPr lang="ru-RU" b="1" dirty="0"/>
              <a:t>Но без вера е невозможно да му се угоди на Бога; зашто оној што доаѓа кај Бога мора да верува дека Тој постои и дека ги наградува оние што Го бараат (Евреите 11:6).</a:t>
            </a:r>
            <a:endParaRPr lang="es-ES" b="1" dirty="0"/>
          </a:p>
        </p:txBody>
      </p:sp>
      <p:pic>
        <p:nvPicPr>
          <p:cNvPr id="20" name="Imagen 19" descr="Imagen que contiene persona, tabla, mujer, corte&#10;&#10;Descripción generada automáticamente">
            <a:extLst>
              <a:ext uri="{FF2B5EF4-FFF2-40B4-BE49-F238E27FC236}">
                <a16:creationId xmlns:a16="http://schemas.microsoft.com/office/drawing/2014/main" id="{A10CE1BF-8070-A1EB-E25E-C25399C6EA16}"/>
              </a:ext>
            </a:extLst>
          </p:cNvPr>
          <p:cNvPicPr>
            <a:picLocks noChangeAspect="1"/>
          </p:cNvPicPr>
          <p:nvPr/>
        </p:nvPicPr>
        <p:blipFill rotWithShape="1">
          <a:blip r:embed="rId9">
            <a:extLst>
              <a:ext uri="{28A0092B-C50C-407E-A947-70E740481C1C}">
                <a14:useLocalDpi xmlns:a14="http://schemas.microsoft.com/office/drawing/2010/main" val="0"/>
              </a:ext>
            </a:extLst>
          </a:blip>
          <a:srcRect l="1425" t="-145" r="5845" b="1974"/>
          <a:stretch/>
        </p:blipFill>
        <p:spPr>
          <a:xfrm>
            <a:off x="5744815" y="1290253"/>
            <a:ext cx="6092687" cy="3628212"/>
          </a:xfrm>
          <a:prstGeom prst="rect">
            <a:avLst/>
          </a:prstGeom>
          <a:ln w="38100" cap="sq">
            <a:solidFill>
              <a:srgbClr val="B8586B"/>
            </a:solidFill>
            <a:prstDash val="solid"/>
            <a:miter lim="800000"/>
          </a:ln>
          <a:effectLst>
            <a:outerShdw blurRad="50800" dist="38100" dir="2700000" algn="tl" rotWithShape="0">
              <a:srgbClr val="000000">
                <a:alpha val="43000"/>
              </a:srgbClr>
            </a:outerShdw>
          </a:effectLst>
        </p:spPr>
      </p:pic>
      <p:pic>
        <p:nvPicPr>
          <p:cNvPr id="21" name="Imagen 20">
            <a:extLst>
              <a:ext uri="{FF2B5EF4-FFF2-40B4-BE49-F238E27FC236}">
                <a16:creationId xmlns:a16="http://schemas.microsoft.com/office/drawing/2014/main" id="{C26CED92-9486-7A38-6A56-3A3B38D8C5A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68765" y="418441"/>
            <a:ext cx="355650" cy="251429"/>
          </a:xfrm>
          <a:prstGeom prst="rect">
            <a:avLst/>
          </a:prstGeom>
          <a:effectLst>
            <a:outerShdw blurRad="50800" dist="38100" dir="2700000" algn="tl" rotWithShape="0">
              <a:prstClr val="black">
                <a:alpha val="40000"/>
              </a:prstClr>
            </a:outerShdw>
          </a:effectLst>
        </p:spPr>
      </p:pic>
      <p:pic>
        <p:nvPicPr>
          <p:cNvPr id="22" name="Imagen 21">
            <a:extLst>
              <a:ext uri="{FF2B5EF4-FFF2-40B4-BE49-F238E27FC236}">
                <a16:creationId xmlns:a16="http://schemas.microsoft.com/office/drawing/2014/main" id="{BDEDE656-C2D4-2E83-4E57-52FBC8E44AA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746" y="3953009"/>
            <a:ext cx="355650" cy="251429"/>
          </a:xfrm>
          <a:prstGeom prst="rect">
            <a:avLst/>
          </a:prstGeom>
          <a:effectLst>
            <a:outerShdw blurRad="50800" dist="38100" dir="2700000" algn="tl" rotWithShape="0">
              <a:prstClr val="black">
                <a:alpha val="40000"/>
              </a:prstClr>
            </a:outerShdw>
          </a:effectLst>
        </p:spPr>
      </p:pic>
      <p:pic>
        <p:nvPicPr>
          <p:cNvPr id="23" name="Imagen 22">
            <a:extLst>
              <a:ext uri="{FF2B5EF4-FFF2-40B4-BE49-F238E27FC236}">
                <a16:creationId xmlns:a16="http://schemas.microsoft.com/office/drawing/2014/main" id="{FF49B864-5ECD-6E5A-E69F-AD353B11BAD8}"/>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746" y="3142390"/>
            <a:ext cx="355650" cy="251429"/>
          </a:xfrm>
          <a:prstGeom prst="rect">
            <a:avLst/>
          </a:prstGeom>
          <a:effectLst>
            <a:outerShdw blurRad="50800" dist="38100" dir="2700000" algn="tl" rotWithShape="0">
              <a:prstClr val="black">
                <a:alpha val="40000"/>
              </a:prstClr>
            </a:outerShdw>
          </a:effectLst>
        </p:spPr>
      </p:pic>
      <p:pic>
        <p:nvPicPr>
          <p:cNvPr id="24" name="Imagen 23">
            <a:extLst>
              <a:ext uri="{FF2B5EF4-FFF2-40B4-BE49-F238E27FC236}">
                <a16:creationId xmlns:a16="http://schemas.microsoft.com/office/drawing/2014/main" id="{1064532C-A248-4DC3-7D43-2811DD376E1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129746" y="1421534"/>
            <a:ext cx="355650" cy="2514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9115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1000" fill="hold"/>
                                        <p:tgtEl>
                                          <p:spTgt spid="20"/>
                                        </p:tgtEl>
                                        <p:attrNameLst>
                                          <p:attrName>ppt_w</p:attrName>
                                        </p:attrNameLst>
                                      </p:cBhvr>
                                      <p:tavLst>
                                        <p:tav tm="0">
                                          <p:val>
                                            <p:strVal val="#ppt_w*0.70"/>
                                          </p:val>
                                        </p:tav>
                                        <p:tav tm="100000">
                                          <p:val>
                                            <p:strVal val="#ppt_w"/>
                                          </p:val>
                                        </p:tav>
                                      </p:tavLst>
                                    </p:anim>
                                    <p:anim calcmode="lin" valueType="num">
                                      <p:cBhvr>
                                        <p:cTn id="20" dur="1000" fill="hold"/>
                                        <p:tgtEl>
                                          <p:spTgt spid="20"/>
                                        </p:tgtEl>
                                        <p:attrNameLst>
                                          <p:attrName>ppt_h</p:attrName>
                                        </p:attrNameLst>
                                      </p:cBhvr>
                                      <p:tavLst>
                                        <p:tav tm="0">
                                          <p:val>
                                            <p:strVal val="#ppt_h"/>
                                          </p:val>
                                        </p:tav>
                                        <p:tav tm="100000">
                                          <p:val>
                                            <p:strVal val="#ppt_h"/>
                                          </p:val>
                                        </p:tav>
                                      </p:tavLst>
                                    </p:anim>
                                    <p:animEffect transition="in" filter="fade">
                                      <p:cBhvr>
                                        <p:cTn id="21" dur="1000"/>
                                        <p:tgtEl>
                                          <p:spTgt spid="20"/>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par>
                          <p:cTn id="26" fill="hold">
                            <p:stCondLst>
                              <p:cond delay="15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left)">
                                      <p:cBhvr>
                                        <p:cTn id="34" dur="500"/>
                                        <p:tgtEl>
                                          <p:spTgt spid="24"/>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left)">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ipe(left)">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
                                        </p:tgtEl>
                                        <p:attrNameLst>
                                          <p:attrName>style.visibility</p:attrName>
                                        </p:attrNameLst>
                                      </p:cBhvr>
                                      <p:to>
                                        <p:strVal val="visible"/>
                                      </p:to>
                                    </p:set>
                                    <p:animEffect transition="in" filter="wipe(left)">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4" grpId="0"/>
      <p:bldP spid="16" grpId="0"/>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8000"/>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316974E-A8BD-A297-2462-B79220B92454}"/>
              </a:ext>
            </a:extLst>
          </p:cNvPr>
          <p:cNvSpPr txBox="1"/>
          <p:nvPr/>
        </p:nvSpPr>
        <p:spPr>
          <a:xfrm>
            <a:off x="5300133" y="1020390"/>
            <a:ext cx="6891867" cy="2862322"/>
          </a:xfrm>
          <a:prstGeom prst="rect">
            <a:avLst/>
          </a:prstGeom>
          <a:noFill/>
        </p:spPr>
        <p:txBody>
          <a:bodyPr wrap="square">
            <a:spAutoFit/>
          </a:bodyPr>
          <a:lstStyle/>
          <a:p>
            <a:r>
              <a:rPr lang="ru-RU" b="1" dirty="0"/>
              <a:t>Без разлика колку е матна појавата и без разлика колку причини има за сомневање во искреноста на другите, љубовта продолжува да се надева дека сè ќе испадне добро и ја одржува оваа позиција сè додека не исчезнат сите можности за тоа. Оваа вера во ближниот, инспирирана од љубовта, го принудува поединецот да биде застапник на каузата на другите, дури и кога се соочува со противење. Љубовта се заснова на доверба, а оваа доверба на крајот почива во Бога. Затоа, љубовта е подготвена да се соочи со исмејување, борба и презир во одбрана на другите, бидејќи верува дека во свое време вистината ќе победи.</a:t>
            </a:r>
            <a:endParaRPr lang="es-ES" b="1" dirty="0"/>
          </a:p>
        </p:txBody>
      </p:sp>
      <p:sp>
        <p:nvSpPr>
          <p:cNvPr id="20" name="CuadroTexto 19">
            <a:extLst>
              <a:ext uri="{FF2B5EF4-FFF2-40B4-BE49-F238E27FC236}">
                <a16:creationId xmlns:a16="http://schemas.microsoft.com/office/drawing/2014/main" id="{6E1B1D2F-13D7-394B-F260-6918BD6D1999}"/>
              </a:ext>
            </a:extLst>
          </p:cNvPr>
          <p:cNvSpPr txBox="1"/>
          <p:nvPr/>
        </p:nvSpPr>
        <p:spPr>
          <a:xfrm>
            <a:off x="96059" y="5907776"/>
            <a:ext cx="8694258" cy="923330"/>
          </a:xfrm>
          <a:prstGeom prst="rect">
            <a:avLst/>
          </a:prstGeom>
          <a:noFill/>
        </p:spPr>
        <p:txBody>
          <a:bodyPr wrap="square">
            <a:spAutoFit/>
          </a:bodyPr>
          <a:lstStyle/>
          <a:p>
            <a:r>
              <a:rPr lang="ru-RU" b="1" dirty="0"/>
              <a:t>Тогаш еден од дванаесетте, по име Јуда Искариотски, отиде кај првосвештениците и рече: „Што ќе ми дадете, ако ви Го предадам?“ А тие му дадоа триесет сребреници. И оттогаш тој бараше можност да Го предаде (Матеј 26:14-16).</a:t>
            </a:r>
            <a:endParaRPr lang="es-ES" b="1" dirty="0"/>
          </a:p>
        </p:txBody>
      </p:sp>
      <p:sp>
        <p:nvSpPr>
          <p:cNvPr id="22" name="CuadroTexto 21">
            <a:extLst>
              <a:ext uri="{FF2B5EF4-FFF2-40B4-BE49-F238E27FC236}">
                <a16:creationId xmlns:a16="http://schemas.microsoft.com/office/drawing/2014/main" id="{34FB37FC-A741-48A5-066E-6946344462CC}"/>
              </a:ext>
            </a:extLst>
          </p:cNvPr>
          <p:cNvSpPr txBox="1"/>
          <p:nvPr/>
        </p:nvSpPr>
        <p:spPr>
          <a:xfrm>
            <a:off x="96059" y="5042588"/>
            <a:ext cx="6692930" cy="923330"/>
          </a:xfrm>
          <a:prstGeom prst="rect">
            <a:avLst/>
          </a:prstGeom>
          <a:noFill/>
        </p:spPr>
        <p:txBody>
          <a:bodyPr wrap="square">
            <a:spAutoFit/>
          </a:bodyPr>
          <a:lstStyle/>
          <a:p>
            <a:r>
              <a:rPr lang="ru-RU" b="1" dirty="0"/>
              <a:t>И кога се раздени, ги повика учениците Свои и избра од нив дванаесет, кои ги нарече и апостоли: ... Јуда, братот на Јаков, и Јуда Искариот, кој стана предавник (Лука 6:13, 16).</a:t>
            </a:r>
            <a:endParaRPr lang="es-ES" b="1" dirty="0"/>
          </a:p>
        </p:txBody>
      </p:sp>
      <p:sp>
        <p:nvSpPr>
          <p:cNvPr id="8" name="Rectángulo: esquinas redondeadas 7">
            <a:extLst>
              <a:ext uri="{FF2B5EF4-FFF2-40B4-BE49-F238E27FC236}">
                <a16:creationId xmlns:a16="http://schemas.microsoft.com/office/drawing/2014/main" id="{90CA07CD-32E4-BE23-6296-6D4A98E8608E}"/>
              </a:ext>
            </a:extLst>
          </p:cNvPr>
          <p:cNvSpPr/>
          <p:nvPr/>
        </p:nvSpPr>
        <p:spPr>
          <a:xfrm>
            <a:off x="8549230" y="179081"/>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9" name="Forma libre: forma 8">
            <a:extLst>
              <a:ext uri="{FF2B5EF4-FFF2-40B4-BE49-F238E27FC236}">
                <a16:creationId xmlns:a16="http://schemas.microsoft.com/office/drawing/2014/main" id="{0BF4A051-B451-3DF4-3C0C-4A5267CDC8B7}"/>
              </a:ext>
            </a:extLst>
          </p:cNvPr>
          <p:cNvSpPr/>
          <p:nvPr/>
        </p:nvSpPr>
        <p:spPr>
          <a:xfrm>
            <a:off x="9027584" y="492290"/>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B85889"/>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lvl="0" algn="ctr" defTabSz="977900">
              <a:lnSpc>
                <a:spcPct val="90000"/>
              </a:lnSpc>
              <a:spcBef>
                <a:spcPct val="0"/>
              </a:spcBef>
              <a:spcAft>
                <a:spcPct val="35000"/>
              </a:spcAft>
            </a:pPr>
            <a:r>
              <a:rPr lang="mk-MK" sz="2200" b="1" dirty="0">
                <a:effectLst>
                  <a:outerShdw blurRad="38100" dist="38100" dir="2700000" algn="tl">
                    <a:srgbClr val="000000">
                      <a:alpha val="43137"/>
                    </a:srgbClr>
                  </a:outerShdw>
                </a:effectLst>
              </a:rPr>
              <a:t>Љубовта чека с</a:t>
            </a:r>
            <a:r>
              <a:rPr lang="es-ES" sz="2200" b="1" dirty="0">
                <a:effectLst>
                  <a:outerShdw blurRad="38100" dist="38100" dir="2700000" algn="tl">
                    <a:srgbClr val="000000">
                      <a:alpha val="43137"/>
                    </a:srgbClr>
                  </a:outerShdw>
                </a:effectLst>
              </a:rPr>
              <a:t>è.</a:t>
            </a:r>
            <a:endParaRPr lang="es-ES" sz="2200" b="1" kern="1200" dirty="0">
              <a:effectLst>
                <a:outerShdw blurRad="38100" dist="38100" dir="2700000" algn="tl">
                  <a:srgbClr val="000000">
                    <a:alpha val="43137"/>
                  </a:srgbClr>
                </a:outerShdw>
              </a:effectLst>
            </a:endParaRPr>
          </a:p>
        </p:txBody>
      </p:sp>
      <p:grpSp>
        <p:nvGrpSpPr>
          <p:cNvPr id="10" name="Grupo 9">
            <a:extLst>
              <a:ext uri="{FF2B5EF4-FFF2-40B4-BE49-F238E27FC236}">
                <a16:creationId xmlns:a16="http://schemas.microsoft.com/office/drawing/2014/main" id="{AD44A982-052E-7B33-2C3F-6156A51D778A}"/>
              </a:ext>
            </a:extLst>
          </p:cNvPr>
          <p:cNvGrpSpPr/>
          <p:nvPr/>
        </p:nvGrpSpPr>
        <p:grpSpPr>
          <a:xfrm>
            <a:off x="96059" y="82543"/>
            <a:ext cx="2208584" cy="880702"/>
            <a:chOff x="96059" y="82543"/>
            <a:chExt cx="2208584" cy="880702"/>
          </a:xfrm>
        </p:grpSpPr>
        <p:pic>
          <p:nvPicPr>
            <p:cNvPr id="2" name="Imagen 1">
              <a:extLst>
                <a:ext uri="{FF2B5EF4-FFF2-40B4-BE49-F238E27FC236}">
                  <a16:creationId xmlns:a16="http://schemas.microsoft.com/office/drawing/2014/main" id="{582D077C-FAE5-53A8-86AC-4A1E693F1CD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9" y="82543"/>
              <a:ext cx="2208584" cy="880702"/>
            </a:xfrm>
            <a:prstGeom prst="rect">
              <a:avLst/>
            </a:prstGeom>
          </p:spPr>
        </p:pic>
        <p:sp>
          <p:nvSpPr>
            <p:cNvPr id="4" name="CuadroTexto 3">
              <a:extLst>
                <a:ext uri="{FF2B5EF4-FFF2-40B4-BE49-F238E27FC236}">
                  <a16:creationId xmlns:a16="http://schemas.microsoft.com/office/drawing/2014/main" id="{FBCD1FCB-19FB-C275-8B76-28B637118854}"/>
                </a:ext>
              </a:extLst>
            </p:cNvPr>
            <p:cNvSpPr txBox="1"/>
            <p:nvPr/>
          </p:nvSpPr>
          <p:spPr>
            <a:xfrm>
              <a:off x="468871" y="138347"/>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3" name="Grupo 12">
            <a:extLst>
              <a:ext uri="{FF2B5EF4-FFF2-40B4-BE49-F238E27FC236}">
                <a16:creationId xmlns:a16="http://schemas.microsoft.com/office/drawing/2014/main" id="{888A09B2-181E-CD41-D5EA-5BE59D1DBF7F}"/>
              </a:ext>
            </a:extLst>
          </p:cNvPr>
          <p:cNvGrpSpPr/>
          <p:nvPr/>
        </p:nvGrpSpPr>
        <p:grpSpPr>
          <a:xfrm>
            <a:off x="123647" y="3986475"/>
            <a:ext cx="3223823" cy="1015663"/>
            <a:chOff x="123647" y="3986475"/>
            <a:chExt cx="3223823" cy="1015663"/>
          </a:xfrm>
        </p:grpSpPr>
        <p:pic>
          <p:nvPicPr>
            <p:cNvPr id="6" name="Imagen 5">
              <a:extLst>
                <a:ext uri="{FF2B5EF4-FFF2-40B4-BE49-F238E27FC236}">
                  <a16:creationId xmlns:a16="http://schemas.microsoft.com/office/drawing/2014/main" id="{E25B1E5A-5575-F529-0784-1620834868E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3647" y="4017292"/>
              <a:ext cx="3044555" cy="969363"/>
            </a:xfrm>
            <a:prstGeom prst="rect">
              <a:avLst/>
            </a:prstGeom>
          </p:spPr>
        </p:pic>
        <p:sp>
          <p:nvSpPr>
            <p:cNvPr id="11" name="CuadroTexto 10">
              <a:extLst>
                <a:ext uri="{FF2B5EF4-FFF2-40B4-BE49-F238E27FC236}">
                  <a16:creationId xmlns:a16="http://schemas.microsoft.com/office/drawing/2014/main" id="{BE35AC3A-FB4F-DAF4-E107-0A2C548E6A5E}"/>
                </a:ext>
              </a:extLst>
            </p:cNvPr>
            <p:cNvSpPr txBox="1"/>
            <p:nvPr/>
          </p:nvSpPr>
          <p:spPr>
            <a:xfrm rot="541628">
              <a:off x="681071" y="3986475"/>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7" name="Imagen 6" descr="Un grupo de personas disfrazadas&#10;&#10;Descripción generada automáticamente con confianza media">
            <a:extLst>
              <a:ext uri="{FF2B5EF4-FFF2-40B4-BE49-F238E27FC236}">
                <a16:creationId xmlns:a16="http://schemas.microsoft.com/office/drawing/2014/main" id="{87729621-1588-BC21-8F67-390919390D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6505" y="4017292"/>
            <a:ext cx="5209436" cy="1698729"/>
          </a:xfrm>
          <a:prstGeom prst="round2DiagRect">
            <a:avLst>
              <a:gd name="adj1" fmla="val 16667"/>
              <a:gd name="adj2" fmla="val 0"/>
            </a:avLst>
          </a:prstGeom>
          <a:ln w="38100" cap="sq">
            <a:solidFill>
              <a:srgbClr val="C0326B"/>
            </a:solidFill>
            <a:miter lim="800000"/>
          </a:ln>
          <a:effectLst>
            <a:outerShdw blurRad="254000" algn="tl" rotWithShape="0">
              <a:srgbClr val="000000">
                <a:alpha val="43000"/>
              </a:srgbClr>
            </a:outerShdw>
          </a:effectLst>
        </p:spPr>
      </p:pic>
      <p:pic>
        <p:nvPicPr>
          <p:cNvPr id="12" name="Imagen 11" descr="Imagen que contiene persona, vistiendo, hombre, vestido&#10;&#10;Descripción generada automáticamente">
            <a:extLst>
              <a:ext uri="{FF2B5EF4-FFF2-40B4-BE49-F238E27FC236}">
                <a16:creationId xmlns:a16="http://schemas.microsoft.com/office/drawing/2014/main" id="{4C38904D-3363-E886-84A0-432B31211DC7}"/>
              </a:ext>
            </a:extLst>
          </p:cNvPr>
          <p:cNvPicPr>
            <a:picLocks noChangeAspect="1"/>
          </p:cNvPicPr>
          <p:nvPr/>
        </p:nvPicPr>
        <p:blipFill rotWithShape="1">
          <a:blip r:embed="rId7">
            <a:extLst>
              <a:ext uri="{28A0092B-C50C-407E-A947-70E740481C1C}">
                <a14:useLocalDpi xmlns:a14="http://schemas.microsoft.com/office/drawing/2010/main" val="0"/>
              </a:ext>
            </a:extLst>
          </a:blip>
          <a:srcRect l="1370" t="7170" r="1710" b="40471"/>
          <a:stretch/>
        </p:blipFill>
        <p:spPr>
          <a:xfrm>
            <a:off x="9016492" y="5500103"/>
            <a:ext cx="3068691" cy="1243362"/>
          </a:xfrm>
          <a:prstGeom prst="round2DiagRect">
            <a:avLst>
              <a:gd name="adj1" fmla="val 16667"/>
              <a:gd name="adj2" fmla="val 0"/>
            </a:avLst>
          </a:prstGeom>
          <a:ln w="38100" cap="sq">
            <a:solidFill>
              <a:srgbClr val="C0326B"/>
            </a:solidFill>
            <a:miter lim="800000"/>
          </a:ln>
          <a:effectLst>
            <a:outerShdw blurRad="254000" algn="tl" rotWithShape="0">
              <a:srgbClr val="000000">
                <a:alpha val="43000"/>
              </a:srgbClr>
            </a:outerShdw>
          </a:effectLst>
        </p:spPr>
      </p:pic>
      <p:pic>
        <p:nvPicPr>
          <p:cNvPr id="14" name="Imagen 13" descr="Una caricatura de una persona&#10;&#10;Descripción generada automáticamente con confianza baja">
            <a:extLst>
              <a:ext uri="{FF2B5EF4-FFF2-40B4-BE49-F238E27FC236}">
                <a16:creationId xmlns:a16="http://schemas.microsoft.com/office/drawing/2014/main" id="{9266A354-58A3-3D7F-B1D0-3B5675EC02A8}"/>
              </a:ext>
            </a:extLst>
          </p:cNvPr>
          <p:cNvPicPr>
            <a:picLocks noChangeAspect="1"/>
          </p:cNvPicPr>
          <p:nvPr/>
        </p:nvPicPr>
        <p:blipFill rotWithShape="1">
          <a:blip r:embed="rId8">
            <a:extLst>
              <a:ext uri="{28A0092B-C50C-407E-A947-70E740481C1C}">
                <a14:useLocalDpi xmlns:a14="http://schemas.microsoft.com/office/drawing/2010/main" val="0"/>
              </a:ext>
            </a:extLst>
          </a:blip>
          <a:srcRect t="3864" b="17119"/>
          <a:stretch/>
        </p:blipFill>
        <p:spPr>
          <a:xfrm flipH="1">
            <a:off x="241156" y="1072626"/>
            <a:ext cx="4937426" cy="2626296"/>
          </a:xfrm>
          <a:prstGeom prst="round2DiagRect">
            <a:avLst>
              <a:gd name="adj1" fmla="val 16667"/>
              <a:gd name="adj2" fmla="val 0"/>
            </a:avLst>
          </a:prstGeom>
          <a:ln w="38100" cap="sq">
            <a:solidFill>
              <a:srgbClr val="6FB2B9"/>
            </a:solidFill>
            <a:miter lim="800000"/>
          </a:ln>
          <a:effectLst>
            <a:outerShdw blurRad="254000" algn="tl" rotWithShape="0">
              <a:srgbClr val="000000">
                <a:alpha val="43000"/>
              </a:srgbClr>
            </a:outerShdw>
          </a:effectLst>
        </p:spPr>
      </p:pic>
      <p:pic>
        <p:nvPicPr>
          <p:cNvPr id="16" name="Imagen 15" descr="Imagen que contiene interior, cuarto, tabla, cama&#10;&#10;Descripción generada automáticamente">
            <a:extLst>
              <a:ext uri="{FF2B5EF4-FFF2-40B4-BE49-F238E27FC236}">
                <a16:creationId xmlns:a16="http://schemas.microsoft.com/office/drawing/2014/main" id="{61F27433-E872-501C-2B86-4D7F7D565681}"/>
              </a:ext>
            </a:extLst>
          </p:cNvPr>
          <p:cNvPicPr>
            <a:picLocks noChangeAspect="1"/>
          </p:cNvPicPr>
          <p:nvPr/>
        </p:nvPicPr>
        <p:blipFill rotWithShape="1">
          <a:blip r:embed="rId9">
            <a:extLst>
              <a:ext uri="{28A0092B-C50C-407E-A947-70E740481C1C}">
                <a14:useLocalDpi xmlns:a14="http://schemas.microsoft.com/office/drawing/2010/main" val="0"/>
              </a:ext>
            </a:extLst>
          </a:blip>
          <a:srcRect l="55556" t="6834" r="3559"/>
          <a:stretch/>
        </p:blipFill>
        <p:spPr>
          <a:xfrm>
            <a:off x="3410637" y="2915320"/>
            <a:ext cx="1767945" cy="2014357"/>
          </a:xfrm>
          <a:prstGeom prst="round2DiagRect">
            <a:avLst>
              <a:gd name="adj1" fmla="val 16667"/>
              <a:gd name="adj2" fmla="val 0"/>
            </a:avLst>
          </a:prstGeom>
          <a:ln w="38100" cap="sq">
            <a:solidFill>
              <a:srgbClr val="6FB2B9"/>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22031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800" decel="100000"/>
                                        <p:tgtEl>
                                          <p:spTgt spid="9"/>
                                        </p:tgtEl>
                                      </p:cBhvr>
                                    </p:animEffect>
                                    <p:anim calcmode="lin" valueType="num">
                                      <p:cBhvr>
                                        <p:cTn id="12" dur="800" decel="100000" fill="hold"/>
                                        <p:tgtEl>
                                          <p:spTgt spid="9"/>
                                        </p:tgtEl>
                                        <p:attrNameLst>
                                          <p:attrName>style.rotation</p:attrName>
                                        </p:attrNameLst>
                                      </p:cBhvr>
                                      <p:tavLst>
                                        <p:tav tm="0">
                                          <p:val>
                                            <p:fltVal val="-90"/>
                                          </p:val>
                                        </p:tav>
                                        <p:tav tm="100000">
                                          <p:val>
                                            <p:fltVal val="0"/>
                                          </p:val>
                                        </p:tav>
                                      </p:tavLst>
                                    </p:anim>
                                    <p:anim calcmode="lin" valueType="num">
                                      <p:cBhvr>
                                        <p:cTn id="13" dur="800" decel="100000" fill="hold"/>
                                        <p:tgtEl>
                                          <p:spTgt spid="9"/>
                                        </p:tgtEl>
                                        <p:attrNameLst>
                                          <p:attrName>ppt_x</p:attrName>
                                        </p:attrNameLst>
                                      </p:cBhvr>
                                      <p:tavLst>
                                        <p:tav tm="0">
                                          <p:val>
                                            <p:strVal val="#ppt_x+0.4"/>
                                          </p:val>
                                        </p:tav>
                                        <p:tav tm="100000">
                                          <p:val>
                                            <p:strVal val="#ppt_x-0.05"/>
                                          </p:val>
                                        </p:tav>
                                      </p:tavLst>
                                    </p:anim>
                                    <p:anim calcmode="lin" valueType="num">
                                      <p:cBhvr>
                                        <p:cTn id="14" dur="800" decel="100000" fill="hold"/>
                                        <p:tgtEl>
                                          <p:spTgt spid="9"/>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4" dur="1000" fill="hold"/>
                                        <p:tgtEl>
                                          <p:spTgt spid="10"/>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12"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strips(downLeft)">
                                      <p:cBhvr>
                                        <p:cTn id="33" dur="500"/>
                                        <p:tgtEl>
                                          <p:spTgt spid="14"/>
                                        </p:tgtEl>
                                      </p:cBhvr>
                                    </p:animEffect>
                                  </p:childTnLst>
                                </p:cTn>
                              </p:par>
                            </p:childTnLst>
                          </p:cTn>
                        </p:par>
                        <p:par>
                          <p:cTn id="34" fill="hold">
                            <p:stCondLst>
                              <p:cond delay="500"/>
                            </p:stCondLst>
                            <p:childTnLst>
                              <p:par>
                                <p:cTn id="35" presetID="18" presetClass="entr" presetSubtype="12"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downLeft)">
                                      <p:cBhvr>
                                        <p:cTn id="37" dur="500"/>
                                        <p:tgtEl>
                                          <p:spTgt spid="16"/>
                                        </p:tgtEl>
                                      </p:cBhvr>
                                    </p:animEffect>
                                  </p:childTnLst>
                                </p:cTn>
                              </p:par>
                            </p:childTnLst>
                          </p:cTn>
                        </p:par>
                        <p:par>
                          <p:cTn id="38" fill="hold">
                            <p:stCondLst>
                              <p:cond delay="1000"/>
                            </p:stCondLst>
                            <p:childTnLst>
                              <p:par>
                                <p:cTn id="39" presetID="22" presetClass="entr" presetSubtype="8"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left)">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25" presetClass="entr" presetSubtype="0" fill="hold" nodeType="click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p:cTn id="46"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47"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48"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49" dur="1000" fill="hold"/>
                                        <p:tgtEl>
                                          <p:spTgt spid="13"/>
                                        </p:tgtEl>
                                        <p:attrNameLst>
                                          <p:attrName>ppt_h</p:attrName>
                                        </p:attrNameLst>
                                      </p:cBhvr>
                                      <p:tavLst>
                                        <p:tav tm="0">
                                          <p:val>
                                            <p:strVal val="#ppt_h"/>
                                          </p:val>
                                        </p:tav>
                                        <p:tav tm="100000">
                                          <p:val>
                                            <p:strVal val="#ppt_h"/>
                                          </p:val>
                                        </p:tav>
                                      </p:tavLst>
                                    </p:anim>
                                    <p:anim calcmode="lin" valueType="num">
                                      <p:cBhvr>
                                        <p:cTn id="50"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1"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52"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53" dur="1000" decel="50000">
                                          <p:stCondLst>
                                            <p:cond delay="0"/>
                                          </p:stCondLst>
                                        </p:cTn>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18" presetClass="entr" presetSubtype="12" fill="hold" nodeType="clickEffect">
                                  <p:stCondLst>
                                    <p:cond delay="0"/>
                                  </p:stCondLst>
                                  <p:childTnLst>
                                    <p:set>
                                      <p:cBhvr>
                                        <p:cTn id="57" dur="1" fill="hold">
                                          <p:stCondLst>
                                            <p:cond delay="0"/>
                                          </p:stCondLst>
                                        </p:cTn>
                                        <p:tgtEl>
                                          <p:spTgt spid="7"/>
                                        </p:tgtEl>
                                        <p:attrNameLst>
                                          <p:attrName>style.visibility</p:attrName>
                                        </p:attrNameLst>
                                      </p:cBhvr>
                                      <p:to>
                                        <p:strVal val="visible"/>
                                      </p:to>
                                    </p:set>
                                    <p:animEffect transition="in" filter="strips(downLeft)">
                                      <p:cBhvr>
                                        <p:cTn id="58" dur="500"/>
                                        <p:tgtEl>
                                          <p:spTgt spid="7"/>
                                        </p:tgtEl>
                                      </p:cBhvr>
                                    </p:animEffect>
                                  </p:childTnLst>
                                </p:cTn>
                              </p:par>
                            </p:childTnLst>
                          </p:cTn>
                        </p:par>
                        <p:par>
                          <p:cTn id="59" fill="hold">
                            <p:stCondLst>
                              <p:cond delay="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12"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downLeft)">
                                      <p:cBhvr>
                                        <p:cTn id="67" dur="500"/>
                                        <p:tgtEl>
                                          <p:spTgt spid="12"/>
                                        </p:tgtEl>
                                      </p:cBhvr>
                                    </p:animEffect>
                                  </p:childTnLst>
                                </p:cTn>
                              </p:par>
                            </p:childTnLst>
                          </p:cTn>
                        </p:par>
                        <p:par>
                          <p:cTn id="68" fill="hold">
                            <p:stCondLst>
                              <p:cond delay="500"/>
                            </p:stCondLst>
                            <p:childTnLst>
                              <p:par>
                                <p:cTn id="69" presetID="22" presetClass="entr" presetSubtype="8"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left)">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2" grpId="0"/>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1C4801D-60B4-1942-D47B-489275AD3478}"/>
              </a:ext>
            </a:extLst>
          </p:cNvPr>
          <p:cNvSpPr txBox="1"/>
          <p:nvPr/>
        </p:nvSpPr>
        <p:spPr>
          <a:xfrm>
            <a:off x="2391608" y="81434"/>
            <a:ext cx="5874567" cy="923330"/>
          </a:xfrm>
          <a:prstGeom prst="rect">
            <a:avLst/>
          </a:prstGeom>
          <a:noFill/>
        </p:spPr>
        <p:txBody>
          <a:bodyPr wrap="square">
            <a:spAutoFit/>
          </a:bodyPr>
          <a:lstStyle/>
          <a:p>
            <a:r>
              <a:rPr lang="ru-RU" b="1" dirty="0"/>
              <a:t>„Страдање“ ја опишува состојбата на умот што му овозможува на човекот трпеливо да биде смирен кога е угнетуван, клеветен и прогонуван.</a:t>
            </a:r>
            <a:endParaRPr lang="es-ES" b="1" dirty="0"/>
          </a:p>
        </p:txBody>
      </p:sp>
      <p:grpSp>
        <p:nvGrpSpPr>
          <p:cNvPr id="7" name="Grupo 6">
            <a:extLst>
              <a:ext uri="{FF2B5EF4-FFF2-40B4-BE49-F238E27FC236}">
                <a16:creationId xmlns:a16="http://schemas.microsoft.com/office/drawing/2014/main" id="{61C79418-1B4B-8085-F1E1-80595A5BAC95}"/>
              </a:ext>
            </a:extLst>
          </p:cNvPr>
          <p:cNvGrpSpPr/>
          <p:nvPr/>
        </p:nvGrpSpPr>
        <p:grpSpPr>
          <a:xfrm>
            <a:off x="96057" y="246440"/>
            <a:ext cx="2246856" cy="880705"/>
            <a:chOff x="96057" y="246440"/>
            <a:chExt cx="2246856" cy="880705"/>
          </a:xfrm>
        </p:grpSpPr>
        <p:pic>
          <p:nvPicPr>
            <p:cNvPr id="20" name="Imagen 19">
              <a:extLst>
                <a:ext uri="{FF2B5EF4-FFF2-40B4-BE49-F238E27FC236}">
                  <a16:creationId xmlns:a16="http://schemas.microsoft.com/office/drawing/2014/main" id="{9F39C4CA-AA6E-2A61-6E88-C472B5246FB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7" y="246440"/>
              <a:ext cx="2208590" cy="880705"/>
            </a:xfrm>
            <a:prstGeom prst="rect">
              <a:avLst/>
            </a:prstGeom>
          </p:spPr>
        </p:pic>
        <p:sp>
          <p:nvSpPr>
            <p:cNvPr id="9" name="CuadroTexto 8">
              <a:extLst>
                <a:ext uri="{FF2B5EF4-FFF2-40B4-BE49-F238E27FC236}">
                  <a16:creationId xmlns:a16="http://schemas.microsoft.com/office/drawing/2014/main" id="{E73A5877-08F8-C53C-6BEC-768A934CDCDD}"/>
                </a:ext>
              </a:extLst>
            </p:cNvPr>
            <p:cNvSpPr txBox="1"/>
            <p:nvPr/>
          </p:nvSpPr>
          <p:spPr>
            <a:xfrm>
              <a:off x="507141" y="295661"/>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aphicFrame>
        <p:nvGraphicFramePr>
          <p:cNvPr id="21" name="Diagrama 20">
            <a:extLst>
              <a:ext uri="{FF2B5EF4-FFF2-40B4-BE49-F238E27FC236}">
                <a16:creationId xmlns:a16="http://schemas.microsoft.com/office/drawing/2014/main" id="{D778E643-C775-6406-F955-06B669A4CDF2}"/>
              </a:ext>
            </a:extLst>
          </p:cNvPr>
          <p:cNvGraphicFramePr/>
          <p:nvPr>
            <p:extLst>
              <p:ext uri="{D42A27DB-BD31-4B8C-83A1-F6EECF244321}">
                <p14:modId xmlns:p14="http://schemas.microsoft.com/office/powerpoint/2010/main" val="590023386"/>
              </p:ext>
            </p:extLst>
          </p:nvPr>
        </p:nvGraphicFramePr>
        <p:xfrm>
          <a:off x="8576144" y="199804"/>
          <a:ext cx="3362097" cy="565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Rectángulo 3">
            <a:extLst>
              <a:ext uri="{FF2B5EF4-FFF2-40B4-BE49-F238E27FC236}">
                <a16:creationId xmlns:a16="http://schemas.microsoft.com/office/drawing/2014/main" id="{CE0A5FD9-3627-61A8-73F0-F25FCB5CF15A}"/>
              </a:ext>
            </a:extLst>
          </p:cNvPr>
          <p:cNvSpPr/>
          <p:nvPr/>
        </p:nvSpPr>
        <p:spPr>
          <a:xfrm>
            <a:off x="8441557" y="199804"/>
            <a:ext cx="3420152" cy="835224"/>
          </a:xfrm>
          <a:prstGeom prst="rect">
            <a:avLst/>
          </a:prstGeom>
          <a:ln>
            <a:noFill/>
          </a:ln>
          <a:effectLst>
            <a:outerShdw blurRad="63500" sx="102000" sy="102000" algn="ctr" rotWithShape="0">
              <a:prstClr val="black">
                <a:alpha val="40000"/>
              </a:prstClr>
            </a:outerShdw>
          </a:effectLst>
        </p:spPr>
        <p:txBody>
          <a:bodyPr/>
          <a:lstStyle/>
          <a:p>
            <a:endParaRPr lang="de-DE"/>
          </a:p>
        </p:txBody>
      </p:sp>
      <p:sp>
        <p:nvSpPr>
          <p:cNvPr id="5" name="Rectángulo: esquinas redondeadas 4">
            <a:extLst>
              <a:ext uri="{FF2B5EF4-FFF2-40B4-BE49-F238E27FC236}">
                <a16:creationId xmlns:a16="http://schemas.microsoft.com/office/drawing/2014/main" id="{30D9BFE5-BB0B-F9E5-A678-5877B3B38950}"/>
              </a:ext>
            </a:extLst>
          </p:cNvPr>
          <p:cNvSpPr/>
          <p:nvPr/>
        </p:nvSpPr>
        <p:spPr>
          <a:xfrm>
            <a:off x="8443226" y="199804"/>
            <a:ext cx="2938458" cy="522015"/>
          </a:xfrm>
          <a:prstGeom prst="roundRect">
            <a:avLst>
              <a:gd name="adj" fmla="val 10000"/>
            </a:avLst>
          </a:prstGeom>
          <a:blipFill>
            <a:blip r:embed="rId9"/>
            <a:srcRect/>
            <a:stretch>
              <a:fillRect t="-19000" b="-19000"/>
            </a:stretch>
          </a:blipFill>
          <a:ln>
            <a:no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6" name="Forma libre: forma 5">
            <a:extLst>
              <a:ext uri="{FF2B5EF4-FFF2-40B4-BE49-F238E27FC236}">
                <a16:creationId xmlns:a16="http://schemas.microsoft.com/office/drawing/2014/main" id="{8C5EDA8C-6EEF-9D9C-3CF1-5915EDCBB80C}"/>
              </a:ext>
            </a:extLst>
          </p:cNvPr>
          <p:cNvSpPr/>
          <p:nvPr/>
        </p:nvSpPr>
        <p:spPr>
          <a:xfrm>
            <a:off x="8921580" y="513013"/>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57BAC2"/>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lvl="0" algn="ctr" defTabSz="977900">
              <a:lnSpc>
                <a:spcPct val="90000"/>
              </a:lnSpc>
              <a:spcBef>
                <a:spcPct val="0"/>
              </a:spcBef>
              <a:spcAft>
                <a:spcPct val="35000"/>
              </a:spcAft>
            </a:pPr>
            <a:r>
              <a:rPr lang="mk-MK" sz="2200" b="1" dirty="0">
                <a:effectLst>
                  <a:outerShdw blurRad="50800" dist="38100" dir="2700000" algn="tl" rotWithShape="0">
                    <a:prstClr val="black">
                      <a:alpha val="40000"/>
                    </a:prstClr>
                  </a:outerShdw>
                </a:effectLst>
              </a:rPr>
              <a:t>Љубовта е трпелива</a:t>
            </a:r>
            <a:endParaRPr lang="es-ES" sz="2200" b="1" kern="1200" dirty="0">
              <a:effectLst>
                <a:outerShdw blurRad="50800" dist="38100" dir="2700000" algn="tl" rotWithShape="0">
                  <a:prstClr val="black">
                    <a:alpha val="40000"/>
                  </a:prstClr>
                </a:outerShdw>
              </a:effectLst>
            </a:endParaRPr>
          </a:p>
        </p:txBody>
      </p:sp>
      <p:sp>
        <p:nvSpPr>
          <p:cNvPr id="18" name="CuadroTexto 17">
            <a:extLst>
              <a:ext uri="{FF2B5EF4-FFF2-40B4-BE49-F238E27FC236}">
                <a16:creationId xmlns:a16="http://schemas.microsoft.com/office/drawing/2014/main" id="{BEEACBD4-CC98-E810-7051-DFDE727911A1}"/>
              </a:ext>
            </a:extLst>
          </p:cNvPr>
          <p:cNvSpPr txBox="1"/>
          <p:nvPr/>
        </p:nvSpPr>
        <p:spPr>
          <a:xfrm>
            <a:off x="140982" y="4191243"/>
            <a:ext cx="6240406" cy="2585323"/>
          </a:xfrm>
          <a:prstGeom prst="rect">
            <a:avLst/>
          </a:prstGeom>
          <a:noFill/>
        </p:spPr>
        <p:txBody>
          <a:bodyPr wrap="square">
            <a:spAutoFit/>
          </a:bodyPr>
          <a:lstStyle/>
          <a:p>
            <a:r>
              <a:rPr lang="ru-RU" b="1" dirty="0"/>
              <a:t>Потоа војниците на управителот го одведоа Исус во преториумот и ја собраа целата кохорта околу него. Го соблекоа и му облекоа црвена облека, а откако испреплија венец од трње, му ја ставија на главата. Му ставија трска во десната рака и клекнаа пред него, потсмевајќи му се. „Радувај се, Цару Јудејски!“, рекоа. Плукнаа на него, ја зедоа трска и го удрија по главата. Откако му се потсмеваа, му ја соблекоа облеката, му ја облекоа неговата облека и го одведоа да биде распнат (Матеј 27:27-31).</a:t>
            </a:r>
            <a:endParaRPr lang="es-ES" b="1" dirty="0"/>
          </a:p>
        </p:txBody>
      </p:sp>
      <p:grpSp>
        <p:nvGrpSpPr>
          <p:cNvPr id="8" name="Grupo 7">
            <a:extLst>
              <a:ext uri="{FF2B5EF4-FFF2-40B4-BE49-F238E27FC236}">
                <a16:creationId xmlns:a16="http://schemas.microsoft.com/office/drawing/2014/main" id="{CAA3DC2F-D07F-5397-9A54-2480D2076AAE}"/>
              </a:ext>
            </a:extLst>
          </p:cNvPr>
          <p:cNvGrpSpPr/>
          <p:nvPr/>
        </p:nvGrpSpPr>
        <p:grpSpPr>
          <a:xfrm>
            <a:off x="355941" y="3168193"/>
            <a:ext cx="3172467" cy="969366"/>
            <a:chOff x="355941" y="3168193"/>
            <a:chExt cx="3172467" cy="969366"/>
          </a:xfrm>
        </p:grpSpPr>
        <p:pic>
          <p:nvPicPr>
            <p:cNvPr id="23" name="Imagen 22">
              <a:extLst>
                <a:ext uri="{FF2B5EF4-FFF2-40B4-BE49-F238E27FC236}">
                  <a16:creationId xmlns:a16="http://schemas.microsoft.com/office/drawing/2014/main" id="{4B302844-4D74-07B6-935D-40336E089AF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55941" y="3168193"/>
              <a:ext cx="3044563" cy="969366"/>
            </a:xfrm>
            <a:prstGeom prst="rect">
              <a:avLst/>
            </a:prstGeom>
          </p:spPr>
        </p:pic>
        <p:sp>
          <p:nvSpPr>
            <p:cNvPr id="10" name="CuadroTexto 9">
              <a:extLst>
                <a:ext uri="{FF2B5EF4-FFF2-40B4-BE49-F238E27FC236}">
                  <a16:creationId xmlns:a16="http://schemas.microsoft.com/office/drawing/2014/main" id="{FC9DF116-9A58-FF27-06FB-586C80C1B370}"/>
                </a:ext>
              </a:extLst>
            </p:cNvPr>
            <p:cNvSpPr txBox="1"/>
            <p:nvPr/>
          </p:nvSpPr>
          <p:spPr>
            <a:xfrm rot="541628">
              <a:off x="1033932" y="3177064"/>
              <a:ext cx="2494476" cy="923330"/>
            </a:xfrm>
            <a:prstGeom prst="rect">
              <a:avLst/>
            </a:prstGeom>
            <a:noFill/>
          </p:spPr>
          <p:txBody>
            <a:bodyPr wrap="square" rtlCol="0">
              <a:spAutoFit/>
              <a:scene3d>
                <a:camera prst="perspectiveHeroicExtremeRightFacing"/>
                <a:lightRig rig="threePt" dir="t"/>
              </a:scene3d>
            </a:bodyPr>
            <a:lstStyle/>
            <a:p>
              <a:pPr algn="ctr"/>
              <a:r>
                <a:rPr lang="ru-RU"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манифестираше овој аспект на љубовта?</a:t>
              </a:r>
              <a:endParaRPr lang="es-ES"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25" name="CuadroTexto 24">
            <a:extLst>
              <a:ext uri="{FF2B5EF4-FFF2-40B4-BE49-F238E27FC236}">
                <a16:creationId xmlns:a16="http://schemas.microsoft.com/office/drawing/2014/main" id="{4B13B1A6-2615-BDF0-BC6A-6F5DD8ED4EC3}"/>
              </a:ext>
            </a:extLst>
          </p:cNvPr>
          <p:cNvSpPr txBox="1"/>
          <p:nvPr/>
        </p:nvSpPr>
        <p:spPr>
          <a:xfrm>
            <a:off x="96057" y="1103860"/>
            <a:ext cx="9741367" cy="1754326"/>
          </a:xfrm>
          <a:prstGeom prst="rect">
            <a:avLst/>
          </a:prstGeom>
          <a:noFill/>
        </p:spPr>
        <p:txBody>
          <a:bodyPr wrap="square">
            <a:spAutoFit/>
          </a:bodyPr>
          <a:lstStyle/>
          <a:p>
            <a:r>
              <a:rPr lang="ru-RU" b="1" dirty="0"/>
              <a:t>Трпението, или долготрпеливоста, е скапоцен атрибут во свет каде што преовладуваат нетрпеливоста и нетолеранцијата. Љубовта е великодушна кон грешките, неуспесите и слабостите на другите. Таа признава дека сите човечки суштества се погрешни и дека, затоа, треба да се очекуваат манифестации на грешките што произлегуваат од вродената грешна природа на човештвото. Трпението е спротивно на непромисленоста, страсните изрази и мисли и раздразливоста.</a:t>
            </a:r>
            <a:endParaRPr lang="es-ES" b="1" dirty="0"/>
          </a:p>
        </p:txBody>
      </p:sp>
      <p:pic>
        <p:nvPicPr>
          <p:cNvPr id="28" name="Imagen 27" descr="Dibujo de una persona&#10;&#10;Descripción generada automáticamente con confianza baja">
            <a:extLst>
              <a:ext uri="{FF2B5EF4-FFF2-40B4-BE49-F238E27FC236}">
                <a16:creationId xmlns:a16="http://schemas.microsoft.com/office/drawing/2014/main" id="{61E6F5C2-6A14-5007-D31F-5E6D8996CB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37424" y="1261871"/>
            <a:ext cx="2213594" cy="5536345"/>
          </a:xfrm>
          <a:prstGeom prst="roundRect">
            <a:avLst>
              <a:gd name="adj" fmla="val 8594"/>
            </a:avLst>
          </a:prstGeom>
          <a:solidFill>
            <a:srgbClr val="FFFFFF">
              <a:shade val="85000"/>
            </a:srgbClr>
          </a:solidFill>
          <a:ln>
            <a:noFill/>
          </a:ln>
          <a:effectLst/>
          <a:scene3d>
            <a:camera prst="orthographicFront"/>
            <a:lightRig rig="threePt" dir="t"/>
          </a:scene3d>
          <a:sp3d>
            <a:bevelT prst="slope"/>
          </a:sp3d>
        </p:spPr>
      </p:pic>
      <p:pic>
        <p:nvPicPr>
          <p:cNvPr id="31" name="Imagen 30" descr="Grupo de personas en frente de un edificio&#10;&#10;Descripción generada automáticamente con confianza media">
            <a:extLst>
              <a:ext uri="{FF2B5EF4-FFF2-40B4-BE49-F238E27FC236}">
                <a16:creationId xmlns:a16="http://schemas.microsoft.com/office/drawing/2014/main" id="{2C6594D7-4899-2AD3-9F94-5CB6851D8630}"/>
              </a:ext>
            </a:extLst>
          </p:cNvPr>
          <p:cNvPicPr>
            <a:picLocks noChangeAspect="1"/>
          </p:cNvPicPr>
          <p:nvPr/>
        </p:nvPicPr>
        <p:blipFill rotWithShape="1">
          <a:blip r:embed="rId12">
            <a:extLst>
              <a:ext uri="{BEBA8EAE-BF5A-486C-A8C5-ECC9F3942E4B}">
                <a14:imgProps xmlns:a14="http://schemas.microsoft.com/office/drawing/2010/main">
                  <a14:imgLayer r:embed="rId13">
                    <a14:imgEffect>
                      <a14:brightnessContrast bright="20000" contrast="-20000"/>
                    </a14:imgEffect>
                  </a14:imgLayer>
                </a14:imgProps>
              </a:ext>
              <a:ext uri="{28A0092B-C50C-407E-A947-70E740481C1C}">
                <a14:useLocalDpi xmlns:a14="http://schemas.microsoft.com/office/drawing/2010/main" val="0"/>
              </a:ext>
            </a:extLst>
          </a:blip>
          <a:srcRect r="11743" b="3698"/>
          <a:stretch/>
        </p:blipFill>
        <p:spPr>
          <a:xfrm>
            <a:off x="6381388" y="3086563"/>
            <a:ext cx="3341045" cy="3645596"/>
          </a:xfrm>
          <a:prstGeom prst="roundRect">
            <a:avLst>
              <a:gd name="adj" fmla="val 8594"/>
            </a:avLst>
          </a:prstGeom>
          <a:solidFill>
            <a:srgbClr val="FFFFFF">
              <a:shade val="85000"/>
            </a:srgbClr>
          </a:solidFill>
          <a:ln>
            <a:noFill/>
          </a:ln>
          <a:effectLst/>
          <a:scene3d>
            <a:camera prst="orthographicFront"/>
            <a:lightRig rig="threePt" dir="t"/>
          </a:scene3d>
          <a:sp3d>
            <a:bevelT prst="slope"/>
          </a:sp3d>
        </p:spPr>
      </p:pic>
    </p:spTree>
    <p:extLst>
      <p:ext uri="{BB962C8B-B14F-4D97-AF65-F5344CB8AC3E}">
        <p14:creationId xmlns:p14="http://schemas.microsoft.com/office/powerpoint/2010/main" val="728568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800" decel="100000"/>
                                        <p:tgtEl>
                                          <p:spTgt spid="6"/>
                                        </p:tgtEl>
                                      </p:cBhvr>
                                    </p:animEffect>
                                    <p:anim calcmode="lin" valueType="num">
                                      <p:cBhvr>
                                        <p:cTn id="12" dur="800" decel="100000" fill="hold"/>
                                        <p:tgtEl>
                                          <p:spTgt spid="6"/>
                                        </p:tgtEl>
                                        <p:attrNameLst>
                                          <p:attrName>style.rotation</p:attrName>
                                        </p:attrNameLst>
                                      </p:cBhvr>
                                      <p:tavLst>
                                        <p:tav tm="0">
                                          <p:val>
                                            <p:fltVal val="-90"/>
                                          </p:val>
                                        </p:tav>
                                        <p:tav tm="100000">
                                          <p:val>
                                            <p:fltVal val="0"/>
                                          </p:val>
                                        </p:tav>
                                      </p:tavLst>
                                    </p:anim>
                                    <p:anim calcmode="lin" valueType="num">
                                      <p:cBhvr>
                                        <p:cTn id="13" dur="800" decel="100000" fill="hold"/>
                                        <p:tgtEl>
                                          <p:spTgt spid="6"/>
                                        </p:tgtEl>
                                        <p:attrNameLst>
                                          <p:attrName>ppt_x</p:attrName>
                                        </p:attrNameLst>
                                      </p:cBhvr>
                                      <p:tavLst>
                                        <p:tav tm="0">
                                          <p:val>
                                            <p:strVal val="#ppt_x+0.4"/>
                                          </p:val>
                                        </p:tav>
                                        <p:tav tm="100000">
                                          <p:val>
                                            <p:strVal val="#ppt_x-0.05"/>
                                          </p:val>
                                        </p:tav>
                                      </p:tavLst>
                                    </p:anim>
                                    <p:anim calcmode="lin" valueType="num">
                                      <p:cBhvr>
                                        <p:cTn id="14" dur="800" decel="100000" fill="hold"/>
                                        <p:tgtEl>
                                          <p:spTgt spid="6"/>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4" dur="1000" fill="hold"/>
                                        <p:tgtEl>
                                          <p:spTgt spid="7"/>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left)">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p:cTn id="38" dur="500" fill="hold"/>
                                        <p:tgtEl>
                                          <p:spTgt spid="31"/>
                                        </p:tgtEl>
                                        <p:attrNameLst>
                                          <p:attrName>ppt_w</p:attrName>
                                        </p:attrNameLst>
                                      </p:cBhvr>
                                      <p:tavLst>
                                        <p:tav tm="0">
                                          <p:val>
                                            <p:fltVal val="0"/>
                                          </p:val>
                                        </p:tav>
                                        <p:tav tm="100000">
                                          <p:val>
                                            <p:strVal val="#ppt_w"/>
                                          </p:val>
                                        </p:tav>
                                      </p:tavLst>
                                    </p:anim>
                                    <p:anim calcmode="lin" valueType="num">
                                      <p:cBhvr>
                                        <p:cTn id="39" dur="500" fill="hold"/>
                                        <p:tgtEl>
                                          <p:spTgt spid="31"/>
                                        </p:tgtEl>
                                        <p:attrNameLst>
                                          <p:attrName>ppt_h</p:attrName>
                                        </p:attrNameLst>
                                      </p:cBhvr>
                                      <p:tavLst>
                                        <p:tav tm="0">
                                          <p:val>
                                            <p:fltVal val="0"/>
                                          </p:val>
                                        </p:tav>
                                        <p:tav tm="100000">
                                          <p:val>
                                            <p:strVal val="#ppt_h"/>
                                          </p:val>
                                        </p:tav>
                                      </p:tavLst>
                                    </p:anim>
                                    <p:animEffect transition="in" filter="fade">
                                      <p:cBhvr>
                                        <p:cTn id="40" dur="500"/>
                                        <p:tgtEl>
                                          <p:spTgt spid="31"/>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52" dur="1000" fill="hold"/>
                                        <p:tgtEl>
                                          <p:spTgt spid="8"/>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8"/>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p:cTn id="61" dur="500" fill="hold"/>
                                        <p:tgtEl>
                                          <p:spTgt spid="28"/>
                                        </p:tgtEl>
                                        <p:attrNameLst>
                                          <p:attrName>ppt_w</p:attrName>
                                        </p:attrNameLst>
                                      </p:cBhvr>
                                      <p:tavLst>
                                        <p:tav tm="0">
                                          <p:val>
                                            <p:fltVal val="0"/>
                                          </p:val>
                                        </p:tav>
                                        <p:tav tm="100000">
                                          <p:val>
                                            <p:strVal val="#ppt_w"/>
                                          </p:val>
                                        </p:tav>
                                      </p:tavLst>
                                    </p:anim>
                                    <p:anim calcmode="lin" valueType="num">
                                      <p:cBhvr>
                                        <p:cTn id="62" dur="500" fill="hold"/>
                                        <p:tgtEl>
                                          <p:spTgt spid="28"/>
                                        </p:tgtEl>
                                        <p:attrNameLst>
                                          <p:attrName>ppt_h</p:attrName>
                                        </p:attrNameLst>
                                      </p:cBhvr>
                                      <p:tavLst>
                                        <p:tav tm="0">
                                          <p:val>
                                            <p:fltVal val="0"/>
                                          </p:val>
                                        </p:tav>
                                        <p:tav tm="100000">
                                          <p:val>
                                            <p:strVal val="#ppt_h"/>
                                          </p:val>
                                        </p:tav>
                                      </p:tavLst>
                                    </p:anim>
                                    <p:animEffect transition="in" filter="fade">
                                      <p:cBhvr>
                                        <p:cTn id="63" dur="500"/>
                                        <p:tgtEl>
                                          <p:spTgt spid="28"/>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8" grpId="0"/>
      <p:bldP spid="2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3B4B985C-6688-499C-B697-029DD34DC6E8}"/>
              </a:ext>
            </a:extLst>
          </p:cNvPr>
          <p:cNvSpPr txBox="1"/>
          <p:nvPr/>
        </p:nvSpPr>
        <p:spPr>
          <a:xfrm>
            <a:off x="6866344" y="1293025"/>
            <a:ext cx="5137236" cy="830997"/>
          </a:xfrm>
          <a:prstGeom prst="rect">
            <a:avLst/>
          </a:prstGeom>
          <a:noFill/>
        </p:spPr>
        <p:txBody>
          <a:bodyPr wrap="square">
            <a:spAutoFit/>
          </a:bodyPr>
          <a:lstStyle/>
          <a:p>
            <a:r>
              <a:rPr lang="ru-RU" sz="1600" b="1" dirty="0"/>
              <a:t>Зошто си тажна, душо моја, и зошто си вознемирена во мене? Надевај се на Бога, зашто јас ќе Го фалам Него, мојот Спасител и мојот Бог (Псалм 43:5).</a:t>
            </a:r>
            <a:endParaRPr lang="es-ES" sz="1600" b="1" dirty="0"/>
          </a:p>
        </p:txBody>
      </p:sp>
      <p:sp>
        <p:nvSpPr>
          <p:cNvPr id="12" name="CuadroTexto 11">
            <a:extLst>
              <a:ext uri="{FF2B5EF4-FFF2-40B4-BE49-F238E27FC236}">
                <a16:creationId xmlns:a16="http://schemas.microsoft.com/office/drawing/2014/main" id="{8EB3B2A9-C7D4-C532-07D4-3AB25AB6AE08}"/>
              </a:ext>
            </a:extLst>
          </p:cNvPr>
          <p:cNvSpPr txBox="1"/>
          <p:nvPr/>
        </p:nvSpPr>
        <p:spPr>
          <a:xfrm>
            <a:off x="442945" y="1291290"/>
            <a:ext cx="6245722" cy="584775"/>
          </a:xfrm>
          <a:prstGeom prst="rect">
            <a:avLst/>
          </a:prstGeom>
          <a:noFill/>
        </p:spPr>
        <p:txBody>
          <a:bodyPr wrap="square">
            <a:spAutoFit/>
          </a:bodyPr>
          <a:lstStyle/>
          <a:p>
            <a:r>
              <a:rPr lang="ru-RU" sz="1600" b="1" dirty="0"/>
              <a:t>Никој никогаш не чул, ниту уво чуло, ниту око видело друг Бог освен Тебе, Кој дејствува во име на оние што Го чекаат (Исаија 64:4).</a:t>
            </a:r>
            <a:endParaRPr lang="es-ES" sz="1600" b="1" dirty="0"/>
          </a:p>
        </p:txBody>
      </p:sp>
      <p:sp>
        <p:nvSpPr>
          <p:cNvPr id="14" name="CuadroTexto 13">
            <a:extLst>
              <a:ext uri="{FF2B5EF4-FFF2-40B4-BE49-F238E27FC236}">
                <a16:creationId xmlns:a16="http://schemas.microsoft.com/office/drawing/2014/main" id="{2836D555-2900-0161-7843-6773DB5DD22B}"/>
              </a:ext>
            </a:extLst>
          </p:cNvPr>
          <p:cNvSpPr txBox="1"/>
          <p:nvPr/>
        </p:nvSpPr>
        <p:spPr>
          <a:xfrm>
            <a:off x="442944" y="5359462"/>
            <a:ext cx="4718904" cy="1477328"/>
          </a:xfrm>
          <a:prstGeom prst="rect">
            <a:avLst/>
          </a:prstGeom>
          <a:noFill/>
        </p:spPr>
        <p:txBody>
          <a:bodyPr wrap="square">
            <a:spAutoFit/>
          </a:bodyPr>
          <a:lstStyle/>
          <a:p>
            <a:r>
              <a:rPr lang="ru-RU" b="1" dirty="0"/>
              <a:t>Затоа, браќа и сестри, бидете трпеливи до доаѓањето на Господ. Гледајте како земјоделецот го чека драгоцениот плод на земјата, трпеливо чекајќи го додека не ги добие раните и доцните дождови (Јаков 5:7).</a:t>
            </a:r>
            <a:endParaRPr lang="es-ES" b="1" dirty="0"/>
          </a:p>
        </p:txBody>
      </p:sp>
      <p:sp>
        <p:nvSpPr>
          <p:cNvPr id="16" name="CuadroTexto 15">
            <a:extLst>
              <a:ext uri="{FF2B5EF4-FFF2-40B4-BE49-F238E27FC236}">
                <a16:creationId xmlns:a16="http://schemas.microsoft.com/office/drawing/2014/main" id="{2AC95952-C9A4-42A2-288D-3F1392B49650}"/>
              </a:ext>
            </a:extLst>
          </p:cNvPr>
          <p:cNvSpPr txBox="1"/>
          <p:nvPr/>
        </p:nvSpPr>
        <p:spPr>
          <a:xfrm>
            <a:off x="4132771" y="247062"/>
            <a:ext cx="3546496" cy="646331"/>
          </a:xfrm>
          <a:prstGeom prst="rect">
            <a:avLst/>
          </a:prstGeom>
          <a:noFill/>
        </p:spPr>
        <p:txBody>
          <a:bodyPr wrap="square">
            <a:spAutoFit/>
          </a:bodyPr>
          <a:lstStyle/>
          <a:p>
            <a:r>
              <a:rPr lang="ru-RU" b="1" dirty="0"/>
              <a:t>Добро е тивко да се чека спасението од Јехова (Плач 3:26).</a:t>
            </a:r>
            <a:endParaRPr lang="es-ES" b="1" dirty="0"/>
          </a:p>
        </p:txBody>
      </p:sp>
      <p:grpSp>
        <p:nvGrpSpPr>
          <p:cNvPr id="6" name="Grupo 5">
            <a:extLst>
              <a:ext uri="{FF2B5EF4-FFF2-40B4-BE49-F238E27FC236}">
                <a16:creationId xmlns:a16="http://schemas.microsoft.com/office/drawing/2014/main" id="{E928990D-9EF7-8AB8-1446-CF417D947B9A}"/>
              </a:ext>
            </a:extLst>
          </p:cNvPr>
          <p:cNvGrpSpPr/>
          <p:nvPr/>
        </p:nvGrpSpPr>
        <p:grpSpPr>
          <a:xfrm>
            <a:off x="130634" y="136129"/>
            <a:ext cx="3468504" cy="1202288"/>
            <a:chOff x="130634" y="136129"/>
            <a:chExt cx="3468504" cy="1202288"/>
          </a:xfrm>
        </p:grpSpPr>
        <p:pic>
          <p:nvPicPr>
            <p:cNvPr id="2" name="Imagen 1">
              <a:extLst>
                <a:ext uri="{FF2B5EF4-FFF2-40B4-BE49-F238E27FC236}">
                  <a16:creationId xmlns:a16="http://schemas.microsoft.com/office/drawing/2014/main" id="{320E3721-AB92-AC2C-1423-CF066A37673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0634" y="136129"/>
              <a:ext cx="3282195" cy="1202288"/>
            </a:xfrm>
            <a:prstGeom prst="rect">
              <a:avLst/>
            </a:prstGeom>
          </p:spPr>
        </p:pic>
        <p:sp>
          <p:nvSpPr>
            <p:cNvPr id="4" name="CuadroTexto 3">
              <a:extLst>
                <a:ext uri="{FF2B5EF4-FFF2-40B4-BE49-F238E27FC236}">
                  <a16:creationId xmlns:a16="http://schemas.microsoft.com/office/drawing/2014/main" id="{7FDF3366-D2F3-ACE1-85B9-04DBD23ACFDE}"/>
                </a:ext>
              </a:extLst>
            </p:cNvPr>
            <p:cNvSpPr txBox="1"/>
            <p:nvPr/>
          </p:nvSpPr>
          <p:spPr>
            <a:xfrm rot="21408114">
              <a:off x="832010" y="449307"/>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10" name="Imagen 9" descr="Imagen que contiene persona, viendo, sostener, alimentos&#10;&#10;Descripción generada automáticamente">
            <a:extLst>
              <a:ext uri="{FF2B5EF4-FFF2-40B4-BE49-F238E27FC236}">
                <a16:creationId xmlns:a16="http://schemas.microsoft.com/office/drawing/2014/main" id="{C7CB6439-1896-7B2F-A12D-28BF9B82D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1624" y="2294626"/>
            <a:ext cx="6671956" cy="4362749"/>
          </a:xfrm>
          <a:prstGeom prst="rect">
            <a:avLst/>
          </a:prstGeom>
          <a:ln w="38100" cap="sq">
            <a:solidFill>
              <a:srgbClr val="94B340"/>
            </a:solidFill>
            <a:prstDash val="solid"/>
            <a:miter lim="800000"/>
          </a:ln>
          <a:effectLst>
            <a:outerShdw blurRad="50800" dist="38100" dir="2700000" algn="tl" rotWithShape="0">
              <a:srgbClr val="000000">
                <a:alpha val="43000"/>
              </a:srgbClr>
            </a:outerShdw>
          </a:effectLst>
        </p:spPr>
      </p:pic>
      <p:pic>
        <p:nvPicPr>
          <p:cNvPr id="13" name="Imagen 12" descr="Un dibujo de una persona&#10;&#10;Descripción generada automáticamente con confianza baja">
            <a:extLst>
              <a:ext uri="{FF2B5EF4-FFF2-40B4-BE49-F238E27FC236}">
                <a16:creationId xmlns:a16="http://schemas.microsoft.com/office/drawing/2014/main" id="{06013E09-A296-FE8D-F855-864645DC71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7857" y="1959604"/>
            <a:ext cx="4718903" cy="3377875"/>
          </a:xfrm>
          <a:prstGeom prst="rect">
            <a:avLst/>
          </a:prstGeom>
          <a:ln w="38100" cap="sq">
            <a:solidFill>
              <a:srgbClr val="94B340"/>
            </a:solidFill>
            <a:prstDash val="solid"/>
            <a:miter lim="800000"/>
          </a:ln>
          <a:effectLst>
            <a:outerShdw blurRad="50800" dist="38100" dir="2700000" algn="tl" rotWithShape="0">
              <a:srgbClr val="000000">
                <a:alpha val="43000"/>
              </a:srgbClr>
            </a:outerShdw>
          </a:effectLst>
        </p:spPr>
      </p:pic>
      <p:graphicFrame>
        <p:nvGraphicFramePr>
          <p:cNvPr id="3" name="Diagrama 2">
            <a:extLst>
              <a:ext uri="{FF2B5EF4-FFF2-40B4-BE49-F238E27FC236}">
                <a16:creationId xmlns:a16="http://schemas.microsoft.com/office/drawing/2014/main" id="{1FEF6633-D207-F496-8A47-4965B8DDC226}"/>
              </a:ext>
            </a:extLst>
          </p:cNvPr>
          <p:cNvGraphicFramePr/>
          <p:nvPr>
            <p:extLst>
              <p:ext uri="{D42A27DB-BD31-4B8C-83A1-F6EECF244321}">
                <p14:modId xmlns:p14="http://schemas.microsoft.com/office/powerpoint/2010/main" val="284143814"/>
              </p:ext>
            </p:extLst>
          </p:nvPr>
        </p:nvGraphicFramePr>
        <p:xfrm>
          <a:off x="8583428" y="200625"/>
          <a:ext cx="3420152" cy="83522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Imagen 4">
            <a:extLst>
              <a:ext uri="{FF2B5EF4-FFF2-40B4-BE49-F238E27FC236}">
                <a16:creationId xmlns:a16="http://schemas.microsoft.com/office/drawing/2014/main" id="{83D1B35C-D06A-22BA-BBC8-CADEF4C91010}"/>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776458" y="340727"/>
            <a:ext cx="356313" cy="251791"/>
          </a:xfrm>
          <a:prstGeom prst="rect">
            <a:avLst/>
          </a:prstGeom>
        </p:spPr>
      </p:pic>
      <p:pic>
        <p:nvPicPr>
          <p:cNvPr id="9" name="Imagen 8">
            <a:extLst>
              <a:ext uri="{FF2B5EF4-FFF2-40B4-BE49-F238E27FC236}">
                <a16:creationId xmlns:a16="http://schemas.microsoft.com/office/drawing/2014/main" id="{E80B3E3B-96A9-297B-06FD-BC70330506F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30634" y="1358938"/>
            <a:ext cx="356313" cy="251791"/>
          </a:xfrm>
          <a:prstGeom prst="rect">
            <a:avLst/>
          </a:prstGeom>
        </p:spPr>
      </p:pic>
      <p:pic>
        <p:nvPicPr>
          <p:cNvPr id="11" name="Imagen 10">
            <a:extLst>
              <a:ext uri="{FF2B5EF4-FFF2-40B4-BE49-F238E27FC236}">
                <a16:creationId xmlns:a16="http://schemas.microsoft.com/office/drawing/2014/main" id="{AC9F18BE-4D8F-EDD2-3DD2-45478A7031AD}"/>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6551551" y="1362664"/>
            <a:ext cx="356313" cy="251791"/>
          </a:xfrm>
          <a:prstGeom prst="rect">
            <a:avLst/>
          </a:prstGeom>
        </p:spPr>
      </p:pic>
      <p:pic>
        <p:nvPicPr>
          <p:cNvPr id="15" name="Imagen 14">
            <a:extLst>
              <a:ext uri="{FF2B5EF4-FFF2-40B4-BE49-F238E27FC236}">
                <a16:creationId xmlns:a16="http://schemas.microsoft.com/office/drawing/2014/main" id="{6431E5E3-36D3-C0DE-6A28-208AE638BE2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125037" y="5434563"/>
            <a:ext cx="356313" cy="251791"/>
          </a:xfrm>
          <a:prstGeom prst="rect">
            <a:avLst/>
          </a:prstGeom>
        </p:spPr>
      </p:pic>
    </p:spTree>
    <p:extLst>
      <p:ext uri="{BB962C8B-B14F-4D97-AF65-F5344CB8AC3E}">
        <p14:creationId xmlns:p14="http://schemas.microsoft.com/office/powerpoint/2010/main" val="3618868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strips(downLeft)">
                                      <p:cBhvr>
                                        <p:cTn id="19" dur="500"/>
                                        <p:tgtEl>
                                          <p:spTgt spid="13"/>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left)">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wipe(left)">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12" fill="hold"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strips(downLeft)">
                                      <p:cBhvr>
                                        <p:cTn id="50" dur="500"/>
                                        <p:tgtEl>
                                          <p:spTgt spid="10"/>
                                        </p:tgtEl>
                                      </p:cBhvr>
                                    </p:animEffect>
                                  </p:childTnLst>
                                </p:cTn>
                              </p:par>
                            </p:childTnLst>
                          </p:cTn>
                        </p:par>
                        <p:par>
                          <p:cTn id="51" fill="hold">
                            <p:stCondLst>
                              <p:cond delay="500"/>
                            </p:stCondLst>
                            <p:childTnLst>
                              <p:par>
                                <p:cTn id="52" presetID="22" presetClass="entr" presetSubtype="8" fill="hold" nodeType="after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left)">
                                      <p:cBhvr>
                                        <p:cTn id="54" dur="500"/>
                                        <p:tgtEl>
                                          <p:spTgt spid="15"/>
                                        </p:tgtEl>
                                      </p:cBhvr>
                                    </p:animEffect>
                                  </p:childTnLst>
                                </p:cTn>
                              </p:par>
                            </p:childTnLst>
                          </p:cTn>
                        </p:par>
                        <p:par>
                          <p:cTn id="55" fill="hold">
                            <p:stCondLst>
                              <p:cond delay="1000"/>
                            </p:stCondLst>
                            <p:childTnLst>
                              <p:par>
                                <p:cTn id="56" presetID="22" presetClass="entr" presetSubtype="8" fill="hold" grpId="0" nodeType="after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left)">
                                      <p:cBhvr>
                                        <p:cTn id="5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4"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A79C2E27-519D-650C-1E22-FC991EDD1C29}"/>
              </a:ext>
            </a:extLst>
          </p:cNvPr>
          <p:cNvSpPr txBox="1"/>
          <p:nvPr/>
        </p:nvSpPr>
        <p:spPr>
          <a:xfrm>
            <a:off x="251016" y="1225689"/>
            <a:ext cx="3887436" cy="5355312"/>
          </a:xfrm>
          <a:prstGeom prst="rect">
            <a:avLst/>
          </a:prstGeom>
          <a:noFill/>
        </p:spPr>
        <p:txBody>
          <a:bodyPr wrap="square">
            <a:spAutoFit/>
          </a:bodyPr>
          <a:lstStyle/>
          <a:p>
            <a:r>
              <a:rPr lang="ru-RU" b="1" dirty="0"/>
              <a:t>Оваа изјава за љубовта ја покажува бесконечната трпеливост на оној кој секогаш е воден од љубовта. Тој трпеливо го поднесува чудното однесување на другите, можеби пресметано да го повреди или вознемири, бидејќи кај своите ближни гледа души за кои Христос умрел, души заведени од Сатаната и затоа заслужуваат сочувство и помош, а не осуда или суров третман. Љубовта, која е совршен израз на Божјиот закон, постојано работи за најголемото можно добро на другите и затоа е подготвена да се однесува кон неповолното однесување кај другите со разбирање, трпение и сочувство инспирирано од Бога.</a:t>
            </a:r>
            <a:endParaRPr lang="es-ES" b="1" dirty="0"/>
          </a:p>
        </p:txBody>
      </p:sp>
      <p:sp>
        <p:nvSpPr>
          <p:cNvPr id="6" name="Rectángulo: esquinas redondeadas 5">
            <a:extLst>
              <a:ext uri="{FF2B5EF4-FFF2-40B4-BE49-F238E27FC236}">
                <a16:creationId xmlns:a16="http://schemas.microsoft.com/office/drawing/2014/main" id="{F0A2F382-C579-BBDC-C781-78AB320A0B49}"/>
              </a:ext>
            </a:extLst>
          </p:cNvPr>
          <p:cNvSpPr/>
          <p:nvPr/>
        </p:nvSpPr>
        <p:spPr>
          <a:xfrm>
            <a:off x="8554000" y="156482"/>
            <a:ext cx="2939128" cy="521468"/>
          </a:xfrm>
          <a:prstGeom prst="roundRect">
            <a:avLst>
              <a:gd name="adj" fmla="val 10000"/>
            </a:avLst>
          </a:prstGeom>
          <a:blipFill>
            <a:blip r:embed="rId3"/>
            <a:srcRect/>
            <a:stretch>
              <a:fillRect t="-64000" b="-64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8" name="Forma libre: forma 7">
            <a:extLst>
              <a:ext uri="{FF2B5EF4-FFF2-40B4-BE49-F238E27FC236}">
                <a16:creationId xmlns:a16="http://schemas.microsoft.com/office/drawing/2014/main" id="{44359C42-66AA-19E0-A3CD-0B48C82956AC}"/>
              </a:ext>
            </a:extLst>
          </p:cNvPr>
          <p:cNvSpPr/>
          <p:nvPr/>
        </p:nvSpPr>
        <p:spPr>
          <a:xfrm>
            <a:off x="9032463" y="469362"/>
            <a:ext cx="2939128" cy="521468"/>
          </a:xfrm>
          <a:custGeom>
            <a:avLst/>
            <a:gdLst>
              <a:gd name="connsiteX0" fmla="*/ 0 w 2939128"/>
              <a:gd name="connsiteY0" fmla="*/ 52147 h 521468"/>
              <a:gd name="connsiteX1" fmla="*/ 52147 w 2939128"/>
              <a:gd name="connsiteY1" fmla="*/ 0 h 521468"/>
              <a:gd name="connsiteX2" fmla="*/ 2886981 w 2939128"/>
              <a:gd name="connsiteY2" fmla="*/ 0 h 521468"/>
              <a:gd name="connsiteX3" fmla="*/ 2939128 w 2939128"/>
              <a:gd name="connsiteY3" fmla="*/ 52147 h 521468"/>
              <a:gd name="connsiteX4" fmla="*/ 2939128 w 2939128"/>
              <a:gd name="connsiteY4" fmla="*/ 469321 h 521468"/>
              <a:gd name="connsiteX5" fmla="*/ 2886981 w 2939128"/>
              <a:gd name="connsiteY5" fmla="*/ 521468 h 521468"/>
              <a:gd name="connsiteX6" fmla="*/ 52147 w 2939128"/>
              <a:gd name="connsiteY6" fmla="*/ 521468 h 521468"/>
              <a:gd name="connsiteX7" fmla="*/ 0 w 2939128"/>
              <a:gd name="connsiteY7" fmla="*/ 469321 h 521468"/>
              <a:gd name="connsiteX8" fmla="*/ 0 w 2939128"/>
              <a:gd name="connsiteY8" fmla="*/ 52147 h 52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9128" h="521468">
                <a:moveTo>
                  <a:pt x="0" y="52147"/>
                </a:moveTo>
                <a:cubicBezTo>
                  <a:pt x="0" y="23347"/>
                  <a:pt x="23347" y="0"/>
                  <a:pt x="52147" y="0"/>
                </a:cubicBezTo>
                <a:lnTo>
                  <a:pt x="2886981" y="0"/>
                </a:lnTo>
                <a:cubicBezTo>
                  <a:pt x="2915781" y="0"/>
                  <a:pt x="2939128" y="23347"/>
                  <a:pt x="2939128" y="52147"/>
                </a:cubicBezTo>
                <a:lnTo>
                  <a:pt x="2939128" y="469321"/>
                </a:lnTo>
                <a:cubicBezTo>
                  <a:pt x="2939128" y="498121"/>
                  <a:pt x="2915781" y="521468"/>
                  <a:pt x="2886981" y="521468"/>
                </a:cubicBezTo>
                <a:lnTo>
                  <a:pt x="52147" y="521468"/>
                </a:lnTo>
                <a:cubicBezTo>
                  <a:pt x="23347" y="521468"/>
                  <a:pt x="0" y="498121"/>
                  <a:pt x="0" y="469321"/>
                </a:cubicBezTo>
                <a:lnTo>
                  <a:pt x="0" y="52147"/>
                </a:lnTo>
                <a:close/>
              </a:path>
            </a:pathLst>
          </a:custGeom>
          <a:solidFill>
            <a:srgbClr val="B862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093" tIns="99093" rIns="99093" bIns="99093" numCol="1" spcCol="1270" anchor="ctr" anchorCtr="0">
            <a:noAutofit/>
          </a:bodyPr>
          <a:lstStyle/>
          <a:p>
            <a:pPr lvl="0" algn="ctr" defTabSz="977900">
              <a:lnSpc>
                <a:spcPct val="90000"/>
              </a:lnSpc>
              <a:spcBef>
                <a:spcPct val="0"/>
              </a:spcBef>
              <a:spcAft>
                <a:spcPct val="35000"/>
              </a:spcAft>
            </a:pPr>
            <a:r>
              <a:rPr lang="mk-MK" sz="2200" b="1" dirty="0">
                <a:effectLst>
                  <a:outerShdw blurRad="38100" dist="38100" dir="2700000" algn="tl">
                    <a:srgbClr val="000000">
                      <a:alpha val="43137"/>
                    </a:srgbClr>
                  </a:outerShdw>
                </a:effectLst>
              </a:rPr>
              <a:t>Љубовта с</a:t>
            </a:r>
            <a:r>
              <a:rPr lang="es-ES" sz="2200" b="1" dirty="0">
                <a:effectLst>
                  <a:outerShdw blurRad="38100" dist="38100" dir="2700000" algn="tl">
                    <a:srgbClr val="000000">
                      <a:alpha val="43137"/>
                    </a:srgbClr>
                  </a:outerShdw>
                </a:effectLst>
              </a:rPr>
              <a:t>è </a:t>
            </a:r>
            <a:r>
              <a:rPr lang="mk-MK" sz="2200" b="1" dirty="0">
                <a:effectLst>
                  <a:outerShdw blurRad="38100" dist="38100" dir="2700000" algn="tl">
                    <a:srgbClr val="000000">
                      <a:alpha val="43137"/>
                    </a:srgbClr>
                  </a:outerShdw>
                </a:effectLst>
              </a:rPr>
              <a:t>трпи</a:t>
            </a:r>
            <a:endParaRPr lang="es-ES" sz="2200" b="1" kern="1200" dirty="0">
              <a:effectLst>
                <a:outerShdw blurRad="38100" dist="38100" dir="2700000" algn="tl">
                  <a:srgbClr val="000000">
                    <a:alpha val="43137"/>
                  </a:srgbClr>
                </a:outerShdw>
              </a:effectLst>
            </a:endParaRPr>
          </a:p>
        </p:txBody>
      </p:sp>
      <p:grpSp>
        <p:nvGrpSpPr>
          <p:cNvPr id="9" name="Grupo 8">
            <a:extLst>
              <a:ext uri="{FF2B5EF4-FFF2-40B4-BE49-F238E27FC236}">
                <a16:creationId xmlns:a16="http://schemas.microsoft.com/office/drawing/2014/main" id="{1BFC9912-401E-27D4-2565-E37A3CBE6E15}"/>
              </a:ext>
            </a:extLst>
          </p:cNvPr>
          <p:cNvGrpSpPr/>
          <p:nvPr/>
        </p:nvGrpSpPr>
        <p:grpSpPr>
          <a:xfrm>
            <a:off x="182121" y="200879"/>
            <a:ext cx="2208584" cy="880702"/>
            <a:chOff x="182121" y="200879"/>
            <a:chExt cx="2208584" cy="880702"/>
          </a:xfrm>
        </p:grpSpPr>
        <p:pic>
          <p:nvPicPr>
            <p:cNvPr id="2" name="Imagen 1">
              <a:extLst>
                <a:ext uri="{FF2B5EF4-FFF2-40B4-BE49-F238E27FC236}">
                  <a16:creationId xmlns:a16="http://schemas.microsoft.com/office/drawing/2014/main" id="{9072CD8F-702A-2531-A550-B12FE39F249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82121" y="200879"/>
              <a:ext cx="2208584" cy="880702"/>
            </a:xfrm>
            <a:prstGeom prst="rect">
              <a:avLst/>
            </a:prstGeom>
          </p:spPr>
        </p:pic>
        <p:sp>
          <p:nvSpPr>
            <p:cNvPr id="4" name="CuadroTexto 3">
              <a:extLst>
                <a:ext uri="{FF2B5EF4-FFF2-40B4-BE49-F238E27FC236}">
                  <a16:creationId xmlns:a16="http://schemas.microsoft.com/office/drawing/2014/main" id="{3625F095-2D66-52AD-3B9B-4DA8BBED25C9}"/>
                </a:ext>
              </a:extLst>
            </p:cNvPr>
            <p:cNvSpPr txBox="1"/>
            <p:nvPr/>
          </p:nvSpPr>
          <p:spPr>
            <a:xfrm>
              <a:off x="554933" y="232593"/>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12" name="Imagen 11" descr="Imagen que contiene persona, grupo, gente, parado&#10;&#10;Descripción generada automáticamente">
            <a:extLst>
              <a:ext uri="{FF2B5EF4-FFF2-40B4-BE49-F238E27FC236}">
                <a16:creationId xmlns:a16="http://schemas.microsoft.com/office/drawing/2014/main" id="{1846BE69-1C0E-293B-167F-D979DD2AD5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11841" y="1260307"/>
            <a:ext cx="3792270" cy="5441211"/>
          </a:xfrm>
          <a:prstGeom prst="ellipse">
            <a:avLst/>
          </a:prstGeom>
          <a:ln w="63500" cap="rnd">
            <a:solidFill>
              <a:srgbClr val="B86258"/>
            </a:solidFill>
          </a:ln>
          <a:effectLst/>
          <a:scene3d>
            <a:camera prst="orthographicFront"/>
            <a:lightRig rig="contrasting" dir="t">
              <a:rot lat="0" lon="0" rev="3000000"/>
            </a:lightRig>
          </a:scene3d>
          <a:sp3d contourW="7620">
            <a:bevelT w="95250" h="31750"/>
            <a:contourClr>
              <a:srgbClr val="333333"/>
            </a:contourClr>
          </a:sp3d>
        </p:spPr>
      </p:pic>
      <p:pic>
        <p:nvPicPr>
          <p:cNvPr id="14" name="Imagen 13" descr="Imagen que contiene edificio, hombre, tabla, parado&#10;&#10;Descripción generada automáticamente">
            <a:extLst>
              <a:ext uri="{FF2B5EF4-FFF2-40B4-BE49-F238E27FC236}">
                <a16:creationId xmlns:a16="http://schemas.microsoft.com/office/drawing/2014/main" id="{676C6E73-7118-1A5C-D48C-BCB62F0812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50889" y="1260307"/>
            <a:ext cx="3886502" cy="5441211"/>
          </a:xfrm>
          <a:prstGeom prst="ellipse">
            <a:avLst/>
          </a:prstGeom>
          <a:ln w="63500" cap="rnd">
            <a:solidFill>
              <a:srgbClr val="B86258"/>
            </a:solidFill>
          </a:ln>
          <a:effectLst/>
          <a:scene3d>
            <a:camera prst="orthographicFront"/>
            <a:lightRig rig="contrasting" dir="t">
              <a:rot lat="0" lon="0" rev="3000000"/>
            </a:lightRig>
          </a:scene3d>
          <a:sp3d contourW="7620">
            <a:bevelT w="95250" h="31750"/>
            <a:contourClr>
              <a:srgbClr val="333333"/>
            </a:contourClr>
          </a:sp3d>
        </p:spPr>
      </p:pic>
      <p:sp>
        <p:nvSpPr>
          <p:cNvPr id="16" name="CuadroTexto 15">
            <a:extLst>
              <a:ext uri="{FF2B5EF4-FFF2-40B4-BE49-F238E27FC236}">
                <a16:creationId xmlns:a16="http://schemas.microsoft.com/office/drawing/2014/main" id="{917E9F77-683A-FC70-28A4-A7BD44073CD5}"/>
              </a:ext>
            </a:extLst>
          </p:cNvPr>
          <p:cNvSpPr txBox="1"/>
          <p:nvPr/>
        </p:nvSpPr>
        <p:spPr>
          <a:xfrm>
            <a:off x="2550789" y="77637"/>
            <a:ext cx="6094562" cy="1200329"/>
          </a:xfrm>
          <a:prstGeom prst="rect">
            <a:avLst/>
          </a:prstGeom>
          <a:noFill/>
        </p:spPr>
        <p:txBody>
          <a:bodyPr wrap="square">
            <a:spAutoFit/>
          </a:bodyPr>
          <a:lstStyle/>
          <a:p>
            <a:r>
              <a:rPr lang="ru-RU" b="1" dirty="0"/>
              <a:t>Љубовта мирно ги поднесува сите тешкотии, искушенија, прогонства и повреди од човечко потекло, како и сите напади што Бог може да смета за соодветно да му дозволи на противникот да ги направи.</a:t>
            </a:r>
            <a:endParaRPr lang="es-ES" dirty="0"/>
          </a:p>
        </p:txBody>
      </p:sp>
    </p:spTree>
    <p:extLst>
      <p:ext uri="{BB962C8B-B14F-4D97-AF65-F5344CB8AC3E}">
        <p14:creationId xmlns:p14="http://schemas.microsoft.com/office/powerpoint/2010/main" val="3632337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800" decel="100000"/>
                                        <p:tgtEl>
                                          <p:spTgt spid="8"/>
                                        </p:tgtEl>
                                      </p:cBhvr>
                                    </p:animEffect>
                                    <p:anim calcmode="lin" valueType="num">
                                      <p:cBhvr>
                                        <p:cTn id="12" dur="800" decel="100000" fill="hold"/>
                                        <p:tgtEl>
                                          <p:spTgt spid="8"/>
                                        </p:tgtEl>
                                        <p:attrNameLst>
                                          <p:attrName>style.rotation</p:attrName>
                                        </p:attrNameLst>
                                      </p:cBhvr>
                                      <p:tavLst>
                                        <p:tav tm="0">
                                          <p:val>
                                            <p:fltVal val="-90"/>
                                          </p:val>
                                        </p:tav>
                                        <p:tav tm="100000">
                                          <p:val>
                                            <p:fltVal val="0"/>
                                          </p:val>
                                        </p:tav>
                                      </p:tavLst>
                                    </p:anim>
                                    <p:anim calcmode="lin" valueType="num">
                                      <p:cBhvr>
                                        <p:cTn id="13" dur="800" decel="100000" fill="hold"/>
                                        <p:tgtEl>
                                          <p:spTgt spid="8"/>
                                        </p:tgtEl>
                                        <p:attrNameLst>
                                          <p:attrName>ppt_x</p:attrName>
                                        </p:attrNameLst>
                                      </p:cBhvr>
                                      <p:tavLst>
                                        <p:tav tm="0">
                                          <p:val>
                                            <p:strVal val="#ppt_x+0.4"/>
                                          </p:val>
                                        </p:tav>
                                        <p:tav tm="100000">
                                          <p:val>
                                            <p:strVal val="#ppt_x-0.05"/>
                                          </p:val>
                                        </p:tav>
                                      </p:tavLst>
                                    </p:anim>
                                    <p:anim calcmode="lin" valueType="num">
                                      <p:cBhvr>
                                        <p:cTn id="14" dur="800" decel="100000" fill="hold"/>
                                        <p:tgtEl>
                                          <p:spTgt spid="8"/>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3"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heel(3)">
                                      <p:cBhvr>
                                        <p:cTn id="33" dur="1000"/>
                                        <p:tgtEl>
                                          <p:spTgt spid="12"/>
                                        </p:tgtEl>
                                      </p:cBhvr>
                                    </p:animEffect>
                                  </p:childTnLst>
                                </p:cTn>
                              </p:par>
                            </p:childTnLst>
                          </p:cTn>
                        </p:par>
                        <p:par>
                          <p:cTn id="34" fill="hold">
                            <p:stCondLst>
                              <p:cond delay="10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3"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3)">
                                      <p:cBhvr>
                                        <p:cTn id="42" dur="1000"/>
                                        <p:tgtEl>
                                          <p:spTgt spid="14"/>
                                        </p:tgtEl>
                                      </p:cBhvr>
                                    </p:animEffect>
                                  </p:childTnLst>
                                </p:cTn>
                              </p:par>
                            </p:childTnLst>
                          </p:cTn>
                        </p:par>
                        <p:par>
                          <p:cTn id="43" fill="hold">
                            <p:stCondLst>
                              <p:cond delay="1000"/>
                            </p:stCondLst>
                            <p:childTnLst>
                              <p:par>
                                <p:cTn id="44" presetID="22" presetClass="entr" presetSubtype="8"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2B8A12F-0932-0303-C20B-A768F3DE4B23}"/>
              </a:ext>
            </a:extLst>
          </p:cNvPr>
          <p:cNvSpPr txBox="1"/>
          <p:nvPr/>
        </p:nvSpPr>
        <p:spPr>
          <a:xfrm>
            <a:off x="454247" y="3302926"/>
            <a:ext cx="11737753" cy="3618939"/>
          </a:xfrm>
          <a:prstGeom prst="rect">
            <a:avLst/>
          </a:prstGeom>
          <a:noFill/>
        </p:spPr>
        <p:txBody>
          <a:bodyPr wrap="square">
            <a:spAutoFit/>
          </a:bodyPr>
          <a:lstStyle/>
          <a:p>
            <a:pPr>
              <a:lnSpc>
                <a:spcPts val="2300"/>
              </a:lnSpc>
            </a:pPr>
            <a:r>
              <a:rPr lang="ru-RU" b="1" dirty="0"/>
              <a:t>Исус издржал срам, навреда, отфрлање и смрт за да ги спаси оние што биле изгубени. COES 134.</a:t>
            </a:r>
            <a:endParaRPr lang="de-DE" b="1" dirty="0"/>
          </a:p>
          <a:p>
            <a:pPr>
              <a:lnSpc>
                <a:spcPts val="2300"/>
              </a:lnSpc>
            </a:pPr>
            <a:r>
              <a:rPr lang="ru-RU" b="1" dirty="0"/>
              <a:t>Тој живеел во сиромаштија. Исус сака сиромашните да знаат дека ги разбира нивните искушенија. Бидејќи издржал сè што тие мораат да издржат, тој може да ги разбере и да им помогне. UE 26.</a:t>
            </a:r>
            <a:endParaRPr lang="de-DE" b="1" dirty="0"/>
          </a:p>
          <a:p>
            <a:pPr>
              <a:lnSpc>
                <a:spcPts val="2300"/>
              </a:lnSpc>
            </a:pPr>
            <a:r>
              <a:rPr lang="ru-RU" b="1" dirty="0"/>
              <a:t>Тој издржа искушение за нас, тој победи во наше име, за да ни покаже како можеме да победиме... RJ 124.</a:t>
            </a:r>
            <a:endParaRPr lang="de-DE" b="1" dirty="0"/>
          </a:p>
          <a:p>
            <a:pPr>
              <a:lnSpc>
                <a:spcPts val="2300"/>
              </a:lnSpc>
            </a:pPr>
            <a:r>
              <a:rPr lang="ru-RU" b="1" dirty="0"/>
              <a:t>Ако требаше да издржиме нешто што Исус не го издржал, во тој детаљ Сатаната би ја претставил Божјата моќ како недоволна за нас. Затоа, Исус бил „искушан на секој начин, исто како и ние“. Тој издржал секое искушение на кое сме подложени. И не употребил никаква моќ во свое име што не ни е великодушно понудена. Како човек, тој се соочил со искушението и го надвладеал со силата што му ја дал Бог. Тој вели: „Со задоволство ја исполнувам Твојата волја, Боже мој; Твојот закон е во моето срце.“ Псалм 40:8. SSJ 53.</a:t>
            </a:r>
            <a:endParaRPr lang="de-DE" b="1" dirty="0"/>
          </a:p>
          <a:p>
            <a:pPr>
              <a:lnSpc>
                <a:spcPts val="2300"/>
              </a:lnSpc>
            </a:pPr>
            <a:r>
              <a:rPr lang="ru-RU" b="1" dirty="0"/>
              <a:t>Тој ја остави славата што ја имаше кај Отецот пред создавањето на светот. „Но, Тој беше прободен за нашите престапи, беше згмечен за нашите беззаконија; казната што ни донесе мир беше врз Него, и преку Неговите рани ние сме исцелени.“ Исаија 53:5. Тој трпеливо ги издржа сите понижувања и презири. 1TPI 141.</a:t>
            </a:r>
            <a:endParaRPr lang="es-ES" b="1" dirty="0"/>
          </a:p>
        </p:txBody>
      </p:sp>
      <p:grpSp>
        <p:nvGrpSpPr>
          <p:cNvPr id="7" name="Grupo 6">
            <a:extLst>
              <a:ext uri="{FF2B5EF4-FFF2-40B4-BE49-F238E27FC236}">
                <a16:creationId xmlns:a16="http://schemas.microsoft.com/office/drawing/2014/main" id="{8D176DE6-3D01-79E2-DDCC-00730BF09B56}"/>
              </a:ext>
            </a:extLst>
          </p:cNvPr>
          <p:cNvGrpSpPr/>
          <p:nvPr/>
        </p:nvGrpSpPr>
        <p:grpSpPr>
          <a:xfrm>
            <a:off x="27233" y="81792"/>
            <a:ext cx="3196444" cy="1015663"/>
            <a:chOff x="27233" y="81792"/>
            <a:chExt cx="3196444" cy="1015663"/>
          </a:xfrm>
        </p:grpSpPr>
        <p:pic>
          <p:nvPicPr>
            <p:cNvPr id="5" name="Imagen 4">
              <a:extLst>
                <a:ext uri="{FF2B5EF4-FFF2-40B4-BE49-F238E27FC236}">
                  <a16:creationId xmlns:a16="http://schemas.microsoft.com/office/drawing/2014/main" id="{3713DB26-EBE2-7340-7828-28C69E3B71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233" y="124305"/>
              <a:ext cx="3044555" cy="969363"/>
            </a:xfrm>
            <a:prstGeom prst="rect">
              <a:avLst/>
            </a:prstGeom>
          </p:spPr>
        </p:pic>
        <p:sp>
          <p:nvSpPr>
            <p:cNvPr id="6" name="CuadroTexto 5">
              <a:extLst>
                <a:ext uri="{FF2B5EF4-FFF2-40B4-BE49-F238E27FC236}">
                  <a16:creationId xmlns:a16="http://schemas.microsoft.com/office/drawing/2014/main" id="{2E4235A5-7122-A1FC-9609-E6C8D3B1EF4E}"/>
                </a:ext>
              </a:extLst>
            </p:cNvPr>
            <p:cNvSpPr txBox="1"/>
            <p:nvPr/>
          </p:nvSpPr>
          <p:spPr>
            <a:xfrm rot="541628">
              <a:off x="557278" y="81792"/>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9" name="CuadroTexto 8">
            <a:extLst>
              <a:ext uri="{FF2B5EF4-FFF2-40B4-BE49-F238E27FC236}">
                <a16:creationId xmlns:a16="http://schemas.microsoft.com/office/drawing/2014/main" id="{852B336D-0787-6D1C-A34D-A4B424B989B5}"/>
              </a:ext>
            </a:extLst>
          </p:cNvPr>
          <p:cNvSpPr txBox="1"/>
          <p:nvPr/>
        </p:nvSpPr>
        <p:spPr>
          <a:xfrm>
            <a:off x="454248" y="1241077"/>
            <a:ext cx="7925825" cy="2144177"/>
          </a:xfrm>
          <a:prstGeom prst="rect">
            <a:avLst/>
          </a:prstGeom>
          <a:noFill/>
        </p:spPr>
        <p:txBody>
          <a:bodyPr wrap="square">
            <a:spAutoFit/>
          </a:bodyPr>
          <a:lstStyle/>
          <a:p>
            <a:pPr>
              <a:lnSpc>
                <a:spcPts val="2300"/>
              </a:lnSpc>
            </a:pPr>
            <a:r>
              <a:rPr lang="ru-RU" b="1" dirty="0"/>
              <a:t>Потоа го почувствувал страшниот Божји гнев против гревот, исто како што ќе го почувствува грешникот на големиот ден на одмазда. CNS 91.</a:t>
            </a:r>
            <a:endParaRPr lang="de-DE" b="1" dirty="0"/>
          </a:p>
          <a:p>
            <a:pPr>
              <a:lnSpc>
                <a:spcPts val="2300"/>
              </a:lnSpc>
            </a:pPr>
            <a:r>
              <a:rPr lang="ru-RU" b="1" dirty="0"/>
              <a:t>Тој издржал недоразбирања и недоверба дури и во својот дом; [другите] можеби ќе најдат утеха во помислата дека Исус го издржал истото. DA 293.</a:t>
            </a:r>
            <a:endParaRPr lang="de-DE" b="1" dirty="0"/>
          </a:p>
          <a:p>
            <a:pPr>
              <a:lnSpc>
                <a:spcPts val="2300"/>
              </a:lnSpc>
            </a:pPr>
            <a:r>
              <a:rPr lang="ru-RU" b="1" dirty="0"/>
              <a:t>Исус издржал борби и маки на душата. AFC 257.</a:t>
            </a:r>
            <a:endParaRPr lang="de-DE" b="1" dirty="0"/>
          </a:p>
          <a:p>
            <a:pPr>
              <a:lnSpc>
                <a:spcPts val="2300"/>
              </a:lnSpc>
            </a:pPr>
            <a:r>
              <a:rPr lang="ru-RU" b="1" dirty="0"/>
              <a:t>Тој издржал срам и прогонство. MM 339.</a:t>
            </a:r>
            <a:endParaRPr lang="de-DE" b="1" dirty="0"/>
          </a:p>
          <a:p>
            <a:pPr>
              <a:lnSpc>
                <a:spcPts val="2300"/>
              </a:lnSpc>
            </a:pPr>
            <a:r>
              <a:rPr lang="ru-RU" b="1" dirty="0"/>
              <a:t>Тој ги издржа немаштијата без жалби. AFC 156.</a:t>
            </a:r>
            <a:endParaRPr lang="es-ES" b="1" dirty="0"/>
          </a:p>
        </p:txBody>
      </p:sp>
      <p:sp>
        <p:nvSpPr>
          <p:cNvPr id="11" name="CuadroTexto 10">
            <a:extLst>
              <a:ext uri="{FF2B5EF4-FFF2-40B4-BE49-F238E27FC236}">
                <a16:creationId xmlns:a16="http://schemas.microsoft.com/office/drawing/2014/main" id="{B440C0A4-D485-1927-714C-FEEF72194847}"/>
              </a:ext>
            </a:extLst>
          </p:cNvPr>
          <p:cNvSpPr txBox="1"/>
          <p:nvPr/>
        </p:nvSpPr>
        <p:spPr>
          <a:xfrm>
            <a:off x="3432657" y="285900"/>
            <a:ext cx="5265484" cy="830997"/>
          </a:xfrm>
          <a:prstGeom prst="rect">
            <a:avLst/>
          </a:prstGeom>
          <a:noFill/>
        </p:spPr>
        <p:txBody>
          <a:bodyPr wrap="square">
            <a:spAutoFit/>
          </a:bodyPr>
          <a:lstStyle/>
          <a:p>
            <a:r>
              <a:rPr lang="ru-RU" sz="1600" b="1" dirty="0"/>
              <a:t>Исус го издржа болниот пост во пустината за да победи заради нас. AFC 313.</a:t>
            </a:r>
            <a:endParaRPr lang="de-DE" sz="1600" b="1" dirty="0"/>
          </a:p>
          <a:p>
            <a:r>
              <a:rPr lang="ru-RU" sz="1600" b="1" dirty="0"/>
              <a:t>Можам да поднесам да бидам лажно обвинет за АТО 40.</a:t>
            </a:r>
            <a:endParaRPr lang="es-ES" sz="1600" b="1" dirty="0"/>
          </a:p>
        </p:txBody>
      </p:sp>
      <p:pic>
        <p:nvPicPr>
          <p:cNvPr id="21" name="Imagen 20" descr="Imagen que contiene hombre, humo, frente, sostener&#10;&#10;Descripción generada automáticamente">
            <a:extLst>
              <a:ext uri="{FF2B5EF4-FFF2-40B4-BE49-F238E27FC236}">
                <a16:creationId xmlns:a16="http://schemas.microsoft.com/office/drawing/2014/main" id="{7F5D3B86-7660-B046-B747-C43C8C198EF2}"/>
              </a:ext>
            </a:extLst>
          </p:cNvPr>
          <p:cNvPicPr>
            <a:picLocks noChangeAspect="1"/>
          </p:cNvPicPr>
          <p:nvPr/>
        </p:nvPicPr>
        <p:blipFill rotWithShape="1">
          <a:blip r:embed="rId4">
            <a:extLst>
              <a:ext uri="{28A0092B-C50C-407E-A947-70E740481C1C}">
                <a14:useLocalDpi xmlns:a14="http://schemas.microsoft.com/office/drawing/2010/main" val="0"/>
              </a:ext>
            </a:extLst>
          </a:blip>
          <a:srcRect l="1587" r="236" b="17379"/>
          <a:stretch/>
        </p:blipFill>
        <p:spPr>
          <a:xfrm>
            <a:off x="8289807" y="1171127"/>
            <a:ext cx="3606820" cy="2164807"/>
          </a:xfrm>
          <a:prstGeom prst="ellipse">
            <a:avLst/>
          </a:prstGeom>
          <a:ln w="63500" cap="rnd">
            <a:solidFill>
              <a:srgbClr val="B86258"/>
            </a:solidFill>
          </a:ln>
          <a:effectLst/>
          <a:scene3d>
            <a:camera prst="orthographicFront"/>
            <a:lightRig rig="contrasting" dir="t">
              <a:rot lat="0" lon="0" rev="3000000"/>
            </a:lightRig>
          </a:scene3d>
          <a:sp3d contourW="7620">
            <a:bevelT w="95250" h="31750"/>
            <a:contourClr>
              <a:srgbClr val="333333"/>
            </a:contourClr>
          </a:sp3d>
        </p:spPr>
      </p:pic>
      <p:graphicFrame>
        <p:nvGraphicFramePr>
          <p:cNvPr id="3" name="Diagrama 2">
            <a:extLst>
              <a:ext uri="{FF2B5EF4-FFF2-40B4-BE49-F238E27FC236}">
                <a16:creationId xmlns:a16="http://schemas.microsoft.com/office/drawing/2014/main" id="{C8972A15-C1B9-F091-C704-F1C40EB6D6F4}"/>
              </a:ext>
            </a:extLst>
          </p:cNvPr>
          <p:cNvGraphicFramePr/>
          <p:nvPr>
            <p:extLst>
              <p:ext uri="{D42A27DB-BD31-4B8C-83A1-F6EECF244321}">
                <p14:modId xmlns:p14="http://schemas.microsoft.com/office/powerpoint/2010/main" val="435070622"/>
              </p:ext>
            </p:extLst>
          </p:nvPr>
        </p:nvGraphicFramePr>
        <p:xfrm>
          <a:off x="8552330" y="156482"/>
          <a:ext cx="3420932" cy="8343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Imagen 3" descr="Forma, Círculo&#10;&#10;Descripción generada automáticamente">
            <a:extLst>
              <a:ext uri="{FF2B5EF4-FFF2-40B4-BE49-F238E27FC236}">
                <a16:creationId xmlns:a16="http://schemas.microsoft.com/office/drawing/2014/main" id="{40F51AC6-C04F-EE9F-3857-9955730FCEA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1033" y="816314"/>
            <a:ext cx="291623" cy="291623"/>
          </a:xfrm>
          <a:prstGeom prst="rect">
            <a:avLst/>
          </a:prstGeom>
          <a:effectLst>
            <a:outerShdw blurRad="50800" dist="38100" dir="8100000" algn="tr" rotWithShape="0">
              <a:prstClr val="black">
                <a:alpha val="40000"/>
              </a:prstClr>
            </a:outerShdw>
          </a:effectLst>
        </p:spPr>
      </p:pic>
      <p:pic>
        <p:nvPicPr>
          <p:cNvPr id="8" name="Imagen 7" descr="Forma, Círculo&#10;&#10;Descripción generada automáticamente">
            <a:extLst>
              <a:ext uri="{FF2B5EF4-FFF2-40B4-BE49-F238E27FC236}">
                <a16:creationId xmlns:a16="http://schemas.microsoft.com/office/drawing/2014/main" id="{B79799C0-8A7C-F433-178C-E3E0AFE788D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5280" y="1300347"/>
            <a:ext cx="291623" cy="291623"/>
          </a:xfrm>
          <a:prstGeom prst="rect">
            <a:avLst/>
          </a:prstGeom>
          <a:effectLst>
            <a:outerShdw blurRad="50800" dist="38100" dir="8100000" algn="tr" rotWithShape="0">
              <a:prstClr val="black">
                <a:alpha val="40000"/>
              </a:prstClr>
            </a:outerShdw>
          </a:effectLst>
        </p:spPr>
      </p:pic>
      <p:pic>
        <p:nvPicPr>
          <p:cNvPr id="10" name="Imagen 9" descr="Forma, Círculo&#10;&#10;Descripción generada automáticamente">
            <a:extLst>
              <a:ext uri="{FF2B5EF4-FFF2-40B4-BE49-F238E27FC236}">
                <a16:creationId xmlns:a16="http://schemas.microsoft.com/office/drawing/2014/main" id="{0C63D78B-B53D-4968-7A38-32D710F82B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874" y="2465433"/>
            <a:ext cx="291623" cy="291623"/>
          </a:xfrm>
          <a:prstGeom prst="rect">
            <a:avLst/>
          </a:prstGeom>
          <a:effectLst>
            <a:outerShdw blurRad="50800" dist="38100" dir="8100000" algn="tr" rotWithShape="0">
              <a:prstClr val="black">
                <a:alpha val="40000"/>
              </a:prstClr>
            </a:outerShdw>
          </a:effectLst>
        </p:spPr>
      </p:pic>
      <p:pic>
        <p:nvPicPr>
          <p:cNvPr id="12" name="Imagen 11" descr="Forma, Círculo&#10;&#10;Descripción generada automáticamente">
            <a:extLst>
              <a:ext uri="{FF2B5EF4-FFF2-40B4-BE49-F238E27FC236}">
                <a16:creationId xmlns:a16="http://schemas.microsoft.com/office/drawing/2014/main" id="{08A0B8E4-8902-B74E-FA13-D60700CCA98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2874" y="2759479"/>
            <a:ext cx="291623" cy="291623"/>
          </a:xfrm>
          <a:prstGeom prst="rect">
            <a:avLst/>
          </a:prstGeom>
          <a:effectLst>
            <a:outerShdw blurRad="50800" dist="38100" dir="8100000" algn="tr" rotWithShape="0">
              <a:prstClr val="black">
                <a:alpha val="40000"/>
              </a:prstClr>
            </a:outerShdw>
          </a:effectLst>
        </p:spPr>
      </p:pic>
      <p:pic>
        <p:nvPicPr>
          <p:cNvPr id="13" name="Imagen 12" descr="Forma, Círculo&#10;&#10;Descripción generada automáticamente">
            <a:extLst>
              <a:ext uri="{FF2B5EF4-FFF2-40B4-BE49-F238E27FC236}">
                <a16:creationId xmlns:a16="http://schemas.microsoft.com/office/drawing/2014/main" id="{974CD1E9-94A2-DD7F-D3DD-9719BF9A49A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2874" y="3044312"/>
            <a:ext cx="291623" cy="291623"/>
          </a:xfrm>
          <a:prstGeom prst="rect">
            <a:avLst/>
          </a:prstGeom>
          <a:effectLst>
            <a:outerShdw blurRad="50800" dist="38100" dir="8100000" algn="tr" rotWithShape="0">
              <a:prstClr val="black">
                <a:alpha val="40000"/>
              </a:prstClr>
            </a:outerShdw>
          </a:effectLst>
        </p:spPr>
      </p:pic>
      <p:pic>
        <p:nvPicPr>
          <p:cNvPr id="14" name="Imagen 13" descr="Imagen que contiene firmar, vista, azul, aire&#10;&#10;Descripción generada automáticamente">
            <a:extLst>
              <a:ext uri="{FF2B5EF4-FFF2-40B4-BE49-F238E27FC236}">
                <a16:creationId xmlns:a16="http://schemas.microsoft.com/office/drawing/2014/main" id="{E4337674-EBDB-FC60-274B-A90F19CECE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2874" y="3359486"/>
            <a:ext cx="291623" cy="291623"/>
          </a:xfrm>
          <a:prstGeom prst="rect">
            <a:avLst/>
          </a:prstGeom>
          <a:effectLst>
            <a:outerShdw blurRad="50800" dist="38100" dir="8100000" algn="tr" rotWithShape="0">
              <a:prstClr val="black">
                <a:alpha val="40000"/>
              </a:prstClr>
            </a:outerShdw>
          </a:effectLst>
        </p:spPr>
      </p:pic>
      <p:pic>
        <p:nvPicPr>
          <p:cNvPr id="15" name="Imagen 14" descr="Imagen que contiene firmar, raqueta, vista, azul&#10;&#10;Descripción generada automáticamente">
            <a:extLst>
              <a:ext uri="{FF2B5EF4-FFF2-40B4-BE49-F238E27FC236}">
                <a16:creationId xmlns:a16="http://schemas.microsoft.com/office/drawing/2014/main" id="{4DF533B2-AB42-18FD-4BEB-8C83B95049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2488" y="3633752"/>
            <a:ext cx="291623" cy="291623"/>
          </a:xfrm>
          <a:prstGeom prst="rect">
            <a:avLst/>
          </a:prstGeom>
          <a:effectLst>
            <a:outerShdw blurRad="50800" dist="38100" dir="8100000" algn="tr" rotWithShape="0">
              <a:prstClr val="black">
                <a:alpha val="40000"/>
              </a:prstClr>
            </a:outerShdw>
          </a:effectLst>
        </p:spPr>
      </p:pic>
      <p:pic>
        <p:nvPicPr>
          <p:cNvPr id="16" name="Imagen 15" descr="Imagen que contiene firmar, raqueta, sostener, corte&#10;&#10;Descripción generada automáticamente">
            <a:extLst>
              <a:ext uri="{FF2B5EF4-FFF2-40B4-BE49-F238E27FC236}">
                <a16:creationId xmlns:a16="http://schemas.microsoft.com/office/drawing/2014/main" id="{6D3D62A1-7FF4-F815-3332-33EA6F55DA7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02488" y="4231485"/>
            <a:ext cx="291623" cy="291623"/>
          </a:xfrm>
          <a:prstGeom prst="rect">
            <a:avLst/>
          </a:prstGeom>
          <a:effectLst>
            <a:outerShdw blurRad="50800" dist="38100" dir="8100000" algn="tr" rotWithShape="0">
              <a:prstClr val="black">
                <a:alpha val="40000"/>
              </a:prstClr>
            </a:outerShdw>
          </a:effectLst>
        </p:spPr>
      </p:pic>
      <p:pic>
        <p:nvPicPr>
          <p:cNvPr id="17" name="Imagen 16" descr="Forma, Círculo&#10;&#10;Descripción generada automáticamente">
            <a:extLst>
              <a:ext uri="{FF2B5EF4-FFF2-40B4-BE49-F238E27FC236}">
                <a16:creationId xmlns:a16="http://schemas.microsoft.com/office/drawing/2014/main" id="{CB35DA8B-2B8F-AA76-09A2-AFCFBD6F2E0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02488" y="4526830"/>
            <a:ext cx="291623" cy="291623"/>
          </a:xfrm>
          <a:prstGeom prst="rect">
            <a:avLst/>
          </a:prstGeom>
          <a:effectLst>
            <a:outerShdw blurRad="50800" dist="38100" dir="8100000" algn="tr" rotWithShape="0">
              <a:prstClr val="black">
                <a:alpha val="40000"/>
              </a:prstClr>
            </a:outerShdw>
          </a:effectLst>
        </p:spPr>
      </p:pic>
      <p:pic>
        <p:nvPicPr>
          <p:cNvPr id="18" name="Imagen 17" descr="Forma, Círculo&#10;&#10;Descripción generada automáticamente">
            <a:extLst>
              <a:ext uri="{FF2B5EF4-FFF2-40B4-BE49-F238E27FC236}">
                <a16:creationId xmlns:a16="http://schemas.microsoft.com/office/drawing/2014/main" id="{345B2D30-8E99-3771-B9D8-6DDF586D55D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02488" y="5987224"/>
            <a:ext cx="291623" cy="291623"/>
          </a:xfrm>
          <a:prstGeom prst="rect">
            <a:avLst/>
          </a:prstGeom>
          <a:effectLst>
            <a:outerShdw blurRad="50800" dist="38100" dir="8100000" algn="tr" rotWithShape="0">
              <a:prstClr val="black">
                <a:alpha val="40000"/>
              </a:prstClr>
            </a:outerShdw>
          </a:effectLst>
        </p:spPr>
      </p:pic>
      <p:pic>
        <p:nvPicPr>
          <p:cNvPr id="19" name="Imagen 18" descr="Forma, Círculo&#10;&#10;Descripción generada automáticamente">
            <a:extLst>
              <a:ext uri="{FF2B5EF4-FFF2-40B4-BE49-F238E27FC236}">
                <a16:creationId xmlns:a16="http://schemas.microsoft.com/office/drawing/2014/main" id="{A6209E92-BD06-B4E2-4E46-2A09F415D94B}"/>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144419" y="322027"/>
            <a:ext cx="291623" cy="291623"/>
          </a:xfrm>
          <a:prstGeom prst="rect">
            <a:avLst/>
          </a:prstGeom>
          <a:effectLst>
            <a:outerShdw blurRad="50800" dist="38100" dir="8100000" algn="tr" rotWithShape="0">
              <a:prstClr val="black">
                <a:alpha val="40000"/>
              </a:prstClr>
            </a:outerShdw>
          </a:effectLst>
        </p:spPr>
      </p:pic>
      <p:pic>
        <p:nvPicPr>
          <p:cNvPr id="23" name="Imagen 22">
            <a:extLst>
              <a:ext uri="{FF2B5EF4-FFF2-40B4-BE49-F238E27FC236}">
                <a16:creationId xmlns:a16="http://schemas.microsoft.com/office/drawing/2014/main" id="{2E31D601-C4AA-5597-B955-5C727ED123FB}"/>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202874" y="1879692"/>
            <a:ext cx="291237" cy="291623"/>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0652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10" dur="1000" fill="hold"/>
                                        <p:tgtEl>
                                          <p:spTgt spid="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heel(1)">
                                      <p:cBhvr>
                                        <p:cTn id="19" dur="1000"/>
                                        <p:tgtEl>
                                          <p:spTgt spid="21"/>
                                        </p:tgtEl>
                                      </p:cBhvr>
                                    </p:animEffect>
                                  </p:childTnLst>
                                </p:cTn>
                              </p:par>
                            </p:childTnLst>
                          </p:cTn>
                        </p:par>
                        <p:par>
                          <p:cTn id="20" fill="hold">
                            <p:stCondLst>
                              <p:cond delay="1000"/>
                            </p:stCondLst>
                            <p:childTnLst>
                              <p:par>
                                <p:cTn id="21" presetID="6" presetClass="entr" presetSubtype="32"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circle(out)">
                                      <p:cBhvr>
                                        <p:cTn id="23" dur="500"/>
                                        <p:tgtEl>
                                          <p:spTgt spid="1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wipe(left)">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32"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out)">
                                      <p:cBhvr>
                                        <p:cTn id="32" dur="500"/>
                                        <p:tgtEl>
                                          <p:spTgt spid="4"/>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1">
                                            <p:txEl>
                                              <p:pRg st="1" end="1"/>
                                            </p:txEl>
                                          </p:spTgt>
                                        </p:tgtEl>
                                        <p:attrNameLst>
                                          <p:attrName>style.visibility</p:attrName>
                                        </p:attrNameLst>
                                      </p:cBhvr>
                                      <p:to>
                                        <p:strVal val="visible"/>
                                      </p:to>
                                    </p:set>
                                    <p:animEffect transition="in" filter="wipe(left)">
                                      <p:cBhvr>
                                        <p:cTn id="36" dur="500"/>
                                        <p:tgtEl>
                                          <p:spTgt spid="11">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32"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circle(out)">
                                      <p:cBhvr>
                                        <p:cTn id="41" dur="500"/>
                                        <p:tgtEl>
                                          <p:spTgt spid="8"/>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9">
                                            <p:txEl>
                                              <p:pRg st="0" end="0"/>
                                            </p:txEl>
                                          </p:spTgt>
                                        </p:tgtEl>
                                        <p:attrNameLst>
                                          <p:attrName>style.visibility</p:attrName>
                                        </p:attrNameLst>
                                      </p:cBhvr>
                                      <p:to>
                                        <p:strVal val="visible"/>
                                      </p:to>
                                    </p:set>
                                    <p:animEffect transition="in" filter="wipe(left)">
                                      <p:cBhvr>
                                        <p:cTn id="45" dur="500"/>
                                        <p:tgtEl>
                                          <p:spTgt spid="9">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circle(out)">
                                      <p:cBhvr>
                                        <p:cTn id="50" dur="500"/>
                                        <p:tgtEl>
                                          <p:spTgt spid="23"/>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wipe(left)">
                                      <p:cBhvr>
                                        <p:cTn id="54" dur="500"/>
                                        <p:tgtEl>
                                          <p:spTgt spid="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32" fill="hold" nodeType="click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circle(out)">
                                      <p:cBhvr>
                                        <p:cTn id="59" dur="500"/>
                                        <p:tgtEl>
                                          <p:spTgt spid="10"/>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9">
                                            <p:txEl>
                                              <p:pRg st="2" end="2"/>
                                            </p:txEl>
                                          </p:spTgt>
                                        </p:tgtEl>
                                        <p:attrNameLst>
                                          <p:attrName>style.visibility</p:attrName>
                                        </p:attrNameLst>
                                      </p:cBhvr>
                                      <p:to>
                                        <p:strVal val="visible"/>
                                      </p:to>
                                    </p:set>
                                    <p:animEffect transition="in" filter="wipe(left)">
                                      <p:cBhvr>
                                        <p:cTn id="63" dur="500"/>
                                        <p:tgtEl>
                                          <p:spTgt spid="9">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6" presetClass="entr" presetSubtype="32"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circle(out)">
                                      <p:cBhvr>
                                        <p:cTn id="68" dur="500"/>
                                        <p:tgtEl>
                                          <p:spTgt spid="12"/>
                                        </p:tgtEl>
                                      </p:cBhvr>
                                    </p:animEffect>
                                  </p:childTnLst>
                                </p:cTn>
                              </p:par>
                            </p:childTnLst>
                          </p:cTn>
                        </p:par>
                        <p:par>
                          <p:cTn id="69" fill="hold">
                            <p:stCondLst>
                              <p:cond delay="500"/>
                            </p:stCondLst>
                            <p:childTnLst>
                              <p:par>
                                <p:cTn id="70" presetID="22" presetClass="entr" presetSubtype="8" fill="hold" grpId="0" nodeType="afterEffect">
                                  <p:stCondLst>
                                    <p:cond delay="0"/>
                                  </p:stCondLst>
                                  <p:childTnLst>
                                    <p:set>
                                      <p:cBhvr>
                                        <p:cTn id="71" dur="1" fill="hold">
                                          <p:stCondLst>
                                            <p:cond delay="0"/>
                                          </p:stCondLst>
                                        </p:cTn>
                                        <p:tgtEl>
                                          <p:spTgt spid="9">
                                            <p:txEl>
                                              <p:pRg st="3" end="3"/>
                                            </p:txEl>
                                          </p:spTgt>
                                        </p:tgtEl>
                                        <p:attrNameLst>
                                          <p:attrName>style.visibility</p:attrName>
                                        </p:attrNameLst>
                                      </p:cBhvr>
                                      <p:to>
                                        <p:strVal val="visible"/>
                                      </p:to>
                                    </p:set>
                                    <p:animEffect transition="in" filter="wipe(left)">
                                      <p:cBhvr>
                                        <p:cTn id="72" dur="500"/>
                                        <p:tgtEl>
                                          <p:spTgt spid="9">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6" presetClass="entr" presetSubtype="32" fill="hold"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circle(out)">
                                      <p:cBhvr>
                                        <p:cTn id="77" dur="500"/>
                                        <p:tgtEl>
                                          <p:spTgt spid="13"/>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9">
                                            <p:txEl>
                                              <p:pRg st="4" end="4"/>
                                            </p:txEl>
                                          </p:spTgt>
                                        </p:tgtEl>
                                        <p:attrNameLst>
                                          <p:attrName>style.visibility</p:attrName>
                                        </p:attrNameLst>
                                      </p:cBhvr>
                                      <p:to>
                                        <p:strVal val="visible"/>
                                      </p:to>
                                    </p:set>
                                    <p:animEffect transition="in" filter="wipe(left)">
                                      <p:cBhvr>
                                        <p:cTn id="81" dur="500"/>
                                        <p:tgtEl>
                                          <p:spTgt spid="9">
                                            <p:txEl>
                                              <p:pRg st="4" end="4"/>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circle(out)">
                                      <p:cBhvr>
                                        <p:cTn id="86" dur="500"/>
                                        <p:tgtEl>
                                          <p:spTgt spid="14"/>
                                        </p:tgtEl>
                                      </p:cBhvr>
                                    </p:animEffect>
                                  </p:childTnLst>
                                </p:cTn>
                              </p:par>
                            </p:childTnLst>
                          </p:cTn>
                        </p:par>
                        <p:par>
                          <p:cTn id="87" fill="hold">
                            <p:stCondLst>
                              <p:cond delay="500"/>
                            </p:stCondLst>
                            <p:childTnLst>
                              <p:par>
                                <p:cTn id="88" presetID="22" presetClass="entr" presetSubtype="8" fill="hold" grpId="0" nodeType="afterEffect">
                                  <p:stCondLst>
                                    <p:cond delay="0"/>
                                  </p:stCondLst>
                                  <p:childTnLst>
                                    <p:set>
                                      <p:cBhvr>
                                        <p:cTn id="89" dur="1" fill="hold">
                                          <p:stCondLst>
                                            <p:cond delay="0"/>
                                          </p:stCondLst>
                                        </p:cTn>
                                        <p:tgtEl>
                                          <p:spTgt spid="2">
                                            <p:txEl>
                                              <p:pRg st="0" end="0"/>
                                            </p:txEl>
                                          </p:spTgt>
                                        </p:tgtEl>
                                        <p:attrNameLst>
                                          <p:attrName>style.visibility</p:attrName>
                                        </p:attrNameLst>
                                      </p:cBhvr>
                                      <p:to>
                                        <p:strVal val="visible"/>
                                      </p:to>
                                    </p:set>
                                    <p:animEffect transition="in" filter="wipe(left)">
                                      <p:cBhvr>
                                        <p:cTn id="90" dur="500"/>
                                        <p:tgtEl>
                                          <p:spTgt spid="2">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ntr" presetSubtype="32"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circle(out)">
                                      <p:cBhvr>
                                        <p:cTn id="95" dur="500"/>
                                        <p:tgtEl>
                                          <p:spTgt spid="15"/>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
                                            <p:txEl>
                                              <p:pRg st="1" end="1"/>
                                            </p:txEl>
                                          </p:spTgt>
                                        </p:tgtEl>
                                        <p:attrNameLst>
                                          <p:attrName>style.visibility</p:attrName>
                                        </p:attrNameLst>
                                      </p:cBhvr>
                                      <p:to>
                                        <p:strVal val="visible"/>
                                      </p:to>
                                    </p:set>
                                    <p:animEffect transition="in" filter="wipe(left)">
                                      <p:cBhvr>
                                        <p:cTn id="99" dur="500"/>
                                        <p:tgtEl>
                                          <p:spTgt spid="2">
                                            <p:txEl>
                                              <p:pRg st="1" end="1"/>
                                            </p:txEl>
                                          </p:spTgt>
                                        </p:tgtEl>
                                      </p:cBhvr>
                                    </p:animEffect>
                                  </p:childTnLst>
                                </p:cTn>
                              </p:par>
                            </p:childTnLst>
                          </p:cTn>
                        </p:par>
                      </p:childTnLst>
                    </p:cTn>
                  </p:par>
                  <p:par>
                    <p:cTn id="100" fill="hold">
                      <p:stCondLst>
                        <p:cond delay="indefinite"/>
                      </p:stCondLst>
                      <p:childTnLst>
                        <p:par>
                          <p:cTn id="101" fill="hold">
                            <p:stCondLst>
                              <p:cond delay="0"/>
                            </p:stCondLst>
                            <p:childTnLst>
                              <p:par>
                                <p:cTn id="102" presetID="6" presetClass="entr" presetSubtype="32" fill="hold"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circle(out)">
                                      <p:cBhvr>
                                        <p:cTn id="104" dur="500"/>
                                        <p:tgtEl>
                                          <p:spTgt spid="16"/>
                                        </p:tgtEl>
                                      </p:cBhvr>
                                    </p:animEffect>
                                  </p:childTnLst>
                                </p:cTn>
                              </p:par>
                            </p:childTnLst>
                          </p:cTn>
                        </p:par>
                        <p:par>
                          <p:cTn id="105" fill="hold">
                            <p:stCondLst>
                              <p:cond delay="500"/>
                            </p:stCondLst>
                            <p:childTnLst>
                              <p:par>
                                <p:cTn id="106" presetID="22" presetClass="entr" presetSubtype="8" fill="hold" grpId="0" nodeType="afterEffect">
                                  <p:stCondLst>
                                    <p:cond delay="0"/>
                                  </p:stCondLst>
                                  <p:childTnLst>
                                    <p:set>
                                      <p:cBhvr>
                                        <p:cTn id="107" dur="1" fill="hold">
                                          <p:stCondLst>
                                            <p:cond delay="0"/>
                                          </p:stCondLst>
                                        </p:cTn>
                                        <p:tgtEl>
                                          <p:spTgt spid="2">
                                            <p:txEl>
                                              <p:pRg st="2" end="2"/>
                                            </p:txEl>
                                          </p:spTgt>
                                        </p:tgtEl>
                                        <p:attrNameLst>
                                          <p:attrName>style.visibility</p:attrName>
                                        </p:attrNameLst>
                                      </p:cBhvr>
                                      <p:to>
                                        <p:strVal val="visible"/>
                                      </p:to>
                                    </p:set>
                                    <p:animEffect transition="in" filter="wipe(left)">
                                      <p:cBhvr>
                                        <p:cTn id="108" dur="500"/>
                                        <p:tgtEl>
                                          <p:spTgt spid="2">
                                            <p:txEl>
                                              <p:pRg st="2" end="2"/>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6" presetClass="entr" presetSubtype="32" fill="hold" nodeType="click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circle(out)">
                                      <p:cBhvr>
                                        <p:cTn id="113" dur="500"/>
                                        <p:tgtEl>
                                          <p:spTgt spid="17"/>
                                        </p:tgtEl>
                                      </p:cBhvr>
                                    </p:animEffect>
                                  </p:childTnLst>
                                </p:cTn>
                              </p:par>
                            </p:childTnLst>
                          </p:cTn>
                        </p:par>
                        <p:par>
                          <p:cTn id="114" fill="hold">
                            <p:stCondLst>
                              <p:cond delay="500"/>
                            </p:stCondLst>
                            <p:childTnLst>
                              <p:par>
                                <p:cTn id="115" presetID="22" presetClass="entr" presetSubtype="8" fill="hold" grpId="0" nodeType="afterEffect">
                                  <p:stCondLst>
                                    <p:cond delay="0"/>
                                  </p:stCondLst>
                                  <p:childTnLst>
                                    <p:set>
                                      <p:cBhvr>
                                        <p:cTn id="116" dur="1" fill="hold">
                                          <p:stCondLst>
                                            <p:cond delay="0"/>
                                          </p:stCondLst>
                                        </p:cTn>
                                        <p:tgtEl>
                                          <p:spTgt spid="2">
                                            <p:txEl>
                                              <p:pRg st="3" end="3"/>
                                            </p:txEl>
                                          </p:spTgt>
                                        </p:tgtEl>
                                        <p:attrNameLst>
                                          <p:attrName>style.visibility</p:attrName>
                                        </p:attrNameLst>
                                      </p:cBhvr>
                                      <p:to>
                                        <p:strVal val="visible"/>
                                      </p:to>
                                    </p:set>
                                    <p:animEffect transition="in" filter="wipe(left)">
                                      <p:cBhvr>
                                        <p:cTn id="117" dur="500"/>
                                        <p:tgtEl>
                                          <p:spTgt spid="2">
                                            <p:txEl>
                                              <p:pRg st="3" end="3"/>
                                            </p:txEl>
                                          </p:spTgt>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nodeType="clickEffect">
                                  <p:stCondLst>
                                    <p:cond delay="0"/>
                                  </p:stCondLst>
                                  <p:childTnLst>
                                    <p:set>
                                      <p:cBhvr>
                                        <p:cTn id="121" dur="1" fill="hold">
                                          <p:stCondLst>
                                            <p:cond delay="0"/>
                                          </p:stCondLst>
                                        </p:cTn>
                                        <p:tgtEl>
                                          <p:spTgt spid="18"/>
                                        </p:tgtEl>
                                        <p:attrNameLst>
                                          <p:attrName>style.visibility</p:attrName>
                                        </p:attrNameLst>
                                      </p:cBhvr>
                                      <p:to>
                                        <p:strVal val="visible"/>
                                      </p:to>
                                    </p:set>
                                    <p:animEffect transition="in" filter="circle(out)">
                                      <p:cBhvr>
                                        <p:cTn id="122" dur="500"/>
                                        <p:tgtEl>
                                          <p:spTgt spid="18"/>
                                        </p:tgtEl>
                                      </p:cBhvr>
                                    </p:animEffect>
                                  </p:childTnLst>
                                </p:cTn>
                              </p:par>
                            </p:childTnLst>
                          </p:cTn>
                        </p:par>
                        <p:par>
                          <p:cTn id="123" fill="hold">
                            <p:stCondLst>
                              <p:cond delay="500"/>
                            </p:stCondLst>
                            <p:childTnLst>
                              <p:par>
                                <p:cTn id="124" presetID="22" presetClass="entr" presetSubtype="8" fill="hold" grpId="0" nodeType="afterEffect">
                                  <p:stCondLst>
                                    <p:cond delay="0"/>
                                  </p:stCondLst>
                                  <p:childTnLst>
                                    <p:set>
                                      <p:cBhvr>
                                        <p:cTn id="125" dur="1" fill="hold">
                                          <p:stCondLst>
                                            <p:cond delay="0"/>
                                          </p:stCondLst>
                                        </p:cTn>
                                        <p:tgtEl>
                                          <p:spTgt spid="2">
                                            <p:txEl>
                                              <p:pRg st="4" end="4"/>
                                            </p:txEl>
                                          </p:spTgt>
                                        </p:tgtEl>
                                        <p:attrNameLst>
                                          <p:attrName>style.visibility</p:attrName>
                                        </p:attrNameLst>
                                      </p:cBhvr>
                                      <p:to>
                                        <p:strVal val="visible"/>
                                      </p:to>
                                    </p:set>
                                    <p:animEffect transition="in" filter="wipe(left)">
                                      <p:cBhvr>
                                        <p:cTn id="126"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9" grpId="0" uiExpand="1" build="p"/>
      <p:bldP spid="11"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upo 9">
            <a:extLst>
              <a:ext uri="{FF2B5EF4-FFF2-40B4-BE49-F238E27FC236}">
                <a16:creationId xmlns:a16="http://schemas.microsoft.com/office/drawing/2014/main" id="{80A32843-344F-EFF1-07C8-D2B0BCCE74C9}"/>
              </a:ext>
            </a:extLst>
          </p:cNvPr>
          <p:cNvGrpSpPr/>
          <p:nvPr/>
        </p:nvGrpSpPr>
        <p:grpSpPr>
          <a:xfrm>
            <a:off x="161732" y="257569"/>
            <a:ext cx="3468504" cy="1202288"/>
            <a:chOff x="161732" y="257569"/>
            <a:chExt cx="3468504" cy="1202288"/>
          </a:xfrm>
        </p:grpSpPr>
        <p:pic>
          <p:nvPicPr>
            <p:cNvPr id="2" name="Imagen 1">
              <a:extLst>
                <a:ext uri="{FF2B5EF4-FFF2-40B4-BE49-F238E27FC236}">
                  <a16:creationId xmlns:a16="http://schemas.microsoft.com/office/drawing/2014/main" id="{9F726CD5-48F9-886D-7EFD-ED1F21C85C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1732" y="257569"/>
              <a:ext cx="3282195" cy="1202288"/>
            </a:xfrm>
            <a:prstGeom prst="rect">
              <a:avLst/>
            </a:prstGeom>
          </p:spPr>
        </p:pic>
        <p:sp>
          <p:nvSpPr>
            <p:cNvPr id="4" name="CuadroTexto 3">
              <a:extLst>
                <a:ext uri="{FF2B5EF4-FFF2-40B4-BE49-F238E27FC236}">
                  <a16:creationId xmlns:a16="http://schemas.microsoft.com/office/drawing/2014/main" id="{54F97E3C-B1A5-13B4-2193-2458421EF5FD}"/>
                </a:ext>
              </a:extLst>
            </p:cNvPr>
            <p:cNvSpPr txBox="1"/>
            <p:nvPr/>
          </p:nvSpPr>
          <p:spPr>
            <a:xfrm rot="21408114">
              <a:off x="863108" y="570747"/>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aphicFrame>
        <p:nvGraphicFramePr>
          <p:cNvPr id="3" name="Diagrama 2">
            <a:extLst>
              <a:ext uri="{FF2B5EF4-FFF2-40B4-BE49-F238E27FC236}">
                <a16:creationId xmlns:a16="http://schemas.microsoft.com/office/drawing/2014/main" id="{A52D64CB-7DF0-5ED7-97DD-C0F3F996A8C5}"/>
              </a:ext>
            </a:extLst>
          </p:cNvPr>
          <p:cNvGraphicFramePr/>
          <p:nvPr>
            <p:extLst>
              <p:ext uri="{D42A27DB-BD31-4B8C-83A1-F6EECF244321}">
                <p14:modId xmlns:p14="http://schemas.microsoft.com/office/powerpoint/2010/main" val="507037066"/>
              </p:ext>
            </p:extLst>
          </p:nvPr>
        </p:nvGraphicFramePr>
        <p:xfrm>
          <a:off x="8552330" y="156482"/>
          <a:ext cx="3420932" cy="83434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CuadroTexto 6">
            <a:extLst>
              <a:ext uri="{FF2B5EF4-FFF2-40B4-BE49-F238E27FC236}">
                <a16:creationId xmlns:a16="http://schemas.microsoft.com/office/drawing/2014/main" id="{4A99DCC5-5F5F-F1C1-A2A0-0A3B1F0D1E9A}"/>
              </a:ext>
            </a:extLst>
          </p:cNvPr>
          <p:cNvSpPr txBox="1"/>
          <p:nvPr/>
        </p:nvSpPr>
        <p:spPr>
          <a:xfrm>
            <a:off x="4114119" y="257569"/>
            <a:ext cx="3768019" cy="923330"/>
          </a:xfrm>
          <a:prstGeom prst="rect">
            <a:avLst/>
          </a:prstGeom>
          <a:noFill/>
        </p:spPr>
        <p:txBody>
          <a:bodyPr wrap="square">
            <a:spAutoFit/>
          </a:bodyPr>
          <a:lstStyle/>
          <a:p>
            <a:r>
              <a:rPr lang="ru-RU" b="1" dirty="0"/>
              <a:t>Со сета смиреност и кротост, со трпение, поднесувајќи се еден со друг со љубов (Еф. 4:2).</a:t>
            </a:r>
            <a:endParaRPr lang="es-ES" b="1" dirty="0"/>
          </a:p>
        </p:txBody>
      </p:sp>
      <p:sp>
        <p:nvSpPr>
          <p:cNvPr id="9" name="CuadroTexto 8">
            <a:extLst>
              <a:ext uri="{FF2B5EF4-FFF2-40B4-BE49-F238E27FC236}">
                <a16:creationId xmlns:a16="http://schemas.microsoft.com/office/drawing/2014/main" id="{2D2A548E-B429-5A85-CB18-D66612A518F2}"/>
              </a:ext>
            </a:extLst>
          </p:cNvPr>
          <p:cNvSpPr txBox="1"/>
          <p:nvPr/>
        </p:nvSpPr>
        <p:spPr>
          <a:xfrm>
            <a:off x="677286" y="1571150"/>
            <a:ext cx="6104514" cy="923330"/>
          </a:xfrm>
          <a:prstGeom prst="rect">
            <a:avLst/>
          </a:prstGeom>
          <a:noFill/>
        </p:spPr>
        <p:txBody>
          <a:bodyPr wrap="square">
            <a:spAutoFit/>
          </a:bodyPr>
          <a:lstStyle/>
          <a:p>
            <a:r>
              <a:rPr lang="ru-RU" b="1" dirty="0"/>
              <a:t>Зашто каква е пофалбата ако трпите кога грешите и ве тепаат за тоа? Но, ако трпите кога правите добро и страдате за тоа, тоа е пофалба пред Бога (1. Петрово 2:20).</a:t>
            </a:r>
            <a:endParaRPr lang="es-ES" b="1" dirty="0"/>
          </a:p>
        </p:txBody>
      </p:sp>
      <p:sp>
        <p:nvSpPr>
          <p:cNvPr id="11" name="CuadroTexto 10">
            <a:extLst>
              <a:ext uri="{FF2B5EF4-FFF2-40B4-BE49-F238E27FC236}">
                <a16:creationId xmlns:a16="http://schemas.microsoft.com/office/drawing/2014/main" id="{9D0137CE-A6E4-CAF9-9ADD-417793D547BB}"/>
              </a:ext>
            </a:extLst>
          </p:cNvPr>
          <p:cNvSpPr txBox="1"/>
          <p:nvPr/>
        </p:nvSpPr>
        <p:spPr>
          <a:xfrm>
            <a:off x="7789979" y="1397675"/>
            <a:ext cx="4309862" cy="2031325"/>
          </a:xfrm>
          <a:prstGeom prst="rect">
            <a:avLst/>
          </a:prstGeom>
          <a:noFill/>
        </p:spPr>
        <p:txBody>
          <a:bodyPr wrap="square">
            <a:spAutoFit/>
          </a:bodyPr>
          <a:lstStyle/>
          <a:p>
            <a:r>
              <a:rPr lang="ru-RU" b="1" dirty="0"/>
              <a:t>Блажени сте вие ​​кога ве навредуваат, прогонуваат и лажно зборуваат секакви лоши зборови против вас поради Мене! Радувајте се и веселете се, зашто голема е вашата награда на небесата, зашто така ги гонеа и пророците што беа пред вас (Матеј 5:11-12).</a:t>
            </a:r>
            <a:endParaRPr lang="es-ES" b="1" dirty="0"/>
          </a:p>
        </p:txBody>
      </p:sp>
      <p:sp>
        <p:nvSpPr>
          <p:cNvPr id="13" name="CuadroTexto 12">
            <a:extLst>
              <a:ext uri="{FF2B5EF4-FFF2-40B4-BE49-F238E27FC236}">
                <a16:creationId xmlns:a16="http://schemas.microsoft.com/office/drawing/2014/main" id="{EE906A8F-367D-9562-96B8-88FEDA092AF5}"/>
              </a:ext>
            </a:extLst>
          </p:cNvPr>
          <p:cNvSpPr txBox="1"/>
          <p:nvPr/>
        </p:nvSpPr>
        <p:spPr>
          <a:xfrm>
            <a:off x="7789979" y="3779600"/>
            <a:ext cx="4309862" cy="923330"/>
          </a:xfrm>
          <a:prstGeom prst="rect">
            <a:avLst/>
          </a:prstGeom>
          <a:noFill/>
        </p:spPr>
        <p:txBody>
          <a:bodyPr wrap="square">
            <a:spAutoFit/>
          </a:bodyPr>
          <a:lstStyle/>
          <a:p>
            <a:r>
              <a:rPr lang="ru-RU" b="1" dirty="0"/>
              <a:t>Значи, ние, силните, треба да ги поднесуваме слабостите на слабите, а не да си угодуваме себеси (Рим. 15:1).</a:t>
            </a:r>
            <a:endParaRPr lang="es-ES" b="1" dirty="0"/>
          </a:p>
        </p:txBody>
      </p:sp>
      <p:sp>
        <p:nvSpPr>
          <p:cNvPr id="15" name="CuadroTexto 14">
            <a:extLst>
              <a:ext uri="{FF2B5EF4-FFF2-40B4-BE49-F238E27FC236}">
                <a16:creationId xmlns:a16="http://schemas.microsoft.com/office/drawing/2014/main" id="{D3E2098E-179C-C1BF-F455-05CAAC9D20E8}"/>
              </a:ext>
            </a:extLst>
          </p:cNvPr>
          <p:cNvSpPr txBox="1"/>
          <p:nvPr/>
        </p:nvSpPr>
        <p:spPr>
          <a:xfrm>
            <a:off x="7789979" y="5053529"/>
            <a:ext cx="4240289" cy="1477328"/>
          </a:xfrm>
          <a:prstGeom prst="rect">
            <a:avLst/>
          </a:prstGeom>
          <a:noFill/>
        </p:spPr>
        <p:txBody>
          <a:bodyPr wrap="square">
            <a:spAutoFit/>
          </a:bodyPr>
          <a:lstStyle/>
          <a:p>
            <a:r>
              <a:rPr lang="ru-RU" b="1" dirty="0"/>
              <a:t>Не само тоа, туку се фалиме и со нашите страдања, бидејќи знаеме дека страдањето раѓа трпение; трпението - карактер; а карактерот - надеж </a:t>
            </a:r>
            <a:endParaRPr lang="de-DE" b="1" dirty="0"/>
          </a:p>
          <a:p>
            <a:r>
              <a:rPr lang="ru-RU" b="1" dirty="0"/>
              <a:t>(Рим. 5:3-4).</a:t>
            </a:r>
            <a:endParaRPr lang="es-ES" b="1" dirty="0"/>
          </a:p>
        </p:txBody>
      </p:sp>
      <p:pic>
        <p:nvPicPr>
          <p:cNvPr id="17" name="Imagen 16" descr="Imagen que contiene persona, hombre, tabla, mujer&#10;&#10;Descripción generada automáticamente">
            <a:extLst>
              <a:ext uri="{FF2B5EF4-FFF2-40B4-BE49-F238E27FC236}">
                <a16:creationId xmlns:a16="http://schemas.microsoft.com/office/drawing/2014/main" id="{DBC6F465-1470-D631-DF8A-0C4FFAA014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1732" y="2605774"/>
            <a:ext cx="7190120" cy="4055165"/>
          </a:xfrm>
          <a:prstGeom prst="rect">
            <a:avLst/>
          </a:prstGeom>
          <a:ln w="38100" cap="sq">
            <a:solidFill>
              <a:srgbClr val="B86258"/>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1AE8AF4D-0569-BA47-6ABB-EAA99BB5EB27}"/>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85556" y="1647843"/>
            <a:ext cx="355801" cy="250022"/>
          </a:xfrm>
          <a:prstGeom prst="rect">
            <a:avLst/>
          </a:prstGeom>
        </p:spPr>
      </p:pic>
      <p:pic>
        <p:nvPicPr>
          <p:cNvPr id="12" name="Imagen 11">
            <a:extLst>
              <a:ext uri="{FF2B5EF4-FFF2-40B4-BE49-F238E27FC236}">
                <a16:creationId xmlns:a16="http://schemas.microsoft.com/office/drawing/2014/main" id="{A8ADE0D8-2D1F-C3C4-DF07-1337F7F47A14}"/>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3788255" y="345815"/>
            <a:ext cx="355801" cy="250022"/>
          </a:xfrm>
          <a:prstGeom prst="rect">
            <a:avLst/>
          </a:prstGeom>
        </p:spPr>
      </p:pic>
      <p:pic>
        <p:nvPicPr>
          <p:cNvPr id="14" name="Imagen 13">
            <a:extLst>
              <a:ext uri="{FF2B5EF4-FFF2-40B4-BE49-F238E27FC236}">
                <a16:creationId xmlns:a16="http://schemas.microsoft.com/office/drawing/2014/main" id="{B63654AC-AD74-EC82-C37D-21AE9C7EC103}"/>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3934" y="1477840"/>
            <a:ext cx="355801" cy="250022"/>
          </a:xfrm>
          <a:prstGeom prst="rect">
            <a:avLst/>
          </a:prstGeom>
        </p:spPr>
      </p:pic>
      <p:pic>
        <p:nvPicPr>
          <p:cNvPr id="16" name="Imagen 15">
            <a:extLst>
              <a:ext uri="{FF2B5EF4-FFF2-40B4-BE49-F238E27FC236}">
                <a16:creationId xmlns:a16="http://schemas.microsoft.com/office/drawing/2014/main" id="{48877476-F98C-E78B-7780-065EF1F5ABB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3934" y="5148649"/>
            <a:ext cx="355801" cy="250022"/>
          </a:xfrm>
          <a:prstGeom prst="rect">
            <a:avLst/>
          </a:prstGeom>
        </p:spPr>
      </p:pic>
      <p:pic>
        <p:nvPicPr>
          <p:cNvPr id="19" name="Imagen 18">
            <a:extLst>
              <a:ext uri="{FF2B5EF4-FFF2-40B4-BE49-F238E27FC236}">
                <a16:creationId xmlns:a16="http://schemas.microsoft.com/office/drawing/2014/main" id="{42D3B11F-9C4B-A2D6-C019-99D9637D65A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7473934" y="3874719"/>
            <a:ext cx="355801" cy="250022"/>
          </a:xfrm>
          <a:prstGeom prst="rect">
            <a:avLst/>
          </a:prstGeom>
        </p:spPr>
      </p:pic>
    </p:spTree>
    <p:extLst>
      <p:ext uri="{BB962C8B-B14F-4D97-AF65-F5344CB8AC3E}">
        <p14:creationId xmlns:p14="http://schemas.microsoft.com/office/powerpoint/2010/main" val="457053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10" dur="1000" fill="hold"/>
                                        <p:tgtEl>
                                          <p:spTgt spid="1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3"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heel(3)">
                                      <p:cBhvr>
                                        <p:cTn id="19" dur="1000"/>
                                        <p:tgtEl>
                                          <p:spTgt spid="1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wipe(left)">
                                      <p:cBhvr>
                                        <p:cTn id="50" dur="500"/>
                                        <p:tgtEl>
                                          <p:spTgt spid="19"/>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left)">
                                      <p:cBhvr>
                                        <p:cTn id="54" dur="5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left)">
                                      <p:cBhvr>
                                        <p:cTn id="59" dur="500"/>
                                        <p:tgtEl>
                                          <p:spTgt spid="16"/>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wipe(left)">
                                      <p:cBhvr>
                                        <p:cTn id="6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l="-16000" t="-4000" r="-18000" b="-3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54C0337A-9636-D70B-FDD3-9EEE938378AD}"/>
              </a:ext>
            </a:extLst>
          </p:cNvPr>
          <p:cNvSpPr txBox="1"/>
          <p:nvPr/>
        </p:nvSpPr>
        <p:spPr>
          <a:xfrm>
            <a:off x="726141" y="224385"/>
            <a:ext cx="10748683" cy="6478697"/>
          </a:xfrm>
          <a:prstGeom prst="rect">
            <a:avLst/>
          </a:prstGeom>
          <a:noFill/>
        </p:spPr>
        <p:txBody>
          <a:bodyPr wrap="square">
            <a:spAutoFit/>
          </a:bodyPr>
          <a:lstStyle/>
          <a:p>
            <a:pPr>
              <a:spcBef>
                <a:spcPts val="600"/>
              </a:spcBef>
            </a:pPr>
            <a:r>
              <a:rPr lang="ru-RU" b="1" dirty="0">
                <a:latin typeface="Constantia" panose="02030602050306030303" pitchFamily="18" charset="0"/>
              </a:rPr>
              <a:t>Возљубени, да се љубиме еден со друг, зашто љубовта е од Бога. Кој љуби, од Бога е роден и Го познава Бога. Кој не љуби, не Го познава Бога, зашто Бог е љубов.</a:t>
            </a:r>
          </a:p>
          <a:p>
            <a:pPr>
              <a:spcBef>
                <a:spcPts val="600"/>
              </a:spcBef>
            </a:pPr>
            <a:r>
              <a:rPr lang="ru-RU" b="1" dirty="0">
                <a:latin typeface="Constantia" panose="02030602050306030303" pitchFamily="18" charset="0"/>
              </a:rPr>
              <a:t>Во ова се јави љубовта Божја меѓу нас, што Бог го испрати Својот единороден Син во светот, за да живееме преку Него.</a:t>
            </a:r>
          </a:p>
          <a:p>
            <a:pPr>
              <a:spcBef>
                <a:spcPts val="600"/>
              </a:spcBef>
            </a:pPr>
            <a:r>
              <a:rPr lang="ru-RU" b="1" dirty="0">
                <a:latin typeface="Constantia" panose="02030602050306030303" pitchFamily="18" charset="0"/>
              </a:rPr>
              <a:t>Во ова е љубовта, не дека ние Го возљубивме Бога, туку дека Тој нè возљуби нас и го испрати Својот Син како жртва помирница за нашите гревови.</a:t>
            </a:r>
          </a:p>
          <a:p>
            <a:pPr>
              <a:spcBef>
                <a:spcPts val="600"/>
              </a:spcBef>
            </a:pPr>
            <a:r>
              <a:rPr lang="ru-RU" b="1" dirty="0">
                <a:latin typeface="Constantia" panose="02030602050306030303" pitchFamily="18" charset="0"/>
              </a:rPr>
              <a:t>Возљубени, бидејќи Бог толку нè возљуби, и ние сме должни да се љубиме еден со друг.</a:t>
            </a:r>
          </a:p>
          <a:p>
            <a:pPr>
              <a:spcBef>
                <a:spcPts val="600"/>
              </a:spcBef>
            </a:pPr>
            <a:r>
              <a:rPr lang="ru-RU" b="1" dirty="0">
                <a:latin typeface="Constantia" panose="02030602050306030303" pitchFamily="18" charset="0"/>
              </a:rPr>
              <a:t>Никој никогаш не Го видел Бога; ако се љубиме еден со друг, Бог останува во нас, и Неговата љубов е совршена во нас...</a:t>
            </a:r>
          </a:p>
          <a:p>
            <a:pPr>
              <a:spcBef>
                <a:spcPts val="600"/>
              </a:spcBef>
            </a:pPr>
            <a:r>
              <a:rPr lang="ru-RU" b="1" dirty="0">
                <a:latin typeface="Constantia" panose="02030602050306030303" pitchFamily="18" charset="0"/>
              </a:rPr>
              <a:t>И ние ја познавме и поверувавме љубовта што Бог ја има кон нас. Бог е љубов, и кој останува во љубовта, останува во Бога, и Бог останува во него.</a:t>
            </a:r>
          </a:p>
          <a:p>
            <a:pPr>
              <a:spcBef>
                <a:spcPts val="600"/>
              </a:spcBef>
            </a:pPr>
            <a:r>
              <a:rPr lang="ru-RU" b="1" dirty="0">
                <a:latin typeface="Constantia" panose="02030602050306030303" pitchFamily="18" charset="0"/>
              </a:rPr>
              <a:t>Во ова љубовта е совршена меѓу нас, за да имаме доверба на денот на судот. Зашто каков е Тој, такви сме и ние во овој свет.</a:t>
            </a:r>
          </a:p>
          <a:p>
            <a:pPr>
              <a:spcBef>
                <a:spcPts val="600"/>
              </a:spcBef>
            </a:pPr>
            <a:r>
              <a:rPr lang="ru-RU" b="1" dirty="0">
                <a:latin typeface="Constantia" panose="02030602050306030303" pitchFamily="18" charset="0"/>
              </a:rPr>
              <a:t>Во љубовта нема страв, туку совршената љубов го изгонува стравот, зашто стравот подразбира казна. Кој се плаши, не е совршен во љубовта.</a:t>
            </a:r>
          </a:p>
          <a:p>
            <a:pPr>
              <a:spcBef>
                <a:spcPts val="600"/>
              </a:spcBef>
            </a:pPr>
            <a:r>
              <a:rPr lang="ru-RU" b="1" dirty="0">
                <a:latin typeface="Constantia" panose="02030602050306030303" pitchFamily="18" charset="0"/>
              </a:rPr>
              <a:t>Ние љубиме затоа што тој прв нè возљуби нас.</a:t>
            </a:r>
          </a:p>
          <a:p>
            <a:pPr>
              <a:spcBef>
                <a:spcPts val="600"/>
              </a:spcBef>
            </a:pPr>
            <a:r>
              <a:rPr lang="ru-RU" b="1" dirty="0">
                <a:latin typeface="Constantia" panose="02030602050306030303" pitchFamily="18" charset="0"/>
              </a:rPr>
              <a:t>Ако некој каже: „Го љубам Бога“, а го мрази својот брат, тој е лажливец; зашто кој не го љуби својот брат кого го видел, не може да го љуби Бога кого не го видел.</a:t>
            </a:r>
          </a:p>
          <a:p>
            <a:pPr>
              <a:spcBef>
                <a:spcPts val="600"/>
              </a:spcBef>
            </a:pPr>
            <a:r>
              <a:rPr lang="ru-RU" b="1" dirty="0">
                <a:latin typeface="Constantia" panose="02030602050306030303" pitchFamily="18" charset="0"/>
              </a:rPr>
              <a:t>И оваа заповед ја имаме од Него: Кој го љуби Бога, треба да го љуби и својот брат.</a:t>
            </a:r>
          </a:p>
          <a:p>
            <a:pPr>
              <a:spcBef>
                <a:spcPts val="600"/>
              </a:spcBef>
            </a:pPr>
            <a:r>
              <a:rPr lang="ru-RU" b="1" dirty="0">
                <a:latin typeface="Constantia" panose="02030602050306030303" pitchFamily="18" charset="0"/>
              </a:rPr>
              <a:t>(1 Јованово 4:7-12, 20-21)</a:t>
            </a:r>
            <a:endParaRPr lang="es-ES" b="1" dirty="0">
              <a:latin typeface="Constantia" panose="02030602050306030303" pitchFamily="18" charset="0"/>
            </a:endParaRPr>
          </a:p>
        </p:txBody>
      </p:sp>
    </p:spTree>
    <p:extLst>
      <p:ext uri="{BB962C8B-B14F-4D97-AF65-F5344CB8AC3E}">
        <p14:creationId xmlns:p14="http://schemas.microsoft.com/office/powerpoint/2010/main" val="360786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wipe(left)">
                                      <p:cBhvr>
                                        <p:cTn id="15" dur="500"/>
                                        <p:tgtEl>
                                          <p:spTgt spid="4">
                                            <p:txEl>
                                              <p:pRg st="2" end="2"/>
                                            </p:tx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wipe(left)">
                                      <p:cBhvr>
                                        <p:cTn id="19" dur="500"/>
                                        <p:tgtEl>
                                          <p:spTgt spid="4">
                                            <p:txEl>
                                              <p:pRg st="3" end="3"/>
                                            </p:tx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wipe(left)">
                                      <p:cBhvr>
                                        <p:cTn id="27" dur="500"/>
                                        <p:tgtEl>
                                          <p:spTgt spid="4">
                                            <p:txEl>
                                              <p:pRg st="5" end="5"/>
                                            </p:txEl>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500"/>
                                        <p:tgtEl>
                                          <p:spTgt spid="4">
                                            <p:txEl>
                                              <p:pRg st="6" end="6"/>
                                            </p:txEl>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wipe(left)">
                                      <p:cBhvr>
                                        <p:cTn id="35" dur="500"/>
                                        <p:tgtEl>
                                          <p:spTgt spid="4">
                                            <p:txEl>
                                              <p:pRg st="7" end="7"/>
                                            </p:txEl>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animEffect transition="in" filter="wipe(left)">
                                      <p:cBhvr>
                                        <p:cTn id="39" dur="500"/>
                                        <p:tgtEl>
                                          <p:spTgt spid="4">
                                            <p:txEl>
                                              <p:pRg st="8" end="8"/>
                                            </p:txEl>
                                          </p:spTgt>
                                        </p:tgtEl>
                                      </p:cBhvr>
                                    </p:animEffect>
                                  </p:childTnLst>
                                </p:cTn>
                              </p:par>
                            </p:childTnLst>
                          </p:cTn>
                        </p:par>
                        <p:par>
                          <p:cTn id="40" fill="hold">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animEffect transition="in" filter="wipe(left)">
                                      <p:cBhvr>
                                        <p:cTn id="43" dur="500"/>
                                        <p:tgtEl>
                                          <p:spTgt spid="4">
                                            <p:txEl>
                                              <p:pRg st="9" end="9"/>
                                            </p:txEl>
                                          </p:spTgt>
                                        </p:tgtEl>
                                      </p:cBhvr>
                                    </p:animEffect>
                                  </p:childTnLst>
                                </p:cTn>
                              </p:par>
                            </p:childTnLst>
                          </p:cTn>
                        </p:par>
                        <p:par>
                          <p:cTn id="44" fill="hold">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animEffect transition="in" filter="wipe(left)">
                                      <p:cBhvr>
                                        <p:cTn id="47" dur="500"/>
                                        <p:tgtEl>
                                          <p:spTgt spid="4">
                                            <p:txEl>
                                              <p:pRg st="10" end="10"/>
                                            </p:txEl>
                                          </p:spTgt>
                                        </p:tgtEl>
                                      </p:cBhvr>
                                    </p:animEffect>
                                  </p:childTnLst>
                                </p:cTn>
                              </p:par>
                            </p:childTnLst>
                          </p:cTn>
                        </p:par>
                        <p:par>
                          <p:cTn id="48" fill="hold">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animEffect transition="in" filter="wipe(left)">
                                      <p:cBhvr>
                                        <p:cTn id="51" dur="500"/>
                                        <p:tgtEl>
                                          <p:spTgt spid="4">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25A8D9C6-0352-28D5-97EE-0F915033765A}"/>
              </a:ext>
            </a:extLst>
          </p:cNvPr>
          <p:cNvSpPr txBox="1"/>
          <p:nvPr/>
        </p:nvSpPr>
        <p:spPr>
          <a:xfrm>
            <a:off x="532923" y="1743141"/>
            <a:ext cx="5845425" cy="646331"/>
          </a:xfrm>
          <a:prstGeom prst="rect">
            <a:avLst/>
          </a:prstGeom>
          <a:noFill/>
        </p:spPr>
        <p:txBody>
          <a:bodyPr wrap="square">
            <a:spAutoFit/>
          </a:bodyPr>
          <a:lstStyle/>
          <a:p>
            <a:r>
              <a:rPr lang="ru-RU" b="1" dirty="0"/>
              <a:t>[Одете] со сета понизност и кротост, со трпение, поднесувајќи се еден со друг во љубов (Еф. 4:2).</a:t>
            </a:r>
            <a:endParaRPr lang="es-ES" b="1" dirty="0"/>
          </a:p>
        </p:txBody>
      </p:sp>
      <p:grpSp>
        <p:nvGrpSpPr>
          <p:cNvPr id="2" name="Grupo 1">
            <a:extLst>
              <a:ext uri="{FF2B5EF4-FFF2-40B4-BE49-F238E27FC236}">
                <a16:creationId xmlns:a16="http://schemas.microsoft.com/office/drawing/2014/main" id="{7119D41D-D33F-3941-FA68-3DD385A12213}"/>
              </a:ext>
            </a:extLst>
          </p:cNvPr>
          <p:cNvGrpSpPr/>
          <p:nvPr/>
        </p:nvGrpSpPr>
        <p:grpSpPr>
          <a:xfrm>
            <a:off x="61871" y="170325"/>
            <a:ext cx="3487249" cy="1102133"/>
            <a:chOff x="61871" y="170325"/>
            <a:chExt cx="3487249" cy="1102133"/>
          </a:xfrm>
        </p:grpSpPr>
        <p:pic>
          <p:nvPicPr>
            <p:cNvPr id="13" name="Imagen 12">
              <a:extLst>
                <a:ext uri="{FF2B5EF4-FFF2-40B4-BE49-F238E27FC236}">
                  <a16:creationId xmlns:a16="http://schemas.microsoft.com/office/drawing/2014/main" id="{A94E79F6-38ED-FBD6-F52B-D70E911340E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1871" y="170325"/>
              <a:ext cx="3362096" cy="1102133"/>
            </a:xfrm>
            <a:prstGeom prst="rect">
              <a:avLst/>
            </a:prstGeom>
          </p:spPr>
        </p:pic>
        <p:sp>
          <p:nvSpPr>
            <p:cNvPr id="11" name="CuadroTexto 10">
              <a:extLst>
                <a:ext uri="{FF2B5EF4-FFF2-40B4-BE49-F238E27FC236}">
                  <a16:creationId xmlns:a16="http://schemas.microsoft.com/office/drawing/2014/main" id="{E663641D-BF1F-B6B1-4509-84ABB05A7986}"/>
                </a:ext>
              </a:extLst>
            </p:cNvPr>
            <p:cNvSpPr txBox="1"/>
            <p:nvPr/>
          </p:nvSpPr>
          <p:spPr>
            <a:xfrm rot="21408114">
              <a:off x="781992" y="428639"/>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треба да ги запомниме?</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aphicFrame>
        <p:nvGraphicFramePr>
          <p:cNvPr id="21" name="Diagrama 20">
            <a:extLst>
              <a:ext uri="{FF2B5EF4-FFF2-40B4-BE49-F238E27FC236}">
                <a16:creationId xmlns:a16="http://schemas.microsoft.com/office/drawing/2014/main" id="{D778E643-C775-6406-F955-06B669A4CDF2}"/>
              </a:ext>
            </a:extLst>
          </p:cNvPr>
          <p:cNvGraphicFramePr/>
          <p:nvPr/>
        </p:nvGraphicFramePr>
        <p:xfrm>
          <a:off x="8576144" y="199804"/>
          <a:ext cx="3362097" cy="5654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6" name="Diagrama 25">
            <a:extLst>
              <a:ext uri="{FF2B5EF4-FFF2-40B4-BE49-F238E27FC236}">
                <a16:creationId xmlns:a16="http://schemas.microsoft.com/office/drawing/2014/main" id="{533669BF-3C6E-1687-0D44-D5A8959E6449}"/>
              </a:ext>
            </a:extLst>
          </p:cNvPr>
          <p:cNvGraphicFramePr/>
          <p:nvPr>
            <p:extLst>
              <p:ext uri="{D42A27DB-BD31-4B8C-83A1-F6EECF244321}">
                <p14:modId xmlns:p14="http://schemas.microsoft.com/office/powerpoint/2010/main" val="360951826"/>
              </p:ext>
            </p:extLst>
          </p:nvPr>
        </p:nvGraphicFramePr>
        <p:xfrm>
          <a:off x="8441557" y="199804"/>
          <a:ext cx="3420152" cy="8352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7" name="CuadroTexto 6">
            <a:extLst>
              <a:ext uri="{FF2B5EF4-FFF2-40B4-BE49-F238E27FC236}">
                <a16:creationId xmlns:a16="http://schemas.microsoft.com/office/drawing/2014/main" id="{5F23F60C-66F9-5F57-3988-C3E01A49E93F}"/>
              </a:ext>
            </a:extLst>
          </p:cNvPr>
          <p:cNvSpPr txBox="1"/>
          <p:nvPr/>
        </p:nvSpPr>
        <p:spPr>
          <a:xfrm>
            <a:off x="532923" y="2794363"/>
            <a:ext cx="4742232" cy="2031325"/>
          </a:xfrm>
          <a:prstGeom prst="rect">
            <a:avLst/>
          </a:prstGeom>
          <a:noFill/>
        </p:spPr>
        <p:txBody>
          <a:bodyPr wrap="square">
            <a:spAutoFit/>
          </a:bodyPr>
          <a:lstStyle/>
          <a:p>
            <a:r>
              <a:rPr lang="ru-RU" b="1" dirty="0"/>
              <a:t>Блажени сте вие ​​кога ве навредуваат, прогонуваат и лажно зборуваат секакви лоши зборови против вас поради мене. Радувајте се и веселете се, зашто голема е вашата награда на небесата, зашто така ги прогонуваа и пророците што беа пред вас (Мат. 5:11-12).</a:t>
            </a:r>
            <a:endParaRPr lang="es-ES" b="1" dirty="0"/>
          </a:p>
        </p:txBody>
      </p:sp>
      <p:sp>
        <p:nvSpPr>
          <p:cNvPr id="4" name="CuadroTexto 3">
            <a:extLst>
              <a:ext uri="{FF2B5EF4-FFF2-40B4-BE49-F238E27FC236}">
                <a16:creationId xmlns:a16="http://schemas.microsoft.com/office/drawing/2014/main" id="{92300F08-E106-FE87-B598-9B1F3C5EB554}"/>
              </a:ext>
            </a:extLst>
          </p:cNvPr>
          <p:cNvSpPr txBox="1"/>
          <p:nvPr/>
        </p:nvSpPr>
        <p:spPr>
          <a:xfrm>
            <a:off x="61871" y="4953581"/>
            <a:ext cx="6432062" cy="1754326"/>
          </a:xfrm>
          <a:prstGeom prst="rect">
            <a:avLst/>
          </a:prstGeom>
          <a:noFill/>
        </p:spPr>
        <p:txBody>
          <a:bodyPr wrap="square">
            <a:spAutoFit/>
          </a:bodyPr>
          <a:lstStyle/>
          <a:p>
            <a:r>
              <a:rPr lang="ru-RU" b="1" dirty="0"/>
              <a:t>Додека сме живи, секогаш ќе бидеме подготвени да се заштитиме од навреди и понижувања; но кога ќе умреме за себе и нашиот живот ќе биде скриен со Христа во Бога, нема да го прифаќаме потсмевот и омаловажувањето при срце. Ќе бидеме глуви за навредите и слепи за потсмевот и гневот. „Љубовта е трпелива“ (E.G.W. Reflecting Jesus стр. 255).</a:t>
            </a:r>
            <a:endParaRPr lang="es-ES" b="1" dirty="0"/>
          </a:p>
        </p:txBody>
      </p:sp>
      <p:pic>
        <p:nvPicPr>
          <p:cNvPr id="3" name="Imagen 2" descr="Imagen que contiene persona, tabla, niño, interior&#10;&#10;Descripción generada automáticamente">
            <a:extLst>
              <a:ext uri="{FF2B5EF4-FFF2-40B4-BE49-F238E27FC236}">
                <a16:creationId xmlns:a16="http://schemas.microsoft.com/office/drawing/2014/main" id="{C8630D58-0F65-3192-8B54-405ABA36735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401193" y="1170859"/>
            <a:ext cx="5537048" cy="5537048"/>
          </a:xfrm>
          <a:prstGeom prst="rect">
            <a:avLst/>
          </a:prstGeom>
          <a:ln w="38100" cap="sq">
            <a:solidFill>
              <a:srgbClr val="FF01DC"/>
            </a:solidFill>
            <a:prstDash val="solid"/>
            <a:miter lim="800000"/>
          </a:ln>
          <a:effectLst>
            <a:outerShdw blurRad="50800" dist="38100" dir="2700000" algn="tl" rotWithShape="0">
              <a:srgbClr val="000000">
                <a:alpha val="43000"/>
              </a:srgbClr>
            </a:outerShdw>
          </a:effectLst>
        </p:spPr>
      </p:pic>
      <p:pic>
        <p:nvPicPr>
          <p:cNvPr id="9" name="Imagen 8" descr="Icono&#10;&#10;Descripción generada automáticamente">
            <a:extLst>
              <a:ext uri="{FF2B5EF4-FFF2-40B4-BE49-F238E27FC236}">
                <a16:creationId xmlns:a16="http://schemas.microsoft.com/office/drawing/2014/main" id="{8247C8AA-F1C0-E3BA-244D-8617F4820B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27880" y="1823798"/>
            <a:ext cx="356458" cy="252000"/>
          </a:xfrm>
          <a:prstGeom prst="rect">
            <a:avLst/>
          </a:prstGeom>
        </p:spPr>
      </p:pic>
      <p:pic>
        <p:nvPicPr>
          <p:cNvPr id="10" name="Imagen 9" descr="Icono&#10;&#10;Descripción generada automáticamente">
            <a:extLst>
              <a:ext uri="{FF2B5EF4-FFF2-40B4-BE49-F238E27FC236}">
                <a16:creationId xmlns:a16="http://schemas.microsoft.com/office/drawing/2014/main" id="{8AF4ACBA-7603-27FA-79C5-6CF330D7687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33543" y="2862692"/>
            <a:ext cx="356458" cy="252000"/>
          </a:xfrm>
          <a:prstGeom prst="rect">
            <a:avLst/>
          </a:prstGeom>
        </p:spPr>
      </p:pic>
    </p:spTree>
    <p:extLst>
      <p:ext uri="{BB962C8B-B14F-4D97-AF65-F5344CB8AC3E}">
        <p14:creationId xmlns:p14="http://schemas.microsoft.com/office/powerpoint/2010/main" val="1351447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8CDBF7AA-3B89-5851-C59D-3A18D81ABEF4}"/>
              </a:ext>
            </a:extLst>
          </p:cNvPr>
          <p:cNvSpPr txBox="1"/>
          <p:nvPr/>
        </p:nvSpPr>
        <p:spPr>
          <a:xfrm>
            <a:off x="273101" y="945926"/>
            <a:ext cx="8479361" cy="2062103"/>
          </a:xfrm>
          <a:prstGeom prst="rect">
            <a:avLst/>
          </a:prstGeom>
          <a:noFill/>
        </p:spPr>
        <p:txBody>
          <a:bodyPr wrap="square">
            <a:spAutoFit/>
          </a:bodyPr>
          <a:lstStyle/>
          <a:p>
            <a:r>
              <a:rPr lang="ru-RU" sz="1600" b="1" dirty="0"/>
              <a:t>Опишува ја љубезната природа на оној кој е движен од Божјиот Дух, кој секогаш се стреми да открие, преку зборови и дела, емпатично разбирање и чувствителност кон борбите и тешкотиите на другите. Идејата зад зборот е дека, во сите околности од животот, без разлика дали се сурови или иритирачки, болни или вознемирувачки, љубовта е нежна и љубезна. Љубовта е спротивност на омразата, која се манифестира со строгост, гнев, грубост, суровост и одмазда. Оној кој навистина го сака другиот е љубезен кон него, копнее да му прави добро; тие се нежни и учтиви затоа што не сакаат да ги повредат нивните чувства, туку напротив, се стремат да им помогнат да бидат среќни.</a:t>
            </a:r>
            <a:endParaRPr lang="es-ES" sz="1600" b="1" dirty="0"/>
          </a:p>
        </p:txBody>
      </p:sp>
      <p:sp>
        <p:nvSpPr>
          <p:cNvPr id="4" name="CuadroTexto 3">
            <a:extLst>
              <a:ext uri="{FF2B5EF4-FFF2-40B4-BE49-F238E27FC236}">
                <a16:creationId xmlns:a16="http://schemas.microsoft.com/office/drawing/2014/main" id="{9D8E349A-F26A-E70F-EA01-3D323B44D9F2}"/>
              </a:ext>
            </a:extLst>
          </p:cNvPr>
          <p:cNvSpPr txBox="1"/>
          <p:nvPr/>
        </p:nvSpPr>
        <p:spPr>
          <a:xfrm>
            <a:off x="3140620" y="2976922"/>
            <a:ext cx="8993166" cy="1569660"/>
          </a:xfrm>
          <a:prstGeom prst="rect">
            <a:avLst/>
          </a:prstGeom>
          <a:noFill/>
        </p:spPr>
        <p:txBody>
          <a:bodyPr wrap="square">
            <a:spAutoFit/>
          </a:bodyPr>
          <a:lstStyle/>
          <a:p>
            <a:r>
              <a:rPr lang="ru-RU" sz="1600" b="1" dirty="0"/>
              <a:t>Тој беше заинтересиран за секоја форма на страдање што му го привлече вниманието, а за секој страдалник што го олеснуваше, неговите љубезни зборови беа како смирувачки мелем. Доблест - лековитата моќ на љубовта - извираше од него кон болните и вознемирените. DA 71.1На масата на даночниците, [Христос] седеше како истакнат гостин, покажувајќи со својата симпатија и љубезноста на неговата социјална интеракција дека го признава човечкото достоинство; а луѓето, во чии жедни срца неговите зборови паѓаа со благословена и животворна сила,</a:t>
            </a:r>
            <a:endParaRPr lang="de-DE" sz="1600" b="1" dirty="0"/>
          </a:p>
        </p:txBody>
      </p:sp>
      <p:sp>
        <p:nvSpPr>
          <p:cNvPr id="7" name="CuadroTexto 6">
            <a:extLst>
              <a:ext uri="{FF2B5EF4-FFF2-40B4-BE49-F238E27FC236}">
                <a16:creationId xmlns:a16="http://schemas.microsoft.com/office/drawing/2014/main" id="{A8D62AF4-3252-400D-105F-3145B629252F}"/>
              </a:ext>
            </a:extLst>
          </p:cNvPr>
          <p:cNvSpPr txBox="1"/>
          <p:nvPr/>
        </p:nvSpPr>
        <p:spPr>
          <a:xfrm>
            <a:off x="6443630" y="5685379"/>
            <a:ext cx="5748370" cy="1077218"/>
          </a:xfrm>
          <a:prstGeom prst="rect">
            <a:avLst/>
          </a:prstGeom>
          <a:noFill/>
        </p:spPr>
        <p:txBody>
          <a:bodyPr wrap="square">
            <a:spAutoFit/>
          </a:bodyPr>
          <a:lstStyle/>
          <a:p>
            <a:r>
              <a:rPr lang="ru-RU" sz="1600" b="1" dirty="0"/>
              <a:t>Тој покажуваше најголем такт и внимателно, љубезно внимание во односите со луѓето. Никогаш не беше груб, ниту пак непотребно изговараше груб збор; никогаш не предизвикуваше непотребна тага на чувствителна душа. </a:t>
            </a:r>
            <a:endParaRPr lang="es-ES" sz="1600" b="1" dirty="0"/>
          </a:p>
        </p:txBody>
      </p:sp>
      <p:sp>
        <p:nvSpPr>
          <p:cNvPr id="8" name="Rectángulo: esquinas redondeadas 7">
            <a:extLst>
              <a:ext uri="{FF2B5EF4-FFF2-40B4-BE49-F238E27FC236}">
                <a16:creationId xmlns:a16="http://schemas.microsoft.com/office/drawing/2014/main" id="{9481B28F-2413-B722-EF64-6F03145B659F}"/>
              </a:ext>
            </a:extLst>
          </p:cNvPr>
          <p:cNvSpPr/>
          <p:nvPr/>
        </p:nvSpPr>
        <p:spPr>
          <a:xfrm>
            <a:off x="8502087" y="138232"/>
            <a:ext cx="2938458" cy="5220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2" name="Forma libre: forma 11">
            <a:extLst>
              <a:ext uri="{FF2B5EF4-FFF2-40B4-BE49-F238E27FC236}">
                <a16:creationId xmlns:a16="http://schemas.microsoft.com/office/drawing/2014/main" id="{F2A1BC4A-3FF0-20A0-8971-E898CD64E6B5}"/>
              </a:ext>
            </a:extLst>
          </p:cNvPr>
          <p:cNvSpPr/>
          <p:nvPr/>
        </p:nvSpPr>
        <p:spPr>
          <a:xfrm>
            <a:off x="8980441" y="451441"/>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57C27A"/>
          </a:solidFill>
          <a:ln w="19050">
            <a:solidFill>
              <a:schemeClr val="bg1"/>
            </a:solidFill>
          </a:ln>
          <a:effectLst>
            <a:outerShdw blurRad="63500" sx="102000" sy="102000" algn="ctr"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lvl="0" algn="ctr" defTabSz="977900">
              <a:lnSpc>
                <a:spcPct val="90000"/>
              </a:lnSpc>
              <a:spcBef>
                <a:spcPct val="0"/>
              </a:spcBef>
              <a:spcAft>
                <a:spcPct val="35000"/>
              </a:spcAft>
            </a:pPr>
            <a:r>
              <a:rPr lang="mk-MK" sz="2200" b="1" dirty="0">
                <a:effectLst>
                  <a:outerShdw blurRad="38100" dist="38100" dir="2700000" algn="tl">
                    <a:srgbClr val="000000">
                      <a:alpha val="43137"/>
                    </a:srgbClr>
                  </a:outerShdw>
                </a:effectLst>
              </a:rPr>
              <a:t>Љубовта е љубезна</a:t>
            </a:r>
            <a:endParaRPr lang="es-ES" sz="2200" b="1" kern="1200" dirty="0">
              <a:effectLst>
                <a:outerShdw blurRad="38100" dist="38100" dir="2700000" algn="tl">
                  <a:srgbClr val="000000">
                    <a:alpha val="43137"/>
                  </a:srgbClr>
                </a:outerShdw>
              </a:effectLst>
            </a:endParaRPr>
          </a:p>
        </p:txBody>
      </p:sp>
      <p:grpSp>
        <p:nvGrpSpPr>
          <p:cNvPr id="3" name="Grupo 2">
            <a:extLst>
              <a:ext uri="{FF2B5EF4-FFF2-40B4-BE49-F238E27FC236}">
                <a16:creationId xmlns:a16="http://schemas.microsoft.com/office/drawing/2014/main" id="{81CEEA8F-5942-D046-4611-AF0527835277}"/>
              </a:ext>
            </a:extLst>
          </p:cNvPr>
          <p:cNvGrpSpPr/>
          <p:nvPr/>
        </p:nvGrpSpPr>
        <p:grpSpPr>
          <a:xfrm>
            <a:off x="96057" y="82543"/>
            <a:ext cx="2208590" cy="880705"/>
            <a:chOff x="96057" y="82543"/>
            <a:chExt cx="2208590" cy="880705"/>
          </a:xfrm>
        </p:grpSpPr>
        <p:pic>
          <p:nvPicPr>
            <p:cNvPr id="2" name="Imagen 1">
              <a:extLst>
                <a:ext uri="{FF2B5EF4-FFF2-40B4-BE49-F238E27FC236}">
                  <a16:creationId xmlns:a16="http://schemas.microsoft.com/office/drawing/2014/main" id="{3F768C4F-4CFB-6923-F424-5F120375748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7" y="82543"/>
              <a:ext cx="2208590" cy="880705"/>
            </a:xfrm>
            <a:prstGeom prst="rect">
              <a:avLst/>
            </a:prstGeom>
          </p:spPr>
        </p:pic>
        <p:sp>
          <p:nvSpPr>
            <p:cNvPr id="6" name="CuadroTexto 5">
              <a:extLst>
                <a:ext uri="{FF2B5EF4-FFF2-40B4-BE49-F238E27FC236}">
                  <a16:creationId xmlns:a16="http://schemas.microsoft.com/office/drawing/2014/main" id="{51C9C185-FE20-809A-148A-8B3B5F26A475}"/>
                </a:ext>
              </a:extLst>
            </p:cNvPr>
            <p:cNvSpPr txBox="1"/>
            <p:nvPr/>
          </p:nvSpPr>
          <p:spPr>
            <a:xfrm>
              <a:off x="468875" y="108808"/>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1" name="Grupo 10">
            <a:extLst>
              <a:ext uri="{FF2B5EF4-FFF2-40B4-BE49-F238E27FC236}">
                <a16:creationId xmlns:a16="http://schemas.microsoft.com/office/drawing/2014/main" id="{66DE1A41-5DFF-C6D5-AD1A-8A70141220F8}"/>
              </a:ext>
            </a:extLst>
          </p:cNvPr>
          <p:cNvGrpSpPr/>
          <p:nvPr/>
        </p:nvGrpSpPr>
        <p:grpSpPr>
          <a:xfrm>
            <a:off x="96057" y="3070329"/>
            <a:ext cx="3281905" cy="1027835"/>
            <a:chOff x="96057" y="3070329"/>
            <a:chExt cx="3281905" cy="1027835"/>
          </a:xfrm>
        </p:grpSpPr>
        <p:pic>
          <p:nvPicPr>
            <p:cNvPr id="9" name="Imagen 8">
              <a:extLst>
                <a:ext uri="{FF2B5EF4-FFF2-40B4-BE49-F238E27FC236}">
                  <a16:creationId xmlns:a16="http://schemas.microsoft.com/office/drawing/2014/main" id="{D952546B-759D-49D4-EB63-CDA35986C81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6057" y="3128798"/>
              <a:ext cx="3044563" cy="969366"/>
            </a:xfrm>
            <a:prstGeom prst="rect">
              <a:avLst/>
            </a:prstGeom>
          </p:spPr>
        </p:pic>
        <p:sp>
          <p:nvSpPr>
            <p:cNvPr id="10" name="CuadroTexto 9">
              <a:extLst>
                <a:ext uri="{FF2B5EF4-FFF2-40B4-BE49-F238E27FC236}">
                  <a16:creationId xmlns:a16="http://schemas.microsoft.com/office/drawing/2014/main" id="{68A293A2-793B-8653-E929-40B9EA8BD451}"/>
                </a:ext>
              </a:extLst>
            </p:cNvPr>
            <p:cNvSpPr txBox="1"/>
            <p:nvPr/>
          </p:nvSpPr>
          <p:spPr>
            <a:xfrm rot="541628">
              <a:off x="711563" y="3070329"/>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покажа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pic>
        <p:nvPicPr>
          <p:cNvPr id="13" name="Imagen 12" descr="Un grupo de personas de pie&#10;&#10;Descripción generada automáticamente con confianza baja">
            <a:extLst>
              <a:ext uri="{FF2B5EF4-FFF2-40B4-BE49-F238E27FC236}">
                <a16:creationId xmlns:a16="http://schemas.microsoft.com/office/drawing/2014/main" id="{CAA9A159-3AC6-8D8E-2E14-D308F8B2BB78}"/>
              </a:ext>
            </a:extLst>
          </p:cNvPr>
          <p:cNvPicPr>
            <a:picLocks noChangeAspect="1"/>
          </p:cNvPicPr>
          <p:nvPr/>
        </p:nvPicPr>
        <p:blipFill rotWithShape="1">
          <a:blip r:embed="rId6">
            <a:extLst>
              <a:ext uri="{28A0092B-C50C-407E-A947-70E740481C1C}">
                <a14:useLocalDpi xmlns:a14="http://schemas.microsoft.com/office/drawing/2010/main" val="0"/>
              </a:ext>
            </a:extLst>
          </a:blip>
          <a:srcRect l="5440" r="2193"/>
          <a:stretch/>
        </p:blipFill>
        <p:spPr>
          <a:xfrm>
            <a:off x="86272" y="4246282"/>
            <a:ext cx="2914541" cy="2529175"/>
          </a:xfrm>
          <a:prstGeom prst="roundRect">
            <a:avLst>
              <a:gd name="adj" fmla="val 4167"/>
            </a:avLst>
          </a:prstGeom>
          <a:solidFill>
            <a:srgbClr val="FFFFFF"/>
          </a:solidFill>
          <a:ln w="76200" cap="sq">
            <a:solidFill>
              <a:srgbClr val="005E6B"/>
            </a:solidFill>
            <a:miter lim="800000"/>
          </a:ln>
          <a:effectLst/>
          <a:scene3d>
            <a:camera prst="orthographicFront"/>
            <a:lightRig rig="threePt" dir="t">
              <a:rot lat="0" lon="0" rev="2700000"/>
            </a:lightRig>
          </a:scene3d>
          <a:sp3d>
            <a:bevelT h="38100"/>
            <a:contourClr>
              <a:srgbClr val="C0C0C0"/>
            </a:contourClr>
          </a:sp3d>
        </p:spPr>
      </p:pic>
      <p:pic>
        <p:nvPicPr>
          <p:cNvPr id="18" name="Imagen 17" descr="Imagen que contiene exterior, persona, hombre, viendo&#10;&#10;Descripción generada automáticamente">
            <a:extLst>
              <a:ext uri="{FF2B5EF4-FFF2-40B4-BE49-F238E27FC236}">
                <a16:creationId xmlns:a16="http://schemas.microsoft.com/office/drawing/2014/main" id="{26C2B679-0C8E-E6FF-71CA-96E6E7E67B0D}"/>
              </a:ext>
            </a:extLst>
          </p:cNvPr>
          <p:cNvPicPr>
            <a:picLocks noChangeAspect="1"/>
          </p:cNvPicPr>
          <p:nvPr/>
        </p:nvPicPr>
        <p:blipFill rotWithShape="1">
          <a:blip r:embed="rId7">
            <a:extLst>
              <a:ext uri="{28A0092B-C50C-407E-A947-70E740481C1C}">
                <a14:useLocalDpi xmlns:a14="http://schemas.microsoft.com/office/drawing/2010/main" val="0"/>
              </a:ext>
            </a:extLst>
          </a:blip>
          <a:srcRect l="18054" r="5930"/>
          <a:stretch/>
        </p:blipFill>
        <p:spPr>
          <a:xfrm>
            <a:off x="9194053" y="1096997"/>
            <a:ext cx="2817973" cy="1754326"/>
          </a:xfrm>
          <a:prstGeom prst="roundRect">
            <a:avLst>
              <a:gd name="adj" fmla="val 4167"/>
            </a:avLst>
          </a:prstGeom>
          <a:solidFill>
            <a:srgbClr val="FFFFFF"/>
          </a:solidFill>
          <a:ln w="76200" cap="sq">
            <a:solidFill>
              <a:srgbClr val="A26E18"/>
            </a:solidFill>
            <a:miter lim="800000"/>
          </a:ln>
          <a:effectLst/>
          <a:scene3d>
            <a:camera prst="orthographicFront"/>
            <a:lightRig rig="threePt" dir="t">
              <a:rot lat="0" lon="0" rev="2700000"/>
            </a:lightRig>
          </a:scene3d>
          <a:sp3d>
            <a:bevelT h="38100"/>
            <a:contourClr>
              <a:srgbClr val="C0C0C0"/>
            </a:contourClr>
          </a:sp3d>
        </p:spPr>
      </p:pic>
      <p:sp>
        <p:nvSpPr>
          <p:cNvPr id="20" name="CuadroTexto 19">
            <a:extLst>
              <a:ext uri="{FF2B5EF4-FFF2-40B4-BE49-F238E27FC236}">
                <a16:creationId xmlns:a16="http://schemas.microsoft.com/office/drawing/2014/main" id="{FD65CEDF-F0CB-F746-5374-A736758322A1}"/>
              </a:ext>
            </a:extLst>
          </p:cNvPr>
          <p:cNvSpPr txBox="1"/>
          <p:nvPr/>
        </p:nvSpPr>
        <p:spPr>
          <a:xfrm>
            <a:off x="2825266" y="235574"/>
            <a:ext cx="5156201" cy="646331"/>
          </a:xfrm>
          <a:prstGeom prst="rect">
            <a:avLst/>
          </a:prstGeom>
          <a:noFill/>
        </p:spPr>
        <p:txBody>
          <a:bodyPr wrap="square">
            <a:spAutoFit/>
          </a:bodyPr>
          <a:lstStyle/>
          <a:p>
            <a:r>
              <a:rPr lang="ru-RU" b="1" dirty="0"/>
              <a:t>Значи „да се биде нежен“, „да се покаже љубезност“, „да се биде внимателен и благ“.</a:t>
            </a:r>
            <a:endParaRPr lang="es-ES" b="1" dirty="0"/>
          </a:p>
        </p:txBody>
      </p:sp>
      <p:sp>
        <p:nvSpPr>
          <p:cNvPr id="24" name="CuadroTexto 23">
            <a:extLst>
              <a:ext uri="{FF2B5EF4-FFF2-40B4-BE49-F238E27FC236}">
                <a16:creationId xmlns:a16="http://schemas.microsoft.com/office/drawing/2014/main" id="{66115305-23ED-8F91-49A3-8ECB5F682731}"/>
              </a:ext>
            </a:extLst>
          </p:cNvPr>
          <p:cNvSpPr txBox="1"/>
          <p:nvPr/>
        </p:nvSpPr>
        <p:spPr>
          <a:xfrm>
            <a:off x="6446973" y="4592540"/>
            <a:ext cx="5473598" cy="1077218"/>
          </a:xfrm>
          <a:prstGeom prst="rect">
            <a:avLst/>
          </a:prstGeom>
          <a:noFill/>
        </p:spPr>
        <p:txBody>
          <a:bodyPr wrap="square">
            <a:spAutoFit/>
          </a:bodyPr>
          <a:lstStyle/>
          <a:p>
            <a:r>
              <a:rPr lang="ru-RU" sz="1600" b="1" dirty="0"/>
              <a:t>копнееја да станат достојни за неговата доверба. Се разбудија нови импулси, а на овие отфрлени од општеството им се отвори можноста за нов живот. Службата за исцелување, 16, 17</a:t>
            </a:r>
            <a:endParaRPr lang="es-ES" sz="1600" dirty="0"/>
          </a:p>
        </p:txBody>
      </p:sp>
      <p:pic>
        <p:nvPicPr>
          <p:cNvPr id="25" name="Imagen 24">
            <a:extLst>
              <a:ext uri="{FF2B5EF4-FFF2-40B4-BE49-F238E27FC236}">
                <a16:creationId xmlns:a16="http://schemas.microsoft.com/office/drawing/2014/main" id="{F433AE99-AEB0-5FF5-6C8C-2D656E9FF3DF}"/>
              </a:ext>
            </a:extLst>
          </p:cNvPr>
          <p:cNvPicPr>
            <a:picLocks noChangeAspect="1"/>
          </p:cNvPicPr>
          <p:nvPr/>
        </p:nvPicPr>
        <p:blipFill rotWithShape="1">
          <a:blip r:embed="rId8"/>
          <a:srcRect t="8262"/>
          <a:stretch/>
        </p:blipFill>
        <p:spPr>
          <a:xfrm>
            <a:off x="3143486" y="4703288"/>
            <a:ext cx="3270864" cy="2072170"/>
          </a:xfrm>
          <a:prstGeom prst="roundRect">
            <a:avLst>
              <a:gd name="adj" fmla="val 4167"/>
            </a:avLst>
          </a:prstGeom>
          <a:solidFill>
            <a:srgbClr val="FFFFFF"/>
          </a:solidFill>
          <a:ln w="76200" cap="sq">
            <a:solidFill>
              <a:srgbClr val="005E6B"/>
            </a:solidFill>
            <a:miter lim="800000"/>
          </a:ln>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97498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800" decel="100000"/>
                                        <p:tgtEl>
                                          <p:spTgt spid="12"/>
                                        </p:tgtEl>
                                      </p:cBhvr>
                                    </p:animEffect>
                                    <p:anim calcmode="lin" valueType="num">
                                      <p:cBhvr>
                                        <p:cTn id="12" dur="800" decel="100000" fill="hold"/>
                                        <p:tgtEl>
                                          <p:spTgt spid="12"/>
                                        </p:tgtEl>
                                        <p:attrNameLst>
                                          <p:attrName>style.rotation</p:attrName>
                                        </p:attrNameLst>
                                      </p:cBhvr>
                                      <p:tavLst>
                                        <p:tav tm="0">
                                          <p:val>
                                            <p:fltVal val="-90"/>
                                          </p:val>
                                        </p:tav>
                                        <p:tav tm="100000">
                                          <p:val>
                                            <p:fltVal val="0"/>
                                          </p:val>
                                        </p:tav>
                                      </p:tavLst>
                                    </p:anim>
                                    <p:anim calcmode="lin" valueType="num">
                                      <p:cBhvr>
                                        <p:cTn id="13" dur="800" decel="100000" fill="hold"/>
                                        <p:tgtEl>
                                          <p:spTgt spid="12"/>
                                        </p:tgtEl>
                                        <p:attrNameLst>
                                          <p:attrName>ppt_x</p:attrName>
                                        </p:attrNameLst>
                                      </p:cBhvr>
                                      <p:tavLst>
                                        <p:tav tm="0">
                                          <p:val>
                                            <p:strVal val="#ppt_x+0.4"/>
                                          </p:val>
                                        </p:tav>
                                        <p:tav tm="100000">
                                          <p:val>
                                            <p:strVal val="#ppt_x-0.05"/>
                                          </p:val>
                                        </p:tav>
                                      </p:tavLst>
                                    </p:anim>
                                    <p:anim calcmode="lin" valueType="num">
                                      <p:cBhvr>
                                        <p:cTn id="14" dur="800" decel="100000" fill="hold"/>
                                        <p:tgtEl>
                                          <p:spTgt spid="12"/>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2"/>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2"/>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left)">
                                      <p:cBhvr>
                                        <p:cTn id="44" dur="500"/>
                                        <p:tgtEl>
                                          <p:spTgt spid="5"/>
                                        </p:tgtEl>
                                      </p:cBhvr>
                                    </p:animEffect>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2" dur="1000" fill="hold"/>
                                        <p:tgtEl>
                                          <p:spTgt spid="11"/>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1"/>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13"/>
                                        </p:tgtEl>
                                        <p:attrNameLst>
                                          <p:attrName>style.visibility</p:attrName>
                                        </p:attrNameLst>
                                      </p:cBhvr>
                                      <p:to>
                                        <p:strVal val="visible"/>
                                      </p:to>
                                    </p:set>
                                    <p:anim calcmode="lin" valueType="num">
                                      <p:cBhvr>
                                        <p:cTn id="61" dur="500" fill="hold"/>
                                        <p:tgtEl>
                                          <p:spTgt spid="13"/>
                                        </p:tgtEl>
                                        <p:attrNameLst>
                                          <p:attrName>ppt_w</p:attrName>
                                        </p:attrNameLst>
                                      </p:cBhvr>
                                      <p:tavLst>
                                        <p:tav tm="0">
                                          <p:val>
                                            <p:fltVal val="0"/>
                                          </p:val>
                                        </p:tav>
                                        <p:tav tm="100000">
                                          <p:val>
                                            <p:strVal val="#ppt_w"/>
                                          </p:val>
                                        </p:tav>
                                      </p:tavLst>
                                    </p:anim>
                                    <p:anim calcmode="lin" valueType="num">
                                      <p:cBhvr>
                                        <p:cTn id="62" dur="500" fill="hold"/>
                                        <p:tgtEl>
                                          <p:spTgt spid="13"/>
                                        </p:tgtEl>
                                        <p:attrNameLst>
                                          <p:attrName>ppt_h</p:attrName>
                                        </p:attrNameLst>
                                      </p:cBhvr>
                                      <p:tavLst>
                                        <p:tav tm="0">
                                          <p:val>
                                            <p:fltVal val="0"/>
                                          </p:val>
                                        </p:tav>
                                        <p:tav tm="100000">
                                          <p:val>
                                            <p:strVal val="#ppt_h"/>
                                          </p:val>
                                        </p:tav>
                                      </p:tavLst>
                                    </p:anim>
                                    <p:animEffect transition="in" filter="fade">
                                      <p:cBhvr>
                                        <p:cTn id="63" dur="500"/>
                                        <p:tgtEl>
                                          <p:spTgt spid="13"/>
                                        </p:tgtEl>
                                      </p:cBhvr>
                                    </p:animEffect>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left)">
                                      <p:cBhvr>
                                        <p:cTn id="67" dur="500"/>
                                        <p:tgtEl>
                                          <p:spTgt spid="4"/>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left)">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childTnLst>
                          </p:cTn>
                        </p:par>
                        <p:par>
                          <p:cTn id="78" fill="hold">
                            <p:stCondLst>
                              <p:cond delay="500"/>
                            </p:stCondLst>
                            <p:childTnLst>
                              <p:par>
                                <p:cTn id="79" presetID="22" presetClass="entr" presetSubtype="8" fill="hold" grpId="0" nodeType="afterEffect">
                                  <p:stCondLst>
                                    <p:cond delay="0"/>
                                  </p:stCondLst>
                                  <p:childTnLst>
                                    <p:set>
                                      <p:cBhvr>
                                        <p:cTn id="80" dur="1" fill="hold">
                                          <p:stCondLst>
                                            <p:cond delay="0"/>
                                          </p:stCondLst>
                                        </p:cTn>
                                        <p:tgtEl>
                                          <p:spTgt spid="7"/>
                                        </p:tgtEl>
                                        <p:attrNameLst>
                                          <p:attrName>style.visibility</p:attrName>
                                        </p:attrNameLst>
                                      </p:cBhvr>
                                      <p:to>
                                        <p:strVal val="visible"/>
                                      </p:to>
                                    </p:set>
                                    <p:animEffect transition="in" filter="wipe(left)">
                                      <p:cBhvr>
                                        <p:cTn id="8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P spid="7" grpId="0"/>
      <p:bldP spid="12" grpId="0" animBg="1"/>
      <p:bldP spid="20"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67B7237-1B31-F4F2-1136-C5FD13B70913}"/>
              </a:ext>
            </a:extLst>
          </p:cNvPr>
          <p:cNvSpPr txBox="1"/>
          <p:nvPr/>
        </p:nvSpPr>
        <p:spPr>
          <a:xfrm>
            <a:off x="4905716" y="2213983"/>
            <a:ext cx="6825421" cy="584775"/>
          </a:xfrm>
          <a:prstGeom prst="rect">
            <a:avLst/>
          </a:prstGeom>
          <a:noFill/>
        </p:spPr>
        <p:txBody>
          <a:bodyPr wrap="square">
            <a:spAutoFit/>
          </a:bodyPr>
          <a:lstStyle/>
          <a:p>
            <a:r>
              <a:rPr lang="ru-RU" sz="1600" b="1" dirty="0"/>
              <a:t>Затоа, како Божји избран народ, свети и сакани, облечете се во сострадание, љубезност, смирение, кротост и трпеливост (Кол. 3:12).</a:t>
            </a:r>
            <a:endParaRPr lang="es-ES" sz="1600" b="1" dirty="0"/>
          </a:p>
        </p:txBody>
      </p:sp>
      <p:sp>
        <p:nvSpPr>
          <p:cNvPr id="3" name="CuadroTexto 2">
            <a:extLst>
              <a:ext uri="{FF2B5EF4-FFF2-40B4-BE49-F238E27FC236}">
                <a16:creationId xmlns:a16="http://schemas.microsoft.com/office/drawing/2014/main" id="{6C427BFB-2DAE-417C-6DE4-453139FD7192}"/>
              </a:ext>
            </a:extLst>
          </p:cNvPr>
          <p:cNvSpPr txBox="1"/>
          <p:nvPr/>
        </p:nvSpPr>
        <p:spPr>
          <a:xfrm>
            <a:off x="3396921" y="208206"/>
            <a:ext cx="5218367" cy="923330"/>
          </a:xfrm>
          <a:prstGeom prst="rect">
            <a:avLst/>
          </a:prstGeom>
          <a:noFill/>
        </p:spPr>
        <p:txBody>
          <a:bodyPr wrap="square">
            <a:spAutoFit/>
          </a:bodyPr>
          <a:lstStyle/>
          <a:p>
            <a:r>
              <a:rPr lang="ru-RU" b="1" dirty="0"/>
              <a:t>Конечно, сите вие ​​бидете едномисленици, бидете сочувствителни, љубете се еден со друг, бидете сочувствителни и смирени (1 Петрово 3:8).</a:t>
            </a:r>
            <a:endParaRPr lang="es-ES" b="1" dirty="0"/>
          </a:p>
        </p:txBody>
      </p:sp>
      <p:grpSp>
        <p:nvGrpSpPr>
          <p:cNvPr id="4" name="Grupo 3">
            <a:extLst>
              <a:ext uri="{FF2B5EF4-FFF2-40B4-BE49-F238E27FC236}">
                <a16:creationId xmlns:a16="http://schemas.microsoft.com/office/drawing/2014/main" id="{1E2CD152-07C3-43DE-4E1F-1DAD8B7509CC}"/>
              </a:ext>
            </a:extLst>
          </p:cNvPr>
          <p:cNvGrpSpPr/>
          <p:nvPr/>
        </p:nvGrpSpPr>
        <p:grpSpPr>
          <a:xfrm>
            <a:off x="64795" y="68726"/>
            <a:ext cx="3493469" cy="1202290"/>
            <a:chOff x="64795" y="68726"/>
            <a:chExt cx="3493469" cy="1202290"/>
          </a:xfrm>
        </p:grpSpPr>
        <p:pic>
          <p:nvPicPr>
            <p:cNvPr id="7" name="Imagen 6">
              <a:extLst>
                <a:ext uri="{FF2B5EF4-FFF2-40B4-BE49-F238E27FC236}">
                  <a16:creationId xmlns:a16="http://schemas.microsoft.com/office/drawing/2014/main" id="{7828E4E8-3D18-164B-DCA5-A1877158295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795" y="68726"/>
              <a:ext cx="3332126" cy="1202290"/>
            </a:xfrm>
            <a:prstGeom prst="rect">
              <a:avLst/>
            </a:prstGeom>
          </p:spPr>
        </p:pic>
        <p:sp>
          <p:nvSpPr>
            <p:cNvPr id="8" name="CuadroTexto 7">
              <a:extLst>
                <a:ext uri="{FF2B5EF4-FFF2-40B4-BE49-F238E27FC236}">
                  <a16:creationId xmlns:a16="http://schemas.microsoft.com/office/drawing/2014/main" id="{381EFBCA-2057-4706-7DCE-5C51713E570C}"/>
                </a:ext>
              </a:extLst>
            </p:cNvPr>
            <p:cNvSpPr txBox="1"/>
            <p:nvPr/>
          </p:nvSpPr>
          <p:spPr>
            <a:xfrm rot="21408114">
              <a:off x="791136" y="381904"/>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запамети?</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10" name="CuadroTexto 9">
            <a:extLst>
              <a:ext uri="{FF2B5EF4-FFF2-40B4-BE49-F238E27FC236}">
                <a16:creationId xmlns:a16="http://schemas.microsoft.com/office/drawing/2014/main" id="{FF5FC5C9-F908-5722-C659-7D344B13DFA0}"/>
              </a:ext>
            </a:extLst>
          </p:cNvPr>
          <p:cNvSpPr txBox="1"/>
          <p:nvPr/>
        </p:nvSpPr>
        <p:spPr>
          <a:xfrm>
            <a:off x="4905717" y="1349594"/>
            <a:ext cx="6327188" cy="584775"/>
          </a:xfrm>
          <a:prstGeom prst="rect">
            <a:avLst/>
          </a:prstGeom>
          <a:noFill/>
        </p:spPr>
        <p:txBody>
          <a:bodyPr wrap="square">
            <a:spAutoFit/>
          </a:bodyPr>
          <a:lstStyle/>
          <a:p>
            <a:r>
              <a:rPr lang="ru-RU" sz="1600" b="1" dirty="0"/>
              <a:t>Фалете го Господа, зашто е добар; пејте му на името Негово, зашто е милостив (Псалм 135:3).</a:t>
            </a:r>
            <a:endParaRPr lang="es-ES" sz="1600" b="1" dirty="0"/>
          </a:p>
        </p:txBody>
      </p:sp>
      <p:sp>
        <p:nvSpPr>
          <p:cNvPr id="12" name="CuadroTexto 11">
            <a:extLst>
              <a:ext uri="{FF2B5EF4-FFF2-40B4-BE49-F238E27FC236}">
                <a16:creationId xmlns:a16="http://schemas.microsoft.com/office/drawing/2014/main" id="{E65D5A8D-63B8-A3C3-EF36-6443F815544A}"/>
              </a:ext>
            </a:extLst>
          </p:cNvPr>
          <p:cNvSpPr txBox="1"/>
          <p:nvPr/>
        </p:nvSpPr>
        <p:spPr>
          <a:xfrm>
            <a:off x="4905716" y="3104641"/>
            <a:ext cx="7227017" cy="1077218"/>
          </a:xfrm>
          <a:prstGeom prst="rect">
            <a:avLst/>
          </a:prstGeom>
          <a:noFill/>
        </p:spPr>
        <p:txBody>
          <a:bodyPr wrap="square">
            <a:spAutoFit/>
          </a:bodyPr>
          <a:lstStyle/>
          <a:p>
            <a:r>
              <a:rPr lang="ru-RU" sz="1600" b="1" dirty="0"/>
              <a:t>Туку вие љубете ги непријателите свои, правете им добро и позајмувајте им без да очекувате ништо да ви се врати. Тогаш вашата награда ќе биде голема, и ќе бидете синови на Севишниот, зашто Тој е милостив кон неблагодарните и злите (Лука 6:35).</a:t>
            </a:r>
            <a:endParaRPr lang="es-ES" sz="1600" b="1" dirty="0"/>
          </a:p>
        </p:txBody>
      </p:sp>
      <p:sp>
        <p:nvSpPr>
          <p:cNvPr id="13" name="CuadroTexto 12">
            <a:extLst>
              <a:ext uri="{FF2B5EF4-FFF2-40B4-BE49-F238E27FC236}">
                <a16:creationId xmlns:a16="http://schemas.microsoft.com/office/drawing/2014/main" id="{2CDB23DE-997A-78E3-A4BD-408DFE49CF8C}"/>
              </a:ext>
            </a:extLst>
          </p:cNvPr>
          <p:cNvSpPr txBox="1"/>
          <p:nvPr/>
        </p:nvSpPr>
        <p:spPr>
          <a:xfrm>
            <a:off x="4581475" y="4272677"/>
            <a:ext cx="7610526" cy="2585323"/>
          </a:xfrm>
          <a:prstGeom prst="rect">
            <a:avLst/>
          </a:prstGeom>
          <a:noFill/>
        </p:spPr>
        <p:txBody>
          <a:bodyPr wrap="square">
            <a:spAutoFit/>
          </a:bodyPr>
          <a:lstStyle/>
          <a:p>
            <a:r>
              <a:rPr lang="ru-RU" b="1" dirty="0"/>
              <a:t>Моќта на љубезноста - „До Судниот ден нема да го знаеме влијанието на љубезниот и почитувачки третман кон слабите, бездушните и недостојните.“ Службата за исцелување, 395.</a:t>
            </a:r>
          </a:p>
          <a:p>
            <a:r>
              <a:rPr lang="ru-RU" b="1" dirty="0"/>
              <a:t>Ако, по низа провокации и неправди од страна на некои луѓе, се однесувате кон нив како што би се однесувал некој невин човек, па дури и се трудите да им покажете посебни дела на љубезност, тогаш ќе постапите како христијанин, и тие ќе бидат појасно изненадени и засрамени од нивното лошо однесување отколку ако им ги посочите нивните грешки за да ги укорите. Лука 16</a:t>
            </a:r>
            <a:endParaRPr lang="es-ES" b="1" dirty="0"/>
          </a:p>
        </p:txBody>
      </p:sp>
      <p:grpSp>
        <p:nvGrpSpPr>
          <p:cNvPr id="11" name="Grupo 10">
            <a:extLst>
              <a:ext uri="{FF2B5EF4-FFF2-40B4-BE49-F238E27FC236}">
                <a16:creationId xmlns:a16="http://schemas.microsoft.com/office/drawing/2014/main" id="{997BD275-06BC-D6C0-765C-D09DFF888AD4}"/>
              </a:ext>
            </a:extLst>
          </p:cNvPr>
          <p:cNvGrpSpPr/>
          <p:nvPr/>
        </p:nvGrpSpPr>
        <p:grpSpPr>
          <a:xfrm>
            <a:off x="8502087" y="176332"/>
            <a:ext cx="3416812" cy="835224"/>
            <a:chOff x="8502087" y="176332"/>
            <a:chExt cx="3416812" cy="835224"/>
          </a:xfrm>
        </p:grpSpPr>
        <p:sp>
          <p:nvSpPr>
            <p:cNvPr id="5" name="Rectángulo: esquinas redondeadas 4">
              <a:extLst>
                <a:ext uri="{FF2B5EF4-FFF2-40B4-BE49-F238E27FC236}">
                  <a16:creationId xmlns:a16="http://schemas.microsoft.com/office/drawing/2014/main" id="{82A7D843-BB9B-E004-9372-C00D837052CF}"/>
                </a:ext>
              </a:extLst>
            </p:cNvPr>
            <p:cNvSpPr/>
            <p:nvPr/>
          </p:nvSpPr>
          <p:spPr>
            <a:xfrm>
              <a:off x="8502087" y="176332"/>
              <a:ext cx="2938458" cy="522015"/>
            </a:xfrm>
            <a:prstGeom prst="roundRect">
              <a:avLst>
                <a:gd name="adj" fmla="val 10000"/>
              </a:avLst>
            </a:prstGeom>
            <a:blipFill>
              <a:blip r:embed="rId4"/>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9" name="Forma libre: forma 8">
              <a:extLst>
                <a:ext uri="{FF2B5EF4-FFF2-40B4-BE49-F238E27FC236}">
                  <a16:creationId xmlns:a16="http://schemas.microsoft.com/office/drawing/2014/main" id="{C8039D71-5B59-F3A3-5025-815FBA64413A}"/>
                </a:ext>
              </a:extLst>
            </p:cNvPr>
            <p:cNvSpPr/>
            <p:nvPr/>
          </p:nvSpPr>
          <p:spPr>
            <a:xfrm>
              <a:off x="8980441" y="489541"/>
              <a:ext cx="2938458" cy="522015"/>
            </a:xfrm>
            <a:custGeom>
              <a:avLst/>
              <a:gdLst>
                <a:gd name="connsiteX0" fmla="*/ 0 w 2938458"/>
                <a:gd name="connsiteY0" fmla="*/ 52202 h 522015"/>
                <a:gd name="connsiteX1" fmla="*/ 52202 w 2938458"/>
                <a:gd name="connsiteY1" fmla="*/ 0 h 522015"/>
                <a:gd name="connsiteX2" fmla="*/ 2886257 w 2938458"/>
                <a:gd name="connsiteY2" fmla="*/ 0 h 522015"/>
                <a:gd name="connsiteX3" fmla="*/ 2938459 w 2938458"/>
                <a:gd name="connsiteY3" fmla="*/ 52202 h 522015"/>
                <a:gd name="connsiteX4" fmla="*/ 2938458 w 2938458"/>
                <a:gd name="connsiteY4" fmla="*/ 469814 h 522015"/>
                <a:gd name="connsiteX5" fmla="*/ 2886256 w 2938458"/>
                <a:gd name="connsiteY5" fmla="*/ 522016 h 522015"/>
                <a:gd name="connsiteX6" fmla="*/ 52202 w 2938458"/>
                <a:gd name="connsiteY6" fmla="*/ 522015 h 522015"/>
                <a:gd name="connsiteX7" fmla="*/ 0 w 2938458"/>
                <a:gd name="connsiteY7" fmla="*/ 469813 h 522015"/>
                <a:gd name="connsiteX8" fmla="*/ 0 w 2938458"/>
                <a:gd name="connsiteY8" fmla="*/ 52202 h 52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522015">
                  <a:moveTo>
                    <a:pt x="0" y="52202"/>
                  </a:moveTo>
                  <a:cubicBezTo>
                    <a:pt x="0" y="23372"/>
                    <a:pt x="23372" y="0"/>
                    <a:pt x="52202" y="0"/>
                  </a:cubicBezTo>
                  <a:lnTo>
                    <a:pt x="2886257" y="0"/>
                  </a:lnTo>
                  <a:cubicBezTo>
                    <a:pt x="2915087" y="0"/>
                    <a:pt x="2938459" y="23372"/>
                    <a:pt x="2938459" y="52202"/>
                  </a:cubicBezTo>
                  <a:cubicBezTo>
                    <a:pt x="2938459" y="191406"/>
                    <a:pt x="2938458" y="330610"/>
                    <a:pt x="2938458" y="469814"/>
                  </a:cubicBezTo>
                  <a:cubicBezTo>
                    <a:pt x="2938458" y="498644"/>
                    <a:pt x="2915086" y="522016"/>
                    <a:pt x="2886256" y="522016"/>
                  </a:cubicBezTo>
                  <a:lnTo>
                    <a:pt x="52202" y="522015"/>
                  </a:lnTo>
                  <a:cubicBezTo>
                    <a:pt x="23372" y="522015"/>
                    <a:pt x="0" y="498643"/>
                    <a:pt x="0" y="469813"/>
                  </a:cubicBezTo>
                  <a:lnTo>
                    <a:pt x="0" y="52202"/>
                  </a:lnTo>
                  <a:close/>
                </a:path>
              </a:pathLst>
            </a:custGeom>
            <a:solidFill>
              <a:srgbClr val="57C27A"/>
            </a:solidFill>
            <a:ln w="19050">
              <a:solidFill>
                <a:schemeClr val="bg1"/>
              </a:solid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99109" tIns="99109" rIns="99109" bIns="99109" numCol="1" spcCol="1270" anchor="ctr" anchorCtr="0">
              <a:noAutofit/>
            </a:bodyPr>
            <a:lstStyle/>
            <a:p>
              <a:pPr lvl="0" algn="ctr" defTabSz="977900">
                <a:lnSpc>
                  <a:spcPct val="90000"/>
                </a:lnSpc>
                <a:spcBef>
                  <a:spcPct val="0"/>
                </a:spcBef>
                <a:spcAft>
                  <a:spcPct val="35000"/>
                </a:spcAft>
              </a:pPr>
              <a:r>
                <a:rPr lang="mk-MK" sz="2200" b="1" dirty="0">
                  <a:effectLst>
                    <a:outerShdw blurRad="38100" dist="38100" dir="2700000" algn="tl">
                      <a:srgbClr val="000000">
                        <a:alpha val="43137"/>
                      </a:srgbClr>
                    </a:outerShdw>
                  </a:effectLst>
                </a:rPr>
                <a:t>Љубовта е љубезна</a:t>
              </a:r>
              <a:endParaRPr lang="es-ES" sz="2200" b="1" kern="1200" dirty="0">
                <a:effectLst>
                  <a:outerShdw blurRad="38100" dist="38100" dir="2700000" algn="tl">
                    <a:srgbClr val="000000">
                      <a:alpha val="43137"/>
                    </a:srgbClr>
                  </a:outerShdw>
                </a:effectLst>
              </a:endParaRPr>
            </a:p>
          </p:txBody>
        </p:sp>
      </p:grpSp>
      <p:pic>
        <p:nvPicPr>
          <p:cNvPr id="15" name="Imagen 14" descr="Hombre sentado en una mesa&#10;&#10;Descripción generada automáticamente con confianza media">
            <a:extLst>
              <a:ext uri="{FF2B5EF4-FFF2-40B4-BE49-F238E27FC236}">
                <a16:creationId xmlns:a16="http://schemas.microsoft.com/office/drawing/2014/main" id="{C9E7E8A0-08CC-3679-1D4C-C8FFB4C2167A}"/>
              </a:ext>
            </a:extLst>
          </p:cNvPr>
          <p:cNvPicPr>
            <a:picLocks noChangeAspect="1"/>
          </p:cNvPicPr>
          <p:nvPr/>
        </p:nvPicPr>
        <p:blipFill rotWithShape="1">
          <a:blip r:embed="rId5">
            <a:extLst>
              <a:ext uri="{28A0092B-C50C-407E-A947-70E740481C1C}">
                <a14:useLocalDpi xmlns:a14="http://schemas.microsoft.com/office/drawing/2010/main" val="0"/>
              </a:ext>
            </a:extLst>
          </a:blip>
          <a:srcRect t="11765" b="6725"/>
          <a:stretch/>
        </p:blipFill>
        <p:spPr>
          <a:xfrm>
            <a:off x="134363" y="1378240"/>
            <a:ext cx="4312070" cy="5271554"/>
          </a:xfrm>
          <a:prstGeom prst="rect">
            <a:avLst/>
          </a:prstGeom>
          <a:ln w="38100" cap="sq">
            <a:solidFill>
              <a:srgbClr val="CB00FF"/>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C7483A33-281E-837D-0385-A0B3F12ECEB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101411" y="254019"/>
            <a:ext cx="356458" cy="251893"/>
          </a:xfrm>
          <a:prstGeom prst="rect">
            <a:avLst/>
          </a:prstGeom>
        </p:spPr>
      </p:pic>
      <p:pic>
        <p:nvPicPr>
          <p:cNvPr id="16" name="Imagen 15">
            <a:extLst>
              <a:ext uri="{FF2B5EF4-FFF2-40B4-BE49-F238E27FC236}">
                <a16:creationId xmlns:a16="http://schemas.microsoft.com/office/drawing/2014/main" id="{7B0BB1A8-BE1F-5A80-8E43-91BA02200FF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1474" y="1430810"/>
            <a:ext cx="356458" cy="251893"/>
          </a:xfrm>
          <a:prstGeom prst="rect">
            <a:avLst/>
          </a:prstGeom>
        </p:spPr>
      </p:pic>
      <p:pic>
        <p:nvPicPr>
          <p:cNvPr id="17" name="Imagen 16">
            <a:extLst>
              <a:ext uri="{FF2B5EF4-FFF2-40B4-BE49-F238E27FC236}">
                <a16:creationId xmlns:a16="http://schemas.microsoft.com/office/drawing/2014/main" id="{ABB42A30-4E06-6DF9-6323-F32E6145F8B4}"/>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3838" y="2287665"/>
            <a:ext cx="356458" cy="251893"/>
          </a:xfrm>
          <a:prstGeom prst="rect">
            <a:avLst/>
          </a:prstGeom>
        </p:spPr>
      </p:pic>
      <p:pic>
        <p:nvPicPr>
          <p:cNvPr id="18" name="Imagen 17">
            <a:extLst>
              <a:ext uri="{FF2B5EF4-FFF2-40B4-BE49-F238E27FC236}">
                <a16:creationId xmlns:a16="http://schemas.microsoft.com/office/drawing/2014/main" id="{EF761666-A2E0-13F4-86D5-9567C696D0B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581474" y="3144520"/>
            <a:ext cx="356458" cy="251893"/>
          </a:xfrm>
          <a:prstGeom prst="rect">
            <a:avLst/>
          </a:prstGeom>
        </p:spPr>
      </p:pic>
    </p:spTree>
    <p:extLst>
      <p:ext uri="{BB962C8B-B14F-4D97-AF65-F5344CB8AC3E}">
        <p14:creationId xmlns:p14="http://schemas.microsoft.com/office/powerpoint/2010/main" val="424439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par>
                          <p:cTn id="26" fill="hold">
                            <p:stCondLst>
                              <p:cond delay="10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left)">
                                      <p:cBhvr>
                                        <p:cTn id="34" dur="500"/>
                                        <p:tgtEl>
                                          <p:spTgt spid="16"/>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childTnLst>
                          </p:cTn>
                        </p:par>
                        <p:par>
                          <p:cTn id="44" fill="hold">
                            <p:stCondLst>
                              <p:cond delay="500"/>
                            </p:stCondLst>
                            <p:childTnLst>
                              <p:par>
                                <p:cTn id="45" presetID="22" presetClass="entr" presetSubtype="8"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childTnLst>
                          </p:cTn>
                        </p:par>
                        <p:par>
                          <p:cTn id="53" fill="hold">
                            <p:stCondLst>
                              <p:cond delay="500"/>
                            </p:stCondLst>
                            <p:childTnLst>
                              <p:par>
                                <p:cTn id="54" presetID="22" presetClass="entr" presetSubtype="8" fill="hold" grpId="0" nodeType="after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ipe(left)">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3">
                                            <p:txEl>
                                              <p:pRg st="0" end="0"/>
                                            </p:txEl>
                                          </p:spTgt>
                                        </p:tgtEl>
                                        <p:attrNameLst>
                                          <p:attrName>style.visibility</p:attrName>
                                        </p:attrNameLst>
                                      </p:cBhvr>
                                      <p:to>
                                        <p:strVal val="visible"/>
                                      </p:to>
                                    </p:set>
                                    <p:animEffect transition="in" filter="wipe(left)">
                                      <p:cBhvr>
                                        <p:cTn id="61" dur="500"/>
                                        <p:tgtEl>
                                          <p:spTgt spid="13">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13">
                                            <p:txEl>
                                              <p:pRg st="1" end="1"/>
                                            </p:txEl>
                                          </p:spTgt>
                                        </p:tgtEl>
                                        <p:attrNameLst>
                                          <p:attrName>style.visibility</p:attrName>
                                        </p:attrNameLst>
                                      </p:cBhvr>
                                      <p:to>
                                        <p:strVal val="visible"/>
                                      </p:to>
                                    </p:set>
                                    <p:animEffect transition="in" filter="wipe(left)">
                                      <p:cBhvr>
                                        <p:cTn id="66"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0" grpId="0"/>
      <p:bldP spid="12" grpId="0"/>
      <p:bldP spid="1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9395BE61-1E1F-F105-EF93-624B6DD017E4}"/>
              </a:ext>
            </a:extLst>
          </p:cNvPr>
          <p:cNvSpPr txBox="1"/>
          <p:nvPr/>
        </p:nvSpPr>
        <p:spPr>
          <a:xfrm>
            <a:off x="96057" y="1096103"/>
            <a:ext cx="8870144" cy="2800767"/>
          </a:xfrm>
          <a:prstGeom prst="rect">
            <a:avLst/>
          </a:prstGeom>
          <a:noFill/>
        </p:spPr>
        <p:txBody>
          <a:bodyPr wrap="square">
            <a:spAutoFit/>
          </a:bodyPr>
          <a:lstStyle/>
          <a:p>
            <a:r>
              <a:rPr lang="ru-RU" sz="1600" b="1" dirty="0"/>
              <a:t>Тука, во негативна смисла, тоа значи „да се биде завист“ или да се негуваат лоши или непријатни чувства кон другите затоа што имаат некаква предност пред себеси. Ваквите чувства создаваат раздор и поделба, кои се сосема спротивни на учењата на Исус, бидејќи тој ги поттикнал луѓето да се сакаат едни со други и да живеат во единство (видете Јован 15:12; 17:22; 1 Јован 3:23). Зависта или љубомората е, од сите човечки недостатоци, една од најсуровите и најпрезрителни (видете Изреки 27:4; Песна над песните 8:6). Луцифер бил совладан од завист и го изгубил своето возвишено достоинство. Од својот пад, тој се обидел да ја всади ужасната маана на зависта во срцето на секое човечко суштество, за да можат сите да бидат изгубени како што бил тој. Само љубовта може да ја избрка љубомората. Но, задоволството со она што Господ ни дозволил да го имаме не нè исклучува од ревносно посакување на најдобрите дарови и ревносно копнеење по „поодличен пат“ на љубовта.</a:t>
            </a:r>
            <a:endParaRPr lang="es-ES" sz="1600" b="1" dirty="0"/>
          </a:p>
        </p:txBody>
      </p:sp>
      <p:sp>
        <p:nvSpPr>
          <p:cNvPr id="4" name="Rectángulo: esquinas redondeadas 3">
            <a:extLst>
              <a:ext uri="{FF2B5EF4-FFF2-40B4-BE49-F238E27FC236}">
                <a16:creationId xmlns:a16="http://schemas.microsoft.com/office/drawing/2014/main" id="{2071C57F-E7EF-4219-2A6A-2D3EB6060B5B}"/>
              </a:ext>
            </a:extLst>
          </p:cNvPr>
          <p:cNvSpPr/>
          <p:nvPr/>
        </p:nvSpPr>
        <p:spPr>
          <a:xfrm>
            <a:off x="8639752" y="158687"/>
            <a:ext cx="2938458" cy="636315"/>
          </a:xfrm>
          <a:prstGeom prst="roundRect">
            <a:avLst>
              <a:gd name="adj" fmla="val 10000"/>
            </a:avLst>
          </a:prstGeom>
          <a:blipFill>
            <a:blip r:embed="rId3"/>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4" name="Forma libre: forma 13">
            <a:extLst>
              <a:ext uri="{FF2B5EF4-FFF2-40B4-BE49-F238E27FC236}">
                <a16:creationId xmlns:a16="http://schemas.microsoft.com/office/drawing/2014/main" id="{78ADDF9F-B213-8E3B-F054-5CF1ACC960A2}"/>
              </a:ext>
            </a:extLst>
          </p:cNvPr>
          <p:cNvSpPr/>
          <p:nvPr/>
        </p:nvSpPr>
        <p:spPr>
          <a:xfrm>
            <a:off x="9059601" y="508411"/>
            <a:ext cx="2938458" cy="700443"/>
          </a:xfrm>
          <a:custGeom>
            <a:avLst/>
            <a:gdLst>
              <a:gd name="connsiteX0" fmla="*/ 0 w 2938458"/>
              <a:gd name="connsiteY0" fmla="*/ 70044 h 700443"/>
              <a:gd name="connsiteX1" fmla="*/ 70044 w 2938458"/>
              <a:gd name="connsiteY1" fmla="*/ 0 h 700443"/>
              <a:gd name="connsiteX2" fmla="*/ 2868414 w 2938458"/>
              <a:gd name="connsiteY2" fmla="*/ 0 h 700443"/>
              <a:gd name="connsiteX3" fmla="*/ 2938458 w 2938458"/>
              <a:gd name="connsiteY3" fmla="*/ 70044 h 700443"/>
              <a:gd name="connsiteX4" fmla="*/ 2938458 w 2938458"/>
              <a:gd name="connsiteY4" fmla="*/ 630399 h 700443"/>
              <a:gd name="connsiteX5" fmla="*/ 2868414 w 2938458"/>
              <a:gd name="connsiteY5" fmla="*/ 700443 h 700443"/>
              <a:gd name="connsiteX6" fmla="*/ 70044 w 2938458"/>
              <a:gd name="connsiteY6" fmla="*/ 700443 h 700443"/>
              <a:gd name="connsiteX7" fmla="*/ 0 w 2938458"/>
              <a:gd name="connsiteY7" fmla="*/ 630399 h 700443"/>
              <a:gd name="connsiteX8" fmla="*/ 0 w 2938458"/>
              <a:gd name="connsiteY8" fmla="*/ 70044 h 70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38458" h="700443">
                <a:moveTo>
                  <a:pt x="0" y="70044"/>
                </a:moveTo>
                <a:cubicBezTo>
                  <a:pt x="0" y="31360"/>
                  <a:pt x="31360" y="0"/>
                  <a:pt x="70044" y="0"/>
                </a:cubicBezTo>
                <a:lnTo>
                  <a:pt x="2868414" y="0"/>
                </a:lnTo>
                <a:cubicBezTo>
                  <a:pt x="2907098" y="0"/>
                  <a:pt x="2938458" y="31360"/>
                  <a:pt x="2938458" y="70044"/>
                </a:cubicBezTo>
                <a:lnTo>
                  <a:pt x="2938458" y="630399"/>
                </a:lnTo>
                <a:cubicBezTo>
                  <a:pt x="2938458" y="669083"/>
                  <a:pt x="2907098" y="700443"/>
                  <a:pt x="2868414" y="700443"/>
                </a:cubicBezTo>
                <a:lnTo>
                  <a:pt x="70044" y="700443"/>
                </a:lnTo>
                <a:cubicBezTo>
                  <a:pt x="31360" y="700443"/>
                  <a:pt x="0" y="669083"/>
                  <a:pt x="0" y="630399"/>
                </a:cubicBezTo>
                <a:lnTo>
                  <a:pt x="0" y="70044"/>
                </a:lnTo>
                <a:close/>
              </a:path>
            </a:pathLst>
          </a:custGeom>
          <a:solidFill>
            <a:srgbClr val="C3B8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04335" tIns="104335" rIns="104335" bIns="104335" numCol="1" spcCol="1270" anchor="ctr" anchorCtr="0">
            <a:noAutofit/>
          </a:bodyPr>
          <a:lstStyle/>
          <a:p>
            <a:pPr lvl="0" algn="ctr" defTabSz="977900">
              <a:lnSpc>
                <a:spcPct val="90000"/>
              </a:lnSpc>
              <a:spcBef>
                <a:spcPct val="0"/>
              </a:spcBef>
              <a:spcAft>
                <a:spcPct val="35000"/>
              </a:spcAft>
            </a:pPr>
            <a:r>
              <a:rPr lang="mk-MK" sz="2200" b="1" dirty="0">
                <a:solidFill>
                  <a:schemeClr val="bg1"/>
                </a:solidFill>
                <a:effectLst>
                  <a:outerShdw blurRad="38100" dist="38100" dir="2700000" algn="tl">
                    <a:srgbClr val="000000">
                      <a:alpha val="43137"/>
                    </a:srgbClr>
                  </a:outerShdw>
                </a:effectLst>
              </a:rPr>
              <a:t>Љубовта не е завидна</a:t>
            </a:r>
            <a:endParaRPr lang="es-ES" sz="2200" b="1" kern="1200" dirty="0">
              <a:solidFill>
                <a:schemeClr val="bg1"/>
              </a:solidFill>
              <a:effectLst>
                <a:outerShdw blurRad="38100" dist="38100" dir="2700000" algn="tl">
                  <a:srgbClr val="000000">
                    <a:alpha val="43137"/>
                  </a:srgbClr>
                </a:outerShdw>
              </a:effectLst>
            </a:endParaRPr>
          </a:p>
        </p:txBody>
      </p:sp>
      <p:grpSp>
        <p:nvGrpSpPr>
          <p:cNvPr id="3" name="Grupo 2">
            <a:extLst>
              <a:ext uri="{FF2B5EF4-FFF2-40B4-BE49-F238E27FC236}">
                <a16:creationId xmlns:a16="http://schemas.microsoft.com/office/drawing/2014/main" id="{8E5CEB81-52D4-6487-F5EC-A4771669F434}"/>
              </a:ext>
            </a:extLst>
          </p:cNvPr>
          <p:cNvGrpSpPr/>
          <p:nvPr/>
        </p:nvGrpSpPr>
        <p:grpSpPr>
          <a:xfrm>
            <a:off x="123644" y="135030"/>
            <a:ext cx="2248139" cy="880705"/>
            <a:chOff x="96057" y="82543"/>
            <a:chExt cx="2248139" cy="880705"/>
          </a:xfrm>
        </p:grpSpPr>
        <p:pic>
          <p:nvPicPr>
            <p:cNvPr id="2" name="Imagen 1">
              <a:extLst>
                <a:ext uri="{FF2B5EF4-FFF2-40B4-BE49-F238E27FC236}">
                  <a16:creationId xmlns:a16="http://schemas.microsoft.com/office/drawing/2014/main" id="{AB61787F-EF47-EF19-AE66-1A190DAB7E7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6057" y="82543"/>
              <a:ext cx="2208589" cy="880705"/>
            </a:xfrm>
            <a:prstGeom prst="rect">
              <a:avLst/>
            </a:prstGeom>
          </p:spPr>
        </p:pic>
        <p:sp>
          <p:nvSpPr>
            <p:cNvPr id="6" name="CuadroTexto 5">
              <a:extLst>
                <a:ext uri="{FF2B5EF4-FFF2-40B4-BE49-F238E27FC236}">
                  <a16:creationId xmlns:a16="http://schemas.microsoft.com/office/drawing/2014/main" id="{20BFF503-F5DC-9DFB-6C4C-40A17EA34752}"/>
                </a:ext>
              </a:extLst>
            </p:cNvPr>
            <p:cNvSpPr txBox="1"/>
            <p:nvPr/>
          </p:nvSpPr>
          <p:spPr>
            <a:xfrm>
              <a:off x="508424" y="120286"/>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grpSp>
        <p:nvGrpSpPr>
          <p:cNvPr id="11" name="Grupo 10">
            <a:extLst>
              <a:ext uri="{FF2B5EF4-FFF2-40B4-BE49-F238E27FC236}">
                <a16:creationId xmlns:a16="http://schemas.microsoft.com/office/drawing/2014/main" id="{A9A88D2A-76BD-240D-E91B-7168D39E99E1}"/>
              </a:ext>
            </a:extLst>
          </p:cNvPr>
          <p:cNvGrpSpPr/>
          <p:nvPr/>
        </p:nvGrpSpPr>
        <p:grpSpPr>
          <a:xfrm>
            <a:off x="133269" y="4103203"/>
            <a:ext cx="3281905" cy="1027835"/>
            <a:chOff x="133269" y="4103203"/>
            <a:chExt cx="3281905" cy="1027835"/>
          </a:xfrm>
        </p:grpSpPr>
        <p:pic>
          <p:nvPicPr>
            <p:cNvPr id="7" name="Imagen 6">
              <a:extLst>
                <a:ext uri="{FF2B5EF4-FFF2-40B4-BE49-F238E27FC236}">
                  <a16:creationId xmlns:a16="http://schemas.microsoft.com/office/drawing/2014/main" id="{B4FA425A-0B00-730A-CEEF-2F03DDDC6EE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269" y="4161672"/>
              <a:ext cx="3044562" cy="969366"/>
            </a:xfrm>
            <a:prstGeom prst="rect">
              <a:avLst/>
            </a:prstGeom>
          </p:spPr>
        </p:pic>
        <p:sp>
          <p:nvSpPr>
            <p:cNvPr id="9" name="CuadroTexto 8">
              <a:extLst>
                <a:ext uri="{FF2B5EF4-FFF2-40B4-BE49-F238E27FC236}">
                  <a16:creationId xmlns:a16="http://schemas.microsoft.com/office/drawing/2014/main" id="{B3E67E55-6116-5D80-A2AF-25A9AD59F533}"/>
                </a:ext>
              </a:extLst>
            </p:cNvPr>
            <p:cNvSpPr txBox="1"/>
            <p:nvPr/>
          </p:nvSpPr>
          <p:spPr>
            <a:xfrm rot="541628">
              <a:off x="748775" y="4103203"/>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12" name="CuadroTexto 11">
            <a:extLst>
              <a:ext uri="{FF2B5EF4-FFF2-40B4-BE49-F238E27FC236}">
                <a16:creationId xmlns:a16="http://schemas.microsoft.com/office/drawing/2014/main" id="{B80C9080-9793-BB1A-927A-863D4FE56E9A}"/>
              </a:ext>
            </a:extLst>
          </p:cNvPr>
          <p:cNvSpPr txBox="1"/>
          <p:nvPr/>
        </p:nvSpPr>
        <p:spPr>
          <a:xfrm>
            <a:off x="2310280" y="81356"/>
            <a:ext cx="6250372" cy="923330"/>
          </a:xfrm>
          <a:prstGeom prst="rect">
            <a:avLst/>
          </a:prstGeom>
          <a:noFill/>
        </p:spPr>
        <p:txBody>
          <a:bodyPr wrap="square">
            <a:spAutoFit/>
          </a:bodyPr>
          <a:lstStyle/>
          <a:p>
            <a:r>
              <a:rPr lang="ru-RU" b="1" dirty="0"/>
              <a:t>Зависта е „злобна копнеж по туѓиот имот, положба, богатство, достигнувања или успех“. Тоа е „љубомора“, без разлика дали во позитивна или негативна смисла.</a:t>
            </a:r>
            <a:endParaRPr lang="es-ES" dirty="0"/>
          </a:p>
        </p:txBody>
      </p:sp>
      <p:pic>
        <p:nvPicPr>
          <p:cNvPr id="13" name="Imagen 12">
            <a:extLst>
              <a:ext uri="{FF2B5EF4-FFF2-40B4-BE49-F238E27FC236}">
                <a16:creationId xmlns:a16="http://schemas.microsoft.com/office/drawing/2014/main" id="{FCF66A79-8501-517C-64C0-64DA367EACF6}"/>
              </a:ext>
            </a:extLst>
          </p:cNvPr>
          <p:cNvPicPr>
            <a:picLocks noChangeAspect="1"/>
          </p:cNvPicPr>
          <p:nvPr/>
        </p:nvPicPr>
        <p:blipFill>
          <a:blip r:embed="rId6"/>
          <a:stretch>
            <a:fillRect/>
          </a:stretch>
        </p:blipFill>
        <p:spPr>
          <a:xfrm>
            <a:off x="9127515" y="1389285"/>
            <a:ext cx="2939574" cy="2204681"/>
          </a:xfrm>
          <a:prstGeom prst="rect">
            <a:avLst/>
          </a:prstGeom>
          <a:solidFill>
            <a:srgbClr val="FFFFFF">
              <a:shade val="85000"/>
            </a:srgbClr>
          </a:solidFill>
          <a:ln w="88900" cap="sq">
            <a:solidFill>
              <a:srgbClr val="F767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9D6C311A-3A14-1816-0E1B-8223CA2B694E}"/>
              </a:ext>
            </a:extLst>
          </p:cNvPr>
          <p:cNvSpPr txBox="1"/>
          <p:nvPr/>
        </p:nvSpPr>
        <p:spPr>
          <a:xfrm>
            <a:off x="2009194" y="5131038"/>
            <a:ext cx="7639311" cy="1569660"/>
          </a:xfrm>
          <a:prstGeom prst="rect">
            <a:avLst/>
          </a:prstGeom>
          <a:noFill/>
        </p:spPr>
        <p:txBody>
          <a:bodyPr wrap="square">
            <a:spAutoFit/>
          </a:bodyPr>
          <a:lstStyle/>
          <a:p>
            <a:r>
              <a:rPr lang="ru-RU" sz="1600" b="1" dirty="0"/>
              <a:t>Да земеме предвид дека Исус ги зел во своето срце сите неволји и таги, сиромаштијата и страдањето на човештвото и ги направил дел од своето сопствено искуство. Иако бил Кнез на животот, тој не седел меѓу големите и чесните, туку со скромните, угнетените и оние што страдаат. Тој бил презрениот Назареќанец. Немал каде да ја потпре главата. Тој станал сиромашен за нас за да можеме, преку неговата сиромаштија, ние да се збогатиме. 4TPI 614.</a:t>
            </a:r>
            <a:endParaRPr lang="es-ES" sz="1600" b="1" dirty="0"/>
          </a:p>
        </p:txBody>
      </p:sp>
      <p:pic>
        <p:nvPicPr>
          <p:cNvPr id="10" name="Imagen 9" descr="Un grupo de personas sentadas alrededor de una mesa&#10;&#10;Descripción generada automáticamente con confianza baja">
            <a:extLst>
              <a:ext uri="{FF2B5EF4-FFF2-40B4-BE49-F238E27FC236}">
                <a16:creationId xmlns:a16="http://schemas.microsoft.com/office/drawing/2014/main" id="{7133FDBB-908D-A5B5-94CC-A03A62B4F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9744" y="3779562"/>
            <a:ext cx="2236970" cy="2982627"/>
          </a:xfrm>
          <a:prstGeom prst="rect">
            <a:avLst/>
          </a:prstGeom>
          <a:solidFill>
            <a:srgbClr val="FFFFFF">
              <a:shade val="85000"/>
            </a:srgbClr>
          </a:solidFill>
          <a:ln w="88900" cap="sq">
            <a:solidFill>
              <a:srgbClr val="00998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n 15" descr="Dibujo de una persona&#10;&#10;Descripción generada automáticamente con confianza baja">
            <a:extLst>
              <a:ext uri="{FF2B5EF4-FFF2-40B4-BE49-F238E27FC236}">
                <a16:creationId xmlns:a16="http://schemas.microsoft.com/office/drawing/2014/main" id="{DED96DD6-63D3-F513-60E4-BB8EEDFC9B56}"/>
              </a:ext>
            </a:extLst>
          </p:cNvPr>
          <p:cNvPicPr>
            <a:picLocks noChangeAspect="1"/>
          </p:cNvPicPr>
          <p:nvPr/>
        </p:nvPicPr>
        <p:blipFill rotWithShape="1">
          <a:blip r:embed="rId8">
            <a:extLst>
              <a:ext uri="{28A0092B-C50C-407E-A947-70E740481C1C}">
                <a14:useLocalDpi xmlns:a14="http://schemas.microsoft.com/office/drawing/2010/main" val="0"/>
              </a:ext>
            </a:extLst>
          </a:blip>
          <a:srcRect l="8675" r="8675"/>
          <a:stretch/>
        </p:blipFill>
        <p:spPr>
          <a:xfrm>
            <a:off x="96057" y="5264617"/>
            <a:ext cx="1721899" cy="1458353"/>
          </a:xfrm>
          <a:prstGeom prst="rect">
            <a:avLst/>
          </a:prstGeom>
          <a:solidFill>
            <a:srgbClr val="FFFFFF">
              <a:shade val="85000"/>
            </a:srgbClr>
          </a:solidFill>
          <a:ln w="88900" cap="sq">
            <a:solidFill>
              <a:srgbClr val="00998C"/>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7497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800" decel="100000"/>
                                        <p:tgtEl>
                                          <p:spTgt spid="14"/>
                                        </p:tgtEl>
                                      </p:cBhvr>
                                    </p:animEffect>
                                    <p:anim calcmode="lin" valueType="num">
                                      <p:cBhvr>
                                        <p:cTn id="12" dur="800" decel="100000" fill="hold"/>
                                        <p:tgtEl>
                                          <p:spTgt spid="14"/>
                                        </p:tgtEl>
                                        <p:attrNameLst>
                                          <p:attrName>style.rotation</p:attrName>
                                        </p:attrNameLst>
                                      </p:cBhvr>
                                      <p:tavLst>
                                        <p:tav tm="0">
                                          <p:val>
                                            <p:fltVal val="-90"/>
                                          </p:val>
                                        </p:tav>
                                        <p:tav tm="100000">
                                          <p:val>
                                            <p:fltVal val="0"/>
                                          </p:val>
                                        </p:tav>
                                      </p:tavLst>
                                    </p:anim>
                                    <p:anim calcmode="lin" valueType="num">
                                      <p:cBhvr>
                                        <p:cTn id="13" dur="800" decel="100000" fill="hold"/>
                                        <p:tgtEl>
                                          <p:spTgt spid="14"/>
                                        </p:tgtEl>
                                        <p:attrNameLst>
                                          <p:attrName>ppt_x</p:attrName>
                                        </p:attrNameLst>
                                      </p:cBhvr>
                                      <p:tavLst>
                                        <p:tav tm="0">
                                          <p:val>
                                            <p:strVal val="#ppt_x+0.4"/>
                                          </p:val>
                                        </p:tav>
                                        <p:tav tm="100000">
                                          <p:val>
                                            <p:strVal val="#ppt_x-0.05"/>
                                          </p:val>
                                        </p:tav>
                                      </p:tavLst>
                                    </p:anim>
                                    <p:anim calcmode="lin" valueType="num">
                                      <p:cBhvr>
                                        <p:cTn id="14" dur="800" decel="100000" fill="hold"/>
                                        <p:tgtEl>
                                          <p:spTgt spid="14"/>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ox(ou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left)">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50" dur="1000" fill="hold"/>
                                        <p:tgtEl>
                                          <p:spTgt spid="11"/>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ntr" presetSubtype="16"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circle(in)">
                                      <p:cBhvr>
                                        <p:cTn id="59" dur="500"/>
                                        <p:tgtEl>
                                          <p:spTgt spid="16"/>
                                        </p:tgtEl>
                                      </p:cBhvr>
                                    </p:animEffect>
                                  </p:childTnLst>
                                </p:cTn>
                              </p:par>
                            </p:childTnLst>
                          </p:cTn>
                        </p:par>
                        <p:par>
                          <p:cTn id="60" fill="hold">
                            <p:stCondLst>
                              <p:cond delay="500"/>
                            </p:stCondLst>
                            <p:childTnLst>
                              <p:par>
                                <p:cTn id="61" presetID="8" presetClass="entr" presetSubtype="16" fill="hold" nodeType="after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diamond(in)">
                                      <p:cBhvr>
                                        <p:cTn id="63" dur="500"/>
                                        <p:tgtEl>
                                          <p:spTgt spid="10"/>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15"/>
                                        </p:tgtEl>
                                        <p:attrNameLst>
                                          <p:attrName>style.visibility</p:attrName>
                                        </p:attrNameLst>
                                      </p:cBhvr>
                                      <p:to>
                                        <p:strVal val="visible"/>
                                      </p:to>
                                    </p:set>
                                    <p:animEffect transition="in" filter="wipe(left)">
                                      <p:cBhvr>
                                        <p:cTn id="6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P spid="12"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659AF0F-B169-F710-D898-C5F3C1FE9EE6}"/>
              </a:ext>
            </a:extLst>
          </p:cNvPr>
          <p:cNvSpPr txBox="1"/>
          <p:nvPr/>
        </p:nvSpPr>
        <p:spPr>
          <a:xfrm>
            <a:off x="4883429" y="3681763"/>
            <a:ext cx="3363315" cy="1200329"/>
          </a:xfrm>
          <a:prstGeom prst="rect">
            <a:avLst/>
          </a:prstGeom>
          <a:noFill/>
        </p:spPr>
        <p:txBody>
          <a:bodyPr wrap="square">
            <a:spAutoFit/>
          </a:bodyPr>
          <a:lstStyle/>
          <a:p>
            <a:r>
              <a:rPr lang="ru-RU" b="1" dirty="0"/>
              <a:t>Не дозволувај срцето твое да им завидува на грешниците, туку биди постојано во стравот Господов (Изр. 23:17).</a:t>
            </a:r>
            <a:endParaRPr lang="es-ES" b="1" dirty="0"/>
          </a:p>
        </p:txBody>
      </p:sp>
      <p:sp>
        <p:nvSpPr>
          <p:cNvPr id="5" name="CuadroTexto 4">
            <a:extLst>
              <a:ext uri="{FF2B5EF4-FFF2-40B4-BE49-F238E27FC236}">
                <a16:creationId xmlns:a16="http://schemas.microsoft.com/office/drawing/2014/main" id="{2382CF9C-3DA9-BD0B-15BD-B88CC53D9D08}"/>
              </a:ext>
            </a:extLst>
          </p:cNvPr>
          <p:cNvSpPr txBox="1"/>
          <p:nvPr/>
        </p:nvSpPr>
        <p:spPr>
          <a:xfrm>
            <a:off x="4883429" y="1025268"/>
            <a:ext cx="3363315" cy="923330"/>
          </a:xfrm>
          <a:prstGeom prst="rect">
            <a:avLst/>
          </a:prstGeom>
          <a:noFill/>
        </p:spPr>
        <p:txBody>
          <a:bodyPr wrap="square">
            <a:spAutoFit/>
          </a:bodyPr>
          <a:lstStyle/>
          <a:p>
            <a:r>
              <a:rPr lang="ru-RU" b="1" dirty="0"/>
              <a:t>Мирното срце му дава живот на телото, а зависта ги скапува коските (Изреки 14:30).</a:t>
            </a:r>
            <a:endParaRPr lang="es-ES" b="1" dirty="0"/>
          </a:p>
        </p:txBody>
      </p:sp>
      <p:graphicFrame>
        <p:nvGraphicFramePr>
          <p:cNvPr id="10" name="Diagrama 9">
            <a:extLst>
              <a:ext uri="{FF2B5EF4-FFF2-40B4-BE49-F238E27FC236}">
                <a16:creationId xmlns:a16="http://schemas.microsoft.com/office/drawing/2014/main" id="{6066E7DB-ED71-BA7A-A170-81AE742C0E5F}"/>
              </a:ext>
            </a:extLst>
          </p:cNvPr>
          <p:cNvGraphicFramePr/>
          <p:nvPr>
            <p:extLst>
              <p:ext uri="{D42A27DB-BD31-4B8C-83A1-F6EECF244321}">
                <p14:modId xmlns:p14="http://schemas.microsoft.com/office/powerpoint/2010/main" val="4239887893"/>
              </p:ext>
            </p:extLst>
          </p:nvPr>
        </p:nvGraphicFramePr>
        <p:xfrm>
          <a:off x="8419990" y="226578"/>
          <a:ext cx="3420152" cy="1018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upo 5">
            <a:extLst>
              <a:ext uri="{FF2B5EF4-FFF2-40B4-BE49-F238E27FC236}">
                <a16:creationId xmlns:a16="http://schemas.microsoft.com/office/drawing/2014/main" id="{9926E842-254F-8A19-9340-0303E81289D2}"/>
              </a:ext>
            </a:extLst>
          </p:cNvPr>
          <p:cNvGrpSpPr/>
          <p:nvPr/>
        </p:nvGrpSpPr>
        <p:grpSpPr>
          <a:xfrm>
            <a:off x="89758" y="68726"/>
            <a:ext cx="3468506" cy="1202290"/>
            <a:chOff x="89758" y="68726"/>
            <a:chExt cx="3468506" cy="1202290"/>
          </a:xfrm>
        </p:grpSpPr>
        <p:pic>
          <p:nvPicPr>
            <p:cNvPr id="2" name="Imagen 1">
              <a:extLst>
                <a:ext uri="{FF2B5EF4-FFF2-40B4-BE49-F238E27FC236}">
                  <a16:creationId xmlns:a16="http://schemas.microsoft.com/office/drawing/2014/main" id="{CC5A1D71-1CCA-4843-6C63-9102B52EC64E}"/>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89758" y="68726"/>
              <a:ext cx="3282200" cy="1202290"/>
            </a:xfrm>
            <a:prstGeom prst="rect">
              <a:avLst/>
            </a:prstGeom>
          </p:spPr>
        </p:pic>
        <p:sp>
          <p:nvSpPr>
            <p:cNvPr id="4" name="CuadroTexto 3">
              <a:extLst>
                <a:ext uri="{FF2B5EF4-FFF2-40B4-BE49-F238E27FC236}">
                  <a16:creationId xmlns:a16="http://schemas.microsoft.com/office/drawing/2014/main" id="{720CFCD8-C5E9-92C0-17E6-05C57E13F87B}"/>
                </a:ext>
              </a:extLst>
            </p:cNvPr>
            <p:cNvSpPr txBox="1"/>
            <p:nvPr/>
          </p:nvSpPr>
          <p:spPr>
            <a:xfrm rot="21408114">
              <a:off x="791136" y="381904"/>
              <a:ext cx="2767128" cy="738664"/>
            </a:xfrm>
            <a:prstGeom prst="rect">
              <a:avLst/>
            </a:prstGeom>
            <a:noFill/>
          </p:spPr>
          <p:txBody>
            <a:bodyPr wrap="square" rtlCol="0">
              <a:spAutoFit/>
              <a:scene3d>
                <a:camera prst="isometricOffAxis2Left"/>
                <a:lightRig rig="threePt" dir="t"/>
              </a:scene3d>
            </a:bodyPr>
            <a:lstStyle/>
            <a:p>
              <a:pPr algn="ctr"/>
              <a:r>
                <a:rPr lang="ru-RU"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Кои текстови да се запомнат?</a:t>
              </a:r>
              <a:endParaRPr lang="es-ES" sz="21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11" name="CuadroTexto 10">
            <a:extLst>
              <a:ext uri="{FF2B5EF4-FFF2-40B4-BE49-F238E27FC236}">
                <a16:creationId xmlns:a16="http://schemas.microsoft.com/office/drawing/2014/main" id="{CED1F104-551D-2686-BA4E-5BA1C26FE571}"/>
              </a:ext>
            </a:extLst>
          </p:cNvPr>
          <p:cNvSpPr txBox="1"/>
          <p:nvPr/>
        </p:nvSpPr>
        <p:spPr>
          <a:xfrm>
            <a:off x="89758" y="4929599"/>
            <a:ext cx="12102242" cy="1815882"/>
          </a:xfrm>
          <a:prstGeom prst="rect">
            <a:avLst/>
          </a:prstGeom>
          <a:noFill/>
        </p:spPr>
        <p:txBody>
          <a:bodyPr wrap="square">
            <a:spAutoFit/>
          </a:bodyPr>
          <a:lstStyle/>
          <a:p>
            <a:r>
              <a:rPr lang="ru-RU" sz="1600" b="1" dirty="0"/>
              <a:t>Тука јасно ги гледаме оние кои ќе бидат садови на честа, бидејќи тие ќе го примат доцниот дожд. Секоја душа која, со светлината што сега свети на нашиот пат, продолжува во грев, ќе биде заслепена и ќе ги прифати измамите што доаѓаат од Сатаната. Сега се приближуваме кон крајот на историјата на оваа земја. Каде се верните стражари на ѕидините на Сион кои нема да дремат, туку верно ќе го објавуваат часот на ноќта? Христос се враќа за да го видат сите оние што веруваат. Колку е болно да се види дека Господ Исус е во позадина! Колку малкумина ја величаат Неговата благодат и ја возвишуваат Неговата бесконечна сочувство и љубов! Нема да има ни трага од завист или љубомора во срцата на оние кои сакаат да бидат како Исус по карактер. - Писмо 15, 1892, стр. 5 (до пасторот Стивен Н. Хаскел, 25 јуни 1892) MI1 170</a:t>
            </a:r>
            <a:endParaRPr lang="es-ES" sz="1600" b="1" dirty="0"/>
          </a:p>
        </p:txBody>
      </p:sp>
      <p:sp>
        <p:nvSpPr>
          <p:cNvPr id="9" name="CuadroTexto 8">
            <a:extLst>
              <a:ext uri="{FF2B5EF4-FFF2-40B4-BE49-F238E27FC236}">
                <a16:creationId xmlns:a16="http://schemas.microsoft.com/office/drawing/2014/main" id="{E637D2E8-50B3-32B6-AB7F-EDB0DCC55505}"/>
              </a:ext>
            </a:extLst>
          </p:cNvPr>
          <p:cNvSpPr txBox="1"/>
          <p:nvPr/>
        </p:nvSpPr>
        <p:spPr>
          <a:xfrm>
            <a:off x="4883429" y="1938017"/>
            <a:ext cx="3290751" cy="1754326"/>
          </a:xfrm>
          <a:prstGeom prst="rect">
            <a:avLst/>
          </a:prstGeom>
          <a:noFill/>
        </p:spPr>
        <p:txBody>
          <a:bodyPr wrap="square">
            <a:spAutoFit/>
          </a:bodyPr>
          <a:lstStyle/>
          <a:p>
            <a:r>
              <a:rPr lang="ru-RU" b="1" dirty="0"/>
              <a:t>Ако живееме по Духот, да живееме и по Духот. Да не бидеме горделиви, да не се раздразнуваме еден со друг, да не си завидуваме еден на друг (Гал. 5:25-26).</a:t>
            </a:r>
            <a:endParaRPr lang="es-ES" b="1" dirty="0"/>
          </a:p>
        </p:txBody>
      </p:sp>
      <p:sp>
        <p:nvSpPr>
          <p:cNvPr id="13" name="CuadroTexto 12">
            <a:extLst>
              <a:ext uri="{FF2B5EF4-FFF2-40B4-BE49-F238E27FC236}">
                <a16:creationId xmlns:a16="http://schemas.microsoft.com/office/drawing/2014/main" id="{F8F42F80-2FD4-C6B8-36C1-5FAD90090216}"/>
              </a:ext>
            </a:extLst>
          </p:cNvPr>
          <p:cNvSpPr txBox="1"/>
          <p:nvPr/>
        </p:nvSpPr>
        <p:spPr>
          <a:xfrm>
            <a:off x="3907011" y="112519"/>
            <a:ext cx="4421268" cy="646331"/>
          </a:xfrm>
          <a:prstGeom prst="rect">
            <a:avLst/>
          </a:prstGeom>
          <a:noFill/>
        </p:spPr>
        <p:txBody>
          <a:bodyPr wrap="square">
            <a:spAutoFit/>
          </a:bodyPr>
          <a:lstStyle/>
          <a:p>
            <a:r>
              <a:rPr lang="ru-RU" b="1" dirty="0"/>
              <a:t>Каде што има завист и соперништво, таму има и неред и секакво зло (Јаков 3:16).</a:t>
            </a:r>
            <a:endParaRPr lang="es-ES" b="1" dirty="0"/>
          </a:p>
        </p:txBody>
      </p:sp>
      <p:pic>
        <p:nvPicPr>
          <p:cNvPr id="8" name="Imagen 7">
            <a:extLst>
              <a:ext uri="{FF2B5EF4-FFF2-40B4-BE49-F238E27FC236}">
                <a16:creationId xmlns:a16="http://schemas.microsoft.com/office/drawing/2014/main" id="{C2A9BB7B-962A-475A-DC0F-5421721A8A2D}"/>
              </a:ext>
            </a:extLst>
          </p:cNvPr>
          <p:cNvPicPr>
            <a:picLocks noChangeAspect="1"/>
          </p:cNvPicPr>
          <p:nvPr/>
        </p:nvPicPr>
        <p:blipFill rotWithShape="1">
          <a:blip r:embed="rId9">
            <a:extLst>
              <a:ext uri="{28A0092B-C50C-407E-A947-70E740481C1C}">
                <a14:useLocalDpi xmlns:a14="http://schemas.microsoft.com/office/drawing/2010/main" val="0"/>
              </a:ext>
            </a:extLst>
          </a:blip>
          <a:srcRect l="15786" r="6157"/>
          <a:stretch/>
        </p:blipFill>
        <p:spPr>
          <a:xfrm>
            <a:off x="163649" y="1518903"/>
            <a:ext cx="4226835" cy="3006916"/>
          </a:xfrm>
          <a:prstGeom prst="rect">
            <a:avLst/>
          </a:prstGeom>
          <a:ln w="38100" cap="sq">
            <a:solidFill>
              <a:srgbClr val="9800FF"/>
            </a:solidFill>
            <a:prstDash val="solid"/>
            <a:miter lim="800000"/>
          </a:ln>
          <a:effectLst>
            <a:outerShdw blurRad="50800" dist="38100" dir="2700000" algn="tl" rotWithShape="0">
              <a:srgbClr val="000000">
                <a:alpha val="43000"/>
              </a:srgbClr>
            </a:outerShdw>
          </a:effectLst>
        </p:spPr>
      </p:pic>
      <p:pic>
        <p:nvPicPr>
          <p:cNvPr id="14" name="Imagen 13" descr="Imagen que contiene persona, interior, hombre, sostener&#10;&#10;Descripción generada automáticamente">
            <a:extLst>
              <a:ext uri="{FF2B5EF4-FFF2-40B4-BE49-F238E27FC236}">
                <a16:creationId xmlns:a16="http://schemas.microsoft.com/office/drawing/2014/main" id="{C3929205-2AD1-34F3-962E-7FA9A5A18D3E}"/>
              </a:ext>
            </a:extLst>
          </p:cNvPr>
          <p:cNvPicPr>
            <a:picLocks noChangeAspect="1"/>
          </p:cNvPicPr>
          <p:nvPr/>
        </p:nvPicPr>
        <p:blipFill rotWithShape="1">
          <a:blip r:embed="rId10">
            <a:extLst>
              <a:ext uri="{28A0092B-C50C-407E-A947-70E740481C1C}">
                <a14:useLocalDpi xmlns:a14="http://schemas.microsoft.com/office/drawing/2010/main" val="0"/>
              </a:ext>
            </a:extLst>
          </a:blip>
          <a:srcRect l="9300" t="-240" r="11736" b="240"/>
          <a:stretch/>
        </p:blipFill>
        <p:spPr>
          <a:xfrm>
            <a:off x="8242652" y="1518903"/>
            <a:ext cx="3730283" cy="3006915"/>
          </a:xfrm>
          <a:prstGeom prst="rect">
            <a:avLst/>
          </a:prstGeom>
          <a:ln w="38100" cap="sq">
            <a:solidFill>
              <a:srgbClr val="C3B858"/>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AB4B4DFE-8CEE-5B11-D521-86D7DF513EA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593077" y="181924"/>
            <a:ext cx="356316" cy="251893"/>
          </a:xfrm>
          <a:prstGeom prst="rect">
            <a:avLst/>
          </a:prstGeom>
        </p:spPr>
      </p:pic>
      <p:pic>
        <p:nvPicPr>
          <p:cNvPr id="20" name="Imagen 19">
            <a:extLst>
              <a:ext uri="{FF2B5EF4-FFF2-40B4-BE49-F238E27FC236}">
                <a16:creationId xmlns:a16="http://schemas.microsoft.com/office/drawing/2014/main" id="{D66B866A-8361-D398-A2C0-55BAB81F79A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59733" y="1103485"/>
            <a:ext cx="356316" cy="251893"/>
          </a:xfrm>
          <a:prstGeom prst="rect">
            <a:avLst/>
          </a:prstGeom>
        </p:spPr>
      </p:pic>
      <p:pic>
        <p:nvPicPr>
          <p:cNvPr id="21" name="Imagen 20">
            <a:extLst>
              <a:ext uri="{FF2B5EF4-FFF2-40B4-BE49-F238E27FC236}">
                <a16:creationId xmlns:a16="http://schemas.microsoft.com/office/drawing/2014/main" id="{64187882-FF8F-258B-A78F-89EE99A7A80F}"/>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59733" y="2007290"/>
            <a:ext cx="356316" cy="251893"/>
          </a:xfrm>
          <a:prstGeom prst="rect">
            <a:avLst/>
          </a:prstGeom>
        </p:spPr>
      </p:pic>
      <p:pic>
        <p:nvPicPr>
          <p:cNvPr id="22" name="Imagen 21">
            <a:extLst>
              <a:ext uri="{FF2B5EF4-FFF2-40B4-BE49-F238E27FC236}">
                <a16:creationId xmlns:a16="http://schemas.microsoft.com/office/drawing/2014/main" id="{295B0BD7-FAD7-7775-59B8-EFFA49B1DC18}"/>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4559733" y="3769507"/>
            <a:ext cx="356316" cy="251893"/>
          </a:xfrm>
          <a:prstGeom prst="rect">
            <a:avLst/>
          </a:prstGeom>
        </p:spPr>
      </p:pic>
    </p:spTree>
    <p:extLst>
      <p:ext uri="{BB962C8B-B14F-4D97-AF65-F5344CB8AC3E}">
        <p14:creationId xmlns:p14="http://schemas.microsoft.com/office/powerpoint/2010/main" val="33194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plus(in)">
                                      <p:cBhvr>
                                        <p:cTn id="19" dur="1000"/>
                                        <p:tgtEl>
                                          <p:spTgt spid="1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left)">
                                      <p:cBhvr>
                                        <p:cTn id="23" dur="500"/>
                                        <p:tgtEl>
                                          <p:spTgt spid="1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ox(in)">
                                      <p:cBhvr>
                                        <p:cTn id="32" dur="1000"/>
                                        <p:tgtEl>
                                          <p:spTgt spid="8"/>
                                        </p:tgtEl>
                                      </p:cBhvr>
                                    </p:animEffect>
                                  </p:childTnLst>
                                </p:cTn>
                              </p:par>
                            </p:childTnLst>
                          </p:cTn>
                        </p:par>
                        <p:par>
                          <p:cTn id="33" fill="hold">
                            <p:stCondLst>
                              <p:cond delay="10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wipe(left)">
                                      <p:cBhvr>
                                        <p:cTn id="45" dur="500"/>
                                        <p:tgtEl>
                                          <p:spTgt spid="21"/>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left)">
                                      <p:cBhvr>
                                        <p:cTn id="49" dur="5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par>
                          <p:cTn id="55" fill="hold">
                            <p:stCondLst>
                              <p:cond delay="500"/>
                            </p:stCondLst>
                            <p:childTnLst>
                              <p:par>
                                <p:cTn id="56" presetID="22" presetClass="entr" presetSubtype="8" fill="hold" grpId="0" nodeType="after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left)">
                                      <p:cBhvr>
                                        <p:cTn id="6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1" grpId="0"/>
      <p:bldP spid="9"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3" name="Grupo 2">
            <a:extLst>
              <a:ext uri="{FF2B5EF4-FFF2-40B4-BE49-F238E27FC236}">
                <a16:creationId xmlns:a16="http://schemas.microsoft.com/office/drawing/2014/main" id="{7B9DA84E-E6D6-C811-1229-84E832172718}"/>
              </a:ext>
            </a:extLst>
          </p:cNvPr>
          <p:cNvGrpSpPr/>
          <p:nvPr/>
        </p:nvGrpSpPr>
        <p:grpSpPr>
          <a:xfrm>
            <a:off x="96057" y="108421"/>
            <a:ext cx="2208589" cy="880705"/>
            <a:chOff x="96057" y="108421"/>
            <a:chExt cx="2208589" cy="880705"/>
          </a:xfrm>
        </p:grpSpPr>
        <p:pic>
          <p:nvPicPr>
            <p:cNvPr id="2" name="Imagen 1">
              <a:extLst>
                <a:ext uri="{FF2B5EF4-FFF2-40B4-BE49-F238E27FC236}">
                  <a16:creationId xmlns:a16="http://schemas.microsoft.com/office/drawing/2014/main" id="{975349E5-271E-67F8-2696-844A4369BFD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6057" y="108421"/>
              <a:ext cx="2208589" cy="880705"/>
            </a:xfrm>
            <a:prstGeom prst="rect">
              <a:avLst/>
            </a:prstGeom>
          </p:spPr>
        </p:pic>
        <p:sp>
          <p:nvSpPr>
            <p:cNvPr id="4" name="CuadroTexto 3">
              <a:extLst>
                <a:ext uri="{FF2B5EF4-FFF2-40B4-BE49-F238E27FC236}">
                  <a16:creationId xmlns:a16="http://schemas.microsoft.com/office/drawing/2014/main" id="{D0AFCF31-D5BD-F0F3-64DE-DEC152D2A3AA}"/>
                </a:ext>
              </a:extLst>
            </p:cNvPr>
            <p:cNvSpPr txBox="1"/>
            <p:nvPr/>
          </p:nvSpPr>
          <p:spPr>
            <a:xfrm>
              <a:off x="468874" y="152171"/>
              <a:ext cx="1835772" cy="707886"/>
            </a:xfrm>
            <a:prstGeom prst="rect">
              <a:avLst/>
            </a:prstGeom>
            <a:noFill/>
          </p:spPr>
          <p:txBody>
            <a:bodyPr wrap="square" rtlCol="0">
              <a:spAutoFit/>
              <a:scene3d>
                <a:camera prst="isometricOffAxis1Right"/>
                <a:lightRig rig="threePt" dir="t"/>
              </a:scene3d>
            </a:bodyPr>
            <a:lstStyle/>
            <a:p>
              <a:pPr algn="ctr"/>
              <a:r>
                <a:rPr lang="mk-MK"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Што значи тоа?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5" name="CuadroTexto 4">
            <a:extLst>
              <a:ext uri="{FF2B5EF4-FFF2-40B4-BE49-F238E27FC236}">
                <a16:creationId xmlns:a16="http://schemas.microsoft.com/office/drawing/2014/main" id="{6E48C961-45B5-D524-2F96-B09F5E6D1F1D}"/>
              </a:ext>
            </a:extLst>
          </p:cNvPr>
          <p:cNvSpPr txBox="1"/>
          <p:nvPr/>
        </p:nvSpPr>
        <p:spPr>
          <a:xfrm>
            <a:off x="2304646" y="104301"/>
            <a:ext cx="6188983" cy="830997"/>
          </a:xfrm>
          <a:prstGeom prst="rect">
            <a:avLst/>
          </a:prstGeom>
          <a:noFill/>
        </p:spPr>
        <p:txBody>
          <a:bodyPr wrap="square">
            <a:spAutoFit/>
          </a:bodyPr>
          <a:lstStyle/>
          <a:p>
            <a:r>
              <a:rPr lang="ru-RU" sz="1600" b="1" dirty="0"/>
              <a:t>Тоа значи „да се биде суетен“, „да се фали“. Љубовта не ги прогласува своите пофалби; не се фали со своите заслуги и добри дела; таа е скромна, не се обидува да се возвиши. Оној во чие</a:t>
            </a:r>
            <a:endParaRPr lang="es-ES" sz="1600" b="1" dirty="0"/>
          </a:p>
        </p:txBody>
      </p:sp>
      <p:sp>
        <p:nvSpPr>
          <p:cNvPr id="7" name="CuadroTexto 6">
            <a:extLst>
              <a:ext uri="{FF2B5EF4-FFF2-40B4-BE49-F238E27FC236}">
                <a16:creationId xmlns:a16="http://schemas.microsoft.com/office/drawing/2014/main" id="{91915568-2D34-43BC-9CF6-D8EFD3867451}"/>
              </a:ext>
            </a:extLst>
          </p:cNvPr>
          <p:cNvSpPr txBox="1"/>
          <p:nvPr/>
        </p:nvSpPr>
        <p:spPr>
          <a:xfrm>
            <a:off x="1" y="6027003"/>
            <a:ext cx="6003272" cy="830997"/>
          </a:xfrm>
          <a:prstGeom prst="rect">
            <a:avLst/>
          </a:prstGeom>
          <a:noFill/>
        </p:spPr>
        <p:txBody>
          <a:bodyPr wrap="square">
            <a:spAutoFit/>
          </a:bodyPr>
          <a:lstStyle/>
          <a:p>
            <a:r>
              <a:rPr lang="ru-RU" sz="1600" b="1" dirty="0"/>
              <a:t>Големиот Учител вели: „Учете од мене [не сум фалелив, ја кријам својата слава], зашто сум кроток и смирен по срце.“ Учејќи од мене, „ќе најдете одмор за вашите души.“ TM 222</a:t>
            </a:r>
            <a:endParaRPr lang="es-ES" sz="1600" b="1" dirty="0"/>
          </a:p>
        </p:txBody>
      </p:sp>
      <p:sp>
        <p:nvSpPr>
          <p:cNvPr id="9" name="Rectángulo: esquinas redondeadas 8">
            <a:extLst>
              <a:ext uri="{FF2B5EF4-FFF2-40B4-BE49-F238E27FC236}">
                <a16:creationId xmlns:a16="http://schemas.microsoft.com/office/drawing/2014/main" id="{A642A6C4-A363-C422-D5F5-21D55E5B6835}"/>
              </a:ext>
            </a:extLst>
          </p:cNvPr>
          <p:cNvSpPr/>
          <p:nvPr/>
        </p:nvSpPr>
        <p:spPr>
          <a:xfrm>
            <a:off x="8447893" y="215402"/>
            <a:ext cx="2948934" cy="610209"/>
          </a:xfrm>
          <a:prstGeom prst="roundRect">
            <a:avLst>
              <a:gd name="adj" fmla="val 10000"/>
            </a:avLst>
          </a:prstGeom>
          <a:blipFill>
            <a:blip r:embed="rId4"/>
            <a:srcRect/>
            <a:stretch>
              <a:fillRect t="-19000" b="-19000"/>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de-DE"/>
          </a:p>
        </p:txBody>
      </p:sp>
      <p:sp>
        <p:nvSpPr>
          <p:cNvPr id="11" name="Forma libre: forma 10">
            <a:extLst>
              <a:ext uri="{FF2B5EF4-FFF2-40B4-BE49-F238E27FC236}">
                <a16:creationId xmlns:a16="http://schemas.microsoft.com/office/drawing/2014/main" id="{51E069B7-6296-A916-3265-130CF703B0A5}"/>
              </a:ext>
            </a:extLst>
          </p:cNvPr>
          <p:cNvSpPr/>
          <p:nvPr/>
        </p:nvSpPr>
        <p:spPr>
          <a:xfrm>
            <a:off x="8927952" y="595528"/>
            <a:ext cx="2948934" cy="750205"/>
          </a:xfrm>
          <a:custGeom>
            <a:avLst/>
            <a:gdLst>
              <a:gd name="connsiteX0" fmla="*/ 0 w 2948934"/>
              <a:gd name="connsiteY0" fmla="*/ 75021 h 750205"/>
              <a:gd name="connsiteX1" fmla="*/ 75021 w 2948934"/>
              <a:gd name="connsiteY1" fmla="*/ 0 h 750205"/>
              <a:gd name="connsiteX2" fmla="*/ 2873914 w 2948934"/>
              <a:gd name="connsiteY2" fmla="*/ 0 h 750205"/>
              <a:gd name="connsiteX3" fmla="*/ 2948935 w 2948934"/>
              <a:gd name="connsiteY3" fmla="*/ 75021 h 750205"/>
              <a:gd name="connsiteX4" fmla="*/ 2948934 w 2948934"/>
              <a:gd name="connsiteY4" fmla="*/ 675185 h 750205"/>
              <a:gd name="connsiteX5" fmla="*/ 2873913 w 2948934"/>
              <a:gd name="connsiteY5" fmla="*/ 750206 h 750205"/>
              <a:gd name="connsiteX6" fmla="*/ 75021 w 2948934"/>
              <a:gd name="connsiteY6" fmla="*/ 750205 h 750205"/>
              <a:gd name="connsiteX7" fmla="*/ 0 w 2948934"/>
              <a:gd name="connsiteY7" fmla="*/ 675184 h 750205"/>
              <a:gd name="connsiteX8" fmla="*/ 0 w 2948934"/>
              <a:gd name="connsiteY8" fmla="*/ 75021 h 7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8934" h="750205">
                <a:moveTo>
                  <a:pt x="0" y="75021"/>
                </a:moveTo>
                <a:cubicBezTo>
                  <a:pt x="0" y="33588"/>
                  <a:pt x="33588" y="0"/>
                  <a:pt x="75021" y="0"/>
                </a:cubicBezTo>
                <a:lnTo>
                  <a:pt x="2873914" y="0"/>
                </a:lnTo>
                <a:cubicBezTo>
                  <a:pt x="2915347" y="0"/>
                  <a:pt x="2948935" y="33588"/>
                  <a:pt x="2948935" y="75021"/>
                </a:cubicBezTo>
                <a:cubicBezTo>
                  <a:pt x="2948935" y="275076"/>
                  <a:pt x="2948934" y="475130"/>
                  <a:pt x="2948934" y="675185"/>
                </a:cubicBezTo>
                <a:cubicBezTo>
                  <a:pt x="2948934" y="716618"/>
                  <a:pt x="2915346" y="750206"/>
                  <a:pt x="2873913" y="750206"/>
                </a:cubicBezTo>
                <a:lnTo>
                  <a:pt x="75021" y="750205"/>
                </a:lnTo>
                <a:cubicBezTo>
                  <a:pt x="33588" y="750205"/>
                  <a:pt x="0" y="716617"/>
                  <a:pt x="0" y="675184"/>
                </a:cubicBezTo>
                <a:lnTo>
                  <a:pt x="0" y="75021"/>
                </a:lnTo>
                <a:close/>
              </a:path>
            </a:pathLst>
          </a:custGeom>
          <a:solidFill>
            <a:srgbClr val="9AB858"/>
          </a:solidFill>
          <a:ln w="19050">
            <a:solidFill>
              <a:schemeClr val="bg1"/>
            </a:solidFill>
          </a:ln>
          <a:effectLst>
            <a:outerShdw blurRad="50800" dist="38100" dir="5400000" algn="t"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spcFirstLastPara="0" vert="horz" wrap="square" lIns="113413" tIns="113413" rIns="113413" bIns="113413" numCol="1" spcCol="1270" anchor="ctr" anchorCtr="0">
            <a:noAutofit/>
          </a:bodyPr>
          <a:lstStyle/>
          <a:p>
            <a:pPr lvl="0" algn="ctr" defTabSz="1066800">
              <a:lnSpc>
                <a:spcPct val="90000"/>
              </a:lnSpc>
              <a:spcBef>
                <a:spcPct val="0"/>
              </a:spcBef>
              <a:spcAft>
                <a:spcPct val="35000"/>
              </a:spcAft>
            </a:pPr>
            <a:r>
              <a:rPr lang="mk-MK" sz="2400" b="1" dirty="0">
                <a:effectLst>
                  <a:outerShdw blurRad="38100" dist="38100" dir="2700000" algn="tl">
                    <a:srgbClr val="000000">
                      <a:alpha val="43137"/>
                    </a:srgbClr>
                  </a:outerShdw>
                </a:effectLst>
              </a:rPr>
              <a:t>Љубовта не е </a:t>
            </a:r>
            <a:r>
              <a:rPr lang="mk-MK" sz="2400" b="1" dirty="0" err="1">
                <a:effectLst>
                  <a:outerShdw blurRad="38100" dist="38100" dir="2700000" algn="tl">
                    <a:srgbClr val="000000">
                      <a:alpha val="43137"/>
                    </a:srgbClr>
                  </a:outerShdw>
                </a:effectLst>
              </a:rPr>
              <a:t>фалбаџиска</a:t>
            </a:r>
            <a:endParaRPr lang="es-ES" sz="2400" b="1" kern="1200" dirty="0">
              <a:effectLst>
                <a:outerShdw blurRad="38100" dist="38100" dir="2700000" algn="tl">
                  <a:srgbClr val="000000">
                    <a:alpha val="43137"/>
                  </a:srgbClr>
                </a:outerShdw>
              </a:effectLst>
            </a:endParaRPr>
          </a:p>
        </p:txBody>
      </p:sp>
      <p:grpSp>
        <p:nvGrpSpPr>
          <p:cNvPr id="12" name="Grupo 11">
            <a:extLst>
              <a:ext uri="{FF2B5EF4-FFF2-40B4-BE49-F238E27FC236}">
                <a16:creationId xmlns:a16="http://schemas.microsoft.com/office/drawing/2014/main" id="{2B53929B-663A-7B3C-A06A-26DF56D382E0}"/>
              </a:ext>
            </a:extLst>
          </p:cNvPr>
          <p:cNvGrpSpPr/>
          <p:nvPr/>
        </p:nvGrpSpPr>
        <p:grpSpPr>
          <a:xfrm>
            <a:off x="196431" y="2511879"/>
            <a:ext cx="3281905" cy="1027835"/>
            <a:chOff x="196431" y="2581452"/>
            <a:chExt cx="3281905" cy="1027835"/>
          </a:xfrm>
        </p:grpSpPr>
        <p:pic>
          <p:nvPicPr>
            <p:cNvPr id="6" name="Imagen 5">
              <a:extLst>
                <a:ext uri="{FF2B5EF4-FFF2-40B4-BE49-F238E27FC236}">
                  <a16:creationId xmlns:a16="http://schemas.microsoft.com/office/drawing/2014/main" id="{6E7A1B65-704F-3D76-5325-8C783D5546F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96431" y="2639921"/>
              <a:ext cx="3044562" cy="969366"/>
            </a:xfrm>
            <a:prstGeom prst="rect">
              <a:avLst/>
            </a:prstGeom>
          </p:spPr>
        </p:pic>
        <p:sp>
          <p:nvSpPr>
            <p:cNvPr id="8" name="CuadroTexto 7">
              <a:extLst>
                <a:ext uri="{FF2B5EF4-FFF2-40B4-BE49-F238E27FC236}">
                  <a16:creationId xmlns:a16="http://schemas.microsoft.com/office/drawing/2014/main" id="{FB6A4498-2F53-02AF-36FE-8753FB94C00F}"/>
                </a:ext>
              </a:extLst>
            </p:cNvPr>
            <p:cNvSpPr txBox="1"/>
            <p:nvPr/>
          </p:nvSpPr>
          <p:spPr>
            <a:xfrm rot="541628">
              <a:off x="811937" y="2581452"/>
              <a:ext cx="2666399" cy="1015663"/>
            </a:xfrm>
            <a:prstGeom prst="rect">
              <a:avLst/>
            </a:prstGeom>
            <a:noFill/>
          </p:spPr>
          <p:txBody>
            <a:bodyPr wrap="square" rtlCol="0">
              <a:spAutoFit/>
              <a:scene3d>
                <a:camera prst="perspectiveHeroicExtremeRightFacing"/>
                <a:lightRig rig="threePt" dir="t"/>
              </a:scene3d>
            </a:bodyPr>
            <a:lstStyle/>
            <a:p>
              <a:pPr algn="ctr"/>
              <a:r>
                <a:rPr lang="ru-RU"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rPr>
                <a:t>Како Исус го манифестирал овој аспект на љубовта?</a:t>
              </a:r>
              <a:endParaRPr lang="es-ES" sz="2000" b="1" dirty="0">
                <a:solidFill>
                  <a:schemeClr val="bg1"/>
                </a:solidFill>
                <a:effectLst>
                  <a:glow rad="25400">
                    <a:schemeClr val="tx1">
                      <a:lumMod val="95000"/>
                      <a:lumOff val="5000"/>
                      <a:alpha val="40000"/>
                    </a:schemeClr>
                  </a:glow>
                  <a:outerShdw blurRad="38100" dist="38100" dir="2700000" algn="tl">
                    <a:srgbClr val="000000">
                      <a:alpha val="43137"/>
                    </a:srgbClr>
                  </a:outerShdw>
                </a:effectLst>
              </a:endParaRPr>
            </a:p>
          </p:txBody>
        </p:sp>
      </p:grpSp>
      <p:sp>
        <p:nvSpPr>
          <p:cNvPr id="10" name="CuadroTexto 9">
            <a:extLst>
              <a:ext uri="{FF2B5EF4-FFF2-40B4-BE49-F238E27FC236}">
                <a16:creationId xmlns:a16="http://schemas.microsoft.com/office/drawing/2014/main" id="{83516BA3-9168-66D4-4E90-61E82A3C7916}"/>
              </a:ext>
            </a:extLst>
          </p:cNvPr>
          <p:cNvSpPr txBox="1"/>
          <p:nvPr/>
        </p:nvSpPr>
        <p:spPr>
          <a:xfrm>
            <a:off x="123644" y="937711"/>
            <a:ext cx="8152138" cy="1477328"/>
          </a:xfrm>
          <a:prstGeom prst="rect">
            <a:avLst/>
          </a:prstGeom>
          <a:noFill/>
        </p:spPr>
        <p:txBody>
          <a:bodyPr wrap="square">
            <a:spAutoFit/>
          </a:bodyPr>
          <a:lstStyle/>
          <a:p>
            <a:r>
              <a:rPr lang="ru-RU" b="1" dirty="0"/>
              <a:t>Вистинската љубов се наоѓа во срцето; тоа се сеќава на животот и смртта на Исус и веднаш отфрла секоја мисла или сугестија што води кон самооправдување. Љубовта, која е дар на Духот, ја смета секоја добродетел како да доаѓа од Бога и дарувана од Него, и затоа нема причина за залудно фалење, бидејќи поседувањето на секој дар доаѓа од Бога.</a:t>
            </a:r>
            <a:endParaRPr lang="es-ES" dirty="0"/>
          </a:p>
        </p:txBody>
      </p:sp>
      <p:pic>
        <p:nvPicPr>
          <p:cNvPr id="17" name="Imagen 16" descr="Mujer hablando por telefono&#10;&#10;Descripción generada automáticamente con confianza baja">
            <a:extLst>
              <a:ext uri="{FF2B5EF4-FFF2-40B4-BE49-F238E27FC236}">
                <a16:creationId xmlns:a16="http://schemas.microsoft.com/office/drawing/2014/main" id="{BAA9059E-E51A-F39B-5691-7EEBCA243D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5544" y="1676375"/>
            <a:ext cx="3193162" cy="4574300"/>
          </a:xfrm>
          <a:prstGeom prst="roundRect">
            <a:avLst>
              <a:gd name="adj" fmla="val 16667"/>
            </a:avLst>
          </a:prstGeom>
          <a:ln>
            <a:noFill/>
          </a:ln>
          <a:effectLst>
            <a:outerShdw blurRad="76200" dist="38100" dir="7800000" algn="tl" rotWithShape="0">
              <a:srgbClr val="000000">
                <a:alpha val="40000"/>
              </a:srgbClr>
            </a:outerShdw>
            <a:reflection blurRad="6350" stA="52000" endA="300" endPos="35000" dir="5400000" sy="-100000" algn="bl" rotWithShape="0"/>
          </a:effectLst>
          <a:scene3d>
            <a:camera prst="orthographicFront"/>
            <a:lightRig rig="contrasting" dir="t">
              <a:rot lat="0" lon="0" rev="4200000"/>
            </a:lightRig>
          </a:scene3d>
          <a:sp3d prstMaterial="plastic">
            <a:bevelT w="381000" h="114300" prst="relaxedInset"/>
            <a:contourClr>
              <a:srgbClr val="969696"/>
            </a:contourClr>
          </a:sp3d>
        </p:spPr>
      </p:pic>
      <p:sp>
        <p:nvSpPr>
          <p:cNvPr id="21" name="CuadroTexto 20">
            <a:extLst>
              <a:ext uri="{FF2B5EF4-FFF2-40B4-BE49-F238E27FC236}">
                <a16:creationId xmlns:a16="http://schemas.microsoft.com/office/drawing/2014/main" id="{CEA66D22-2153-84A5-C19A-5734A1B0CA23}"/>
              </a:ext>
            </a:extLst>
          </p:cNvPr>
          <p:cNvSpPr txBox="1"/>
          <p:nvPr/>
        </p:nvSpPr>
        <p:spPr>
          <a:xfrm>
            <a:off x="0" y="3490534"/>
            <a:ext cx="5785515" cy="2646878"/>
          </a:xfrm>
          <a:prstGeom prst="rect">
            <a:avLst/>
          </a:prstGeom>
          <a:noFill/>
        </p:spPr>
        <p:txBody>
          <a:bodyPr wrap="square">
            <a:spAutoFit/>
          </a:bodyPr>
          <a:lstStyle/>
          <a:p>
            <a:r>
              <a:rPr lang="ru-RU" sz="1600" b="1" dirty="0"/>
              <a:t>Спасителот на светот го прими обожавањето на ангелите; Тој беше Принц на царските дворови на небото. Сепак, Тој ја остави Својата слава настрана и ја облече Својата божественост во човечка природа. Тој стана кроткиот и смирен Исус. Тој ги напушти богатството и славата што ги уживаше на небото и стана сиромашен за ние, преку Неговата сиромаштија, да се збогатиме.</a:t>
            </a:r>
          </a:p>
          <a:p>
            <a:endParaRPr lang="ru-RU" b="1" dirty="0"/>
          </a:p>
          <a:p>
            <a:r>
              <a:rPr lang="ru-RU" sz="1600" b="1" dirty="0"/>
              <a:t>Три години Тој талкаше од место до место, како бездомник скитник. 4TPI 216</a:t>
            </a:r>
            <a:endParaRPr lang="es-ES" sz="1600" b="1" dirty="0"/>
          </a:p>
        </p:txBody>
      </p:sp>
      <p:pic>
        <p:nvPicPr>
          <p:cNvPr id="24" name="Imagen 23">
            <a:extLst>
              <a:ext uri="{FF2B5EF4-FFF2-40B4-BE49-F238E27FC236}">
                <a16:creationId xmlns:a16="http://schemas.microsoft.com/office/drawing/2014/main" id="{3B70BAF4-A82B-AD3B-6108-CF3A01CC4B87}"/>
              </a:ext>
            </a:extLst>
          </p:cNvPr>
          <p:cNvPicPr>
            <a:picLocks noChangeAspect="1"/>
          </p:cNvPicPr>
          <p:nvPr/>
        </p:nvPicPr>
        <p:blipFill>
          <a:blip r:embed="rId7"/>
          <a:stretch>
            <a:fillRect/>
          </a:stretch>
        </p:blipFill>
        <p:spPr>
          <a:xfrm>
            <a:off x="5953027" y="2333220"/>
            <a:ext cx="2724760" cy="20555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6" name="Imagen 25" descr="Una caricatura de un grupo de personas en una playa&#10;&#10;Descripción generada automáticamente">
            <a:extLst>
              <a:ext uri="{FF2B5EF4-FFF2-40B4-BE49-F238E27FC236}">
                <a16:creationId xmlns:a16="http://schemas.microsoft.com/office/drawing/2014/main" id="{8AD0F046-028C-E3A1-2DC7-3AEFFEF19CC8}"/>
              </a:ext>
            </a:extLst>
          </p:cNvPr>
          <p:cNvPicPr>
            <a:picLocks noChangeAspect="1"/>
          </p:cNvPicPr>
          <p:nvPr/>
        </p:nvPicPr>
        <p:blipFill rotWithShape="1">
          <a:blip r:embed="rId8">
            <a:extLst>
              <a:ext uri="{28A0092B-C50C-407E-A947-70E740481C1C}">
                <a14:useLocalDpi xmlns:a14="http://schemas.microsoft.com/office/drawing/2010/main" val="0"/>
              </a:ext>
            </a:extLst>
          </a:blip>
          <a:srcRect l="3174" t="16005" r="10179"/>
          <a:stretch/>
        </p:blipFill>
        <p:spPr>
          <a:xfrm>
            <a:off x="5953027" y="4524780"/>
            <a:ext cx="2724760" cy="192490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39231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3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800" decel="100000"/>
                                        <p:tgtEl>
                                          <p:spTgt spid="11"/>
                                        </p:tgtEl>
                                      </p:cBhvr>
                                    </p:animEffect>
                                    <p:anim calcmode="lin" valueType="num">
                                      <p:cBhvr>
                                        <p:cTn id="12" dur="800" decel="100000" fill="hold"/>
                                        <p:tgtEl>
                                          <p:spTgt spid="11"/>
                                        </p:tgtEl>
                                        <p:attrNameLst>
                                          <p:attrName>style.rotation</p:attrName>
                                        </p:attrNameLst>
                                      </p:cBhvr>
                                      <p:tavLst>
                                        <p:tav tm="0">
                                          <p:val>
                                            <p:fltVal val="-90"/>
                                          </p:val>
                                        </p:tav>
                                        <p:tav tm="100000">
                                          <p:val>
                                            <p:fltVal val="0"/>
                                          </p:val>
                                        </p:tav>
                                      </p:tavLst>
                                    </p:anim>
                                    <p:anim calcmode="lin" valueType="num">
                                      <p:cBhvr>
                                        <p:cTn id="13" dur="800" decel="100000" fill="hold"/>
                                        <p:tgtEl>
                                          <p:spTgt spid="11"/>
                                        </p:tgtEl>
                                        <p:attrNameLst>
                                          <p:attrName>ppt_x</p:attrName>
                                        </p:attrNameLst>
                                      </p:cBhvr>
                                      <p:tavLst>
                                        <p:tav tm="0">
                                          <p:val>
                                            <p:strVal val="#ppt_x+0.4"/>
                                          </p:val>
                                        </p:tav>
                                        <p:tav tm="100000">
                                          <p:val>
                                            <p:strVal val="#ppt_x-0.05"/>
                                          </p:val>
                                        </p:tav>
                                      </p:tavLst>
                                    </p:anim>
                                    <p:anim calcmode="lin" valueType="num">
                                      <p:cBhvr>
                                        <p:cTn id="14" dur="800" decel="100000" fill="hold"/>
                                        <p:tgtEl>
                                          <p:spTgt spid="11"/>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24" dur="1000" fill="hold"/>
                                        <p:tgtEl>
                                          <p:spTgt spid="3"/>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wipe(left)">
                                      <p:cBhvr>
                                        <p:cTn id="40" dur="500"/>
                                        <p:tgtEl>
                                          <p:spTgt spid="5"/>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left)">
                                      <p:cBhvr>
                                        <p:cTn id="43" dur="5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25" presetClass="entr" presetSubtype="0" fill="hold" nodeType="click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9"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50"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51" dur="1000" fill="hold"/>
                                        <p:tgtEl>
                                          <p:spTgt spid="12"/>
                                        </p:tgtEl>
                                        <p:attrNameLst>
                                          <p:attrName>ppt_h</p:attrName>
                                        </p:attrNameLst>
                                      </p:cBhvr>
                                      <p:tavLst>
                                        <p:tav tm="0">
                                          <p:val>
                                            <p:strVal val="#ppt_h"/>
                                          </p:val>
                                        </p:tav>
                                        <p:tav tm="100000">
                                          <p:val>
                                            <p:strVal val="#ppt_h"/>
                                          </p:val>
                                        </p:tav>
                                      </p:tavLst>
                                    </p:anim>
                                    <p:anim calcmode="lin" valueType="num">
                                      <p:cBhvr>
                                        <p:cTn id="52"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53"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54"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55" dur="1000" decel="50000">
                                          <p:stCondLst>
                                            <p:cond delay="0"/>
                                          </p:stCondLst>
                                        </p:cTn>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 calcmode="lin" valueType="num">
                                      <p:cBhvr>
                                        <p:cTn id="60" dur="1000" fill="hold"/>
                                        <p:tgtEl>
                                          <p:spTgt spid="24"/>
                                        </p:tgtEl>
                                        <p:attrNameLst>
                                          <p:attrName>ppt_w</p:attrName>
                                        </p:attrNameLst>
                                      </p:cBhvr>
                                      <p:tavLst>
                                        <p:tav tm="0">
                                          <p:val>
                                            <p:fltVal val="0"/>
                                          </p:val>
                                        </p:tav>
                                        <p:tav tm="100000">
                                          <p:val>
                                            <p:strVal val="#ppt_w"/>
                                          </p:val>
                                        </p:tav>
                                      </p:tavLst>
                                    </p:anim>
                                    <p:anim calcmode="lin" valueType="num">
                                      <p:cBhvr>
                                        <p:cTn id="61" dur="1000" fill="hold"/>
                                        <p:tgtEl>
                                          <p:spTgt spid="24"/>
                                        </p:tgtEl>
                                        <p:attrNameLst>
                                          <p:attrName>ppt_h</p:attrName>
                                        </p:attrNameLst>
                                      </p:cBhvr>
                                      <p:tavLst>
                                        <p:tav tm="0">
                                          <p:val>
                                            <p:fltVal val="0"/>
                                          </p:val>
                                        </p:tav>
                                        <p:tav tm="100000">
                                          <p:val>
                                            <p:strVal val="#ppt_h"/>
                                          </p:val>
                                        </p:tav>
                                      </p:tavLst>
                                    </p:anim>
                                    <p:anim calcmode="lin" valueType="num">
                                      <p:cBhvr>
                                        <p:cTn id="62" dur="1000" fill="hold"/>
                                        <p:tgtEl>
                                          <p:spTgt spid="24"/>
                                        </p:tgtEl>
                                        <p:attrNameLst>
                                          <p:attrName>style.rotation</p:attrName>
                                        </p:attrNameLst>
                                      </p:cBhvr>
                                      <p:tavLst>
                                        <p:tav tm="0">
                                          <p:val>
                                            <p:fltVal val="90"/>
                                          </p:val>
                                        </p:tav>
                                        <p:tav tm="100000">
                                          <p:val>
                                            <p:fltVal val="0"/>
                                          </p:val>
                                        </p:tav>
                                      </p:tavLst>
                                    </p:anim>
                                    <p:animEffect transition="in" filter="fade">
                                      <p:cBhvr>
                                        <p:cTn id="63" dur="1000"/>
                                        <p:tgtEl>
                                          <p:spTgt spid="24"/>
                                        </p:tgtEl>
                                      </p:cBhvr>
                                    </p:animEffect>
                                  </p:childTnLst>
                                </p:cTn>
                              </p:par>
                            </p:childTnLst>
                          </p:cTn>
                        </p:par>
                        <p:par>
                          <p:cTn id="64" fill="hold">
                            <p:stCondLst>
                              <p:cond delay="1000"/>
                            </p:stCondLst>
                            <p:childTnLst>
                              <p:par>
                                <p:cTn id="65" presetID="22" presetClass="entr" presetSubtype="8" fill="hold" grpId="0" nodeType="after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Effect transition="in" filter="wipe(left)">
                                      <p:cBhvr>
                                        <p:cTn id="67" dur="500"/>
                                        <p:tgtEl>
                                          <p:spTgt spid="21">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1" presetClass="entr" presetSubtype="0"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 calcmode="lin" valueType="num">
                                      <p:cBhvr>
                                        <p:cTn id="74" dur="1000" fill="hold"/>
                                        <p:tgtEl>
                                          <p:spTgt spid="26"/>
                                        </p:tgtEl>
                                        <p:attrNameLst>
                                          <p:attrName>style.rotation</p:attrName>
                                        </p:attrNameLst>
                                      </p:cBhvr>
                                      <p:tavLst>
                                        <p:tav tm="0">
                                          <p:val>
                                            <p:fltVal val="90"/>
                                          </p:val>
                                        </p:tav>
                                        <p:tav tm="100000">
                                          <p:val>
                                            <p:fltVal val="0"/>
                                          </p:val>
                                        </p:tav>
                                      </p:tavLst>
                                    </p:anim>
                                    <p:animEffect transition="in" filter="fade">
                                      <p:cBhvr>
                                        <p:cTn id="75" dur="1000"/>
                                        <p:tgtEl>
                                          <p:spTgt spid="26"/>
                                        </p:tgtEl>
                                      </p:cBhvr>
                                    </p:animEffect>
                                  </p:childTnLst>
                                </p:cTn>
                              </p:par>
                            </p:childTnLst>
                          </p:cTn>
                        </p:par>
                        <p:par>
                          <p:cTn id="76" fill="hold">
                            <p:stCondLst>
                              <p:cond delay="1000"/>
                            </p:stCondLst>
                            <p:childTnLst>
                              <p:par>
                                <p:cTn id="77" presetID="22" presetClass="entr" presetSubtype="8" fill="hold" grpId="0" nodeType="afterEffect">
                                  <p:stCondLst>
                                    <p:cond delay="0"/>
                                  </p:stCondLst>
                                  <p:childTnLst>
                                    <p:set>
                                      <p:cBhvr>
                                        <p:cTn id="78" dur="1" fill="hold">
                                          <p:stCondLst>
                                            <p:cond delay="0"/>
                                          </p:stCondLst>
                                        </p:cTn>
                                        <p:tgtEl>
                                          <p:spTgt spid="21">
                                            <p:txEl>
                                              <p:pRg st="2" end="2"/>
                                            </p:txEl>
                                          </p:spTgt>
                                        </p:tgtEl>
                                        <p:attrNameLst>
                                          <p:attrName>style.visibility</p:attrName>
                                        </p:attrNameLst>
                                      </p:cBhvr>
                                      <p:to>
                                        <p:strVal val="visible"/>
                                      </p:to>
                                    </p:set>
                                    <p:animEffect transition="in" filter="wipe(left)">
                                      <p:cBhvr>
                                        <p:cTn id="79" dur="500"/>
                                        <p:tgtEl>
                                          <p:spTgt spid="21">
                                            <p:txEl>
                                              <p:pRg st="2" end="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7"/>
                                        </p:tgtEl>
                                        <p:attrNameLst>
                                          <p:attrName>style.visibility</p:attrName>
                                        </p:attrNameLst>
                                      </p:cBhvr>
                                      <p:to>
                                        <p:strVal val="visible"/>
                                      </p:to>
                                    </p:set>
                                    <p:animEffect transition="in" filter="wipe(left)">
                                      <p:cBhvr>
                                        <p:cTn id="8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animBg="1"/>
      <p:bldP spid="10" grpId="0"/>
      <p:bldP spid="21" grpId="0" uiExpand="1" build="p"/>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specto">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themeOverride>
</file>

<file path=docProps/app.xml><?xml version="1.0" encoding="utf-8"?>
<Properties xmlns="http://schemas.openxmlformats.org/officeDocument/2006/extended-properties" xmlns:vt="http://schemas.openxmlformats.org/officeDocument/2006/docPropsVTypes">
  <TotalTime>5</TotalTime>
  <Words>7799</Words>
  <Application>Microsoft Office PowerPoint</Application>
  <PresentationFormat>Panorámica</PresentationFormat>
  <Paragraphs>240</Paragraphs>
  <Slides>34</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Constantia</vt: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579</cp:revision>
  <dcterms:created xsi:type="dcterms:W3CDTF">2023-05-21T19:12:22Z</dcterms:created>
  <dcterms:modified xsi:type="dcterms:W3CDTF">2026-07-21T05:32:29Z</dcterms:modified>
</cp:coreProperties>
</file>