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97" r:id="rId3"/>
    <p:sldId id="301" r:id="rId4"/>
    <p:sldId id="257" r:id="rId5"/>
    <p:sldId id="298" r:id="rId6"/>
    <p:sldId id="299" r:id="rId7"/>
    <p:sldId id="300" r:id="rId8"/>
    <p:sldId id="261" r:id="rId9"/>
    <p:sldId id="262" r:id="rId10"/>
    <p:sldId id="264" r:id="rId11"/>
  </p:sldIdLst>
  <p:sldSz cx="12192000" cy="6858000"/>
  <p:notesSz cx="6858000" cy="9144000"/>
  <p:embeddedFontLst>
    <p:embeddedFont>
      <p:font typeface="Gayathri" panose="020B0604020202020204" charset="0"/>
      <p:regular r:id="rId13"/>
      <p:bold r:id="rId14"/>
    </p:embeddedFont>
    <p:embeddedFont>
      <p:font typeface="Kerala" panose="020B0604020202020204"/>
      <p:regular r:id="rId15"/>
    </p:embeddedFont>
  </p:embeddedFontLst>
  <p:defaultTextStyle>
    <a:defPPr>
      <a:defRPr lang="m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CFBD"/>
    <a:srgbClr val="2F509E"/>
    <a:srgbClr val="F5A315"/>
    <a:srgbClr val="FAE9CE"/>
    <a:srgbClr val="F4D39D"/>
    <a:srgbClr val="C2BAEC"/>
    <a:srgbClr val="E29D9A"/>
    <a:srgbClr val="E0DCF5"/>
    <a:srgbClr val="EEC5C3"/>
    <a:srgbClr val="2C1F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23" d="100"/>
          <a:sy n="23" d="100"/>
        </p:scale>
        <p:origin x="48" y="14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microsoft.com/office/2007/relationships/hdphoto" Target="../media/hdphoto4.wdp"/><Relationship Id="rId1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B6589B-0264-4124-91A1-3BA2C33694EF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EC0FF370-B8F7-4B14-BC78-1D7933567303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l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അഭിമാനികൾക്കും</a:t>
          </a:r>
          <a:r>
            <a:rPr lang="m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, അഹങ്കാരികൾക്കും, ചൂഷണപ്രിയർക്കും: ശിക്ഷയും, തട്ടിയെടുത്തത് തിരികെ നൽകാനുള്ള ബാധ്യതയും </a:t>
          </a:r>
          <a:br>
            <a:rPr lang="e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</a:br>
          <a:r>
            <a:rPr lang="ml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(പുറ. 11:4-5, 2)</a:t>
          </a:r>
          <a:endParaRPr lang="ml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6A1E9F64-008A-4B98-8DBC-A081EDB95544}" type="par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D35EDD6C-7F5D-47F3-8B85-814F990F4061}" type="sibTrans" cxnId="{C0855EAE-7142-4816-90AD-7E586A150731}">
      <dgm:prSet/>
      <dgm:spPr/>
      <dgm:t>
        <a:bodyPr/>
        <a:lstStyle/>
        <a:p>
          <a:endParaRPr lang="es-ES" sz="2000" b="1"/>
        </a:p>
      </dgm:t>
    </dgm:pt>
    <dgm:pt modelId="{F634EA88-3519-4830-A5AC-1B708A8CC67D}">
      <dgm:prSet custT="1"/>
      <dgm:spPr>
        <a:solidFill>
          <a:srgbClr val="5A6529"/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m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ദൈവകല്പനകൾ അനുസരിക്കുന്നവർക്ക്: ശിക്ഷയെ മറികടക്കാനും സ്വതന്ത്രരാകാനും</a:t>
          </a:r>
          <a:r>
            <a:rPr lang="en-IN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 </a:t>
          </a:r>
          <a:r>
            <a:rPr lang="ml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(പുറ . 11:7-8).</a:t>
          </a:r>
        </a:p>
      </dgm:t>
    </dgm:pt>
    <dgm:pt modelId="{EB1769B6-2B02-42E8-AA61-1D4052330A58}" type="par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4F04834E-126B-495D-83C0-E27766D040ED}" type="sibTrans" cxnId="{022EFE23-029E-446A-AB29-FA0AC3164A22}">
      <dgm:prSet/>
      <dgm:spPr/>
      <dgm:t>
        <a:bodyPr/>
        <a:lstStyle/>
        <a:p>
          <a:endParaRPr lang="es-ES" sz="2000" b="1"/>
        </a:p>
      </dgm:t>
    </dgm:pt>
    <dgm:pt modelId="{B33CC4B3-D77E-4C95-AE0C-AAE47F1FD65E}" type="pres">
      <dgm:prSet presAssocID="{6AB6589B-0264-4124-91A1-3BA2C33694EF}" presName="linearFlow" presStyleCnt="0">
        <dgm:presLayoutVars>
          <dgm:dir/>
          <dgm:resizeHandles val="exact"/>
        </dgm:presLayoutVars>
      </dgm:prSet>
      <dgm:spPr/>
    </dgm:pt>
    <dgm:pt modelId="{9606E904-FABA-4361-8DA8-52C96705D9CE}" type="pres">
      <dgm:prSet presAssocID="{EC0FF370-B8F7-4B14-BC78-1D7933567303}" presName="comp" presStyleCnt="0"/>
      <dgm:spPr/>
    </dgm:pt>
    <dgm:pt modelId="{A569E893-C60D-4E6E-AA39-CF291B783A3E}" type="pres">
      <dgm:prSet presAssocID="{EC0FF370-B8F7-4B14-BC78-1D7933567303}" presName="rect2" presStyleLbl="node1" presStyleIdx="0" presStyleCnt="2">
        <dgm:presLayoutVars>
          <dgm:bulletEnabled val="1"/>
        </dgm:presLayoutVars>
      </dgm:prSet>
      <dgm:spPr/>
    </dgm:pt>
    <dgm:pt modelId="{2F902D56-F084-473B-8D40-56127DB03315}" type="pres">
      <dgm:prSet presAssocID="{EC0FF370-B8F7-4B14-BC78-1D7933567303}" presName="rect1" presStyleLbl="lnNode1" presStyleIdx="0" presStyleCnt="2"/>
      <dgm:spPr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23ECC1D6-6E10-4B07-889C-13DEE5D94885}" type="pres">
      <dgm:prSet presAssocID="{D35EDD6C-7F5D-47F3-8B85-814F990F4061}" presName="sibTrans" presStyleCnt="0"/>
      <dgm:spPr/>
    </dgm:pt>
    <dgm:pt modelId="{D6EEDADF-B3F9-4DAA-BF88-EF90E3522D10}" type="pres">
      <dgm:prSet presAssocID="{F634EA88-3519-4830-A5AC-1B708A8CC67D}" presName="comp" presStyleCnt="0"/>
      <dgm:spPr/>
    </dgm:pt>
    <dgm:pt modelId="{8E287D22-F8A6-4A2A-BBF3-B35B5DF29E1B}" type="pres">
      <dgm:prSet presAssocID="{F634EA88-3519-4830-A5AC-1B708A8CC67D}" presName="rect2" presStyleLbl="node1" presStyleIdx="1" presStyleCnt="2">
        <dgm:presLayoutVars>
          <dgm:bulletEnabled val="1"/>
        </dgm:presLayoutVars>
      </dgm:prSet>
      <dgm:spPr/>
    </dgm:pt>
    <dgm:pt modelId="{812ED4EC-9DBE-42DA-B989-86866B0882BC}" type="pres">
      <dgm:prSet presAssocID="{F634EA88-3519-4830-A5AC-1B708A8CC67D}" presName="rect1" presStyleLbl="lnNode1" presStyleIdx="1" presStyleCnt="2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022EFE23-029E-446A-AB29-FA0AC3164A22}" srcId="{6AB6589B-0264-4124-91A1-3BA2C33694EF}" destId="{F634EA88-3519-4830-A5AC-1B708A8CC67D}" srcOrd="1" destOrd="0" parTransId="{EB1769B6-2B02-42E8-AA61-1D4052330A58}" sibTransId="{4F04834E-126B-495D-83C0-E27766D040ED}"/>
    <dgm:cxn modelId="{B199FC6E-71C6-4FBC-8CFE-4011FC55C6A2}" type="presOf" srcId="{F634EA88-3519-4830-A5AC-1B708A8CC67D}" destId="{8E287D22-F8A6-4A2A-BBF3-B35B5DF29E1B}" srcOrd="0" destOrd="0" presId="urn:microsoft.com/office/officeart/2008/layout/AlternatingPictureBlocks"/>
    <dgm:cxn modelId="{F3A21C87-95F8-408A-BFB5-D8A2BA9F08CA}" type="presOf" srcId="{EC0FF370-B8F7-4B14-BC78-1D7933567303}" destId="{A569E893-C60D-4E6E-AA39-CF291B783A3E}" srcOrd="0" destOrd="0" presId="urn:microsoft.com/office/officeart/2008/layout/AlternatingPictureBlocks"/>
    <dgm:cxn modelId="{B6DF90A5-3ED4-462D-9057-A89088DD6920}" type="presOf" srcId="{6AB6589B-0264-4124-91A1-3BA2C33694EF}" destId="{B33CC4B3-D77E-4C95-AE0C-AAE47F1FD65E}" srcOrd="0" destOrd="0" presId="urn:microsoft.com/office/officeart/2008/layout/AlternatingPictureBlocks"/>
    <dgm:cxn modelId="{C0855EAE-7142-4816-90AD-7E586A150731}" srcId="{6AB6589B-0264-4124-91A1-3BA2C33694EF}" destId="{EC0FF370-B8F7-4B14-BC78-1D7933567303}" srcOrd="0" destOrd="0" parTransId="{6A1E9F64-008A-4B98-8DBC-A081EDB95544}" sibTransId="{D35EDD6C-7F5D-47F3-8B85-814F990F4061}"/>
    <dgm:cxn modelId="{D8B53887-EA51-4D3D-8AE3-0CDB1B882399}" type="presParOf" srcId="{B33CC4B3-D77E-4C95-AE0C-AAE47F1FD65E}" destId="{9606E904-FABA-4361-8DA8-52C96705D9CE}" srcOrd="0" destOrd="0" presId="urn:microsoft.com/office/officeart/2008/layout/AlternatingPictureBlocks"/>
    <dgm:cxn modelId="{303002AF-EB0A-412D-B0A1-005A35037166}" type="presParOf" srcId="{9606E904-FABA-4361-8DA8-52C96705D9CE}" destId="{A569E893-C60D-4E6E-AA39-CF291B783A3E}" srcOrd="0" destOrd="0" presId="urn:microsoft.com/office/officeart/2008/layout/AlternatingPictureBlocks"/>
    <dgm:cxn modelId="{4AA7A643-5DD7-4167-8C6F-6493B67607A0}" type="presParOf" srcId="{9606E904-FABA-4361-8DA8-52C96705D9CE}" destId="{2F902D56-F084-473B-8D40-56127DB03315}" srcOrd="1" destOrd="0" presId="urn:microsoft.com/office/officeart/2008/layout/AlternatingPictureBlocks"/>
    <dgm:cxn modelId="{1EC52B4B-9407-4757-9DD7-54F8E0E1E570}" type="presParOf" srcId="{B33CC4B3-D77E-4C95-AE0C-AAE47F1FD65E}" destId="{23ECC1D6-6E10-4B07-889C-13DEE5D94885}" srcOrd="1" destOrd="0" presId="urn:microsoft.com/office/officeart/2008/layout/AlternatingPictureBlocks"/>
    <dgm:cxn modelId="{7FD0613B-9242-45ED-89A5-5CDD1C20B1A6}" type="presParOf" srcId="{B33CC4B3-D77E-4C95-AE0C-AAE47F1FD65E}" destId="{D6EEDADF-B3F9-4DAA-BF88-EF90E3522D10}" srcOrd="2" destOrd="0" presId="urn:microsoft.com/office/officeart/2008/layout/AlternatingPictureBlocks"/>
    <dgm:cxn modelId="{BD5A3580-1F5D-4518-B04C-F80205E7D83B}" type="presParOf" srcId="{D6EEDADF-B3F9-4DAA-BF88-EF90E3522D10}" destId="{8E287D22-F8A6-4A2A-BBF3-B35B5DF29E1B}" srcOrd="0" destOrd="0" presId="urn:microsoft.com/office/officeart/2008/layout/AlternatingPictureBlocks"/>
    <dgm:cxn modelId="{D346E286-FDCD-4A35-8496-947AD9AAB2DA}" type="presParOf" srcId="{D6EEDADF-B3F9-4DAA-BF88-EF90E3522D10}" destId="{812ED4EC-9DBE-42DA-B989-86866B0882BC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810935-440B-4ACD-8534-3CE67BFD271B}" type="doc">
      <dgm:prSet loTypeId="urn:microsoft.com/office/officeart/2008/layout/AccentedPicture" loCatId="picture" qsTypeId="urn:microsoft.com/office/officeart/2005/8/quickstyle/3d3" qsCatId="3D" csTypeId="urn:microsoft.com/office/officeart/2005/8/colors/accent0_1" csCatId="mainScheme" phldr="1"/>
      <dgm:spPr/>
      <dgm:t>
        <a:bodyPr/>
        <a:lstStyle/>
        <a:p>
          <a:endParaRPr lang="es-ES"/>
        </a:p>
      </dgm:t>
    </dgm:pt>
    <dgm:pt modelId="{2E59CB09-7024-4B42-A1F2-B539A7DDA542}">
      <dgm:prSet custT="1"/>
      <dgm:spPr/>
      <dgm:t>
        <a:bodyPr/>
        <a:lstStyle/>
        <a:p>
          <a:pPr rtl="0"/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പത്താം തീയതി അവർ ഓരോ കുടുംബത്തിനും അല്ലെങ്കിൽ നിരവധി കുടുംബങ്ങൾക്കുമായി ഒരു ഊനമില്ലാത്ത കുഞ്ഞാടിനെ വേർതിരിക്കണമായിരുന്നു (പുറ. 12:3-5).</a:t>
          </a:r>
          <a:endParaRPr lang="es-ES" sz="1600" dirty="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5BDA5DC8-2068-475E-A3CE-50FED7A78934}" type="parTrans" cxnId="{86DFDE81-6A17-492D-A076-A0C2837BB6E3}">
      <dgm:prSet/>
      <dgm:spPr/>
      <dgm:t>
        <a:bodyPr/>
        <a:lstStyle/>
        <a:p>
          <a:endParaRPr lang="es-ES" sz="1800"/>
        </a:p>
      </dgm:t>
    </dgm:pt>
    <dgm:pt modelId="{E5D0376F-B69A-4DF6-8FE7-451D009DC1F6}" type="sibTrans" cxnId="{86DFDE81-6A17-492D-A076-A0C2837BB6E3}">
      <dgm:prSet/>
      <dgm:spPr/>
      <dgm:t>
        <a:bodyPr/>
        <a:lstStyle/>
        <a:p>
          <a:endParaRPr lang="es-ES" sz="1800"/>
        </a:p>
      </dgm:t>
    </dgm:pt>
    <dgm:pt modelId="{C78DF04B-3607-4523-A1BF-AED62C34ABEF}">
      <dgm:prSet custT="1"/>
      <dgm:spPr/>
      <dgm:t>
        <a:bodyPr/>
        <a:lstStyle/>
        <a:p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14-</a:t>
          </a:r>
          <a:r>
            <a:rPr lang="en-IN" sz="1600" b="1" dirty="0">
              <a:latin typeface="Kerala" pitchFamily="2" charset="0"/>
              <a:cs typeface="Gayathri" panose="00000503000000000000" pitchFamily="2" charset="0"/>
            </a:rPr>
            <a:t>Þ¢</a:t>
          </a:r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 തീയതി, സന്ധ്യാസമയത്ത്, അവർ അതിനെ ബലിയർപ്പിക്കണമായിരുന്നു (പുറ. 12:6)</a:t>
          </a:r>
          <a:endParaRPr lang="es-ES" sz="1600" dirty="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D4A39D60-9C9B-432E-9DE1-0B93795A4C85}" type="parTrans" cxnId="{96BEDFB4-7F4B-4CDA-BBD6-575F8D9316C1}">
      <dgm:prSet/>
      <dgm:spPr/>
      <dgm:t>
        <a:bodyPr/>
        <a:lstStyle/>
        <a:p>
          <a:endParaRPr lang="es-ES" sz="1800"/>
        </a:p>
      </dgm:t>
    </dgm:pt>
    <dgm:pt modelId="{F867B8A6-30E7-4A0B-ABCE-C9683111775F}" type="sibTrans" cxnId="{96BEDFB4-7F4B-4CDA-BBD6-575F8D9316C1}">
      <dgm:prSet/>
      <dgm:spPr/>
      <dgm:t>
        <a:bodyPr/>
        <a:lstStyle/>
        <a:p>
          <a:endParaRPr lang="es-ES" sz="1800"/>
        </a:p>
      </dgm:t>
    </dgm:pt>
    <dgm:pt modelId="{D7E64EA7-D871-4057-967A-A99F551279AD}">
      <dgm:prSet custT="1"/>
      <dgm:spPr/>
      <dgm:t>
        <a:bodyPr/>
        <a:lstStyle/>
        <a:p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അവർ വാതിൽപ്പടികളിലും കുറുമ്പടികളിലും രക്തം </a:t>
          </a:r>
          <a:r>
            <a:rPr lang="ml-IN" sz="1600" b="1" dirty="0">
              <a:latin typeface="Gayathri" panose="00000503000000000000" pitchFamily="2" charset="0"/>
              <a:cs typeface="Gayathri" panose="00000503000000000000" pitchFamily="2" charset="0"/>
            </a:rPr>
            <a:t>പുരട്ടേണം</a:t>
          </a:r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 (പുറ. 12:7)</a:t>
          </a:r>
          <a:endParaRPr lang="es-ES" sz="1600" dirty="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2D879C2B-3A9A-4952-83E3-AA8C6042D226}" type="parTrans" cxnId="{F4BF3C8A-1426-42B7-B6F8-958AEC7CF6D0}">
      <dgm:prSet/>
      <dgm:spPr/>
      <dgm:t>
        <a:bodyPr/>
        <a:lstStyle/>
        <a:p>
          <a:endParaRPr lang="es-ES" sz="1800"/>
        </a:p>
      </dgm:t>
    </dgm:pt>
    <dgm:pt modelId="{E58FB629-9AC3-4783-800E-BEFDA35F9689}" type="sibTrans" cxnId="{F4BF3C8A-1426-42B7-B6F8-958AEC7CF6D0}">
      <dgm:prSet/>
      <dgm:spPr/>
      <dgm:t>
        <a:bodyPr/>
        <a:lstStyle/>
        <a:p>
          <a:endParaRPr lang="es-ES" sz="1800"/>
        </a:p>
      </dgm:t>
    </dgm:pt>
    <dgm:pt modelId="{3ADEB9C7-E50F-41AB-93A6-06D678231C70}">
      <dgm:prSet custT="1"/>
      <dgm:spPr/>
      <dgm:t>
        <a:bodyPr/>
        <a:lstStyle/>
        <a:p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അവർ മാംസം പൂർണ്ണമായും ചുട്ടെടുത്ത്, പുളിപ്പില്ലാത്ത അപ്പത്തോടും </a:t>
          </a:r>
          <a:r>
            <a:rPr lang="ml-IN" sz="1600" b="1" dirty="0">
              <a:latin typeface="Gayathri" panose="00000503000000000000" pitchFamily="2" charset="0"/>
              <a:cs typeface="Gayathri" panose="00000503000000000000" pitchFamily="2" charset="0"/>
            </a:rPr>
            <a:t>കൈപ്പുചീരയോടുകൂടെ</a:t>
          </a:r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 കഴിക്കണമായിരുന്നു (പുറ. 12:8-10)</a:t>
          </a:r>
          <a:endParaRPr lang="es-ES" sz="1600" dirty="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1219F914-A1B1-4E00-8EBE-A97971EB8669}" type="parTrans" cxnId="{355823B4-595D-4376-93A2-CFD5DED411F5}">
      <dgm:prSet/>
      <dgm:spPr/>
      <dgm:t>
        <a:bodyPr/>
        <a:lstStyle/>
        <a:p>
          <a:endParaRPr lang="es-ES" sz="1800"/>
        </a:p>
      </dgm:t>
    </dgm:pt>
    <dgm:pt modelId="{1F8D3091-F36F-45E1-A5A8-581F3BA381EE}" type="sibTrans" cxnId="{355823B4-595D-4376-93A2-CFD5DED411F5}">
      <dgm:prSet/>
      <dgm:spPr/>
      <dgm:t>
        <a:bodyPr/>
        <a:lstStyle/>
        <a:p>
          <a:endParaRPr lang="es-ES" sz="1800"/>
        </a:p>
      </dgm:t>
    </dgm:pt>
    <dgm:pt modelId="{C3B318E3-F98D-498E-A829-EB2939BEDD27}">
      <dgm:prSet custT="1"/>
      <dgm:spPr/>
      <dgm:t>
        <a:bodyPr/>
        <a:lstStyle/>
        <a:p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അവർ തിടുക്കത്തിൽ ഭക്ഷണം കഴിക്കുമ്പോൾ, അവർ വസ്ത്രം ധരിച്ച് പോകാൻ തയ്യാറായിരിക്കണം (പുറ. 12:11)</a:t>
          </a:r>
          <a:endParaRPr lang="es-ES" sz="1600" dirty="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BBFD3CC7-22FE-4892-9FDE-AB3CC5D44662}" type="parTrans" cxnId="{063DC946-B468-4CAB-A421-691802E69683}">
      <dgm:prSet/>
      <dgm:spPr/>
      <dgm:t>
        <a:bodyPr/>
        <a:lstStyle/>
        <a:p>
          <a:endParaRPr lang="es-ES" sz="1800"/>
        </a:p>
      </dgm:t>
    </dgm:pt>
    <dgm:pt modelId="{4202E3CA-A2D4-48BB-862B-8093AB9E7D93}" type="sibTrans" cxnId="{063DC946-B468-4CAB-A421-691802E69683}">
      <dgm:prSet/>
      <dgm:spPr/>
      <dgm:t>
        <a:bodyPr/>
        <a:lstStyle/>
        <a:p>
          <a:endParaRPr lang="es-ES" sz="1800"/>
        </a:p>
      </dgm:t>
    </dgm:pt>
    <dgm:pt modelId="{56B45EE7-1CBF-41CB-960B-CFD40101FCB5}">
      <dgm:prSet custT="1"/>
      <dgm:spPr/>
      <dgm:t>
        <a:bodyPr/>
        <a:lstStyle/>
        <a:p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അവർ </a:t>
          </a:r>
          <a:r>
            <a:rPr lang="ml-IN" sz="1600" b="1" dirty="0">
              <a:latin typeface="Gayathri" panose="00000503000000000000" pitchFamily="2" charset="0"/>
              <a:cs typeface="Gayathri" panose="00000503000000000000" pitchFamily="2" charset="0"/>
            </a:rPr>
            <a:t>മിസ്രയീമി</a:t>
          </a:r>
          <a:r>
            <a:rPr lang="ml" sz="1600" b="1" dirty="0">
              <a:latin typeface="Gayathri" panose="00000503000000000000" pitchFamily="2" charset="0"/>
              <a:cs typeface="Gayathri" panose="00000503000000000000" pitchFamily="2" charset="0"/>
            </a:rPr>
            <a:t>ൽ നിന്ന് പുറപ്പെട്ടപ്പോൾ, ഏഴു ദിവസം പുളിപ്പില്ലാത്ത അപ്പം ഭക്ഷിക്കണമായിരുന്നു (പുറ. 12:15)</a:t>
          </a:r>
          <a:endParaRPr lang="es-ES" sz="1600" dirty="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947D475E-5C1B-4A30-8E97-3374DB05088F}" type="parTrans" cxnId="{AFD78F76-7DCB-4907-937F-4EF41DEC6252}">
      <dgm:prSet/>
      <dgm:spPr/>
      <dgm:t>
        <a:bodyPr/>
        <a:lstStyle/>
        <a:p>
          <a:endParaRPr lang="es-ES" sz="1800"/>
        </a:p>
      </dgm:t>
    </dgm:pt>
    <dgm:pt modelId="{0441A185-4279-4B86-A6DC-C516F25F4E15}" type="sibTrans" cxnId="{AFD78F76-7DCB-4907-937F-4EF41DEC6252}">
      <dgm:prSet/>
      <dgm:spPr/>
      <dgm:t>
        <a:bodyPr/>
        <a:lstStyle/>
        <a:p>
          <a:endParaRPr lang="es-ES" sz="1800"/>
        </a:p>
      </dgm:t>
    </dgm:pt>
    <dgm:pt modelId="{FB5B72D8-91A6-4D6E-8BA0-B1B52E0D71AF}">
      <dgm:prSet custT="1"/>
      <dgm:spPr/>
      <dgm:t>
        <a:bodyPr/>
        <a:lstStyle/>
        <a:p>
          <a:endParaRPr lang="es-ES" sz="1600">
            <a:latin typeface="Gayathri" panose="00000503000000000000" pitchFamily="2" charset="0"/>
            <a:cs typeface="Gayathri" panose="00000503000000000000" pitchFamily="2" charset="0"/>
          </a:endParaRPr>
        </a:p>
      </dgm:t>
    </dgm:pt>
    <dgm:pt modelId="{1819E012-F0BD-48C4-A3AD-6E26DD7F800F}" type="parTrans" cxnId="{6D68E725-2D13-4142-998A-D3902AE21211}">
      <dgm:prSet/>
      <dgm:spPr/>
      <dgm:t>
        <a:bodyPr/>
        <a:lstStyle/>
        <a:p>
          <a:endParaRPr lang="es-ES" sz="1800"/>
        </a:p>
      </dgm:t>
    </dgm:pt>
    <dgm:pt modelId="{4D68E2A9-9144-4228-9C0A-8DB93FC763AF}" type="sibTrans" cxnId="{6D68E725-2D13-4142-998A-D3902AE21211}">
      <dgm:prSet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gm:spPr>
      <dgm:t>
        <a:bodyPr/>
        <a:lstStyle/>
        <a:p>
          <a:endParaRPr lang="es-ES" sz="1800"/>
        </a:p>
      </dgm:t>
    </dgm:pt>
    <dgm:pt modelId="{6020FE1E-4C19-40E5-B185-42E50666BEA9}" type="pres">
      <dgm:prSet presAssocID="{6B810935-440B-4ACD-8534-3CE67BFD271B}" presName="Name0" presStyleCnt="0">
        <dgm:presLayoutVars>
          <dgm:dir/>
        </dgm:presLayoutVars>
      </dgm:prSet>
      <dgm:spPr/>
    </dgm:pt>
    <dgm:pt modelId="{BD9A4E41-356A-4A8E-AB0C-4C767E94BF19}" type="pres">
      <dgm:prSet presAssocID="{4D68E2A9-9144-4228-9C0A-8DB93FC763AF}" presName="picture_1" presStyleLbl="bgImgPlace1" presStyleIdx="0" presStyleCnt="1" custScaleX="99252" custScaleY="110379" custLinFactNeighborX="-21246" custLinFactNeighborY="-7069"/>
      <dgm:spPr/>
    </dgm:pt>
    <dgm:pt modelId="{BDE6C713-986B-435D-AB1A-4DFF29E99343}" type="pres">
      <dgm:prSet presAssocID="{FB5B72D8-91A6-4D6E-8BA0-B1B52E0D71AF}" presName="text_1" presStyleLbl="node1" presStyleIdx="0" presStyleCnt="0">
        <dgm:presLayoutVars>
          <dgm:bulletEnabled val="1"/>
        </dgm:presLayoutVars>
      </dgm:prSet>
      <dgm:spPr/>
    </dgm:pt>
    <dgm:pt modelId="{BD6316BD-5ECB-436A-9335-1899F20613E6}" type="pres">
      <dgm:prSet presAssocID="{6B810935-440B-4ACD-8534-3CE67BFD271B}" presName="linV" presStyleCnt="0"/>
      <dgm:spPr/>
    </dgm:pt>
    <dgm:pt modelId="{97229544-FE56-4289-B866-3FC40A82D747}" type="pres">
      <dgm:prSet presAssocID="{2E59CB09-7024-4B42-A1F2-B539A7DDA542}" presName="pair" presStyleCnt="0"/>
      <dgm:spPr/>
    </dgm:pt>
    <dgm:pt modelId="{430BD543-C1C2-4F3A-92B7-326E8000671D}" type="pres">
      <dgm:prSet presAssocID="{2E59CB09-7024-4B42-A1F2-B539A7DDA542}" presName="spaceH" presStyleLbl="node1" presStyleIdx="0" presStyleCnt="0"/>
      <dgm:spPr/>
    </dgm:pt>
    <dgm:pt modelId="{C9A34EFC-B302-4EE0-95F3-44A0FC5B30AA}" type="pres">
      <dgm:prSet presAssocID="{2E59CB09-7024-4B42-A1F2-B539A7DDA542}" presName="desPictures" presStyleLbl="alignImgPlace1" presStyleIdx="0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gm:spPr>
    </dgm:pt>
    <dgm:pt modelId="{0EC376FD-9006-4316-A70D-BB96EB8B5971}" type="pres">
      <dgm:prSet presAssocID="{2E59CB09-7024-4B42-A1F2-B539A7DDA542}" presName="desTextWrapper" presStyleCnt="0"/>
      <dgm:spPr/>
    </dgm:pt>
    <dgm:pt modelId="{CDBAE255-D333-4DC8-80F0-E53F9A72A436}" type="pres">
      <dgm:prSet presAssocID="{2E59CB09-7024-4B42-A1F2-B539A7DDA542}" presName="desText" presStyleLbl="revTx" presStyleIdx="0" presStyleCnt="6" custScaleX="112093">
        <dgm:presLayoutVars>
          <dgm:bulletEnabled val="1"/>
        </dgm:presLayoutVars>
      </dgm:prSet>
      <dgm:spPr/>
    </dgm:pt>
    <dgm:pt modelId="{802DBE6A-B7A4-4EBA-978F-4071798EB985}" type="pres">
      <dgm:prSet presAssocID="{E5D0376F-B69A-4DF6-8FE7-451D009DC1F6}" presName="spaceV" presStyleCnt="0"/>
      <dgm:spPr/>
    </dgm:pt>
    <dgm:pt modelId="{FCEBAB8E-406C-4213-9730-D2CE015F6EAF}" type="pres">
      <dgm:prSet presAssocID="{C78DF04B-3607-4523-A1BF-AED62C34ABEF}" presName="pair" presStyleCnt="0"/>
      <dgm:spPr/>
    </dgm:pt>
    <dgm:pt modelId="{FBEA01D9-2AED-4B61-AD0A-2A99C34FAA30}" type="pres">
      <dgm:prSet presAssocID="{C78DF04B-3607-4523-A1BF-AED62C34ABEF}" presName="spaceH" presStyleLbl="node1" presStyleIdx="0" presStyleCnt="0"/>
      <dgm:spPr/>
    </dgm:pt>
    <dgm:pt modelId="{08C638C1-9C43-4A33-BFD4-0D065128A6B7}" type="pres">
      <dgm:prSet presAssocID="{C78DF04B-3607-4523-A1BF-AED62C34ABEF}" presName="desPictures" presStyleLbl="alignImgPlace1" presStyleIdx="1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gm:spPr>
    </dgm:pt>
    <dgm:pt modelId="{5BB2BD37-9A3B-40C6-9841-40D17A187411}" type="pres">
      <dgm:prSet presAssocID="{C78DF04B-3607-4523-A1BF-AED62C34ABEF}" presName="desTextWrapper" presStyleCnt="0"/>
      <dgm:spPr/>
    </dgm:pt>
    <dgm:pt modelId="{D828FD26-6626-4CC1-91CE-BC2C704E6548}" type="pres">
      <dgm:prSet presAssocID="{C78DF04B-3607-4523-A1BF-AED62C34ABEF}" presName="desText" presStyleLbl="revTx" presStyleIdx="1" presStyleCnt="6" custScaleX="112093">
        <dgm:presLayoutVars>
          <dgm:bulletEnabled val="1"/>
        </dgm:presLayoutVars>
      </dgm:prSet>
      <dgm:spPr/>
    </dgm:pt>
    <dgm:pt modelId="{D2DDA3B5-95FC-4641-BABA-820160D74A98}" type="pres">
      <dgm:prSet presAssocID="{F867B8A6-30E7-4A0B-ABCE-C9683111775F}" presName="spaceV" presStyleCnt="0"/>
      <dgm:spPr/>
    </dgm:pt>
    <dgm:pt modelId="{7E15C93E-B4C5-41D2-AC8C-F3F3E6AFDFF8}" type="pres">
      <dgm:prSet presAssocID="{D7E64EA7-D871-4057-967A-A99F551279AD}" presName="pair" presStyleCnt="0"/>
      <dgm:spPr/>
    </dgm:pt>
    <dgm:pt modelId="{FC403BC2-580E-4F38-8EB2-1DCA623C4610}" type="pres">
      <dgm:prSet presAssocID="{D7E64EA7-D871-4057-967A-A99F551279AD}" presName="spaceH" presStyleLbl="node1" presStyleIdx="0" presStyleCnt="0"/>
      <dgm:spPr/>
    </dgm:pt>
    <dgm:pt modelId="{08B9DFFB-FE92-4999-943C-AC4CD5ACB6B2}" type="pres">
      <dgm:prSet presAssocID="{D7E64EA7-D871-4057-967A-A99F551279AD}" presName="desPictures" presStyleLbl="alignImgPlace1" presStyleIdx="2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gm:spPr>
    </dgm:pt>
    <dgm:pt modelId="{2CDB6E80-48D1-4A42-B12F-B2CE83168D6D}" type="pres">
      <dgm:prSet presAssocID="{D7E64EA7-D871-4057-967A-A99F551279AD}" presName="desTextWrapper" presStyleCnt="0"/>
      <dgm:spPr/>
    </dgm:pt>
    <dgm:pt modelId="{F94CC68B-BCAE-49AA-B3EF-32829C5E3C82}" type="pres">
      <dgm:prSet presAssocID="{D7E64EA7-D871-4057-967A-A99F551279AD}" presName="desText" presStyleLbl="revTx" presStyleIdx="2" presStyleCnt="6" custScaleX="112093">
        <dgm:presLayoutVars>
          <dgm:bulletEnabled val="1"/>
        </dgm:presLayoutVars>
      </dgm:prSet>
      <dgm:spPr/>
    </dgm:pt>
    <dgm:pt modelId="{5C9114F0-179F-40B7-9CF6-BA30578823C8}" type="pres">
      <dgm:prSet presAssocID="{E58FB629-9AC3-4783-800E-BEFDA35F9689}" presName="spaceV" presStyleCnt="0"/>
      <dgm:spPr/>
    </dgm:pt>
    <dgm:pt modelId="{CCD27ED1-8CEF-4538-8773-27A8856597E9}" type="pres">
      <dgm:prSet presAssocID="{3ADEB9C7-E50F-41AB-93A6-06D678231C70}" presName="pair" presStyleCnt="0"/>
      <dgm:spPr/>
    </dgm:pt>
    <dgm:pt modelId="{1E971C96-E477-4F33-B0F3-2C3EF6747536}" type="pres">
      <dgm:prSet presAssocID="{3ADEB9C7-E50F-41AB-93A6-06D678231C70}" presName="spaceH" presStyleLbl="node1" presStyleIdx="0" presStyleCnt="0"/>
      <dgm:spPr/>
    </dgm:pt>
    <dgm:pt modelId="{B3E92D52-37AF-4EE6-B9BF-D79EE3FB9D60}" type="pres">
      <dgm:prSet presAssocID="{3ADEB9C7-E50F-41AB-93A6-06D678231C70}" presName="desPictures" presStyleLbl="alignImgPlace1" presStyleIdx="3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gm:spPr>
    </dgm:pt>
    <dgm:pt modelId="{EE2556C8-94CC-46E2-9B0D-9582EE55BBDF}" type="pres">
      <dgm:prSet presAssocID="{3ADEB9C7-E50F-41AB-93A6-06D678231C70}" presName="desTextWrapper" presStyleCnt="0"/>
      <dgm:spPr/>
    </dgm:pt>
    <dgm:pt modelId="{72FC0452-854D-4FEC-800C-B4E1CD1186FD}" type="pres">
      <dgm:prSet presAssocID="{3ADEB9C7-E50F-41AB-93A6-06D678231C70}" presName="desText" presStyleLbl="revTx" presStyleIdx="3" presStyleCnt="6" custScaleX="112093">
        <dgm:presLayoutVars>
          <dgm:bulletEnabled val="1"/>
        </dgm:presLayoutVars>
      </dgm:prSet>
      <dgm:spPr/>
    </dgm:pt>
    <dgm:pt modelId="{796BDE71-7FED-40AD-8E2B-A2B33C1F5271}" type="pres">
      <dgm:prSet presAssocID="{1F8D3091-F36F-45E1-A5A8-581F3BA381EE}" presName="spaceV" presStyleCnt="0"/>
      <dgm:spPr/>
    </dgm:pt>
    <dgm:pt modelId="{51B499E5-67A3-4B98-A346-F0F2F73FA8BD}" type="pres">
      <dgm:prSet presAssocID="{C3B318E3-F98D-498E-A829-EB2939BEDD27}" presName="pair" presStyleCnt="0"/>
      <dgm:spPr/>
    </dgm:pt>
    <dgm:pt modelId="{4FA044CA-FA4F-4D9F-AC8B-466A3793954E}" type="pres">
      <dgm:prSet presAssocID="{C3B318E3-F98D-498E-A829-EB2939BEDD27}" presName="spaceH" presStyleLbl="node1" presStyleIdx="0" presStyleCnt="0"/>
      <dgm:spPr/>
    </dgm:pt>
    <dgm:pt modelId="{E83D44AF-A490-4B2E-91E8-BC18E9D4B227}" type="pres">
      <dgm:prSet presAssocID="{C3B318E3-F98D-498E-A829-EB2939BEDD27}" presName="desPictures" presStyleLbl="alignImgPlace1" presStyleIdx="4" presStyleCnt="6" custScaleX="149009" custLinFactNeighborX="-29179"/>
      <dgm:spPr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gm:spPr>
    </dgm:pt>
    <dgm:pt modelId="{75BE7B13-355E-44BD-B021-F5D9A3A7CDEE}" type="pres">
      <dgm:prSet presAssocID="{C3B318E3-F98D-498E-A829-EB2939BEDD27}" presName="desTextWrapper" presStyleCnt="0"/>
      <dgm:spPr/>
    </dgm:pt>
    <dgm:pt modelId="{35A9FE38-02A4-48F9-88E4-FA4F1D5C26F2}" type="pres">
      <dgm:prSet presAssocID="{C3B318E3-F98D-498E-A829-EB2939BEDD27}" presName="desText" presStyleLbl="revTx" presStyleIdx="4" presStyleCnt="6" custScaleX="112093">
        <dgm:presLayoutVars>
          <dgm:bulletEnabled val="1"/>
        </dgm:presLayoutVars>
      </dgm:prSet>
      <dgm:spPr/>
    </dgm:pt>
    <dgm:pt modelId="{A415FEB2-CFEC-495D-ADD6-844B1A99FC94}" type="pres">
      <dgm:prSet presAssocID="{4202E3CA-A2D4-48BB-862B-8093AB9E7D93}" presName="spaceV" presStyleCnt="0"/>
      <dgm:spPr/>
    </dgm:pt>
    <dgm:pt modelId="{7F92B360-D179-4F66-88B0-493452467FCD}" type="pres">
      <dgm:prSet presAssocID="{56B45EE7-1CBF-41CB-960B-CFD40101FCB5}" presName="pair" presStyleCnt="0"/>
      <dgm:spPr/>
    </dgm:pt>
    <dgm:pt modelId="{BA7440DD-5DB6-4339-80A5-DC9B4AF93FBA}" type="pres">
      <dgm:prSet presAssocID="{56B45EE7-1CBF-41CB-960B-CFD40101FCB5}" presName="spaceH" presStyleLbl="node1" presStyleIdx="0" presStyleCnt="0"/>
      <dgm:spPr/>
    </dgm:pt>
    <dgm:pt modelId="{C3CF8F37-517A-4A65-80C1-0303D535BB07}" type="pres">
      <dgm:prSet presAssocID="{56B45EE7-1CBF-41CB-960B-CFD40101FCB5}" presName="desPictures" presStyleLbl="alignImgPlace1" presStyleIdx="5" presStyleCnt="6" custScaleX="149009" custLinFactNeighborX="-29179"/>
      <dgm:spPr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gm:spPr>
    </dgm:pt>
    <dgm:pt modelId="{BE4C1FE1-88A2-4B1D-81D6-76D8220E52F3}" type="pres">
      <dgm:prSet presAssocID="{56B45EE7-1CBF-41CB-960B-CFD40101FCB5}" presName="desTextWrapper" presStyleCnt="0"/>
      <dgm:spPr/>
    </dgm:pt>
    <dgm:pt modelId="{B8470E22-8B1D-4206-AE90-ABFA47C7C29A}" type="pres">
      <dgm:prSet presAssocID="{56B45EE7-1CBF-41CB-960B-CFD40101FCB5}" presName="desText" presStyleLbl="revTx" presStyleIdx="5" presStyleCnt="6" custScaleX="112093">
        <dgm:presLayoutVars>
          <dgm:bulletEnabled val="1"/>
        </dgm:presLayoutVars>
      </dgm:prSet>
      <dgm:spPr/>
    </dgm:pt>
    <dgm:pt modelId="{E3086187-66C2-45E2-BFC0-5226EA6D2512}" type="pres">
      <dgm:prSet presAssocID="{6B810935-440B-4ACD-8534-3CE67BFD271B}" presName="maxNode" presStyleCnt="0"/>
      <dgm:spPr/>
    </dgm:pt>
    <dgm:pt modelId="{621FDD68-5FCD-48CC-A05A-A572DBFB8F81}" type="pres">
      <dgm:prSet presAssocID="{6B810935-440B-4ACD-8534-3CE67BFD271B}" presName="Name33" presStyleCnt="0"/>
      <dgm:spPr/>
    </dgm:pt>
  </dgm:ptLst>
  <dgm:cxnLst>
    <dgm:cxn modelId="{5D922617-88E4-4A86-A237-66138E631DBF}" type="presOf" srcId="{C78DF04B-3607-4523-A1BF-AED62C34ABEF}" destId="{D828FD26-6626-4CC1-91CE-BC2C704E6548}" srcOrd="0" destOrd="0" presId="urn:microsoft.com/office/officeart/2008/layout/AccentedPicture"/>
    <dgm:cxn modelId="{6D68E725-2D13-4142-998A-D3902AE21211}" srcId="{6B810935-440B-4ACD-8534-3CE67BFD271B}" destId="{FB5B72D8-91A6-4D6E-8BA0-B1B52E0D71AF}" srcOrd="0" destOrd="0" parTransId="{1819E012-F0BD-48C4-A3AD-6E26DD7F800F}" sibTransId="{4D68E2A9-9144-4228-9C0A-8DB93FC763AF}"/>
    <dgm:cxn modelId="{FBF0AC35-3050-4FEF-ABC6-B1B4420E9B83}" type="presOf" srcId="{6B810935-440B-4ACD-8534-3CE67BFD271B}" destId="{6020FE1E-4C19-40E5-B185-42E50666BEA9}" srcOrd="0" destOrd="0" presId="urn:microsoft.com/office/officeart/2008/layout/AccentedPicture"/>
    <dgm:cxn modelId="{F92E0439-B0A8-403D-AE6A-0ECC46289806}" type="presOf" srcId="{2E59CB09-7024-4B42-A1F2-B539A7DDA542}" destId="{CDBAE255-D333-4DC8-80F0-E53F9A72A436}" srcOrd="0" destOrd="0" presId="urn:microsoft.com/office/officeart/2008/layout/AccentedPicture"/>
    <dgm:cxn modelId="{6139F35D-656C-4CDD-82A4-5EC59958036F}" type="presOf" srcId="{4D68E2A9-9144-4228-9C0A-8DB93FC763AF}" destId="{BD9A4E41-356A-4A8E-AB0C-4C767E94BF19}" srcOrd="0" destOrd="0" presId="urn:microsoft.com/office/officeart/2008/layout/AccentedPicture"/>
    <dgm:cxn modelId="{063DC946-B468-4CAB-A421-691802E69683}" srcId="{6B810935-440B-4ACD-8534-3CE67BFD271B}" destId="{C3B318E3-F98D-498E-A829-EB2939BEDD27}" srcOrd="5" destOrd="0" parTransId="{BBFD3CC7-22FE-4892-9FDE-AB3CC5D44662}" sibTransId="{4202E3CA-A2D4-48BB-862B-8093AB9E7D93}"/>
    <dgm:cxn modelId="{283A2D49-6635-4986-BB38-F1629D0DC9B9}" type="presOf" srcId="{C3B318E3-F98D-498E-A829-EB2939BEDD27}" destId="{35A9FE38-02A4-48F9-88E4-FA4F1D5C26F2}" srcOrd="0" destOrd="0" presId="urn:microsoft.com/office/officeart/2008/layout/AccentedPicture"/>
    <dgm:cxn modelId="{5D354F69-412F-4934-8228-2BA4683492E8}" type="presOf" srcId="{3ADEB9C7-E50F-41AB-93A6-06D678231C70}" destId="{72FC0452-854D-4FEC-800C-B4E1CD1186FD}" srcOrd="0" destOrd="0" presId="urn:microsoft.com/office/officeart/2008/layout/AccentedPicture"/>
    <dgm:cxn modelId="{33533D4E-A4ED-4F61-9E5D-178D9A08368D}" type="presOf" srcId="{FB5B72D8-91A6-4D6E-8BA0-B1B52E0D71AF}" destId="{BDE6C713-986B-435D-AB1A-4DFF29E99343}" srcOrd="0" destOrd="0" presId="urn:microsoft.com/office/officeart/2008/layout/AccentedPicture"/>
    <dgm:cxn modelId="{AFD78F76-7DCB-4907-937F-4EF41DEC6252}" srcId="{6B810935-440B-4ACD-8534-3CE67BFD271B}" destId="{56B45EE7-1CBF-41CB-960B-CFD40101FCB5}" srcOrd="6" destOrd="0" parTransId="{947D475E-5C1B-4A30-8E97-3374DB05088F}" sibTransId="{0441A185-4279-4B86-A6DC-C516F25F4E15}"/>
    <dgm:cxn modelId="{8BFB767B-F5F2-4F10-BE93-30C393729426}" type="presOf" srcId="{D7E64EA7-D871-4057-967A-A99F551279AD}" destId="{F94CC68B-BCAE-49AA-B3EF-32829C5E3C82}" srcOrd="0" destOrd="0" presId="urn:microsoft.com/office/officeart/2008/layout/AccentedPicture"/>
    <dgm:cxn modelId="{86DFDE81-6A17-492D-A076-A0C2837BB6E3}" srcId="{6B810935-440B-4ACD-8534-3CE67BFD271B}" destId="{2E59CB09-7024-4B42-A1F2-B539A7DDA542}" srcOrd="1" destOrd="0" parTransId="{5BDA5DC8-2068-475E-A3CE-50FED7A78934}" sibTransId="{E5D0376F-B69A-4DF6-8FE7-451D009DC1F6}"/>
    <dgm:cxn modelId="{F4BF3C8A-1426-42B7-B6F8-958AEC7CF6D0}" srcId="{6B810935-440B-4ACD-8534-3CE67BFD271B}" destId="{D7E64EA7-D871-4057-967A-A99F551279AD}" srcOrd="3" destOrd="0" parTransId="{2D879C2B-3A9A-4952-83E3-AA8C6042D226}" sibTransId="{E58FB629-9AC3-4783-800E-BEFDA35F9689}"/>
    <dgm:cxn modelId="{355823B4-595D-4376-93A2-CFD5DED411F5}" srcId="{6B810935-440B-4ACD-8534-3CE67BFD271B}" destId="{3ADEB9C7-E50F-41AB-93A6-06D678231C70}" srcOrd="4" destOrd="0" parTransId="{1219F914-A1B1-4E00-8EBE-A97971EB8669}" sibTransId="{1F8D3091-F36F-45E1-A5A8-581F3BA381EE}"/>
    <dgm:cxn modelId="{96BEDFB4-7F4B-4CDA-BBD6-575F8D9316C1}" srcId="{6B810935-440B-4ACD-8534-3CE67BFD271B}" destId="{C78DF04B-3607-4523-A1BF-AED62C34ABEF}" srcOrd="2" destOrd="0" parTransId="{D4A39D60-9C9B-432E-9DE1-0B93795A4C85}" sibTransId="{F867B8A6-30E7-4A0B-ABCE-C9683111775F}"/>
    <dgm:cxn modelId="{33CA56FE-7A67-4528-B67E-BF893E3B5A92}" type="presOf" srcId="{56B45EE7-1CBF-41CB-960B-CFD40101FCB5}" destId="{B8470E22-8B1D-4206-AE90-ABFA47C7C29A}" srcOrd="0" destOrd="0" presId="urn:microsoft.com/office/officeart/2008/layout/AccentedPicture"/>
    <dgm:cxn modelId="{4FBFCE97-F877-47AA-88D1-7F99197DE3AF}" type="presParOf" srcId="{6020FE1E-4C19-40E5-B185-42E50666BEA9}" destId="{BD9A4E41-356A-4A8E-AB0C-4C767E94BF19}" srcOrd="0" destOrd="0" presId="urn:microsoft.com/office/officeart/2008/layout/AccentedPicture"/>
    <dgm:cxn modelId="{66689C98-6807-4006-8313-0EE1D0D70A0B}" type="presParOf" srcId="{6020FE1E-4C19-40E5-B185-42E50666BEA9}" destId="{BDE6C713-986B-435D-AB1A-4DFF29E99343}" srcOrd="1" destOrd="0" presId="urn:microsoft.com/office/officeart/2008/layout/AccentedPicture"/>
    <dgm:cxn modelId="{6EB82BF5-3963-4C07-90E5-0C229DA66225}" type="presParOf" srcId="{6020FE1E-4C19-40E5-B185-42E50666BEA9}" destId="{BD6316BD-5ECB-436A-9335-1899F20613E6}" srcOrd="2" destOrd="0" presId="urn:microsoft.com/office/officeart/2008/layout/AccentedPicture"/>
    <dgm:cxn modelId="{BBE4171E-E0F5-4701-9025-E66EB53E1442}" type="presParOf" srcId="{BD6316BD-5ECB-436A-9335-1899F20613E6}" destId="{97229544-FE56-4289-B866-3FC40A82D747}" srcOrd="0" destOrd="0" presId="urn:microsoft.com/office/officeart/2008/layout/AccentedPicture"/>
    <dgm:cxn modelId="{D8166A28-7815-41CB-82B4-AE77698B3819}" type="presParOf" srcId="{97229544-FE56-4289-B866-3FC40A82D747}" destId="{430BD543-C1C2-4F3A-92B7-326E8000671D}" srcOrd="0" destOrd="0" presId="urn:microsoft.com/office/officeart/2008/layout/AccentedPicture"/>
    <dgm:cxn modelId="{BD85A4DD-BCE9-4278-AC5C-169339506A45}" type="presParOf" srcId="{97229544-FE56-4289-B866-3FC40A82D747}" destId="{C9A34EFC-B302-4EE0-95F3-44A0FC5B30AA}" srcOrd="1" destOrd="0" presId="urn:microsoft.com/office/officeart/2008/layout/AccentedPicture"/>
    <dgm:cxn modelId="{06D92E0F-3CC4-450F-A3B4-BCA1ACE3DF92}" type="presParOf" srcId="{97229544-FE56-4289-B866-3FC40A82D747}" destId="{0EC376FD-9006-4316-A70D-BB96EB8B5971}" srcOrd="2" destOrd="0" presId="urn:microsoft.com/office/officeart/2008/layout/AccentedPicture"/>
    <dgm:cxn modelId="{2FE8D498-BC91-47FE-9B2A-646A9AB62570}" type="presParOf" srcId="{0EC376FD-9006-4316-A70D-BB96EB8B5971}" destId="{CDBAE255-D333-4DC8-80F0-E53F9A72A436}" srcOrd="0" destOrd="0" presId="urn:microsoft.com/office/officeart/2008/layout/AccentedPicture"/>
    <dgm:cxn modelId="{AA809AD2-7A48-4BE1-98CA-566D0BAFEDC6}" type="presParOf" srcId="{BD6316BD-5ECB-436A-9335-1899F20613E6}" destId="{802DBE6A-B7A4-4EBA-978F-4071798EB985}" srcOrd="1" destOrd="0" presId="urn:microsoft.com/office/officeart/2008/layout/AccentedPicture"/>
    <dgm:cxn modelId="{7D73C042-8E51-4766-B4E5-D1C4EB25C0AA}" type="presParOf" srcId="{BD6316BD-5ECB-436A-9335-1899F20613E6}" destId="{FCEBAB8E-406C-4213-9730-D2CE015F6EAF}" srcOrd="2" destOrd="0" presId="urn:microsoft.com/office/officeart/2008/layout/AccentedPicture"/>
    <dgm:cxn modelId="{0249EBF6-EDDD-4A7C-96B3-8BD5B6861B11}" type="presParOf" srcId="{FCEBAB8E-406C-4213-9730-D2CE015F6EAF}" destId="{FBEA01D9-2AED-4B61-AD0A-2A99C34FAA30}" srcOrd="0" destOrd="0" presId="urn:microsoft.com/office/officeart/2008/layout/AccentedPicture"/>
    <dgm:cxn modelId="{A1DEEC4E-3BF2-471E-95A5-DA7F0FC24C22}" type="presParOf" srcId="{FCEBAB8E-406C-4213-9730-D2CE015F6EAF}" destId="{08C638C1-9C43-4A33-BFD4-0D065128A6B7}" srcOrd="1" destOrd="0" presId="urn:microsoft.com/office/officeart/2008/layout/AccentedPicture"/>
    <dgm:cxn modelId="{08DA82E6-1D5C-4DBC-8D31-6E05476FD18F}" type="presParOf" srcId="{FCEBAB8E-406C-4213-9730-D2CE015F6EAF}" destId="{5BB2BD37-9A3B-40C6-9841-40D17A187411}" srcOrd="2" destOrd="0" presId="urn:microsoft.com/office/officeart/2008/layout/AccentedPicture"/>
    <dgm:cxn modelId="{695A8D53-D235-4D7C-A8B5-BE6CCE066EB3}" type="presParOf" srcId="{5BB2BD37-9A3B-40C6-9841-40D17A187411}" destId="{D828FD26-6626-4CC1-91CE-BC2C704E6548}" srcOrd="0" destOrd="0" presId="urn:microsoft.com/office/officeart/2008/layout/AccentedPicture"/>
    <dgm:cxn modelId="{737358CA-9916-4CDF-9A95-003E1C64890A}" type="presParOf" srcId="{BD6316BD-5ECB-436A-9335-1899F20613E6}" destId="{D2DDA3B5-95FC-4641-BABA-820160D74A98}" srcOrd="3" destOrd="0" presId="urn:microsoft.com/office/officeart/2008/layout/AccentedPicture"/>
    <dgm:cxn modelId="{4F9F337E-5949-4C34-AC46-8F7DFD21A887}" type="presParOf" srcId="{BD6316BD-5ECB-436A-9335-1899F20613E6}" destId="{7E15C93E-B4C5-41D2-AC8C-F3F3E6AFDFF8}" srcOrd="4" destOrd="0" presId="urn:microsoft.com/office/officeart/2008/layout/AccentedPicture"/>
    <dgm:cxn modelId="{4F187862-B8DB-404C-8372-071E3518EDC7}" type="presParOf" srcId="{7E15C93E-B4C5-41D2-AC8C-F3F3E6AFDFF8}" destId="{FC403BC2-580E-4F38-8EB2-1DCA623C4610}" srcOrd="0" destOrd="0" presId="urn:microsoft.com/office/officeart/2008/layout/AccentedPicture"/>
    <dgm:cxn modelId="{C642BF2F-C5DC-4242-B70C-63622923A3A7}" type="presParOf" srcId="{7E15C93E-B4C5-41D2-AC8C-F3F3E6AFDFF8}" destId="{08B9DFFB-FE92-4999-943C-AC4CD5ACB6B2}" srcOrd="1" destOrd="0" presId="urn:microsoft.com/office/officeart/2008/layout/AccentedPicture"/>
    <dgm:cxn modelId="{3219FB77-B152-4C7C-BCFC-41484E874422}" type="presParOf" srcId="{7E15C93E-B4C5-41D2-AC8C-F3F3E6AFDFF8}" destId="{2CDB6E80-48D1-4A42-B12F-B2CE83168D6D}" srcOrd="2" destOrd="0" presId="urn:microsoft.com/office/officeart/2008/layout/AccentedPicture"/>
    <dgm:cxn modelId="{364FA411-3CF9-4B87-8FCB-808F45C13EA6}" type="presParOf" srcId="{2CDB6E80-48D1-4A42-B12F-B2CE83168D6D}" destId="{F94CC68B-BCAE-49AA-B3EF-32829C5E3C82}" srcOrd="0" destOrd="0" presId="urn:microsoft.com/office/officeart/2008/layout/AccentedPicture"/>
    <dgm:cxn modelId="{8D235442-A51B-4582-A99F-EB8BA799B34B}" type="presParOf" srcId="{BD6316BD-5ECB-436A-9335-1899F20613E6}" destId="{5C9114F0-179F-40B7-9CF6-BA30578823C8}" srcOrd="5" destOrd="0" presId="urn:microsoft.com/office/officeart/2008/layout/AccentedPicture"/>
    <dgm:cxn modelId="{FCAB0938-95B6-4E8A-BD6C-13AD99630C1D}" type="presParOf" srcId="{BD6316BD-5ECB-436A-9335-1899F20613E6}" destId="{CCD27ED1-8CEF-4538-8773-27A8856597E9}" srcOrd="6" destOrd="0" presId="urn:microsoft.com/office/officeart/2008/layout/AccentedPicture"/>
    <dgm:cxn modelId="{59147FB1-3111-4A69-959C-A14070D0D8B9}" type="presParOf" srcId="{CCD27ED1-8CEF-4538-8773-27A8856597E9}" destId="{1E971C96-E477-4F33-B0F3-2C3EF6747536}" srcOrd="0" destOrd="0" presId="urn:microsoft.com/office/officeart/2008/layout/AccentedPicture"/>
    <dgm:cxn modelId="{95385E2D-0070-4CE4-AFB3-A3831C5A3CD7}" type="presParOf" srcId="{CCD27ED1-8CEF-4538-8773-27A8856597E9}" destId="{B3E92D52-37AF-4EE6-B9BF-D79EE3FB9D60}" srcOrd="1" destOrd="0" presId="urn:microsoft.com/office/officeart/2008/layout/AccentedPicture"/>
    <dgm:cxn modelId="{2112F5A2-C8B4-4B4C-9EC7-E7E8DE29F427}" type="presParOf" srcId="{CCD27ED1-8CEF-4538-8773-27A8856597E9}" destId="{EE2556C8-94CC-46E2-9B0D-9582EE55BBDF}" srcOrd="2" destOrd="0" presId="urn:microsoft.com/office/officeart/2008/layout/AccentedPicture"/>
    <dgm:cxn modelId="{3B7FBD70-8140-4776-9002-8F60D812C4AB}" type="presParOf" srcId="{EE2556C8-94CC-46E2-9B0D-9582EE55BBDF}" destId="{72FC0452-854D-4FEC-800C-B4E1CD1186FD}" srcOrd="0" destOrd="0" presId="urn:microsoft.com/office/officeart/2008/layout/AccentedPicture"/>
    <dgm:cxn modelId="{79C785C4-DF63-4317-A5F5-1A38DBB3C0B6}" type="presParOf" srcId="{BD6316BD-5ECB-436A-9335-1899F20613E6}" destId="{796BDE71-7FED-40AD-8E2B-A2B33C1F5271}" srcOrd="7" destOrd="0" presId="urn:microsoft.com/office/officeart/2008/layout/AccentedPicture"/>
    <dgm:cxn modelId="{8F77C6DA-8678-443B-BE4A-F3F4F8450516}" type="presParOf" srcId="{BD6316BD-5ECB-436A-9335-1899F20613E6}" destId="{51B499E5-67A3-4B98-A346-F0F2F73FA8BD}" srcOrd="8" destOrd="0" presId="urn:microsoft.com/office/officeart/2008/layout/AccentedPicture"/>
    <dgm:cxn modelId="{176214C4-AE7E-4A80-9D4B-C80FE0367DD6}" type="presParOf" srcId="{51B499E5-67A3-4B98-A346-F0F2F73FA8BD}" destId="{4FA044CA-FA4F-4D9F-AC8B-466A3793954E}" srcOrd="0" destOrd="0" presId="urn:microsoft.com/office/officeart/2008/layout/AccentedPicture"/>
    <dgm:cxn modelId="{1022A49D-E62B-4434-9E40-1E46AADD57F8}" type="presParOf" srcId="{51B499E5-67A3-4B98-A346-F0F2F73FA8BD}" destId="{E83D44AF-A490-4B2E-91E8-BC18E9D4B227}" srcOrd="1" destOrd="0" presId="urn:microsoft.com/office/officeart/2008/layout/AccentedPicture"/>
    <dgm:cxn modelId="{B32B69C2-1C6C-4E88-8A70-5648B946D2C4}" type="presParOf" srcId="{51B499E5-67A3-4B98-A346-F0F2F73FA8BD}" destId="{75BE7B13-355E-44BD-B021-F5D9A3A7CDEE}" srcOrd="2" destOrd="0" presId="urn:microsoft.com/office/officeart/2008/layout/AccentedPicture"/>
    <dgm:cxn modelId="{129C3048-86C3-4FDF-BA59-C3F50FA0FF4E}" type="presParOf" srcId="{75BE7B13-355E-44BD-B021-F5D9A3A7CDEE}" destId="{35A9FE38-02A4-48F9-88E4-FA4F1D5C26F2}" srcOrd="0" destOrd="0" presId="urn:microsoft.com/office/officeart/2008/layout/AccentedPicture"/>
    <dgm:cxn modelId="{ACAB6849-2A3B-4754-82CD-FB6B1AC37FCC}" type="presParOf" srcId="{BD6316BD-5ECB-436A-9335-1899F20613E6}" destId="{A415FEB2-CFEC-495D-ADD6-844B1A99FC94}" srcOrd="9" destOrd="0" presId="urn:microsoft.com/office/officeart/2008/layout/AccentedPicture"/>
    <dgm:cxn modelId="{FE735FB0-F1A2-4F4B-8261-65F82E35178C}" type="presParOf" srcId="{BD6316BD-5ECB-436A-9335-1899F20613E6}" destId="{7F92B360-D179-4F66-88B0-493452467FCD}" srcOrd="10" destOrd="0" presId="urn:microsoft.com/office/officeart/2008/layout/AccentedPicture"/>
    <dgm:cxn modelId="{191AC807-9DE4-4690-A86D-9712B919F00E}" type="presParOf" srcId="{7F92B360-D179-4F66-88B0-493452467FCD}" destId="{BA7440DD-5DB6-4339-80A5-DC9B4AF93FBA}" srcOrd="0" destOrd="0" presId="urn:microsoft.com/office/officeart/2008/layout/AccentedPicture"/>
    <dgm:cxn modelId="{0B3BDC88-F0DF-44C8-8F06-79DD605C87C9}" type="presParOf" srcId="{7F92B360-D179-4F66-88B0-493452467FCD}" destId="{C3CF8F37-517A-4A65-80C1-0303D535BB07}" srcOrd="1" destOrd="0" presId="urn:microsoft.com/office/officeart/2008/layout/AccentedPicture"/>
    <dgm:cxn modelId="{465F3175-1946-4B44-B080-C50F39878EA7}" type="presParOf" srcId="{7F92B360-D179-4F66-88B0-493452467FCD}" destId="{BE4C1FE1-88A2-4B1D-81D6-76D8220E52F3}" srcOrd="2" destOrd="0" presId="urn:microsoft.com/office/officeart/2008/layout/AccentedPicture"/>
    <dgm:cxn modelId="{BD23407C-75EB-45C0-BAA6-EBA8E57EEC1E}" type="presParOf" srcId="{BE4C1FE1-88A2-4B1D-81D6-76D8220E52F3}" destId="{B8470E22-8B1D-4206-AE90-ABFA47C7C29A}" srcOrd="0" destOrd="0" presId="urn:microsoft.com/office/officeart/2008/layout/AccentedPicture"/>
    <dgm:cxn modelId="{2E9BEC22-DF41-438F-A30B-271E71BD113F}" type="presParOf" srcId="{6020FE1E-4C19-40E5-B185-42E50666BEA9}" destId="{E3086187-66C2-45E2-BFC0-5226EA6D2512}" srcOrd="3" destOrd="0" presId="urn:microsoft.com/office/officeart/2008/layout/AccentedPicture"/>
    <dgm:cxn modelId="{31DEC17D-F9D7-4364-BEB6-D79F24C51DB4}" type="presParOf" srcId="{E3086187-66C2-45E2-BFC0-5226EA6D2512}" destId="{621FDD68-5FCD-48CC-A05A-A572DBFB8F81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7EB0F3-DD68-4F84-89FE-6BCB5588653E}" type="doc">
      <dgm:prSet loTypeId="urn:microsoft.com/office/officeart/2005/8/layout/cycle2" loCatId="cycl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09033B2-24A4-448A-BD0A-EB963BE7944A}">
      <dgm:prSet phldrT="[Texto]"/>
      <dgm:spPr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39700">
            <a:schemeClr val="accent2">
              <a:satMod val="175000"/>
              <a:alpha val="40000"/>
            </a:schemeClr>
          </a:glow>
        </a:effectLst>
      </dgm:spPr>
      <dgm:t>
        <a:bodyPr/>
        <a:lstStyle/>
        <a:p>
          <a:r>
            <a:rPr lang="ml" dirty="0"/>
            <a:t> </a:t>
          </a:r>
        </a:p>
      </dgm:t>
    </dgm:pt>
    <dgm:pt modelId="{502BA2E4-DE7F-4FB6-AC58-AA219233142C}" type="parTrans" cxnId="{FFB2A856-1DC5-4399-9446-62D5BBEE67E8}">
      <dgm:prSet/>
      <dgm:spPr/>
      <dgm:t>
        <a:bodyPr/>
        <a:lstStyle/>
        <a:p>
          <a:endParaRPr lang="es-ES"/>
        </a:p>
      </dgm:t>
    </dgm:pt>
    <dgm:pt modelId="{85C2E6F6-C699-4E5B-BC2C-FA4FC8ADBCF0}" type="sibTrans" cxnId="{FFB2A856-1DC5-4399-9446-62D5BBEE67E8}">
      <dgm:prSet/>
      <dgm:spPr/>
      <dgm:t>
        <a:bodyPr/>
        <a:lstStyle/>
        <a:p>
          <a:endParaRPr lang="es-ES"/>
        </a:p>
      </dgm:t>
    </dgm:pt>
    <dgm:pt modelId="{4113A23B-B123-4B82-92EF-0AFB478CFCA9}">
      <dgm:prSet phldrT="[Texto]"/>
      <dgm:spPr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effectLst>
          <a:glow rad="101600">
            <a:schemeClr val="accent5">
              <a:satMod val="175000"/>
              <a:alpha val="40000"/>
            </a:schemeClr>
          </a:glow>
        </a:effectLst>
      </dgm:spPr>
      <dgm:t>
        <a:bodyPr/>
        <a:lstStyle/>
        <a:p>
          <a:r>
            <a:rPr lang="ml" dirty="0"/>
            <a:t> </a:t>
          </a:r>
        </a:p>
      </dgm:t>
    </dgm:pt>
    <dgm:pt modelId="{181486A9-7137-4A86-8509-6B372E8EE18B}" type="parTrans" cxnId="{D4BC9BAF-0D4E-45D5-B8F0-DDAE57FF87E7}">
      <dgm:prSet/>
      <dgm:spPr/>
      <dgm:t>
        <a:bodyPr/>
        <a:lstStyle/>
        <a:p>
          <a:endParaRPr lang="es-ES"/>
        </a:p>
      </dgm:t>
    </dgm:pt>
    <dgm:pt modelId="{E3156260-9F25-4338-92B0-97D6D4FBFDCB}" type="sibTrans" cxnId="{D4BC9BAF-0D4E-45D5-B8F0-DDAE57FF87E7}">
      <dgm:prSet/>
      <dgm:spPr/>
      <dgm:t>
        <a:bodyPr/>
        <a:lstStyle/>
        <a:p>
          <a:endParaRPr lang="es-ES"/>
        </a:p>
      </dgm:t>
    </dgm:pt>
    <dgm:pt modelId="{5E9CB2F7-7EE5-4CDA-9F6F-D5541666CB55}">
      <dgm:prSet phldrT="[Texto]"/>
      <dgm:spPr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glow rad="101600">
            <a:schemeClr val="accent3">
              <a:satMod val="175000"/>
              <a:alpha val="40000"/>
            </a:schemeClr>
          </a:glow>
        </a:effectLst>
      </dgm:spPr>
      <dgm:t>
        <a:bodyPr/>
        <a:lstStyle/>
        <a:p>
          <a:r>
            <a:rPr lang="ml" dirty="0"/>
            <a:t> </a:t>
          </a:r>
        </a:p>
      </dgm:t>
    </dgm:pt>
    <dgm:pt modelId="{0251D239-F988-4006-A2B5-597E369830CB}" type="parTrans" cxnId="{4EF5FC35-73C0-447A-957B-73D7DAE89902}">
      <dgm:prSet/>
      <dgm:spPr/>
      <dgm:t>
        <a:bodyPr/>
        <a:lstStyle/>
        <a:p>
          <a:endParaRPr lang="es-ES"/>
        </a:p>
      </dgm:t>
    </dgm:pt>
    <dgm:pt modelId="{FA325658-C677-4293-89F6-8039E19DCA60}" type="sibTrans" cxnId="{4EF5FC35-73C0-447A-957B-73D7DAE89902}">
      <dgm:prSet/>
      <dgm:spPr/>
      <dgm:t>
        <a:bodyPr/>
        <a:lstStyle/>
        <a:p>
          <a:endParaRPr lang="es-ES"/>
        </a:p>
      </dgm:t>
    </dgm:pt>
    <dgm:pt modelId="{9A363B6C-8174-41A5-9DC3-599AC8379E2A}" type="pres">
      <dgm:prSet presAssocID="{807EB0F3-DD68-4F84-89FE-6BCB5588653E}" presName="cycle" presStyleCnt="0">
        <dgm:presLayoutVars>
          <dgm:dir/>
          <dgm:resizeHandles val="exact"/>
        </dgm:presLayoutVars>
      </dgm:prSet>
      <dgm:spPr/>
    </dgm:pt>
    <dgm:pt modelId="{838A90D4-6423-4EAB-B4D1-B320897330A0}" type="pres">
      <dgm:prSet presAssocID="{F09033B2-24A4-448A-BD0A-EB963BE7944A}" presName="node" presStyleLbl="node1" presStyleIdx="0" presStyleCnt="3" custScaleX="129534">
        <dgm:presLayoutVars>
          <dgm:bulletEnabled val="1"/>
        </dgm:presLayoutVars>
      </dgm:prSet>
      <dgm:spPr>
        <a:prstGeom prst="trapezoid">
          <a:avLst/>
        </a:prstGeom>
      </dgm:spPr>
    </dgm:pt>
    <dgm:pt modelId="{D3FFABDE-9E2A-4869-B1C7-F4A6C633CF64}" type="pres">
      <dgm:prSet presAssocID="{85C2E6F6-C699-4E5B-BC2C-FA4FC8ADBCF0}" presName="sibTrans" presStyleLbl="sibTrans2D1" presStyleIdx="0" presStyleCnt="3"/>
      <dgm:spPr>
        <a:prstGeom prst="flowChartDecision">
          <a:avLst/>
        </a:prstGeom>
      </dgm:spPr>
    </dgm:pt>
    <dgm:pt modelId="{0E2C71DB-1B23-4EDC-8EAF-E64897776F1A}" type="pres">
      <dgm:prSet presAssocID="{85C2E6F6-C699-4E5B-BC2C-FA4FC8ADBCF0}" presName="connectorText" presStyleLbl="sibTrans2D1" presStyleIdx="0" presStyleCnt="3"/>
      <dgm:spPr/>
    </dgm:pt>
    <dgm:pt modelId="{9422E358-B610-4227-A813-3D0D2F4672E2}" type="pres">
      <dgm:prSet presAssocID="{4113A23B-B123-4B82-92EF-0AFB478CFCA9}" presName="node" presStyleLbl="node1" presStyleIdx="1" presStyleCnt="3" custScaleY="87926">
        <dgm:presLayoutVars>
          <dgm:bulletEnabled val="1"/>
        </dgm:presLayoutVars>
      </dgm:prSet>
      <dgm:spPr>
        <a:prstGeom prst="roundRect">
          <a:avLst/>
        </a:prstGeom>
      </dgm:spPr>
    </dgm:pt>
    <dgm:pt modelId="{5BBA65DC-027D-4558-A2CA-0AFBE66E69EF}" type="pres">
      <dgm:prSet presAssocID="{E3156260-9F25-4338-92B0-97D6D4FBFDCB}" presName="sibTrans" presStyleLbl="sibTrans2D1" presStyleIdx="1" presStyleCnt="3"/>
      <dgm:spPr>
        <a:prstGeom prst="flowChartDecision">
          <a:avLst/>
        </a:prstGeom>
      </dgm:spPr>
    </dgm:pt>
    <dgm:pt modelId="{77AC9AA9-4A58-4A03-8E22-4ED630108624}" type="pres">
      <dgm:prSet presAssocID="{E3156260-9F25-4338-92B0-97D6D4FBFDCB}" presName="connectorText" presStyleLbl="sibTrans2D1" presStyleIdx="1" presStyleCnt="3"/>
      <dgm:spPr/>
    </dgm:pt>
    <dgm:pt modelId="{B289A13C-5E22-486F-8BCD-7A6422BF7EBD}" type="pres">
      <dgm:prSet presAssocID="{5E9CB2F7-7EE5-4CDA-9F6F-D5541666CB55}" presName="node" presStyleLbl="node1" presStyleIdx="2" presStyleCnt="3">
        <dgm:presLayoutVars>
          <dgm:bulletEnabled val="1"/>
        </dgm:presLayoutVars>
      </dgm:prSet>
      <dgm:spPr/>
    </dgm:pt>
    <dgm:pt modelId="{AE82B83A-DAA2-402E-B0CC-15B375999605}" type="pres">
      <dgm:prSet presAssocID="{FA325658-C677-4293-89F6-8039E19DCA60}" presName="sibTrans" presStyleLbl="sibTrans2D1" presStyleIdx="2" presStyleCnt="3"/>
      <dgm:spPr>
        <a:prstGeom prst="flowChartDecision">
          <a:avLst/>
        </a:prstGeom>
      </dgm:spPr>
    </dgm:pt>
    <dgm:pt modelId="{2EDB7FC6-0F57-4A76-B8AD-03F5860FF4E0}" type="pres">
      <dgm:prSet presAssocID="{FA325658-C677-4293-89F6-8039E19DCA60}" presName="connectorText" presStyleLbl="sibTrans2D1" presStyleIdx="2" presStyleCnt="3"/>
      <dgm:spPr/>
    </dgm:pt>
  </dgm:ptLst>
  <dgm:cxnLst>
    <dgm:cxn modelId="{33378029-FC30-4F97-928F-E099BA12A761}" type="presOf" srcId="{F09033B2-24A4-448A-BD0A-EB963BE7944A}" destId="{838A90D4-6423-4EAB-B4D1-B320897330A0}" srcOrd="0" destOrd="0" presId="urn:microsoft.com/office/officeart/2005/8/layout/cycle2"/>
    <dgm:cxn modelId="{4EF5FC35-73C0-447A-957B-73D7DAE89902}" srcId="{807EB0F3-DD68-4F84-89FE-6BCB5588653E}" destId="{5E9CB2F7-7EE5-4CDA-9F6F-D5541666CB55}" srcOrd="2" destOrd="0" parTransId="{0251D239-F988-4006-A2B5-597E369830CB}" sibTransId="{FA325658-C677-4293-89F6-8039E19DCA60}"/>
    <dgm:cxn modelId="{10C4A069-503D-4B28-B628-176B1EBC4D7C}" type="presOf" srcId="{E3156260-9F25-4338-92B0-97D6D4FBFDCB}" destId="{77AC9AA9-4A58-4A03-8E22-4ED630108624}" srcOrd="1" destOrd="0" presId="urn:microsoft.com/office/officeart/2005/8/layout/cycle2"/>
    <dgm:cxn modelId="{7D912255-F544-4AC5-9841-4EA1B658E3F9}" type="presOf" srcId="{FA325658-C677-4293-89F6-8039E19DCA60}" destId="{2EDB7FC6-0F57-4A76-B8AD-03F5860FF4E0}" srcOrd="1" destOrd="0" presId="urn:microsoft.com/office/officeart/2005/8/layout/cycle2"/>
    <dgm:cxn modelId="{FFB2A856-1DC5-4399-9446-62D5BBEE67E8}" srcId="{807EB0F3-DD68-4F84-89FE-6BCB5588653E}" destId="{F09033B2-24A4-448A-BD0A-EB963BE7944A}" srcOrd="0" destOrd="0" parTransId="{502BA2E4-DE7F-4FB6-AC58-AA219233142C}" sibTransId="{85C2E6F6-C699-4E5B-BC2C-FA4FC8ADBCF0}"/>
    <dgm:cxn modelId="{6500708E-8816-4F8F-A7E4-F63BCE3C1A5E}" type="presOf" srcId="{85C2E6F6-C699-4E5B-BC2C-FA4FC8ADBCF0}" destId="{0E2C71DB-1B23-4EDC-8EAF-E64897776F1A}" srcOrd="1" destOrd="0" presId="urn:microsoft.com/office/officeart/2005/8/layout/cycle2"/>
    <dgm:cxn modelId="{D9AAB89F-F565-4D13-83D2-A691BC539031}" type="presOf" srcId="{E3156260-9F25-4338-92B0-97D6D4FBFDCB}" destId="{5BBA65DC-027D-4558-A2CA-0AFBE66E69EF}" srcOrd="0" destOrd="0" presId="urn:microsoft.com/office/officeart/2005/8/layout/cycle2"/>
    <dgm:cxn modelId="{D4BC9BAF-0D4E-45D5-B8F0-DDAE57FF87E7}" srcId="{807EB0F3-DD68-4F84-89FE-6BCB5588653E}" destId="{4113A23B-B123-4B82-92EF-0AFB478CFCA9}" srcOrd="1" destOrd="0" parTransId="{181486A9-7137-4A86-8509-6B372E8EE18B}" sibTransId="{E3156260-9F25-4338-92B0-97D6D4FBFDCB}"/>
    <dgm:cxn modelId="{51E6AEB2-DCB7-4538-94B5-7018075FD02C}" type="presOf" srcId="{4113A23B-B123-4B82-92EF-0AFB478CFCA9}" destId="{9422E358-B610-4227-A813-3D0D2F4672E2}" srcOrd="0" destOrd="0" presId="urn:microsoft.com/office/officeart/2005/8/layout/cycle2"/>
    <dgm:cxn modelId="{483E21C2-75AE-4D30-AE52-8FB58CA42EBB}" type="presOf" srcId="{5E9CB2F7-7EE5-4CDA-9F6F-D5541666CB55}" destId="{B289A13C-5E22-486F-8BCD-7A6422BF7EBD}" srcOrd="0" destOrd="0" presId="urn:microsoft.com/office/officeart/2005/8/layout/cycle2"/>
    <dgm:cxn modelId="{71AD8FC5-EFC1-4539-813C-8B415B969800}" type="presOf" srcId="{85C2E6F6-C699-4E5B-BC2C-FA4FC8ADBCF0}" destId="{D3FFABDE-9E2A-4869-B1C7-F4A6C633CF64}" srcOrd="0" destOrd="0" presId="urn:microsoft.com/office/officeart/2005/8/layout/cycle2"/>
    <dgm:cxn modelId="{29AE71CA-93DC-4F66-BC2C-E7D845872535}" type="presOf" srcId="{FA325658-C677-4293-89F6-8039E19DCA60}" destId="{AE82B83A-DAA2-402E-B0CC-15B375999605}" srcOrd="0" destOrd="0" presId="urn:microsoft.com/office/officeart/2005/8/layout/cycle2"/>
    <dgm:cxn modelId="{877209EB-908C-45A1-B099-8EDEE519A172}" type="presOf" srcId="{807EB0F3-DD68-4F84-89FE-6BCB5588653E}" destId="{9A363B6C-8174-41A5-9DC3-599AC8379E2A}" srcOrd="0" destOrd="0" presId="urn:microsoft.com/office/officeart/2005/8/layout/cycle2"/>
    <dgm:cxn modelId="{BBBF758A-EAF1-408D-B85B-AF145D442B50}" type="presParOf" srcId="{9A363B6C-8174-41A5-9DC3-599AC8379E2A}" destId="{838A90D4-6423-4EAB-B4D1-B320897330A0}" srcOrd="0" destOrd="0" presId="urn:microsoft.com/office/officeart/2005/8/layout/cycle2"/>
    <dgm:cxn modelId="{F52934A3-30F9-480E-8594-C1E536A4F137}" type="presParOf" srcId="{9A363B6C-8174-41A5-9DC3-599AC8379E2A}" destId="{D3FFABDE-9E2A-4869-B1C7-F4A6C633CF64}" srcOrd="1" destOrd="0" presId="urn:microsoft.com/office/officeart/2005/8/layout/cycle2"/>
    <dgm:cxn modelId="{C0BD652E-BA3A-44E1-943C-552520762401}" type="presParOf" srcId="{D3FFABDE-9E2A-4869-B1C7-F4A6C633CF64}" destId="{0E2C71DB-1B23-4EDC-8EAF-E64897776F1A}" srcOrd="0" destOrd="0" presId="urn:microsoft.com/office/officeart/2005/8/layout/cycle2"/>
    <dgm:cxn modelId="{65E3DAB8-1440-4C7D-86ED-1063B3D35A4F}" type="presParOf" srcId="{9A363B6C-8174-41A5-9DC3-599AC8379E2A}" destId="{9422E358-B610-4227-A813-3D0D2F4672E2}" srcOrd="2" destOrd="0" presId="urn:microsoft.com/office/officeart/2005/8/layout/cycle2"/>
    <dgm:cxn modelId="{1E7EC0A4-7C20-4715-A28B-B5E79F582B2E}" type="presParOf" srcId="{9A363B6C-8174-41A5-9DC3-599AC8379E2A}" destId="{5BBA65DC-027D-4558-A2CA-0AFBE66E69EF}" srcOrd="3" destOrd="0" presId="urn:microsoft.com/office/officeart/2005/8/layout/cycle2"/>
    <dgm:cxn modelId="{E6099B82-7AD2-4555-97C8-64017BF0AEE6}" type="presParOf" srcId="{5BBA65DC-027D-4558-A2CA-0AFBE66E69EF}" destId="{77AC9AA9-4A58-4A03-8E22-4ED630108624}" srcOrd="0" destOrd="0" presId="urn:microsoft.com/office/officeart/2005/8/layout/cycle2"/>
    <dgm:cxn modelId="{5467B18D-0A62-4001-A65B-342CA4EB7A54}" type="presParOf" srcId="{9A363B6C-8174-41A5-9DC3-599AC8379E2A}" destId="{B289A13C-5E22-486F-8BCD-7A6422BF7EBD}" srcOrd="4" destOrd="0" presId="urn:microsoft.com/office/officeart/2005/8/layout/cycle2"/>
    <dgm:cxn modelId="{A77BFA12-4CAC-4DBE-A0F4-11BD98B6352F}" type="presParOf" srcId="{9A363B6C-8174-41A5-9DC3-599AC8379E2A}" destId="{AE82B83A-DAA2-402E-B0CC-15B375999605}" srcOrd="5" destOrd="0" presId="urn:microsoft.com/office/officeart/2005/8/layout/cycle2"/>
    <dgm:cxn modelId="{F15F5833-208B-4816-9323-4C6110744F25}" type="presParOf" srcId="{AE82B83A-DAA2-402E-B0CC-15B375999605}" destId="{2EDB7FC6-0F57-4A76-B8AD-03F5860FF4E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69E893-C60D-4E6E-AA39-CF291B783A3E}">
      <dsp:nvSpPr>
        <dsp:cNvPr id="0" name=""/>
        <dsp:cNvSpPr/>
      </dsp:nvSpPr>
      <dsp:spPr>
        <a:xfrm>
          <a:off x="1723367" y="133299"/>
          <a:ext cx="3493783" cy="158018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അഭിമാനികൾക്കും</a:t>
          </a:r>
          <a:r>
            <a:rPr lang="m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, അഹങ്കാരികൾക്കും, ചൂഷണപ്രിയർക്കും: ശിക്ഷയും, തട്ടിയെടുത്തത് തിരികെ നൽകാനുള്ള ബാധ്യതയും </a:t>
          </a:r>
          <a:br>
            <a:rPr lang="e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</a:br>
          <a:r>
            <a:rPr lang="ml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(പുറ. 11:4-5, 2)</a:t>
          </a:r>
          <a:endParaRPr lang="ml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1723367" y="133299"/>
        <a:ext cx="3493783" cy="1580182"/>
      </dsp:txXfrm>
    </dsp:sp>
    <dsp:sp modelId="{2F902D56-F084-473B-8D40-56127DB03315}">
      <dsp:nvSpPr>
        <dsp:cNvPr id="0" name=""/>
        <dsp:cNvSpPr/>
      </dsp:nvSpPr>
      <dsp:spPr>
        <a:xfrm>
          <a:off x="2548" y="133299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E287D22-F8A6-4A2A-BBF3-B35B5DF29E1B}">
      <dsp:nvSpPr>
        <dsp:cNvPr id="0" name=""/>
        <dsp:cNvSpPr/>
      </dsp:nvSpPr>
      <dsp:spPr>
        <a:xfrm>
          <a:off x="2548" y="1974212"/>
          <a:ext cx="3493783" cy="1580182"/>
        </a:xfrm>
        <a:prstGeom prst="rect">
          <a:avLst/>
        </a:prstGeom>
        <a:solidFill>
          <a:srgbClr val="5A6529"/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ദൈവകല്പനകൾ അനുസരിക്കുന്നവർക്ക്: ശിക്ഷയെ മറികടക്കാനും സ്വതന്ത്രരാകാനും</a:t>
          </a:r>
          <a:r>
            <a:rPr lang="en-IN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 </a:t>
          </a:r>
          <a:r>
            <a:rPr lang="ml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rPr>
            <a:t>(പുറ . 11:7-8).</a:t>
          </a:r>
        </a:p>
      </dsp:txBody>
      <dsp:txXfrm>
        <a:off x="2548" y="1974212"/>
        <a:ext cx="3493783" cy="1580182"/>
      </dsp:txXfrm>
    </dsp:sp>
    <dsp:sp modelId="{812ED4EC-9DBE-42DA-B989-86866B0882BC}">
      <dsp:nvSpPr>
        <dsp:cNvPr id="0" name=""/>
        <dsp:cNvSpPr/>
      </dsp:nvSpPr>
      <dsp:spPr>
        <a:xfrm>
          <a:off x="3652770" y="1974212"/>
          <a:ext cx="1564380" cy="1580182"/>
        </a:xfrm>
        <a:prstGeom prst="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9A4E41-356A-4A8E-AB0C-4C767E94BF19}">
      <dsp:nvSpPr>
        <dsp:cNvPr id="0" name=""/>
        <dsp:cNvSpPr/>
      </dsp:nvSpPr>
      <dsp:spPr>
        <a:xfrm>
          <a:off x="0" y="-10909"/>
          <a:ext cx="3826267" cy="5468487"/>
        </a:xfrm>
        <a:prstGeom prst="round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50800" prstMaterial="metal">
          <a:bevelT w="88900" h="203200"/>
          <a:bevelB w="165100" h="254000"/>
          <a:contourClr>
            <a:schemeClr val="accent2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DE6C713-986B-435D-AB1A-4DFF29E99343}">
      <dsp:nvSpPr>
        <dsp:cNvPr id="0" name=""/>
        <dsp:cNvSpPr/>
      </dsp:nvSpPr>
      <dsp:spPr>
        <a:xfrm>
          <a:off x="156447" y="2048264"/>
          <a:ext cx="2990801" cy="2972569"/>
        </a:xfrm>
        <a:prstGeom prst="rect">
          <a:avLst/>
        </a:prstGeom>
        <a:noFill/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600" kern="120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156447" y="2048264"/>
        <a:ext cx="2990801" cy="2972569"/>
      </dsp:txXfrm>
    </dsp:sp>
    <dsp:sp modelId="{C9A34EFC-B302-4EE0-95F3-44A0FC5B30AA}">
      <dsp:nvSpPr>
        <dsp:cNvPr id="0" name=""/>
        <dsp:cNvSpPr/>
      </dsp:nvSpPr>
      <dsp:spPr>
        <a:xfrm>
          <a:off x="3067167" y="17008"/>
          <a:ext cx="1175693" cy="789008"/>
        </a:xfrm>
        <a:prstGeom prst="round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CDBAE255-D333-4DC8-80F0-E53F9A72A436}">
      <dsp:nvSpPr>
        <dsp:cNvPr id="0" name=""/>
        <dsp:cNvSpPr/>
      </dsp:nvSpPr>
      <dsp:spPr>
        <a:xfrm>
          <a:off x="4279743" y="17008"/>
          <a:ext cx="5010361" cy="7890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പത്താം തീയതി അവർ ഓരോ കുടുംബത്തിനും അല്ലെങ്കിൽ നിരവധി കുടുംബങ്ങൾക്കുമായി ഒരു ഊനമില്ലാത്ത കുഞ്ഞാടിനെ വേർതിരിക്കണമായിരുന്നു (പുറ. 12:3-5).</a:t>
          </a:r>
          <a:endParaRPr lang="es-ES" sz="1600" kern="1200" dirty="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4279743" y="17008"/>
        <a:ext cx="5010361" cy="789008"/>
      </dsp:txXfrm>
    </dsp:sp>
    <dsp:sp modelId="{08C638C1-9C43-4A33-BFD4-0D065128A6B7}">
      <dsp:nvSpPr>
        <dsp:cNvPr id="0" name=""/>
        <dsp:cNvSpPr/>
      </dsp:nvSpPr>
      <dsp:spPr>
        <a:xfrm>
          <a:off x="3067167" y="948038"/>
          <a:ext cx="1175693" cy="789008"/>
        </a:xfrm>
        <a:prstGeom prst="roundRect">
          <a:avLst/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3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828FD26-6626-4CC1-91CE-BC2C704E6548}">
      <dsp:nvSpPr>
        <dsp:cNvPr id="0" name=""/>
        <dsp:cNvSpPr/>
      </dsp:nvSpPr>
      <dsp:spPr>
        <a:xfrm>
          <a:off x="4279743" y="948038"/>
          <a:ext cx="5010361" cy="7890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14-</a:t>
          </a:r>
          <a:r>
            <a:rPr lang="en-IN" sz="1600" b="1" kern="1200" dirty="0">
              <a:latin typeface="Kerala" pitchFamily="2" charset="0"/>
              <a:cs typeface="Gayathri" panose="00000503000000000000" pitchFamily="2" charset="0"/>
            </a:rPr>
            <a:t>Þ¢</a:t>
          </a: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 തീയതി, സന്ധ്യാസമയത്ത്, അവർ അതിനെ ബലിയർപ്പിക്കണമായിരുന്നു (പുറ. 12:6)</a:t>
          </a:r>
          <a:endParaRPr lang="es-ES" sz="1600" kern="1200" dirty="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4279743" y="948038"/>
        <a:ext cx="5010361" cy="789008"/>
      </dsp:txXfrm>
    </dsp:sp>
    <dsp:sp modelId="{08B9DFFB-FE92-4999-943C-AC4CD5ACB6B2}">
      <dsp:nvSpPr>
        <dsp:cNvPr id="0" name=""/>
        <dsp:cNvSpPr/>
      </dsp:nvSpPr>
      <dsp:spPr>
        <a:xfrm>
          <a:off x="3067167" y="1879067"/>
          <a:ext cx="1175693" cy="789008"/>
        </a:xfrm>
        <a:prstGeom prst="round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4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F94CC68B-BCAE-49AA-B3EF-32829C5E3C82}">
      <dsp:nvSpPr>
        <dsp:cNvPr id="0" name=""/>
        <dsp:cNvSpPr/>
      </dsp:nvSpPr>
      <dsp:spPr>
        <a:xfrm>
          <a:off x="4279743" y="1879067"/>
          <a:ext cx="5010361" cy="7890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അവർ വാതിൽപ്പടികളിലും കുറുമ്പടികളിലും രക്തം </a:t>
          </a:r>
          <a:r>
            <a:rPr lang="ml-IN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പുരട്ടേണം</a:t>
          </a: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 (പുറ. 12:7)</a:t>
          </a:r>
          <a:endParaRPr lang="es-ES" sz="1600" kern="1200" dirty="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4279743" y="1879067"/>
        <a:ext cx="5010361" cy="789008"/>
      </dsp:txXfrm>
    </dsp:sp>
    <dsp:sp modelId="{B3E92D52-37AF-4EE6-B9BF-D79EE3FB9D60}">
      <dsp:nvSpPr>
        <dsp:cNvPr id="0" name=""/>
        <dsp:cNvSpPr/>
      </dsp:nvSpPr>
      <dsp:spPr>
        <a:xfrm>
          <a:off x="3067167" y="2810097"/>
          <a:ext cx="1175693" cy="789008"/>
        </a:xfrm>
        <a:prstGeom prst="round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1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2FC0452-854D-4FEC-800C-B4E1CD1186FD}">
      <dsp:nvSpPr>
        <dsp:cNvPr id="0" name=""/>
        <dsp:cNvSpPr/>
      </dsp:nvSpPr>
      <dsp:spPr>
        <a:xfrm>
          <a:off x="4279743" y="2810097"/>
          <a:ext cx="5010361" cy="7890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അവർ മാംസം പൂർണ്ണമായും ചുട്ടെടുത്ത്, പുളിപ്പില്ലാത്ത അപ്പത്തോടും </a:t>
          </a:r>
          <a:r>
            <a:rPr lang="ml-IN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കൈപ്പുചീരയോടുകൂടെ</a:t>
          </a: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 കഴിക്കണമായിരുന്നു (പുറ. 12:8-10)</a:t>
          </a:r>
          <a:endParaRPr lang="es-ES" sz="1600" kern="1200" dirty="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4279743" y="2810097"/>
        <a:ext cx="5010361" cy="789008"/>
      </dsp:txXfrm>
    </dsp:sp>
    <dsp:sp modelId="{E83D44AF-A490-4B2E-91E8-BC18E9D4B227}">
      <dsp:nvSpPr>
        <dsp:cNvPr id="0" name=""/>
        <dsp:cNvSpPr/>
      </dsp:nvSpPr>
      <dsp:spPr>
        <a:xfrm>
          <a:off x="3067167" y="3741127"/>
          <a:ext cx="1175693" cy="789008"/>
        </a:xfrm>
        <a:prstGeom prst="roundRect">
          <a:avLst/>
        </a:prstGeom>
        <a:blipFill dpi="0"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accent5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35A9FE38-02A4-48F9-88E4-FA4F1D5C26F2}">
      <dsp:nvSpPr>
        <dsp:cNvPr id="0" name=""/>
        <dsp:cNvSpPr/>
      </dsp:nvSpPr>
      <dsp:spPr>
        <a:xfrm>
          <a:off x="4279743" y="3741127"/>
          <a:ext cx="5010361" cy="7890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അവർ തിടുക്കത്തിൽ ഭക്ഷണം കഴിക്കുമ്പോൾ, അവർ വസ്ത്രം ധരിച്ച് പോകാൻ തയ്യാറായിരിക്കണം (പുറ. 12:11)</a:t>
          </a:r>
          <a:endParaRPr lang="es-ES" sz="1600" kern="1200" dirty="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4279743" y="3741127"/>
        <a:ext cx="5010361" cy="789008"/>
      </dsp:txXfrm>
    </dsp:sp>
    <dsp:sp modelId="{C3CF8F37-517A-4A65-80C1-0303D535BB07}">
      <dsp:nvSpPr>
        <dsp:cNvPr id="0" name=""/>
        <dsp:cNvSpPr/>
      </dsp:nvSpPr>
      <dsp:spPr>
        <a:xfrm>
          <a:off x="3067167" y="4672156"/>
          <a:ext cx="1175693" cy="789008"/>
        </a:xfrm>
        <a:prstGeom prst="roundRect">
          <a:avLst/>
        </a:prstGeom>
        <a:blipFill rotWithShape="1">
          <a:blip xmlns:r="http://schemas.openxmlformats.org/officeDocument/2006/relationships"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44450" prstMaterial="flat">
          <a:bevelT w="177800" h="254000"/>
          <a:bevelB w="152400"/>
          <a:contourClr>
            <a:schemeClr val="tx2">
              <a:lumMod val="20000"/>
              <a:lumOff val="80000"/>
            </a:schemeClr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B8470E22-8B1D-4206-AE90-ABFA47C7C29A}">
      <dsp:nvSpPr>
        <dsp:cNvPr id="0" name=""/>
        <dsp:cNvSpPr/>
      </dsp:nvSpPr>
      <dsp:spPr>
        <a:xfrm>
          <a:off x="4279743" y="4672156"/>
          <a:ext cx="5010361" cy="789008"/>
        </a:xfrm>
        <a:prstGeom prst="rect">
          <a:avLst/>
        </a:prstGeom>
        <a:noFill/>
        <a:ln w="1270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അവർ </a:t>
          </a:r>
          <a:r>
            <a:rPr lang="ml-IN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മിസ്രയീമി</a:t>
          </a:r>
          <a:r>
            <a:rPr lang="ml" sz="1600" b="1" kern="1200" dirty="0">
              <a:latin typeface="Gayathri" panose="00000503000000000000" pitchFamily="2" charset="0"/>
              <a:cs typeface="Gayathri" panose="00000503000000000000" pitchFamily="2" charset="0"/>
            </a:rPr>
            <a:t>ൽ നിന്ന് പുറപ്പെട്ടപ്പോൾ, ഏഴു ദിവസം പുളിപ്പില്ലാത്ത അപ്പം ഭക്ഷിക്കണമായിരുന്നു (പുറ. 12:15)</a:t>
          </a:r>
          <a:endParaRPr lang="es-ES" sz="1600" kern="1200" dirty="0">
            <a:latin typeface="Gayathri" panose="00000503000000000000" pitchFamily="2" charset="0"/>
            <a:cs typeface="Gayathri" panose="00000503000000000000" pitchFamily="2" charset="0"/>
          </a:endParaRPr>
        </a:p>
      </dsp:txBody>
      <dsp:txXfrm>
        <a:off x="4279743" y="4672156"/>
        <a:ext cx="5010361" cy="7890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A90D4-6423-4EAB-B4D1-B320897330A0}">
      <dsp:nvSpPr>
        <dsp:cNvPr id="0" name=""/>
        <dsp:cNvSpPr/>
      </dsp:nvSpPr>
      <dsp:spPr>
        <a:xfrm>
          <a:off x="2675962" y="365"/>
          <a:ext cx="2776075" cy="2143124"/>
        </a:xfrm>
        <a:prstGeom prst="trapezoid">
          <a:avLst/>
        </a:prstGeom>
        <a:blipFill dpi="0" rotWithShape="0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39700">
            <a:schemeClr val="accent2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6500" kern="1200" dirty="0"/>
            <a:t> </a:t>
          </a:r>
        </a:p>
      </dsp:txBody>
      <dsp:txXfrm>
        <a:off x="3033149" y="276113"/>
        <a:ext cx="2061701" cy="1867376"/>
      </dsp:txXfrm>
    </dsp:sp>
    <dsp:sp modelId="{D3FFABDE-9E2A-4869-B1C7-F4A6C633CF64}">
      <dsp:nvSpPr>
        <dsp:cNvPr id="0" name=""/>
        <dsp:cNvSpPr/>
      </dsp:nvSpPr>
      <dsp:spPr>
        <a:xfrm rot="3600000">
          <a:off x="4603908" y="2158891"/>
          <a:ext cx="592900" cy="723304"/>
        </a:xfrm>
        <a:prstGeom prst="flowChartDecis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4648376" y="2226532"/>
        <a:ext cx="415030" cy="433982"/>
      </dsp:txXfrm>
    </dsp:sp>
    <dsp:sp modelId="{9422E358-B610-4227-A813-3D0D2F4672E2}">
      <dsp:nvSpPr>
        <dsp:cNvPr id="0" name=""/>
        <dsp:cNvSpPr/>
      </dsp:nvSpPr>
      <dsp:spPr>
        <a:xfrm>
          <a:off x="4601905" y="2917426"/>
          <a:ext cx="2143124" cy="1884364"/>
        </a:xfrm>
        <a:prstGeom prst="roundRect">
          <a:avLst/>
        </a:prstGeom>
        <a:blipFill dpi="0" rotWithShape="0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1219"/>
          </a:stretch>
        </a:blipFill>
        <a:ln>
          <a:noFill/>
        </a:ln>
        <a:effectLst>
          <a:glow rad="101600">
            <a:schemeClr val="accent5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6500" kern="1200" dirty="0"/>
            <a:t> </a:t>
          </a:r>
        </a:p>
      </dsp:txBody>
      <dsp:txXfrm>
        <a:off x="4693892" y="3009413"/>
        <a:ext cx="1959150" cy="1700390"/>
      </dsp:txXfrm>
    </dsp:sp>
    <dsp:sp modelId="{5BBA65DC-027D-4558-A2CA-0AFBE66E69EF}">
      <dsp:nvSpPr>
        <dsp:cNvPr id="0" name=""/>
        <dsp:cNvSpPr/>
      </dsp:nvSpPr>
      <dsp:spPr>
        <a:xfrm rot="10800000">
          <a:off x="3795047" y="3497955"/>
          <a:ext cx="570179" cy="723304"/>
        </a:xfrm>
        <a:prstGeom prst="flowChartDecision">
          <a:avLst/>
        </a:prstGeom>
        <a:solidFill>
          <a:schemeClr val="accent2">
            <a:hueOff val="-5849996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 rot="10800000">
        <a:off x="3966101" y="3642616"/>
        <a:ext cx="399125" cy="433982"/>
      </dsp:txXfrm>
    </dsp:sp>
    <dsp:sp modelId="{B289A13C-5E22-486F-8BCD-7A6422BF7EBD}">
      <dsp:nvSpPr>
        <dsp:cNvPr id="0" name=""/>
        <dsp:cNvSpPr/>
      </dsp:nvSpPr>
      <dsp:spPr>
        <a:xfrm>
          <a:off x="1382969" y="2788045"/>
          <a:ext cx="2143124" cy="2143124"/>
        </a:xfrm>
        <a:prstGeom prst="ellipse">
          <a:avLst/>
        </a:prstGeom>
        <a:blipFill dpi="0" rotWithShape="0"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glow rad="101600">
            <a:schemeClr val="accent3">
              <a:satMod val="175000"/>
              <a:alpha val="40000"/>
            </a:schemeClr>
          </a:glo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l" sz="6500" kern="1200" dirty="0"/>
            <a:t> </a:t>
          </a:r>
        </a:p>
      </dsp:txBody>
      <dsp:txXfrm>
        <a:off x="1696822" y="3101898"/>
        <a:ext cx="1515418" cy="1515418"/>
      </dsp:txXfrm>
    </dsp:sp>
    <dsp:sp modelId="{AE82B83A-DAA2-402E-B0CC-15B375999605}">
      <dsp:nvSpPr>
        <dsp:cNvPr id="0" name=""/>
        <dsp:cNvSpPr/>
      </dsp:nvSpPr>
      <dsp:spPr>
        <a:xfrm rot="18000000">
          <a:off x="2967425" y="2142701"/>
          <a:ext cx="539124" cy="723304"/>
        </a:xfrm>
        <a:prstGeom prst="flowChartDecision">
          <a:avLst/>
        </a:prstGeom>
        <a:solidFill>
          <a:schemeClr val="accent2">
            <a:hueOff val="-11699993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3000" kern="1200"/>
        </a:p>
      </dsp:txBody>
      <dsp:txXfrm>
        <a:off x="3007859" y="2357396"/>
        <a:ext cx="377387" cy="433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9381D-4F34-4FCF-A48B-9F13B3D93837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7AC414-95AB-44D3-A5E1-C4611433AF1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8304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43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7AC414-95AB-44D3-A5E1-C4611433AF15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6083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19DBB9-B61E-C0F6-4D8A-F4C30881BF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0A7C48-7AB4-9942-51A4-35B8AAE1E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51C43EB-B0FB-DA3E-81C6-962AB15E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E607DD-C1D0-1D94-EB33-B1A9CD3AB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926319-B813-E996-BCF9-55C39BAE7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73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F18CF1-503D-118A-EB63-75B77783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01EE7F8-DB53-9D14-36F1-B9D91E14B9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AA9491-1EB4-2389-4DEB-D6DED1F3C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8AD300C-03C6-97C9-AC89-78EB5D7A9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19E826-D0D1-147E-711B-0AA54EECF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9379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99B28BD-9302-DF4C-1816-462299ABB5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E7437A9-C2AF-FEAE-C1CB-5D9ADC9D0F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E48711-3255-21FA-E09E-AD9DD2FD9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BDB0AAC-4C6F-B126-D451-E0B099E03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36A2FC6-5E06-9776-3C33-879F4DEEC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17946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7968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38381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67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88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4178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143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000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8220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BD8B63-B6AF-9813-BC98-ACCC5CE51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FBA8607-D859-923E-8958-E5C4DA6E8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02F1B1-C123-4503-8F4D-EC46C7C10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B2FE19F-F032-C275-7819-D8B7460C2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D50B61-69A2-6578-8801-313B73F4F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00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926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50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3870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0DCCF4-A469-110D-C3D1-59432C531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A1E2130-6B09-C033-A0EE-72A2DBD94D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1712015-6985-15D0-160E-E177E8A5E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64F0C-5A42-A245-8C6E-51441F131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2A288A7-0071-10E3-208B-E4073F10C3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05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8895D3-F2C4-1B62-25BB-584DCEA0E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CDEAD9-BE61-CB9C-50F8-A6050BE439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422336-48B1-87F1-8798-080BE9C8A5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171807-ACFB-A84D-0932-ADC47C55C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3888757-0F1D-DE45-4571-70A628E85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483388-93CB-EEC8-3B75-9647C7570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652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C6677-DFBA-E59E-9142-F4E295C60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F0D924-783C-D765-4E5E-888713D7F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3BD1D1E-282D-5D0E-D224-92CFC7C6AD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91E6D99-2833-7BC7-12D6-05B8210EF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D9584CC-F042-6322-E000-1DA92A5821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35C1C42-C5D6-0693-C708-939AF62A8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4E7E5E1-F6A2-2911-E71F-2B5DD4C89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4B400E9F-E1A5-3539-CB3B-FA7B05F82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9049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BFD8EA-9BD4-516D-458E-5371B1ED0C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3A71F19-8026-1249-2636-4ED88984D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42095ED-B600-6F28-512F-24B1C23FF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C4584D0-5A1F-2E1E-67F6-BC7275A99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10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18E8DE-6BFC-3108-1A15-24B5F2468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7A2756A-DB57-6A7B-3E8F-A44BC785F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5559C08-5C19-FC12-B818-CE275095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589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5CB407-D8CE-A132-B567-904FE539B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8CB8746-BA61-93DC-9394-9960F46608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AC600D6-5E9B-7BBD-14C7-419DB1CDA6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956BD9A-CDEC-650E-4FDA-901B4D1A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BB3A46-11EB-B5BA-9E1D-245F2BAD1D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555FD60-7B3B-2F16-9C0A-10547FEBE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8525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84A221-D31A-F3A1-E58D-CDBC4327C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CE8BAA5-93E2-94F3-5599-24C30A5114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0DA6C0-963D-9D6C-D8C4-DC596B564B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B043918-AA51-4D67-9073-CA3A54C44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6B39B78-7133-65FE-07CE-A90EEA50A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48B4FB-E9A7-E79C-AC67-224667883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576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2979955-413E-BCE8-5833-458B7A3D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833D780-CF37-AFB8-B917-4FC3C57B7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9439F4-EEA0-379A-B230-6FD07B31F6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8880AC4-D8D6-4864-AA1A-565CBD5A998D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F4FE7E4-97F2-2F53-4D29-6D8ADFD35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7D611DA-2543-9EC4-8E0B-0F564B9897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A2813C-10E4-42A2-BE49-97B05949D4A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804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02/08/2025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1212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11" Type="http://schemas.openxmlformats.org/officeDocument/2006/relationships/image" Target="../media/image16.png"/><Relationship Id="rId5" Type="http://schemas.microsoft.com/office/2007/relationships/hdphoto" Target="../media/hdphoto3.wdp"/><Relationship Id="rId10" Type="http://schemas.microsoft.com/office/2007/relationships/diagramDrawing" Target="../diagrams/drawing1.xml"/><Relationship Id="rId4" Type="http://schemas.openxmlformats.org/officeDocument/2006/relationships/image" Target="../media/image13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18.jp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7.jpeg"/><Relationship Id="rId4" Type="http://schemas.openxmlformats.org/officeDocument/2006/relationships/image" Target="../media/image19.jpe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jpe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microsoft.com/office/2007/relationships/hdphoto" Target="../media/hdphoto5.wdp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B95EEBB-8AFF-42C5-AA8E-804847755F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8A8EAB8-D2FF-444D-B34B-7D32F106A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9" name="Imagen 8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867D6A8A-112C-2E66-255E-625FE19EAB5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514" y="1487007"/>
            <a:ext cx="6931364" cy="5198521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edificio, pequeño, café, hecho de madera&#10;&#10;El contenido generado por IA puede ser incorrecto.">
            <a:extLst>
              <a:ext uri="{FF2B5EF4-FFF2-40B4-BE49-F238E27FC236}">
                <a16:creationId xmlns:a16="http://schemas.microsoft.com/office/drawing/2014/main" id="{66A31FE1-9678-8602-2164-DA6CAB40FFA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7438008" y="168974"/>
            <a:ext cx="4623478" cy="6164638"/>
          </a:xfrm>
          <a:prstGeom prst="rect">
            <a:avLst/>
          </a:prstGeom>
          <a:ln w="9525" cap="sq">
            <a:solidFill>
              <a:srgbClr val="0070C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1AD06B-AB20-4097-8606-5DA00DBACE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297597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17">
            <a:extLst>
              <a:ext uri="{FF2B5EF4-FFF2-40B4-BE49-F238E27FC236}">
                <a16:creationId xmlns:a16="http://schemas.microsoft.com/office/drawing/2014/main" id="{670A6285-BB51-0473-DD61-3382744C95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243477" y="183172"/>
            <a:ext cx="6938373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7">
            <a:extLst>
              <a:ext uri="{FF2B5EF4-FFF2-40B4-BE49-F238E27FC236}">
                <a16:creationId xmlns:a16="http://schemas.microsoft.com/office/drawing/2014/main" id="{1F1B1E0D-57D5-2E32-4871-DDDD3FAC3E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4506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7">
            <a:extLst>
              <a:ext uri="{FF2B5EF4-FFF2-40B4-BE49-F238E27FC236}">
                <a16:creationId xmlns:a16="http://schemas.microsoft.com/office/drawing/2014/main" id="{B26F7203-1623-11E5-20C5-D68E036C4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54222" y="6755422"/>
            <a:ext cx="4607264" cy="0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id="{75665A90-02CF-54FB-FB7E-182FC1D23E29}"/>
              </a:ext>
            </a:extLst>
          </p:cNvPr>
          <p:cNvSpPr txBox="1"/>
          <p:nvPr/>
        </p:nvSpPr>
        <p:spPr>
          <a:xfrm>
            <a:off x="130514" y="234926"/>
            <a:ext cx="6931364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morning" dir="t"/>
            </a:scene3d>
            <a:sp3d extrusionH="57150" prstMaterial="matte">
              <a:bevelT w="63500" h="12700" prst="angle"/>
              <a:contourClr>
                <a:schemeClr val="bg1"/>
              </a:contourClr>
            </a:sp3d>
          </a:bodyPr>
          <a:lstStyle/>
          <a:p>
            <a:pPr algn="ctr"/>
            <a:r>
              <a:rPr lang="ml-IN" sz="7200" b="1" spc="1000" dirty="0">
                <a:ln/>
                <a:solidFill>
                  <a:srgbClr val="FE0000"/>
                </a:solidFill>
                <a:effectLst>
                  <a:reflection blurRad="6350" stA="55000" endA="300" endPos="35000" dir="5400000" sy="-100000" algn="bl" rotWithShape="0"/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പെസഹ</a:t>
            </a:r>
            <a:endParaRPr lang="ml" sz="7200" b="1" spc="1000" dirty="0">
              <a:ln/>
              <a:solidFill>
                <a:srgbClr val="FE0000"/>
              </a:solidFill>
              <a:effectLst>
                <a:reflection blurRad="6350" stA="55000" endA="300" endPos="35000" dir="5400000" sy="-100000" algn="bl" rotWithShape="0"/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618A67C6-0125-C84D-6F16-F7FFA17BAD16}"/>
              </a:ext>
            </a:extLst>
          </p:cNvPr>
          <p:cNvSpPr txBox="1"/>
          <p:nvPr/>
        </p:nvSpPr>
        <p:spPr>
          <a:xfrm>
            <a:off x="7438008" y="6479896"/>
            <a:ext cx="4623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l" sz="1600" b="1" dirty="0">
                <a:solidFill>
                  <a:srgbClr val="C1D6E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2025 ഓഗസ്റ്റ് </a:t>
            </a:r>
            <a:r>
              <a:rPr lang="en-IN" sz="1600" b="1" dirty="0">
                <a:solidFill>
                  <a:srgbClr val="C1D6E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0</a:t>
            </a:r>
            <a:r>
              <a:rPr lang="ml" sz="1600" b="1" dirty="0">
                <a:solidFill>
                  <a:srgbClr val="C1D6E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2-നുള്ള പാഠം </a:t>
            </a:r>
            <a:r>
              <a:rPr lang="en-IN" sz="1600" b="1" dirty="0">
                <a:solidFill>
                  <a:srgbClr val="C1D6E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0</a:t>
            </a:r>
            <a:r>
              <a:rPr lang="ml" sz="1600" b="1" dirty="0">
                <a:solidFill>
                  <a:srgbClr val="C1D6E5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31014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rgbClr val="C00000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3" name="Imagen 2" descr="Imagen que contiene edificio, interior, vivo, cuarto&#10;&#10;El contenido generado por IA puede ser incorrecto.">
            <a:extLst>
              <a:ext uri="{FF2B5EF4-FFF2-40B4-BE49-F238E27FC236}">
                <a16:creationId xmlns:a16="http://schemas.microsoft.com/office/drawing/2014/main" id="{1B169773-1FFA-D433-E908-A2B10097B1E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6" b="1225"/>
          <a:stretch>
            <a:fillRect/>
          </a:stretch>
        </p:blipFill>
        <p:spPr>
          <a:xfrm>
            <a:off x="279143" y="299509"/>
            <a:ext cx="5221625" cy="6258983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24091" y="3619272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rgbClr val="C00000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91C4DB1A-2887-473C-695E-D0124E02580A}"/>
              </a:ext>
            </a:extLst>
          </p:cNvPr>
          <p:cNvSpPr txBox="1"/>
          <p:nvPr/>
        </p:nvSpPr>
        <p:spPr>
          <a:xfrm>
            <a:off x="5998021" y="487557"/>
            <a:ext cx="5707959" cy="614014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l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“</a:t>
            </a:r>
            <a:r>
              <a:rPr kumimoji="0" lang="ml-IN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ഈ കർമ്മം എന്തെന്നു നിങ്ങളുടെ മക്കൾ നിങ്ങളോടു ചോദിക്കുമ്പോൾ:</a:t>
            </a:r>
            <a:r>
              <a:rPr kumimoji="0" lang="en-IN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kumimoji="0" lang="ml-IN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മിസ്രയീമ്യരെ ദണ്ഡിപ്പിക്കയിൽ മിസ്രയീമിലിരുന്ന യിസ്രായേൽമക്കളുടെ വീടുകളെ ഒഴിഞ്ഞു കടന്നു നമ്മുടെ വീടുകളെ രക്ഷിച്ച യഹോവയുടെ പെസഹയാഗം ആകുന്നു ഇതു എന്നു നിങ്ങൾ പറയേണം.</a:t>
            </a:r>
            <a:r>
              <a:rPr kumimoji="0" lang="en-IN" sz="33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”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N" sz="10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Gayathri" panose="00000503000000000000" pitchFamily="2" charset="0"/>
              <a:cs typeface="Gayathri" panose="00000503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l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gradFill flip="none" rotWithShape="1">
                  <a:gsLst>
                    <a:gs pos="10000">
                      <a:srgbClr val="156082"/>
                    </a:gs>
                    <a:gs pos="74000">
                      <a:srgbClr val="C00000"/>
                    </a:gs>
                  </a:gsLst>
                  <a:lin ang="10800000" scaled="1"/>
                  <a:tileRect/>
                </a:gradFill>
                <a:effectLst/>
                <a:uLnTx/>
                <a:uFillTx/>
                <a:latin typeface="Gayathri" panose="00000503000000000000" pitchFamily="2" charset="0"/>
                <a:cs typeface="Gayathri" panose="00000503000000000000" pitchFamily="2" charset="0"/>
              </a:rPr>
              <a:t>പുറപ്പാട് 12:26,27</a:t>
            </a:r>
            <a:endParaRPr kumimoji="0" lang="es-ES" sz="2000" b="1" i="0" u="none" strike="noStrike" kern="1200" cap="none" spc="0" normalizeH="0" baseline="0" noProof="0" dirty="0">
              <a:ln w="12700" cmpd="sng">
                <a:noFill/>
                <a:prstDash val="solid"/>
              </a:ln>
              <a:gradFill flip="none" rotWithShape="1">
                <a:gsLst>
                  <a:gs pos="10000">
                    <a:srgbClr val="156082"/>
                  </a:gs>
                  <a:gs pos="74000">
                    <a:srgbClr val="C00000"/>
                  </a:gs>
                </a:gsLst>
                <a:lin ang="10800000" scaled="1"/>
                <a:tileRect/>
              </a:gradFill>
              <a:effectLst/>
              <a:uLnTx/>
              <a:uFillTx/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0287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864E27C-E5BF-9205-8B4E-E5873EAF3746}"/>
              </a:ext>
            </a:extLst>
          </p:cNvPr>
          <p:cNvSpPr txBox="1"/>
          <p:nvPr/>
        </p:nvSpPr>
        <p:spPr>
          <a:xfrm>
            <a:off x="6416489" y="3823713"/>
            <a:ext cx="543173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</a:pPr>
            <a:r>
              <a:rPr lang="ml" sz="2200" b="1" dirty="0">
                <a:solidFill>
                  <a:srgbClr val="CDECF7"/>
                </a:solidFill>
                <a:effectLst>
                  <a:outerShdw blurRad="38100" dist="63500" dir="2700000" algn="tl">
                    <a:srgbClr val="286AB3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മുന്നറിയിപ്പ് (പുറപ്പാട് 11)</a:t>
            </a:r>
          </a:p>
          <a:p>
            <a:pPr>
              <a:spcBef>
                <a:spcPts val="1800"/>
              </a:spcBef>
            </a:pPr>
            <a:r>
              <a:rPr lang="ml-IN" sz="22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തയ്യാറെടുപ്പ്</a:t>
            </a:r>
            <a:r>
              <a:rPr lang="ml" sz="2200" b="1" dirty="0">
                <a:solidFill>
                  <a:srgbClr val="FFF4C5"/>
                </a:solidFill>
                <a:effectLst>
                  <a:outerShdw blurRad="38100" dist="63500" dir="2700000" algn="tl">
                    <a:srgbClr val="6C580E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 (പുറപ്പാട് 12:1-16)</a:t>
            </a:r>
          </a:p>
          <a:p>
            <a:pPr>
              <a:spcBef>
                <a:spcPts val="1800"/>
              </a:spcBef>
            </a:pPr>
            <a:r>
              <a:rPr lang="ml" sz="22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രക്തവും </a:t>
            </a:r>
            <a:r>
              <a:rPr lang="ml-IN" sz="22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പുളിപ്പും</a:t>
            </a:r>
            <a:r>
              <a:rPr lang="ml" sz="2200" b="1" dirty="0">
                <a:solidFill>
                  <a:srgbClr val="FFD1FF"/>
                </a:solidFill>
                <a:effectLst>
                  <a:outerShdw blurRad="38100" dist="63500" dir="2700000" algn="tl">
                    <a:srgbClr val="751167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 (പുറപ്പാട് 12:17-23)</a:t>
            </a:r>
          </a:p>
          <a:p>
            <a:pPr>
              <a:spcBef>
                <a:spcPts val="1800"/>
              </a:spcBef>
            </a:pPr>
            <a:r>
              <a:rPr lang="ml" sz="2200" b="1" dirty="0">
                <a:solidFill>
                  <a:srgbClr val="CDFBD7"/>
                </a:solidFill>
                <a:effectLst>
                  <a:outerShdw blurRad="38100" dist="63500" dir="2700000" algn="tl">
                    <a:srgbClr val="0E792E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ഓർമ്മിക്കുക, പഠിപ്പിക്കുക (പുറപ്പാട് 12:24-28)</a:t>
            </a:r>
          </a:p>
          <a:p>
            <a:pPr>
              <a:spcBef>
                <a:spcPts val="1800"/>
              </a:spcBef>
            </a:pPr>
            <a:r>
              <a:rPr lang="ml" sz="2200" b="1" dirty="0">
                <a:solidFill>
                  <a:srgbClr val="F6D1FF"/>
                </a:solidFill>
                <a:effectLst>
                  <a:outerShdw blurRad="38100" dist="63500" dir="2700000" algn="tl">
                    <a:srgbClr val="891CA8"/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പത്താമത്തെ ബാധ (പുറപ്പാട് 12:29-30)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612EC0A-ACC8-8F1D-0FE8-A9E2000439D1}"/>
              </a:ext>
            </a:extLst>
          </p:cNvPr>
          <p:cNvSpPr txBox="1"/>
          <p:nvPr/>
        </p:nvSpPr>
        <p:spPr>
          <a:xfrm>
            <a:off x="255933" y="138734"/>
            <a:ext cx="838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ദൈവത്തിന്റെ നിർദ്ദേശങ്ങൾ പാലിക്കാൻ വിസമ്മതിച്ച </a:t>
            </a:r>
            <a:r>
              <a:rPr lang="ml-IN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മിസ്രയീമി</a:t>
            </a:r>
            <a:r>
              <a:rPr lang="ml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ലെ എല്ലാ കുടുംബങ്ങളെയും പത്താമത്തെ ബാധ ബാധിച്ചു. അത് പെട്ടെന്ന് വന്നതല്ല, മറിച്ച് വളരെ ദിവസങ്ങൾക്ക് മുമ്പേ പ്രഖ്യാപിക്കപ്പെട്ടു.</a:t>
            </a:r>
          </a:p>
        </p:txBody>
      </p:sp>
      <p:pic>
        <p:nvPicPr>
          <p:cNvPr id="5" name="Imagen 4" descr="Imagen que contiene comida, puesto, perro, gato&#10;&#10;El contenido generado por IA puede ser incorrecto.">
            <a:extLst>
              <a:ext uri="{FF2B5EF4-FFF2-40B4-BE49-F238E27FC236}">
                <a16:creationId xmlns:a16="http://schemas.microsoft.com/office/drawing/2014/main" id="{0FC880C5-2A6A-F3A2-D70A-7453FC7243E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543" y="3269974"/>
            <a:ext cx="5340840" cy="3449292"/>
          </a:xfrm>
          <a:prstGeom prst="rect">
            <a:avLst/>
          </a:prstGeom>
          <a:ln>
            <a:noFill/>
          </a:ln>
          <a:effectLst>
            <a:glow rad="177800">
              <a:schemeClr val="accent6">
                <a:lumMod val="60000"/>
                <a:lumOff val="40000"/>
                <a:alpha val="52000"/>
              </a:schemeClr>
            </a:glow>
          </a:effectLst>
        </p:spPr>
      </p:pic>
      <p:pic>
        <p:nvPicPr>
          <p:cNvPr id="7" name="Imagen 6" descr="Imagen que contiene persona, parado, viendo, frente&#10;&#10;El contenido generado por IA puede ser incorrecto.">
            <a:extLst>
              <a:ext uri="{FF2B5EF4-FFF2-40B4-BE49-F238E27FC236}">
                <a16:creationId xmlns:a16="http://schemas.microsoft.com/office/drawing/2014/main" id="{9F913641-D6B2-436F-22B4-BCA45AA25CB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6435" y="138734"/>
            <a:ext cx="3281238" cy="3449292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cono&#10;&#10;El contenido generado por IA puede ser incorrecto.">
            <a:extLst>
              <a:ext uri="{FF2B5EF4-FFF2-40B4-BE49-F238E27FC236}">
                <a16:creationId xmlns:a16="http://schemas.microsoft.com/office/drawing/2014/main" id="{4B8FAC11-670E-4128-44D1-F046A3CF560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6075560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Imagen 9" descr="Icono&#10;&#10;El contenido generado por IA puede ser incorrecto.">
            <a:extLst>
              <a:ext uri="{FF2B5EF4-FFF2-40B4-BE49-F238E27FC236}">
                <a16:creationId xmlns:a16="http://schemas.microsoft.com/office/drawing/2014/main" id="{70F2E012-C0EE-876B-D1BC-AC762B11D3A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1" y="4939500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Icono&#10;&#10;El contenido generado por IA puede ser incorrecto.">
            <a:extLst>
              <a:ext uri="{FF2B5EF4-FFF2-40B4-BE49-F238E27FC236}">
                <a16:creationId xmlns:a16="http://schemas.microsoft.com/office/drawing/2014/main" id="{FE317BD4-29E2-9846-14AA-E0C23C62BE4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4371470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560A288F-3E90-41E9-2796-29BB5693E779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2360" y="5513789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BA042CA5-D543-CA47-D3AF-C4BBBE7997D9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6066595" y="3823987"/>
            <a:ext cx="294931" cy="41332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4C48597-75E2-514A-5502-B0324F6618CA}"/>
              </a:ext>
            </a:extLst>
          </p:cNvPr>
          <p:cNvSpPr txBox="1"/>
          <p:nvPr/>
        </p:nvSpPr>
        <p:spPr>
          <a:xfrm>
            <a:off x="255933" y="1970420"/>
            <a:ext cx="838117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കുഞ്ഞാടിനെ മാത്രമേ കുറ്റം വിധിച്ചുള്ളൂ. അവൻ മാത്രമേ മരിക്കേണ്ടതുള്ളൂ. അവന്റെ രക്തം മാത്രമേ </a:t>
            </a:r>
            <a:r>
              <a:rPr lang="ml-IN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സംഹാരക</a:t>
            </a:r>
            <a:r>
              <a:rPr lang="ml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നെ കടന്നുപോകാൻ അനുവദിക്കൂ. എന്തുകൊണ്ട്? കാരണം ക്രിസ്തു മാത്രമേ രക്ഷിക്കുന്നുള്ളൂ. അവൻ വരുന്നതുവരെ ഇത് തലമുറതലമുറയായി ഓർമ്മിക്കപ്പെടേണ്ടതായിരുന്നു.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E09F86E-B37C-9B90-F1EB-A0E70DC991A1}"/>
              </a:ext>
            </a:extLst>
          </p:cNvPr>
          <p:cNvSpPr txBox="1"/>
          <p:nvPr/>
        </p:nvSpPr>
        <p:spPr>
          <a:xfrm>
            <a:off x="255933" y="1065886"/>
            <a:ext cx="838117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solidFill>
                  <a:schemeClr val="bg1"/>
                </a:solidFill>
                <a:effectLst>
                  <a:glow rad="101600">
                    <a:srgbClr val="720300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വാസ്തവത്തിൽ അത് വിശ്വാസത്തിന്റെ ഒരു പരീക്ഷണമായിരുന്നു. ആ രാത്രിയിൽ ആരും മരിക്കേണ്ടതില്ലായിരുന്നു. എല്ലാവർക്കും തങ്ങളുടെ ആദ്യജാതരുടെ ജീവൻ രക്ഷിക്കാനുള്ള അവസരം ഉണ്ടായിരുന്നു.</a:t>
            </a:r>
          </a:p>
        </p:txBody>
      </p:sp>
    </p:spTree>
    <p:extLst>
      <p:ext uri="{BB962C8B-B14F-4D97-AF65-F5344CB8AC3E}">
        <p14:creationId xmlns:p14="http://schemas.microsoft.com/office/powerpoint/2010/main" val="4210671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53AF43-BCCC-F781-911E-25D10C706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ángulo 14">
            <a:extLst>
              <a:ext uri="{FF2B5EF4-FFF2-40B4-BE49-F238E27FC236}">
                <a16:creationId xmlns:a16="http://schemas.microsoft.com/office/drawing/2014/main" id="{9073777A-BE24-E3B2-3EAF-F0EB96BA8A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420119"/>
          </a:xfrm>
          <a:prstGeom prst="rect">
            <a:avLst/>
          </a:prstGeom>
          <a:blipFill dpi="0" rotWithShape="1">
            <a:blip r:embed="rId4" cstate="screen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0DC6D95-2B9A-57FB-8FE7-F6B6FB87BCB6}"/>
              </a:ext>
            </a:extLst>
          </p:cNvPr>
          <p:cNvSpPr txBox="1"/>
          <p:nvPr/>
        </p:nvSpPr>
        <p:spPr>
          <a:xfrm>
            <a:off x="0" y="23321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/>
            <a:r>
              <a:rPr lang="ml" sz="6000" b="1" spc="600" dirty="0">
                <a:ln w="22225">
                  <a:noFill/>
                  <a:prstDash val="solid"/>
                </a:ln>
                <a:solidFill>
                  <a:schemeClr val="accent6"/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മുന്നറിയിപ്പ്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64AFC88-7F96-2CB7-AA11-1B51C8AEB181}"/>
              </a:ext>
            </a:extLst>
          </p:cNvPr>
          <p:cNvSpPr txBox="1"/>
          <p:nvPr/>
        </p:nvSpPr>
        <p:spPr>
          <a:xfrm>
            <a:off x="0" y="829247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"അ</a:t>
            </a:r>
            <a:r>
              <a:rPr lang="ml-IN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നന്തരം യഹോവ മോശെയോടു: ഞാൻ ഒരു ബാധകൂടെ ഫറവോന്മേലും മിസ്രയീമിന്മേലും വരുത്തും; അതിന്റെ ശേഷം അവൻ നിങ്ങളെ ഇവിടെനിന്നു വിട്ടയക്കും; വിട്ടയക്കുമ്പോൾ നിങ്ങളെ ഒട്ടൊഴിയാതെ ഇവിടെ നിന്നു ഓടിച്ചുകളയും.</a:t>
            </a:r>
            <a:r>
              <a:rPr lang="ml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'' </a:t>
            </a:r>
            <a:r>
              <a:rPr lang="m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11: </a:t>
            </a:r>
            <a:r>
              <a:rPr lang="ml" sz="105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1 </a:t>
            </a:r>
            <a:r>
              <a:rPr lang="ml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4019098-EDB3-3BCA-168B-74E1553EA1E7}"/>
              </a:ext>
            </a:extLst>
          </p:cNvPr>
          <p:cNvSpPr txBox="1"/>
          <p:nvPr/>
        </p:nvSpPr>
        <p:spPr>
          <a:xfrm>
            <a:off x="2982908" y="1945533"/>
            <a:ext cx="3836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മൂന്ന് ദിവസത്തെ ഇരുട്ടിനുശേഷം, ഫറവോൻ മോശയോട് കോപിക്കുകയും കൊട്ടാരത്തിലേക്ക് മടങ്ങുന്നത് വിലക്കുകയും ചെയ്തു </a:t>
            </a:r>
            <a:br>
              <a:rPr lang="en" b="1" dirty="0">
                <a:latin typeface="Gayathri" panose="00000503000000000000" pitchFamily="2" charset="0"/>
                <a:cs typeface="Gayathri" panose="00000503000000000000" pitchFamily="2" charset="0"/>
              </a:rPr>
            </a:b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(പുറ. 10:28).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842D703-2AC0-22C5-4842-53E580DD394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9564944"/>
              </p:ext>
            </p:extLst>
          </p:nvPr>
        </p:nvGraphicFramePr>
        <p:xfrm>
          <a:off x="6819900" y="1854814"/>
          <a:ext cx="5219700" cy="36876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pic>
        <p:nvPicPr>
          <p:cNvPr id="4" name="Imagen 3" descr="Un grupo de 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E0B60749-CD25-C20F-D236-C4949A297602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1923" y="3959157"/>
            <a:ext cx="2654300" cy="2727393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Imagen que contiene Diagrama&#10;&#10;El contenido generado por IA puede ser incorrecto.">
            <a:extLst>
              <a:ext uri="{FF2B5EF4-FFF2-40B4-BE49-F238E27FC236}">
                <a16:creationId xmlns:a16="http://schemas.microsoft.com/office/drawing/2014/main" id="{749AC812-DA45-6A0E-B4E6-728B5FCAC63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924" y="1704238"/>
            <a:ext cx="2654300" cy="1990725"/>
          </a:xfrm>
          <a:prstGeom prst="snip2DiagRect">
            <a:avLst>
              <a:gd name="adj1" fmla="val 19546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4CE7AE8-E79C-E7BC-1E9A-37EC666AC367}"/>
              </a:ext>
            </a:extLst>
          </p:cNvPr>
          <p:cNvSpPr txBox="1"/>
          <p:nvPr/>
        </p:nvSpPr>
        <p:spPr>
          <a:xfrm>
            <a:off x="2982910" y="5911349"/>
            <a:ext cx="916622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ഇപ്പോൾ മോശയാണ് കോപത്തോടെ ഫറവോന്റെ സന്നിധിയിൽ നിന്ന് പോയത്. അവന്റെ ശാഠ്യത്തിലും അവന്റെ തീരുമാനത്തിന്റെ അനന്തരഫലങ്ങളിലും കോപം തോന്നി. മോശയെ ബഹുമാനിച്ചിരുന്നിട്ടും, പല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രും മുന്നറിയിപ്പ് ശ്രദ്ധിക്കാൻ വിസമ്മതിച്ചു (പുറ. 11:3).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6B500381-8EAA-C112-BB4F-6199D88B909D}"/>
              </a:ext>
            </a:extLst>
          </p:cNvPr>
          <p:cNvSpPr txBox="1"/>
          <p:nvPr/>
        </p:nvSpPr>
        <p:spPr>
          <a:xfrm>
            <a:off x="6010275" y="1543520"/>
            <a:ext cx="60293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ദൈവിക ന്യായവിധിയുടെ സമയം വന്നിരിക്കുന്നു (പുറ. 12:12):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D40536C-E542-7F37-689D-E66762BD4DE4}"/>
              </a:ext>
            </a:extLst>
          </p:cNvPr>
          <p:cNvSpPr txBox="1"/>
          <p:nvPr/>
        </p:nvSpPr>
        <p:spPr>
          <a:xfrm>
            <a:off x="2982908" y="3372458"/>
            <a:ext cx="383699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എന്നാൽ ഫറവോന്റെ ആദ്യജാതന്റെ ജീവൻ അപകടത്തിലായതിനാൽ മോശയ്ക്ക് ഈ കൽപ്പന അനുസരിക്കാൻ കഴിഞ്ഞില്ല. ഫറവോന്റെ "ദൈവം" (പുറപ്പാട് 7:1) എന്ന നിലയിൽ, താൻ ചെയ്യാൻ പോകുന്ന കാര്യങ്ങളെക്കുറിച്ച് അവന് മുന്നറിയിപ്പ് നൽകേണ്ടിവന്നു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(ആമോസ് 3:7).</a:t>
            </a:r>
          </a:p>
        </p:txBody>
      </p:sp>
    </p:spTree>
    <p:extLst>
      <p:ext uri="{BB962C8B-B14F-4D97-AF65-F5344CB8AC3E}">
        <p14:creationId xmlns:p14="http://schemas.microsoft.com/office/powerpoint/2010/main" val="393294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2F902D56-F084-473B-8D40-56127DB033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A569E893-C60D-4E6E-AA39-CF291B783A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812ED4EC-9DBE-42DA-B989-86866B0882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">
                                            <p:graphicEl>
                                              <a:dgm id="{8E287D22-F8A6-4A2A-BBF3-B35B5DF29E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P spid="10" grpId="0"/>
      <p:bldP spid="14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1B1BA7-BBEA-326A-78B7-D779F12E0F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ángulo 11">
            <a:extLst>
              <a:ext uri="{FF2B5EF4-FFF2-40B4-BE49-F238E27FC236}">
                <a16:creationId xmlns:a16="http://schemas.microsoft.com/office/drawing/2014/main" id="{0CF53777-05E5-74D9-AF3F-F2715EE60CD9}"/>
              </a:ext>
            </a:extLst>
          </p:cNvPr>
          <p:cNvSpPr/>
          <p:nvPr/>
        </p:nvSpPr>
        <p:spPr>
          <a:xfrm>
            <a:off x="0" y="0"/>
            <a:ext cx="12191999" cy="1284803"/>
          </a:xfrm>
          <a:prstGeom prst="rect">
            <a:avLst/>
          </a:prstGeom>
          <a:blipFill dpi="0"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4F3C6E-01BA-54CB-5A37-012119A7A8C4}"/>
              </a:ext>
            </a:extLst>
          </p:cNvPr>
          <p:cNvSpPr txBox="1"/>
          <p:nvPr/>
        </p:nvSpPr>
        <p:spPr>
          <a:xfrm>
            <a:off x="0" y="11419"/>
            <a:ext cx="12192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5000" b="1" spc="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തയ്യാറെടുപ്പ്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8E3159F-3C5B-2CD1-9E28-132F1D114A7E}"/>
              </a:ext>
            </a:extLst>
          </p:cNvPr>
          <p:cNvSpPr txBox="1"/>
          <p:nvPr/>
        </p:nvSpPr>
        <p:spPr>
          <a:xfrm>
            <a:off x="0" y="669251"/>
            <a:ext cx="121920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l" sz="1600" b="1" dirty="0">
                <a:solidFill>
                  <a:schemeClr val="accent1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“</a:t>
            </a:r>
            <a:r>
              <a:rPr lang="ml-IN" sz="1600" b="1" dirty="0">
                <a:solidFill>
                  <a:schemeClr val="accent1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നിങ്ങൾ യിസ്രായേലിന്റെ സർവ്വസംഘത്തോടും പറയേണ്ടതു എന്തെന്നാൽ: ഈ മാസം പത്താം തിയ്യതി അതതു കുടുംബത്തിന്നു ഒരു ആട്ടിൻ കുട്ടി വീതം ഓരോരുത്തൻ ഓരോ ആട്ടിൻ കുട്ടിയെ എടുക്കേണം.</a:t>
            </a:r>
            <a:r>
              <a:rPr lang="ml" sz="1600" b="1" dirty="0">
                <a:solidFill>
                  <a:schemeClr val="accent1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” </a:t>
            </a:r>
            <a:r>
              <a:rPr lang="ml" sz="1200" b="1" dirty="0">
                <a:solidFill>
                  <a:schemeClr val="accent1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(പുറപ്പാടു 12:3).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F865FD-EE50-821F-E0B8-EC23F143F4EF}"/>
              </a:ext>
            </a:extLst>
          </p:cNvPr>
          <p:cNvSpPr txBox="1"/>
          <p:nvPr/>
        </p:nvSpPr>
        <p:spPr>
          <a:xfrm>
            <a:off x="129540" y="1427889"/>
            <a:ext cx="267823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സംഹാരകൻ “കടന്നുപോകേണ്ടതിനും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”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(</a:t>
            </a:r>
            <a:r>
              <a:rPr lang="ml-IN" b="1" i="1" dirty="0">
                <a:latin typeface="Gayathri" panose="00000503000000000000" pitchFamily="2" charset="0"/>
                <a:cs typeface="Gayathri" panose="00000503000000000000" pitchFamily="2" charset="0"/>
              </a:rPr>
              <a:t>പെസാക്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, പെസഹാ) ആദ്യജാതൻ മരിക്കാതിരിക്കേണ്ടതിനും അവർ എന്തു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ചെയ്യണമെന്ന് ദൈവം വിശദമായി വിശദീകരിച്ചു:</a:t>
            </a:r>
            <a:endParaRPr lang="ml" b="1" dirty="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8AD88C4-C72F-EB9F-8D20-C348C331B3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5557865"/>
              </p:ext>
            </p:extLst>
          </p:nvPr>
        </p:nvGraphicFramePr>
        <p:xfrm>
          <a:off x="2807770" y="1363831"/>
          <a:ext cx="9291186" cy="5450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1" name="Imagen 10" descr="Un dibujo de un edificio&#10;&#10;El contenido generado por IA puede ser incorrecto.">
            <a:extLst>
              <a:ext uri="{FF2B5EF4-FFF2-40B4-BE49-F238E27FC236}">
                <a16:creationId xmlns:a16="http://schemas.microsoft.com/office/drawing/2014/main" id="{7884334D-B0C6-7D2F-0F63-8D96D9D150BC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4" y="3879300"/>
            <a:ext cx="2352675" cy="12464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1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37D67FCF-5C78-A24F-741A-C04BDBD2F0A1}"/>
              </a:ext>
            </a:extLst>
          </p:cNvPr>
          <p:cNvSpPr txBox="1"/>
          <p:nvPr/>
        </p:nvSpPr>
        <p:spPr>
          <a:xfrm>
            <a:off x="129540" y="5268808"/>
            <a:ext cx="26782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ദൈവം തന്റെ ജനത്തെ തന്റെ കൃപ മനസ്സിലാക്കാനും തന്നെ ആരാധിക്കാനും ഒരുക്കി (പുറ. 12:27b).</a:t>
            </a:r>
          </a:p>
        </p:txBody>
      </p:sp>
    </p:spTree>
    <p:extLst>
      <p:ext uri="{BB962C8B-B14F-4D97-AF65-F5344CB8AC3E}">
        <p14:creationId xmlns:p14="http://schemas.microsoft.com/office/powerpoint/2010/main" val="33236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BD9A4E41-356A-4A8E-AB0C-4C767E94BF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C9A34EFC-B302-4EE0-95F3-44A0FC5B30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">
                                            <p:graphicEl>
                                              <a:dgm id="{CDBAE255-D333-4DC8-80F0-E53F9A72A4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08C638C1-9C43-4A33-BFD4-0D065128A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828FD26-6626-4CC1-91CE-BC2C704E65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graphicEl>
                                              <a:dgm id="{08B9DFFB-FE92-4999-943C-AC4CD5ACB6B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F94CC68B-BCAE-49AA-B3EF-32829C5E3C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B3E92D52-37AF-4EE6-B9BF-D79EE3FB9D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graphicEl>
                                              <a:dgm id="{72FC0452-854D-4FEC-800C-B4E1CD1186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">
                                            <p:graphicEl>
                                              <a:dgm id="{E83D44AF-A490-4B2E-91E8-BC18E9D4B2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35A9FE38-02A4-48F9-88E4-FA4F1D5C26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3CF8F37-517A-4A65-80C1-0303D535BB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">
                                            <p:graphicEl>
                                              <a:dgm id="{B8470E22-8B1D-4206-AE90-ABFA47C7C29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86A6933-702E-093C-9B16-7A275A6211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ángulo 17">
            <a:extLst>
              <a:ext uri="{FF2B5EF4-FFF2-40B4-BE49-F238E27FC236}">
                <a16:creationId xmlns:a16="http://schemas.microsoft.com/office/drawing/2014/main" id="{3CD5F1C5-218D-38F7-25DA-B9D6D5DD8D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298857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graphicFrame>
        <p:nvGraphicFramePr>
          <p:cNvPr id="17" name="Diagrama 16">
            <a:extLst>
              <a:ext uri="{FF2B5EF4-FFF2-40B4-BE49-F238E27FC236}">
                <a16:creationId xmlns:a16="http://schemas.microsoft.com/office/drawing/2014/main" id="{606C99A7-BA4E-D0A8-0AFB-96E7E5AF16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884730"/>
              </p:ext>
            </p:extLst>
          </p:nvPr>
        </p:nvGraphicFramePr>
        <p:xfrm>
          <a:off x="2563551" y="1836409"/>
          <a:ext cx="8128000" cy="4931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5293C46-5966-E3BA-0FCA-4A1B28BDE3B7}"/>
              </a:ext>
            </a:extLst>
          </p:cNvPr>
          <p:cNvSpPr txBox="1"/>
          <p:nvPr/>
        </p:nvSpPr>
        <p:spPr>
          <a:xfrm>
            <a:off x="-2" y="637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രക്തവും </a:t>
            </a:r>
            <a:r>
              <a:rPr lang="ml-IN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പുളിപ്പും</a:t>
            </a:r>
            <a:endParaRPr lang="ml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A901057-2001-B5C1-8AF8-DE90AF65F5C8}"/>
              </a:ext>
            </a:extLst>
          </p:cNvPr>
          <p:cNvSpPr txBox="1"/>
          <p:nvPr/>
        </p:nvSpPr>
        <p:spPr>
          <a:xfrm>
            <a:off x="1000123" y="730787"/>
            <a:ext cx="101917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അനന്തരം മോശെ യിസ്രായേൽമൂപ്പനാരെ ഒക്കെയും വിളിച്ചു അവരോടു പറഞ്ഞതു: നിങ്ങൾ നിങ്ങളുടെ കുടുംബങ്ങൾക്കു ഒത്തവണ്ണം ഓരോ ആട്ടിൻ കുട്ടിയെ തിരഞ്ഞെടുത്തു പെസഹയെ അറുപ്പിൻ.</a:t>
            </a:r>
            <a:r>
              <a:rPr lang="ml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 </a:t>
            </a:r>
            <a:r>
              <a:rPr lang="ml" sz="12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12:21)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8DAA4DB-1406-A54F-B3A2-0A59137FFC28}"/>
              </a:ext>
            </a:extLst>
          </p:cNvPr>
          <p:cNvSpPr txBox="1"/>
          <p:nvPr/>
        </p:nvSpPr>
        <p:spPr>
          <a:xfrm>
            <a:off x="178341" y="1928819"/>
            <a:ext cx="502913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അവർ തങ്ങളുടെ വീടുകളിൽ നിന്ന് പുളിപ്പ് നീക്കം ചെയ്യുകയും അതില്ലാതെ അപ്പം ചുടുകയും ചെയ്യണമായിരുന്നു (പുളിപ്പില്ലാത്ത അപ്പം). വേർപാട് ആസന്നമായിരുന്നതിനാൽ, അതിന്റെ പ്രാരംഭ ഘട്ടത്തിൽ അവർക്ക് പുളിപ്പ് ഉണ്ടാകുമായിരുന്നില്ല (പുറ. 12:17–20). ഈ പുളിപ്പ് പാപത്തിന്റെ പ്രതീകമാണ്, പുളിപ്പില്ലാത്ത അപ്പം ക്രിസ്തുയേശുവിൽ പുതിയ ജീവിതത്തെ പ്രതീകപ്പെടുത്തുന്നു (1 കൊരി. 5:6–8; 2 കൊരി. 5:17).</a:t>
            </a:r>
          </a:p>
        </p:txBody>
      </p:sp>
      <p:pic>
        <p:nvPicPr>
          <p:cNvPr id="4" name="Imagen 3" descr="Imagen que contiene edificio, exterior, ladrillo, casa&#10;&#10;El contenido generado por IA puede ser incorrecto.">
            <a:extLst>
              <a:ext uri="{FF2B5EF4-FFF2-40B4-BE49-F238E27FC236}">
                <a16:creationId xmlns:a16="http://schemas.microsoft.com/office/drawing/2014/main" id="{5027BF9E-7055-47CB-610C-F1DC9D38B54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5787" y="1835460"/>
            <a:ext cx="3647872" cy="26786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8210B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9E8B08B2-A959-698C-7490-A78BE2196D70}"/>
              </a:ext>
            </a:extLst>
          </p:cNvPr>
          <p:cNvSpPr txBox="1"/>
          <p:nvPr/>
        </p:nvSpPr>
        <p:spPr>
          <a:xfrm>
            <a:off x="178341" y="1374140"/>
            <a:ext cx="117927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14-</a:t>
            </a:r>
            <a:r>
              <a:rPr lang="en-IN" b="1" dirty="0">
                <a:latin typeface="Kerala" pitchFamily="2" charset="0"/>
                <a:cs typeface="Gayathri" panose="00000503000000000000" pitchFamily="2" charset="0"/>
              </a:rPr>
              <a:t>Þ¢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തീയതി, ചടങ്ങിൽ രണ്ട് ഘടകങ്ങൾ നിർണായക പങ്ക് വഹിച്ചു: രക്തവും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പുളിപ്പും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.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46134FF-D1DB-8D91-2634-496639A29E84}"/>
              </a:ext>
            </a:extLst>
          </p:cNvPr>
          <p:cNvSpPr txBox="1"/>
          <p:nvPr/>
        </p:nvSpPr>
        <p:spPr>
          <a:xfrm>
            <a:off x="9413042" y="4883550"/>
            <a:ext cx="277895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രക്തം തളിക്കേണ്ട ഈസോപ്പ് </a:t>
            </a:r>
            <a:br>
              <a:rPr lang="en" b="1" dirty="0">
                <a:latin typeface="Gayathri" panose="00000503000000000000" pitchFamily="2" charset="0"/>
                <a:cs typeface="Gayathri" panose="00000503000000000000" pitchFamily="2" charset="0"/>
              </a:rPr>
            </a:b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(പുറ. 12:22) പാപത്തിന്റെ ശുദ്ധീകരണത്തിന്റെ പ്രതീകമാണ് (സങ്കീ. 51:7).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36A9E72-842C-5300-FFA8-664F65F5E40D}"/>
              </a:ext>
            </a:extLst>
          </p:cNvPr>
          <p:cNvSpPr txBox="1"/>
          <p:nvPr/>
        </p:nvSpPr>
        <p:spPr>
          <a:xfrm>
            <a:off x="178341" y="4606552"/>
            <a:ext cx="396062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രക്തം രക്ഷാകരമായ ഘടകമായിരുന്നു. അത് യേശുവിന്റെ രക്തത്തെ പ്രതിനിധാനം ചെയ്തു - അവൻ ക്രൂശിൽ ചൊരിഞ്ഞത് - അങ്ങനെ, ന്യായവിധിയിൽ ദൈവം നമ്മുടെ ശിക്ഷാവിധിയെ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"ഒഴിവാക്കും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". 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             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(1 യോഹന്നാൻ 1:7; 2:1-2).</a:t>
            </a:r>
          </a:p>
        </p:txBody>
      </p:sp>
    </p:spTree>
    <p:extLst>
      <p:ext uri="{BB962C8B-B14F-4D97-AF65-F5344CB8AC3E}">
        <p14:creationId xmlns:p14="http://schemas.microsoft.com/office/powerpoint/2010/main" val="3466977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>
        <p:bldAsOne/>
      </p:bldGraphic>
      <p:bldP spid="3" grpId="0"/>
      <p:bldP spid="5" grpId="0"/>
      <p:bldP spid="6" grpId="0"/>
      <p:bldP spid="7" grpId="0"/>
      <p:bldP spid="13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0E0B3BB9-ED4C-9325-030F-D61B26E1F0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158121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DCCE667-9ADD-1258-05FF-C31033CE44B1}"/>
              </a:ext>
            </a:extLst>
          </p:cNvPr>
          <p:cNvSpPr txBox="1"/>
          <p:nvPr/>
        </p:nvSpPr>
        <p:spPr>
          <a:xfrm>
            <a:off x="0" y="44382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5400" b="1" spc="300" dirty="0">
                <a:ln w="95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6">
                      <a:lumMod val="50000"/>
                    </a:scheme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ഓർമ്മിക്കുക, പഠിപ്പിക്കുക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6CA3F8E-89F7-18DE-24BD-18A4EFBD237A}"/>
              </a:ext>
            </a:extLst>
          </p:cNvPr>
          <p:cNvSpPr txBox="1"/>
          <p:nvPr/>
        </p:nvSpPr>
        <p:spPr>
          <a:xfrm>
            <a:off x="585787" y="762849"/>
            <a:ext cx="11020425" cy="369332"/>
          </a:xfrm>
          <a:prstGeom prst="rect">
            <a:avLst/>
          </a:prstGeom>
          <a:solidFill>
            <a:srgbClr val="E0DCF5"/>
          </a:solidFill>
          <a:effectLst>
            <a:softEdge rad="31750"/>
          </a:effectLst>
        </p:spPr>
        <p:txBody>
          <a:bodyPr wrap="square">
            <a:spAutoFit/>
          </a:bodyPr>
          <a:lstStyle/>
          <a:p>
            <a:pPr algn="ctr"/>
            <a:endParaRPr lang="en-IN" sz="200" b="1" dirty="0">
              <a:solidFill>
                <a:schemeClr val="accent5">
                  <a:lumMod val="75000"/>
                </a:schemeClr>
              </a:solidFill>
              <a:latin typeface="Gayathri" panose="00000503000000000000" pitchFamily="2" charset="0"/>
              <a:cs typeface="Gayathri" panose="00000503000000000000" pitchFamily="2" charset="0"/>
            </a:endParaRPr>
          </a:p>
          <a:p>
            <a:pPr algn="ctr"/>
            <a:r>
              <a:rPr lang="ml" sz="1600" b="1" dirty="0">
                <a:solidFill>
                  <a:schemeClr val="accent5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chemeClr val="accent5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ഈ കാര്യം നീയും പുത്രന്മാരും ഒരു നിത്യനിയമമായി ആചരിക്കേണം.</a:t>
            </a:r>
            <a:r>
              <a:rPr lang="ml" sz="1600" b="1" dirty="0">
                <a:solidFill>
                  <a:schemeClr val="accent5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" </a:t>
            </a:r>
            <a:r>
              <a:rPr lang="ml" sz="1200" b="1" dirty="0">
                <a:solidFill>
                  <a:schemeClr val="accent5">
                    <a:lumMod val="75000"/>
                  </a:schemeClr>
                </a:solidFill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12:24).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48986F-06DB-F4D9-7029-99ED554DB621}"/>
              </a:ext>
            </a:extLst>
          </p:cNvPr>
          <p:cNvSpPr txBox="1"/>
          <p:nvPr/>
        </p:nvSpPr>
        <p:spPr>
          <a:xfrm>
            <a:off x="61318" y="1220824"/>
            <a:ext cx="61870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മിസ്രയീമിൽ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നിന്ന് അവരെ പുറത്തുകൊണ്ടുവരുന്നതിനു മുമ്പുതന്നെ, ദൈവം എബ്രായ കുടുംബങ്ങളെ അവരുടെ ചരിത്രം എല്ലാ വർഷവും അവരുടെ കുട്ടികൾക്ക് പറഞ്ഞുകൊടുത്ത് സംരക്ഷിക്കാൻ പഠിപ്പിച്ചു (പുറ. 12:24-27).</a:t>
            </a:r>
          </a:p>
        </p:txBody>
      </p:sp>
      <p:pic>
        <p:nvPicPr>
          <p:cNvPr id="4" name="Imagen 3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7A700300-260D-7AD3-A63A-05317A1C5E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43044" y="1382749"/>
            <a:ext cx="5834657" cy="35541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chemeClr val="accent4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359153B-C833-2BDF-0E7D-C513C96842AC}"/>
              </a:ext>
            </a:extLst>
          </p:cNvPr>
          <p:cNvSpPr txBox="1"/>
          <p:nvPr/>
        </p:nvSpPr>
        <p:spPr>
          <a:xfrm>
            <a:off x="6095999" y="514405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ഇതിൽ നമുക്ക് വളരെ പ്രത്യേകമായ ഒരു പാഠം അടങ്ങിയിരിക്കുന്നു. നമ്മുടെ വിശ്വാസം നമ്മുടെ കുട്ടികൾക്ക് പകർന്നു നൽകണം. ചരിത്രത്തിൽ മാത്രമല്ല, നമ്മുടെ സ്വന്തം ജീവിതത്തിലും ദൈവം ചെയ്ത കാര്യങ്ങളെക്കുറിച്ച് നാം അവരോട് പറയണം. നാം അവ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നെ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വണങ്ങി ആരാധിക്കണം (പുറ. 12:27).</a:t>
            </a:r>
          </a:p>
        </p:txBody>
      </p:sp>
      <p:pic>
        <p:nvPicPr>
          <p:cNvPr id="9" name="Imagen 8" descr="Un grupo de personas sentadas frente a una mesa con una computadora&#10;&#10;El contenido generado por IA puede ser incorrecto.">
            <a:extLst>
              <a:ext uri="{FF2B5EF4-FFF2-40B4-BE49-F238E27FC236}">
                <a16:creationId xmlns:a16="http://schemas.microsoft.com/office/drawing/2014/main" id="{3AC2646C-EB02-DCF1-9749-5A238304438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7650" y="4066835"/>
            <a:ext cx="5566032" cy="2708435"/>
          </a:xfrm>
          <a:prstGeom prst="round2DiagRect">
            <a:avLst>
              <a:gd name="adj1" fmla="val 0"/>
              <a:gd name="adj2" fmla="val 27079"/>
            </a:avLst>
          </a:prstGeom>
          <a:ln w="57150" cap="sq">
            <a:solidFill>
              <a:schemeClr val="accent5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1406881-FCE4-C901-236C-AB3E58A00584}"/>
              </a:ext>
            </a:extLst>
          </p:cNvPr>
          <p:cNvSpPr txBox="1"/>
          <p:nvPr/>
        </p:nvSpPr>
        <p:spPr>
          <a:xfrm>
            <a:off x="61318" y="3169548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വിമോചനത്തിന്റെ കഥ വിശദമായി വിശദീകരിക്കേണ്ടതുണ്ടായിരുന്നു, ആദ്യ വ്യക്തിയിൽ തന്നെ (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ആവ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.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26:5-9).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3DBDED7-CC92-6F0C-8FE8-53F70956643D}"/>
              </a:ext>
            </a:extLst>
          </p:cNvPr>
          <p:cNvSpPr txBox="1"/>
          <p:nvPr/>
        </p:nvSpPr>
        <p:spPr>
          <a:xfrm>
            <a:off x="61318" y="2342138"/>
            <a:ext cx="603468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അന്നുമുതൽ, പെസഹാ ഒരു കുടുംബ ആഘോഷമായിരിക്കും. മാതാപിതാക്കൾക്ക് ദൈവപരിജ്ഞാനം തങ്ങളുടെ കുട്ടികൾക്ക് പകർന്നു നൽകാനുള്ള ഒരു അവസരം.</a:t>
            </a:r>
          </a:p>
        </p:txBody>
      </p:sp>
    </p:spTree>
    <p:extLst>
      <p:ext uri="{BB962C8B-B14F-4D97-AF65-F5344CB8AC3E}">
        <p14:creationId xmlns:p14="http://schemas.microsoft.com/office/powerpoint/2010/main" val="2457009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/>
      <p:bldP spid="8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1B19C20-28F9-C49E-29F2-B95B14A129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599128"/>
          </a:xfrm>
          <a:prstGeom prst="rect">
            <a:avLst/>
          </a:prstGeom>
          <a:blipFill dpi="0" rotWithShape="1"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178CD3-73B4-1943-EDBC-64A7599E51AD}"/>
              </a:ext>
            </a:extLst>
          </p:cNvPr>
          <p:cNvSpPr txBox="1"/>
          <p:nvPr/>
        </p:nvSpPr>
        <p:spPr>
          <a:xfrm>
            <a:off x="0" y="60156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5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പത്താമത്തെ </a:t>
            </a:r>
            <a:r>
              <a:rPr lang="ml-IN" sz="5400" b="1" spc="50" dirty="0">
                <a:ln w="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ബാധ</a:t>
            </a:r>
            <a:endParaRPr lang="ml" sz="5400" b="1" spc="50" dirty="0">
              <a:ln w="0"/>
              <a:solidFill>
                <a:schemeClr val="accent4">
                  <a:lumMod val="40000"/>
                  <a:lumOff val="6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943FDC-1CDA-6490-7383-6EC275772F0B}"/>
              </a:ext>
            </a:extLst>
          </p:cNvPr>
          <p:cNvSpPr txBox="1"/>
          <p:nvPr/>
        </p:nvSpPr>
        <p:spPr>
          <a:xfrm>
            <a:off x="492918" y="889865"/>
            <a:ext cx="112061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l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</a:t>
            </a:r>
            <a:r>
              <a:rPr lang="ml-IN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അർദ്ധരാത്രിയിലോ, സിംഹാസനത്തിലിരുന്ന ഫറവോന്റെ ആദ്യജാതൻ മുതൽ കുണ്ടറയിൽ കിടന്ന തടവുകാരന്റെ ആദ്യജാതൻ വരെയും മിസ്രയീംദേശത്തിലെ ആദ്യജാതന്മാരെയും മൃഗങ്ങളുടെ കടിഞ്ഞൂലുകളെയും എല്ലാം യഹോവ സംഹരിച്ചു.</a:t>
            </a:r>
            <a:r>
              <a:rPr lang="ml" sz="16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" </a:t>
            </a:r>
            <a:r>
              <a:rPr lang="ml" sz="1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(പുറപ്പാട് 12:29).</a:t>
            </a:r>
            <a:endParaRPr lang="es-ES" sz="1600" b="1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B45B36-01A1-773C-758C-65E0ADAFE0C6}"/>
              </a:ext>
            </a:extLst>
          </p:cNvPr>
          <p:cNvSpPr txBox="1"/>
          <p:nvPr/>
        </p:nvSpPr>
        <p:spPr>
          <a:xfrm>
            <a:off x="352421" y="1704975"/>
            <a:ext cx="61305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ഫറവോൻ എല്ലാ എബ്രായ ആൺകുട്ടികളെയും കൊല്ലാൻ ഉത്തരവിട്ടിരുന്നു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 (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ഒഴിവാക്കലുകളൊന്നുമില്ലാതെ</a:t>
            </a:r>
            <a:r>
              <a:rPr lang="en-IN" b="1" dirty="0">
                <a:latin typeface="Gayathri" panose="00000503000000000000" pitchFamily="2" charset="0"/>
                <a:cs typeface="Gayathri" panose="00000503000000000000" pitchFamily="2" charset="0"/>
              </a:rPr>
              <a:t>) 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(പുറ. 1:22). ആദ്യജാതന് മാത്രമേ സോപാധികമായ മരണം ദൈവം നിശ്ചയിച്ചിട്ടുള്ളൂ (പുറ. 12:29). കുഞ്ഞാടിന്റെ രക്തം അഭിഷേകം ചെയ്യാത്ത എല്ലാ വീട്ടിലും, കുറഞ്ഞത് ഒരാൾ മരിച്ചു (പുറ. 12:30).</a:t>
            </a:r>
          </a:p>
        </p:txBody>
      </p:sp>
      <p:pic>
        <p:nvPicPr>
          <p:cNvPr id="4" name="Imagen 3" descr="Imagen que contiene tabla, hombre, frente, grande&#10;&#10;El contenido generado por IA puede ser incorrecto.">
            <a:extLst>
              <a:ext uri="{FF2B5EF4-FFF2-40B4-BE49-F238E27FC236}">
                <a16:creationId xmlns:a16="http://schemas.microsoft.com/office/drawing/2014/main" id="{9231FAAB-C32B-6A6D-B3F8-AA759075AC0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97991" y="1704975"/>
            <a:ext cx="4990464" cy="37428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Imagen 7" descr="Forma&#10;&#10;El contenido generado por IA puede ser incorrecto.">
            <a:extLst>
              <a:ext uri="{FF2B5EF4-FFF2-40B4-BE49-F238E27FC236}">
                <a16:creationId xmlns:a16="http://schemas.microsoft.com/office/drawing/2014/main" id="{8E4B5F32-BB9E-E8A6-A750-297897B3C2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97991" y="5553670"/>
            <a:ext cx="4990464" cy="11266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35B9B40C-BFC9-C32E-4811-9C747362FE74}"/>
              </a:ext>
            </a:extLst>
          </p:cNvPr>
          <p:cNvSpPr txBox="1"/>
          <p:nvPr/>
        </p:nvSpPr>
        <p:spPr>
          <a:xfrm>
            <a:off x="3067050" y="4955470"/>
            <a:ext cx="394874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ഫറവോന്റെ കാര്യത്തിലെന്നപോലെ, നമ്മുടെ പാപം മറ്റുള്ളവരെ പ്രതികൂലമായി ബാധിച്ചേക്കാം. എന്നാൽ, മോശയുടെ കാര്യത്തിലെന്നപോലെ, നമ്മുടെ വിശ്വസ്തതയും സ്ഥിരതയും പലരെയും രക്ഷിക്കും.</a:t>
            </a:r>
          </a:p>
        </p:txBody>
      </p:sp>
      <p:pic>
        <p:nvPicPr>
          <p:cNvPr id="12" name="Imagen 11" descr="Grupo de personas posando delante de una montaña&#10;&#10;El contenido generado por IA puede ser incorrecto.">
            <a:extLst>
              <a:ext uri="{FF2B5EF4-FFF2-40B4-BE49-F238E27FC236}">
                <a16:creationId xmlns:a16="http://schemas.microsoft.com/office/drawing/2014/main" id="{213BFB99-7BF2-4906-F716-E376DABFF2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85737" y="4923115"/>
            <a:ext cx="2799713" cy="1819036"/>
          </a:xfrm>
          <a:prstGeom prst="snip2DiagRect">
            <a:avLst>
              <a:gd name="adj1" fmla="val 18182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860B9-2BAE-3D58-6514-5197E2BFE40D}"/>
              </a:ext>
            </a:extLst>
          </p:cNvPr>
          <p:cNvSpPr txBox="1"/>
          <p:nvPr/>
        </p:nvSpPr>
        <p:spPr>
          <a:xfrm>
            <a:off x="352422" y="4133366"/>
            <a:ext cx="666337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ഒരു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ദൈവവും സഹായത്തിനായി കൈ ഉയർത്തിയില്ല, ദുരന്തം തടയാൻ ഫറവോനും ഒന്നും ചെയ്യാൻ കഴിഞ്ഞില്ല.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E01D5EBF-37BC-BDA2-DD6A-5D9639AF333A}"/>
              </a:ext>
            </a:extLst>
          </p:cNvPr>
          <p:cNvSpPr txBox="1"/>
          <p:nvPr/>
        </p:nvSpPr>
        <p:spPr>
          <a:xfrm>
            <a:off x="352421" y="3214032"/>
            <a:ext cx="591026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ഫറവോൻ പ്രതിനിധിയായിരുന്ന </a:t>
            </a:r>
            <a:r>
              <a:rPr lang="ml-IN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b="1" dirty="0">
                <a:latin typeface="Gayathri" panose="00000503000000000000" pitchFamily="2" charset="0"/>
                <a:cs typeface="Gayathri" panose="00000503000000000000" pitchFamily="2" charset="0"/>
              </a:rPr>
              <a:t> ദേവന്മാരുടെ മേൽ ദൈവത്തിന്റെ ന്യായവിധികൾ പൂർണ്ണമായി പതിച്ചു (പുറ. 12:12).</a:t>
            </a:r>
          </a:p>
        </p:txBody>
      </p:sp>
    </p:spTree>
    <p:extLst>
      <p:ext uri="{BB962C8B-B14F-4D97-AF65-F5344CB8AC3E}">
        <p14:creationId xmlns:p14="http://schemas.microsoft.com/office/powerpoint/2010/main" val="44887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7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0C51ACB-4107-457D-2759-44A07F26F37B}"/>
              </a:ext>
            </a:extLst>
          </p:cNvPr>
          <p:cNvSpPr txBox="1"/>
          <p:nvPr/>
        </p:nvSpPr>
        <p:spPr>
          <a:xfrm>
            <a:off x="827925" y="362264"/>
            <a:ext cx="1074127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“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രുടെ വീടുകളിൽ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സ്രായേല്യരിൽ ആരെങ്കിലും ഉണ്ടെങ്കിൽ, അവർ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സംഹാരകനായ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 ദൂതന്റെ കൈയാൽ വീഴും എന്നതിനാൽ, തങ്ങളെയും അവരുടെ മക്കളെയും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രിൽ നിന്ന് വേർപെടുത്തി സ്വന്തം വീടുകളിൽ കൂട്ടിച്ചേർക്കാൻ അവർ ആവശ്യപ്പെട്ടു. പെസഹാ പെരുന്നാൾ ഒരു നിയമമായി ആചരിക്കാനും അവരോട് നിർദ്ദേശിക്കപ്പെട്ടു, അവരുടെ കുട്ടികൾ അത്തരമൊരു സേവനത്തിന്റെ അർത്ഥം എന്താണെന്ന് അന്വേഷിക്കുമ്പോൾ,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മിസ്രയീമി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ലെ അവരുടെ അത്ഭുതകരമായ സംരക്ഷണത്തെക്കുറിച്ച് അവരോട് പറയണം. മനുഷ്യന്റെ ആദ്യജാതന്മാരെയും മൃഗങ്ങളുടെ ആദ്യജാതന്മാരെയും കൊല്ലാൻ സംഹാരകനായ ദൂതൻ രാത്രിയിൽ പുറപ്പെട്ടപ്പോൾ, അവൻ അവരുടെ വീടുകളെ കടന്നുപോയി, വാതിലുകളിൽ രക്തത്തിന്റെ അടയാളമുള്ള എബ്രായരിൽ ആരെയും കൊന്നില്ല. […] ദൈവത്തിന്റെ ദൂതൻ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മിസ്രയീമ്യ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രുടെ ആദ്യജാതന്മാരെ കൊല്ലുന്ന ആ ഭയാനകമായ രാത്രിയിൽ, അവരുടെ കുടുംബങ്ങളോടൊപ്പം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സ്രായേല്യരുടെ വീടുകളിൽ വരാൻ അവർ [ചില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മിസ്രയീം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കാർ] അപേക്ഷിച്ചു. അവർ ആരാധിച്ചിരുന്ന അവരുടെ ദൈവങ്ങൾ അറിവില്ലാത്തവരാണെന്നും രക്ഷിക്കാനോ നശിപ്പിക്കാനോ അവർക്ക് അധികാരമില്ലെന്നും അവർക്ക് ബോധ്യപ്പെട്ടു.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യി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സ്രായേല്യർ</a:t>
            </a:r>
            <a:r>
              <a:rPr lang="en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,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 വിശ്വാസികളായ </a:t>
            </a:r>
            <a:r>
              <a:rPr lang="ml-IN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മിസ്രയീം</a:t>
            </a:r>
            <a:r>
              <a:rPr lang="ml" sz="2300" b="1" dirty="0">
                <a:latin typeface="Gayathri" panose="00000503000000000000" pitchFamily="2" charset="0"/>
                <a:cs typeface="Gayathri" panose="00000503000000000000" pitchFamily="2" charset="0"/>
              </a:rPr>
              <a:t>കാരെ അവരുടെ വീടുകളിലേക്ക് സ്വാഗതം ചെയ്‌തു.”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098239-F60A-6581-35EE-6759B62CD10E}"/>
              </a:ext>
            </a:extLst>
          </p:cNvPr>
          <p:cNvSpPr txBox="1"/>
          <p:nvPr/>
        </p:nvSpPr>
        <p:spPr>
          <a:xfrm>
            <a:off x="8014002" y="6480572"/>
            <a:ext cx="37289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ml" sz="14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EGW ( ആത്മീയ </a:t>
            </a:r>
            <a:r>
              <a:rPr lang="ml-IN" sz="14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വരങ്ങൾ</a:t>
            </a:r>
            <a:r>
              <a:rPr lang="ml" sz="1400" b="1" dirty="0">
                <a:solidFill>
                  <a:srgbClr val="D0CFBD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yathri" panose="00000503000000000000" pitchFamily="2" charset="0"/>
                <a:cs typeface="Gayathri" panose="00000503000000000000" pitchFamily="2" charset="0"/>
              </a:rPr>
              <a:t>, വാല്യം 3, പേജ് 223)</a:t>
            </a:r>
            <a:endParaRPr lang="es-ES" sz="1400" b="1" dirty="0">
              <a:solidFill>
                <a:srgbClr val="D0CFBD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yathri" panose="00000503000000000000" pitchFamily="2" charset="0"/>
              <a:cs typeface="Gayathri" panose="000005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77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942</Words>
  <Application>Microsoft Office PowerPoint</Application>
  <PresentationFormat>Panorámica</PresentationFormat>
  <Paragraphs>57</Paragraphs>
  <Slides>9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Gayathri</vt:lpstr>
      <vt:lpstr>Arial</vt:lpstr>
      <vt:lpstr>Aptos Display</vt:lpstr>
      <vt:lpstr>Aptos</vt:lpstr>
      <vt:lpstr>Kerala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123</cp:revision>
  <dcterms:created xsi:type="dcterms:W3CDTF">2025-07-05T15:06:32Z</dcterms:created>
  <dcterms:modified xsi:type="dcterms:W3CDTF">2025-08-02T04:50:03Z</dcterms:modified>
</cp:coreProperties>
</file>