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8"/>
  </p:notesMasterIdLst>
  <p:sldIdLst>
    <p:sldId id="307" r:id="rId3"/>
    <p:sldId id="315" r:id="rId4"/>
    <p:sldId id="257" r:id="rId5"/>
    <p:sldId id="312" r:id="rId6"/>
    <p:sldId id="259" r:id="rId7"/>
    <p:sldId id="308" r:id="rId8"/>
    <p:sldId id="302" r:id="rId9"/>
    <p:sldId id="311" r:id="rId10"/>
    <p:sldId id="309" r:id="rId11"/>
    <p:sldId id="303" r:id="rId12"/>
    <p:sldId id="263" r:id="rId13"/>
    <p:sldId id="305" r:id="rId14"/>
    <p:sldId id="314" r:id="rId15"/>
    <p:sldId id="301" r:id="rId16"/>
    <p:sldId id="304" r:id="rId17"/>
  </p:sldIdLst>
  <p:sldSz cx="12192000" cy="6858000"/>
  <p:notesSz cx="6858000" cy="9144000"/>
  <p:embeddedFontLst>
    <p:embeddedFont>
      <p:font typeface="Gayathri" panose="020B0604020202020204" charset="0"/>
      <p:regular r:id="rId19"/>
      <p:bold r:id="rId20"/>
    </p:embeddedFont>
    <p:embeddedFont>
      <p:font typeface="Gayathri Thin" panose="020B0604020202020204" charset="0"/>
      <p:bold r:id="rId21"/>
    </p:embeddedFont>
  </p:embeddedFontLst>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65"/>
    <a:srgbClr val="E29961"/>
    <a:srgbClr val="F9E5B3"/>
    <a:srgbClr val="F9EDF6"/>
    <a:srgbClr val="848A32"/>
    <a:srgbClr val="51551F"/>
    <a:srgbClr val="F5F6E6"/>
    <a:srgbClr val="988162"/>
    <a:srgbClr val="54A4DA"/>
    <a:srgbClr val="2C8A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3" d="100"/>
          <a:sy n="33" d="100"/>
        </p:scale>
        <p:origin x="60" y="147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068F729-B0D8-4980-AC64-0621E7BB3C27}" type="doc">
      <dgm:prSet loTypeId="urn:microsoft.com/office/officeart/2008/layout/BendingPictureCaptionList" loCatId="picture" qsTypeId="urn:microsoft.com/office/officeart/2005/8/quickstyle/simple5#1" qsCatId="simple" csTypeId="urn:microsoft.com/office/officeart/2005/8/colors/colorful1#1" csCatId="colorful" phldr="1"/>
      <dgm:spPr/>
      <dgm:t>
        <a:bodyPr/>
        <a:lstStyle/>
        <a:p>
          <a:endParaRPr lang="es-ES"/>
        </a:p>
      </dgm:t>
    </dgm:pt>
    <dgm:pt modelId="{A8175794-1F44-43F7-9D4F-CC296D3B8ADA}">
      <dgm:prSet custT="1"/>
      <dgm:spPr>
        <a:solidFill>
          <a:srgbClr val="634291"/>
        </a:solidFill>
      </dgm:spPr>
      <dgm:t>
        <a:bodyPr/>
        <a:lstStyle/>
        <a:p>
          <a:r>
            <a:rPr lang="en-US" sz="1600" b="1"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സമാഗമന കൂടാരം (വിശുദ്ധവും അതിവിശുദ്ധവുമായ സ്ഥലം)</a:t>
          </a:r>
          <a:endParaRPr lang="en-US" sz="1400" b="1" noProof="0" dirty="0">
            <a:solidFill>
              <a:schemeClr val="bg1"/>
            </a:solidFill>
            <a:effectLst>
              <a:outerShdw blurRad="38100" dist="38100" dir="2700000" algn="tl">
                <a:srgbClr val="000000">
                  <a:alpha val="43137"/>
                </a:srgbClr>
              </a:outerShdw>
            </a:effectLst>
            <a:latin typeface="Gayathri" pitchFamily="2" charset="0"/>
            <a:cs typeface="Gayathri" pitchFamily="2" charset="0"/>
          </a:endParaRPr>
        </a:p>
      </dgm:t>
    </dgm:pt>
    <dgm:pt modelId="{F0AE00BF-6414-4772-BBE2-FCB76B25AF0C}" type="parTrans" cxnId="{37EA62DF-F4EA-4170-8E1F-E82C170298A9}">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1D20D304-46BD-42E0-9F9C-85B0B26C4FE9}" type="sibTrans" cxnId="{37EA62DF-F4EA-4170-8E1F-E82C170298A9}">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62A60772-77E3-41EF-B695-844D585AD676}">
      <dgm:prSet custT="1"/>
      <dgm:spPr>
        <a:solidFill>
          <a:schemeClr val="accent6">
            <a:lumMod val="75000"/>
          </a:schemeClr>
        </a:solidFill>
      </dgm:spPr>
      <dgm:t>
        <a:bodyPr/>
        <a:lstStyle/>
        <a:p>
          <a:r>
            <a:rPr lang="en-US" sz="1800" b="1"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സ്വർണ്ണ പെട്ടകം</a:t>
          </a:r>
        </a:p>
      </dgm:t>
    </dgm:pt>
    <dgm:pt modelId="{C2EC24DE-F274-4295-967E-340C5E75BDC8}" type="parTrans" cxnId="{7939FE3C-3EF4-4027-8855-DD507462AD6B}">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C330FE19-FB0C-4590-9191-FD02861AB264}" type="sibTrans" cxnId="{7939FE3C-3EF4-4027-8855-DD507462AD6B}">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D93E5ED7-03CC-4B04-A65C-F36729DC2ACF}">
      <dgm:prSet custT="1"/>
      <dgm:spPr>
        <a:solidFill>
          <a:schemeClr val="accent3">
            <a:lumMod val="75000"/>
          </a:schemeClr>
        </a:solidFill>
      </dgm:spPr>
      <dgm:t>
        <a:bodyPr/>
        <a:lstStyle/>
        <a:p>
          <a:r>
            <a:rPr lang="en-US" sz="1600" b="1"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കാഴ്ചയപ്പത്തിന്റെ മേശ</a:t>
          </a:r>
        </a:p>
      </dgm:t>
    </dgm:pt>
    <dgm:pt modelId="{A3A198EB-BEF8-446C-B838-6E9DA2C05ECD}" type="parTrans" cxnId="{13785031-60D9-42B3-AA47-7FECBA39BC10}">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33BC448-AF0E-4D02-8D9E-3817BFF4C94C}" type="sibTrans" cxnId="{13785031-60D9-42B3-AA47-7FECBA39BC10}">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7056B05-6AA4-4DF1-8DFA-0E14EAD13190}">
      <dgm:prSet custT="1"/>
      <dgm:spPr>
        <a:solidFill>
          <a:schemeClr val="accent4">
            <a:lumMod val="50000"/>
          </a:schemeClr>
        </a:solidFill>
      </dgm:spPr>
      <dgm:t>
        <a:bodyPr/>
        <a:lstStyle/>
        <a:p>
          <a:r>
            <a:rPr lang="en-US" sz="1800" b="0" i="0" dirty="0">
              <a:latin typeface="Gayathri" pitchFamily="2" charset="0"/>
              <a:cs typeface="Gayathri" pitchFamily="2" charset="0"/>
            </a:rPr>
            <a:t>നില</a:t>
          </a:r>
          <a:r>
            <a:rPr lang="en-US" sz="1800" b="1"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വിളക്ക്</a:t>
          </a:r>
        </a:p>
      </dgm:t>
    </dgm:pt>
    <dgm:pt modelId="{471277E3-DDD9-4B98-A8C4-3735E01A0998}" type="parTrans" cxnId="{0A4BD527-5495-4A4E-AFA4-18B75D806A3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B6CC55A-3B9D-44AF-A973-AF2B22340144}" type="sibTrans" cxnId="{0A4BD527-5495-4A4E-AFA4-18B75D806A3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17BAD6A6-2F19-4EB6-AAA1-374C49B08244}">
      <dgm:prSet custT="1"/>
      <dgm:spPr>
        <a:solidFill>
          <a:srgbClr val="7C2C76"/>
        </a:solidFill>
      </dgm:spPr>
      <dgm:t>
        <a:bodyPr/>
        <a:lstStyle/>
        <a:p>
          <a:r>
            <a:rPr lang="en-US" sz="1800" b="1"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ധൂപപീഠം</a:t>
          </a:r>
        </a:p>
      </dgm:t>
    </dgm:pt>
    <dgm:pt modelId="{F698063D-9D82-4FC6-A429-F8F57A9C7830}" type="parTrans" cxnId="{23E687F3-142E-4940-A9EB-9163A11FA00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2C3F37E-4F95-451D-A621-0E808EB62E75}" type="sibTrans" cxnId="{23E687F3-142E-4940-A9EB-9163A11FA00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2A804092-943E-4C89-B691-7CE01EEB0EC6}">
      <dgm:prSet custT="1"/>
      <dgm:spPr>
        <a:solidFill>
          <a:srgbClr val="FF0000"/>
        </a:solidFill>
      </dgm:spPr>
      <dgm:t>
        <a:bodyPr/>
        <a:lstStyle/>
        <a:p>
          <a:r>
            <a:rPr lang="en-US" sz="1800" b="1"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യാഗപീഠം</a:t>
          </a:r>
        </a:p>
      </dgm:t>
    </dgm:pt>
    <dgm:pt modelId="{55FF9B94-518F-4D39-85C0-3EACCB1C5A46}" type="parTrans" cxnId="{E980D5D6-8883-4CA4-A282-8D30046836A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BB11BA54-B93E-4F77-8351-C8A0A9659F34}" type="sibTrans" cxnId="{E980D5D6-8883-4CA4-A282-8D30046836A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6B7244AE-9981-405E-9456-33B09CD81279}">
      <dgm:prSet custT="1"/>
      <dgm:spPr>
        <a:solidFill>
          <a:srgbClr val="0070C0"/>
        </a:solidFill>
      </dgm:spPr>
      <dgm:t>
        <a:bodyPr/>
        <a:lstStyle/>
        <a:p>
          <a:r>
            <a:rPr lang="en-US" sz="1800" b="1"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താമ്രത്തൊട്ടി</a:t>
          </a:r>
        </a:p>
      </dgm:t>
    </dgm:pt>
    <dgm:pt modelId="{32168B3B-1A17-42B0-8C91-83CE5B3BFB14}" type="parTrans" cxnId="{6F677A33-EF91-4942-AB16-CDE6229453A3}">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250373F9-26E7-4155-BA2A-1BC1846F5740}" type="sibTrans" cxnId="{6F677A33-EF91-4942-AB16-CDE6229453A3}">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AF4DE412-F98E-4ECF-8759-AF0EF0885B1F}">
      <dgm:prSet custT="1"/>
      <dgm:spPr>
        <a:solidFill>
          <a:schemeClr val="bg1">
            <a:lumMod val="50000"/>
          </a:schemeClr>
        </a:solidFill>
      </dgm:spPr>
      <dgm:t>
        <a:bodyPr/>
        <a:lstStyle/>
        <a:p>
          <a:r>
            <a:rPr lang="en-US" sz="1800" b="1"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പ്രാകാരം</a:t>
          </a:r>
        </a:p>
      </dgm:t>
    </dgm:pt>
    <dgm:pt modelId="{1FD84828-66FB-40BD-88C0-68ED99EE9C7E}" type="parTrans" cxnId="{BBDBAAB2-3FD9-47BF-BDE0-D1C0B315954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0BF4F7B-EEA4-47AB-A8AA-DF23027B4270}" type="sibTrans" cxnId="{BBDBAAB2-3FD9-47BF-BDE0-D1C0B315954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44FA8FA-AC7E-4248-BD7A-EEF03BED24B1}">
      <dgm:prSet custT="1"/>
      <dgm:spPr>
        <a:solidFill>
          <a:srgbClr val="009679"/>
        </a:solidFill>
      </dgm:spPr>
      <dgm:t>
        <a:bodyPr/>
        <a:lstStyle/>
        <a:p>
          <a:r>
            <a:rPr lang="en-US" sz="1800" b="1"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ഏഫോദ്</a:t>
          </a:r>
        </a:p>
      </dgm:t>
    </dgm:pt>
    <dgm:pt modelId="{6B7B2FA7-8526-4447-B1CB-647566086DB5}" type="parTrans" cxnId="{D2243F2D-CB05-4153-B4D9-AC7C0559EA9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A368B336-4891-4835-ADAE-4D8AD98A322F}" type="sibTrans" cxnId="{D2243F2D-CB05-4153-B4D9-AC7C0559EA9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C76CE66-F1D9-4C4A-9A85-5DA8EB30733C}">
      <dgm:prSet custT="1"/>
      <dgm:spPr>
        <a:solidFill>
          <a:srgbClr val="FA7D00"/>
        </a:solidFill>
      </dgm:spPr>
      <dgm:t>
        <a:bodyPr/>
        <a:lstStyle/>
        <a:p>
          <a:r>
            <a:rPr lang="en-US" sz="1800" b="1"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പ്രത്യേക</a:t>
          </a:r>
          <a:r>
            <a:rPr lang="en-IN" sz="1800" b="1"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 </a:t>
          </a:r>
          <a:r>
            <a:rPr lang="en-US" sz="1800" b="1"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കീശ</a:t>
          </a:r>
        </a:p>
      </dgm:t>
    </dgm:pt>
    <dgm:pt modelId="{66ECDF88-71A0-445F-A87F-E29A6311FAD1}" type="parTrans" cxnId="{FA0CDC87-2F85-4104-9CB7-85BB4546631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B6756BA-BD25-4B88-A7BC-07E33D42F1E3}" type="sibTrans" cxnId="{FA0CDC87-2F85-4104-9CB7-85BB4546631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0FA390D-A304-4FF4-8B16-9E68199DF3DA}">
      <dgm:prSet custT="1"/>
      <dgm:spPr>
        <a:solidFill>
          <a:schemeClr val="accent1"/>
        </a:solidFill>
      </dgm:spPr>
      <dgm:t>
        <a:bodyPr/>
        <a:lstStyle/>
        <a:p>
          <a:r>
            <a:rPr lang="en-US" sz="1800" b="1"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ബാക്കി വസ്ത്രങ്ങൾ</a:t>
          </a:r>
        </a:p>
      </dgm:t>
    </dgm:pt>
    <dgm:pt modelId="{DA328BCC-9BFE-4643-BC94-1937B50CAA8C}" type="parTrans" cxnId="{E401E2BB-2B36-440E-9437-1E523B294B1D}">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0454CE47-A8FF-433D-A6DF-EA9796AAD4F9}" type="sibTrans" cxnId="{E401E2BB-2B36-440E-9437-1E523B294B1D}">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47D9810-FE78-4AB5-9796-6ED07404A0BC}" type="pres">
      <dgm:prSet presAssocID="{8068F729-B0D8-4980-AC64-0621E7BB3C27}" presName="Name0" presStyleCnt="0">
        <dgm:presLayoutVars>
          <dgm:dir/>
          <dgm:resizeHandles val="exact"/>
        </dgm:presLayoutVars>
      </dgm:prSet>
      <dgm:spPr/>
    </dgm:pt>
    <dgm:pt modelId="{F3E5C4DA-B0B2-4FC4-ADA9-253D33E01AC3}" type="pres">
      <dgm:prSet presAssocID="{A8175794-1F44-43F7-9D4F-CC296D3B8ADA}" presName="composite" presStyleCnt="0"/>
      <dgm:spPr/>
    </dgm:pt>
    <dgm:pt modelId="{3B6AB04C-29B0-4213-8EE0-EB481436E552}" type="pres">
      <dgm:prSet presAssocID="{A8175794-1F44-43F7-9D4F-CC296D3B8ADA}" presName="rect1" presStyleLbl="bgImgPlace1" presStyleIdx="0" presStyleCnt="11" custScaleY="150734" custLinFactNeighborY="-10419"/>
      <dgm:spPr>
        <a:blipFill rotWithShape="1">
          <a:blip xmlns:r="http://schemas.openxmlformats.org/officeDocument/2006/relationships" r:embed="rId1" cstate="screen"/>
          <a:srcRect/>
          <a:stretch>
            <a:fillRect/>
          </a:stretch>
        </a:blipFill>
        <a:ln w="38100">
          <a:solidFill>
            <a:srgbClr val="634291"/>
          </a:solidFill>
        </a:ln>
      </dgm:spPr>
    </dgm:pt>
    <dgm:pt modelId="{D390EC06-B602-440F-8428-F7F620A0B436}" type="pres">
      <dgm:prSet presAssocID="{A8175794-1F44-43F7-9D4F-CC296D3B8ADA}" presName="wedgeRectCallout1" presStyleLbl="node1" presStyleIdx="0" presStyleCnt="11" custScaleY="212804" custLinFactNeighborX="-1322" custLinFactNeighborY="81388">
        <dgm:presLayoutVars>
          <dgm:bulletEnabled val="1"/>
        </dgm:presLayoutVars>
      </dgm:prSet>
      <dgm:spPr/>
    </dgm:pt>
    <dgm:pt modelId="{3C125041-7166-4648-95A6-62B3DC1A5FA3}" type="pres">
      <dgm:prSet presAssocID="{1D20D304-46BD-42E0-9F9C-85B0B26C4FE9}" presName="sibTrans" presStyleCnt="0"/>
      <dgm:spPr/>
    </dgm:pt>
    <dgm:pt modelId="{7F0F27EA-ECF0-4D15-806F-1B45EE8F8609}" type="pres">
      <dgm:prSet presAssocID="{62A60772-77E3-41EF-B695-844D585AD676}" presName="composite" presStyleCnt="0"/>
      <dgm:spPr/>
    </dgm:pt>
    <dgm:pt modelId="{347916EE-925A-4670-ACCD-446503FD5831}" type="pres">
      <dgm:prSet presAssocID="{62A60772-77E3-41EF-B695-844D585AD676}" presName="rect1" presStyleLbl="bgImgPlace1" presStyleIdx="1" presStyleCnt="11" custScaleY="150734" custLinFactNeighborY="-21539"/>
      <dgm:spPr>
        <a:blipFill dpi="0" rotWithShape="1">
          <a:blip xmlns:r="http://schemas.openxmlformats.org/officeDocument/2006/relationships" r:embed="rId2" cstate="screen"/>
          <a:srcRect/>
          <a:stretch>
            <a:fillRect/>
          </a:stretch>
        </a:blipFill>
        <a:ln w="38100">
          <a:solidFill>
            <a:srgbClr val="997300"/>
          </a:solidFill>
        </a:ln>
      </dgm:spPr>
    </dgm:pt>
    <dgm:pt modelId="{FC1E61E0-495C-475F-AA0F-825504F36D01}" type="pres">
      <dgm:prSet presAssocID="{62A60772-77E3-41EF-B695-844D585AD676}" presName="wedgeRectCallout1" presStyleLbl="node1" presStyleIdx="1" presStyleCnt="11">
        <dgm:presLayoutVars>
          <dgm:bulletEnabled val="1"/>
        </dgm:presLayoutVars>
      </dgm:prSet>
      <dgm:spPr/>
    </dgm:pt>
    <dgm:pt modelId="{604AC99E-27DF-4950-B85D-85FB1B4C0126}" type="pres">
      <dgm:prSet presAssocID="{C330FE19-FB0C-4590-9191-FD02861AB264}" presName="sibTrans" presStyleCnt="0"/>
      <dgm:spPr/>
    </dgm:pt>
    <dgm:pt modelId="{9362D336-5EF7-4C47-9456-B6DEE1F4F05B}" type="pres">
      <dgm:prSet presAssocID="{D93E5ED7-03CC-4B04-A65C-F36729DC2ACF}" presName="composite" presStyleCnt="0"/>
      <dgm:spPr/>
    </dgm:pt>
    <dgm:pt modelId="{45C51B78-7F84-4D77-97B8-D234F85857C1}" type="pres">
      <dgm:prSet presAssocID="{D93E5ED7-03CC-4B04-A65C-F36729DC2ACF}" presName="rect1" presStyleLbl="bgImgPlace1" presStyleIdx="2" presStyleCnt="11" custScaleY="150734" custLinFactNeighborY="-21539"/>
      <dgm:spPr>
        <a:blipFill dpi="0" rotWithShape="1">
          <a:blip xmlns:r="http://schemas.openxmlformats.org/officeDocument/2006/relationships" r:embed="rId3" cstate="screen"/>
          <a:srcRect/>
          <a:stretch>
            <a:fillRect/>
          </a:stretch>
        </a:blipFill>
        <a:ln w="38100">
          <a:solidFill>
            <a:srgbClr val="990000"/>
          </a:solidFill>
        </a:ln>
      </dgm:spPr>
    </dgm:pt>
    <dgm:pt modelId="{EADAE55F-F69D-4AD1-8008-AC1263F9B6F0}" type="pres">
      <dgm:prSet presAssocID="{D93E5ED7-03CC-4B04-A65C-F36729DC2ACF}" presName="wedgeRectCallout1" presStyleLbl="node1" presStyleIdx="2" presStyleCnt="11">
        <dgm:presLayoutVars>
          <dgm:bulletEnabled val="1"/>
        </dgm:presLayoutVars>
      </dgm:prSet>
      <dgm:spPr/>
    </dgm:pt>
    <dgm:pt modelId="{6317E300-7DBD-4AD1-9265-A10432F45B3C}" type="pres">
      <dgm:prSet presAssocID="{333BC448-AF0E-4D02-8D9E-3817BFF4C94C}" presName="sibTrans" presStyleCnt="0"/>
      <dgm:spPr/>
    </dgm:pt>
    <dgm:pt modelId="{337819BF-A355-4F20-B16C-4044FC84BCFA}" type="pres">
      <dgm:prSet presAssocID="{87056B05-6AA4-4DF1-8DFA-0E14EAD13190}" presName="composite" presStyleCnt="0"/>
      <dgm:spPr/>
    </dgm:pt>
    <dgm:pt modelId="{13FCF3A8-63AE-4CA8-89D7-45EBD7316758}" type="pres">
      <dgm:prSet presAssocID="{87056B05-6AA4-4DF1-8DFA-0E14EAD13190}" presName="rect1" presStyleLbl="bgImgPlace1" presStyleIdx="3" presStyleCnt="11" custScaleY="150734" custLinFactNeighborY="-21539"/>
      <dgm:spPr>
        <a:blipFill dpi="0" rotWithShape="1">
          <a:blip xmlns:r="http://schemas.openxmlformats.org/officeDocument/2006/relationships" r:embed="rId4" cstate="screen"/>
          <a:srcRect/>
          <a:stretch>
            <a:fillRect b="1610"/>
          </a:stretch>
        </a:blipFill>
        <a:ln w="38100">
          <a:solidFill>
            <a:srgbClr val="B3B300"/>
          </a:solidFill>
        </a:ln>
      </dgm:spPr>
    </dgm:pt>
    <dgm:pt modelId="{FCE28017-B101-4849-A3A6-3F8D9F31B0F1}" type="pres">
      <dgm:prSet presAssocID="{87056B05-6AA4-4DF1-8DFA-0E14EAD13190}" presName="wedgeRectCallout1" presStyleLbl="node1" presStyleIdx="3" presStyleCnt="11">
        <dgm:presLayoutVars>
          <dgm:bulletEnabled val="1"/>
        </dgm:presLayoutVars>
      </dgm:prSet>
      <dgm:spPr/>
    </dgm:pt>
    <dgm:pt modelId="{B4C494F0-E9ED-410E-890A-F712FE2ADC0B}" type="pres">
      <dgm:prSet presAssocID="{3B6CC55A-3B9D-44AF-A973-AF2B22340144}" presName="sibTrans" presStyleCnt="0"/>
      <dgm:spPr/>
    </dgm:pt>
    <dgm:pt modelId="{77468C81-18F6-4A06-8BC6-2C971C701900}" type="pres">
      <dgm:prSet presAssocID="{17BAD6A6-2F19-4EB6-AAA1-374C49B08244}" presName="composite" presStyleCnt="0"/>
      <dgm:spPr/>
    </dgm:pt>
    <dgm:pt modelId="{A3894D9B-1D9B-4D9A-BE86-071850DC0C31}" type="pres">
      <dgm:prSet presAssocID="{17BAD6A6-2F19-4EB6-AAA1-374C49B08244}" presName="rect1" presStyleLbl="bgImgPlace1" presStyleIdx="4" presStyleCnt="11" custScaleY="150734" custLinFactNeighborY="-21539"/>
      <dgm:spPr>
        <a:blipFill dpi="0" rotWithShape="1">
          <a:blip xmlns:r="http://schemas.openxmlformats.org/officeDocument/2006/relationships" r:embed="rId5" cstate="screen"/>
          <a:srcRect/>
          <a:stretch>
            <a:fillRect b="1146"/>
          </a:stretch>
        </a:blipFill>
        <a:ln w="38100">
          <a:solidFill>
            <a:srgbClr val="7C2C76"/>
          </a:solidFill>
        </a:ln>
      </dgm:spPr>
    </dgm:pt>
    <dgm:pt modelId="{4439C5A3-9D16-4EBD-AFB6-24F095A487A4}" type="pres">
      <dgm:prSet presAssocID="{17BAD6A6-2F19-4EB6-AAA1-374C49B08244}" presName="wedgeRectCallout1" presStyleLbl="node1" presStyleIdx="4" presStyleCnt="11">
        <dgm:presLayoutVars>
          <dgm:bulletEnabled val="1"/>
        </dgm:presLayoutVars>
      </dgm:prSet>
      <dgm:spPr/>
    </dgm:pt>
    <dgm:pt modelId="{D1E84494-F314-4963-8169-9572DD7C33F6}" type="pres">
      <dgm:prSet presAssocID="{32C3F37E-4F95-451D-A621-0E808EB62E75}" presName="sibTrans" presStyleCnt="0"/>
      <dgm:spPr/>
    </dgm:pt>
    <dgm:pt modelId="{856F454C-D1E3-424B-9413-4E1CE3B4F4C2}" type="pres">
      <dgm:prSet presAssocID="{2A804092-943E-4C89-B691-7CE01EEB0EC6}" presName="composite" presStyleCnt="0"/>
      <dgm:spPr/>
    </dgm:pt>
    <dgm:pt modelId="{C5AB7DA8-1CA9-4DC3-85B9-19271D3EBDA8}" type="pres">
      <dgm:prSet presAssocID="{2A804092-943E-4C89-B691-7CE01EEB0EC6}" presName="rect1" presStyleLbl="bgImgPlace1" presStyleIdx="5" presStyleCnt="11" custScaleY="150734" custLinFactNeighborY="-21539"/>
      <dgm:spPr>
        <a:blipFill dpi="0" rotWithShape="1">
          <a:blip xmlns:r="http://schemas.openxmlformats.org/officeDocument/2006/relationships" r:embed="rId6" cstate="screen"/>
          <a:srcRect/>
          <a:stretch>
            <a:fillRect/>
          </a:stretch>
        </a:blipFill>
        <a:ln w="38100">
          <a:solidFill>
            <a:srgbClr val="FF0000"/>
          </a:solidFill>
        </a:ln>
      </dgm:spPr>
    </dgm:pt>
    <dgm:pt modelId="{6E832882-63CA-4983-9778-0A5212D2B2A7}" type="pres">
      <dgm:prSet presAssocID="{2A804092-943E-4C89-B691-7CE01EEB0EC6}" presName="wedgeRectCallout1" presStyleLbl="node1" presStyleIdx="5" presStyleCnt="11">
        <dgm:presLayoutVars>
          <dgm:bulletEnabled val="1"/>
        </dgm:presLayoutVars>
      </dgm:prSet>
      <dgm:spPr/>
    </dgm:pt>
    <dgm:pt modelId="{3446B139-96E8-47E4-8B6A-0078F5ACC5D0}" type="pres">
      <dgm:prSet presAssocID="{BB11BA54-B93E-4F77-8351-C8A0A9659F34}" presName="sibTrans" presStyleCnt="0"/>
      <dgm:spPr/>
    </dgm:pt>
    <dgm:pt modelId="{80D58575-6279-4A00-9290-A4695F0C78FA}" type="pres">
      <dgm:prSet presAssocID="{6B7244AE-9981-405E-9456-33B09CD81279}" presName="composite" presStyleCnt="0"/>
      <dgm:spPr/>
    </dgm:pt>
    <dgm:pt modelId="{F573CA93-0982-4CBC-8F89-AEFFDFCDCC07}" type="pres">
      <dgm:prSet presAssocID="{6B7244AE-9981-405E-9456-33B09CD81279}" presName="rect1" presStyleLbl="bgImgPlace1" presStyleIdx="6" presStyleCnt="11" custScaleY="150734" custLinFactNeighborX="58360" custLinFactNeighborY="-16152"/>
      <dgm:spPr>
        <a:blipFill rotWithShape="1">
          <a:blip xmlns:r="http://schemas.openxmlformats.org/officeDocument/2006/relationships" r:embed="rId7" cstate="screen"/>
          <a:srcRect/>
          <a:stretch>
            <a:fillRect/>
          </a:stretch>
        </a:blipFill>
        <a:ln w="38100">
          <a:solidFill>
            <a:srgbClr val="0070C0"/>
          </a:solidFill>
        </a:ln>
      </dgm:spPr>
    </dgm:pt>
    <dgm:pt modelId="{A24DB3D5-00EA-4D74-9CDA-24E7254BEEB4}" type="pres">
      <dgm:prSet presAssocID="{6B7244AE-9981-405E-9456-33B09CD81279}" presName="wedgeRectCallout1" presStyleLbl="node1" presStyleIdx="6" presStyleCnt="11" custScaleX="126146" custLinFactNeighborX="65574" custLinFactNeighborY="22366">
        <dgm:presLayoutVars>
          <dgm:bulletEnabled val="1"/>
        </dgm:presLayoutVars>
      </dgm:prSet>
      <dgm:spPr/>
    </dgm:pt>
    <dgm:pt modelId="{FD61ADF3-EF22-495E-B4E5-62DB8CD1E475}" type="pres">
      <dgm:prSet presAssocID="{250373F9-26E7-4155-BA2A-1BC1846F5740}" presName="sibTrans" presStyleCnt="0"/>
      <dgm:spPr/>
    </dgm:pt>
    <dgm:pt modelId="{3A219293-AAE8-4C51-9C62-212721591BCC}" type="pres">
      <dgm:prSet presAssocID="{AF4DE412-F98E-4ECF-8759-AF0EF0885B1F}" presName="composite" presStyleCnt="0"/>
      <dgm:spPr/>
    </dgm:pt>
    <dgm:pt modelId="{96D61A8B-93EB-4554-B73A-2BF2524C33FB}" type="pres">
      <dgm:prSet presAssocID="{AF4DE412-F98E-4ECF-8759-AF0EF0885B1F}" presName="rect1" presStyleLbl="bgImgPlace1" presStyleIdx="7" presStyleCnt="11" custScaleY="150734" custLinFactNeighborX="48912" custLinFactNeighborY="-16152"/>
      <dgm:spPr>
        <a:blipFill dpi="0" rotWithShape="1">
          <a:blip xmlns:r="http://schemas.openxmlformats.org/officeDocument/2006/relationships" r:embed="rId8" cstate="screen"/>
          <a:srcRect/>
          <a:stretch>
            <a:fillRect/>
          </a:stretch>
        </a:blipFill>
        <a:ln w="38100">
          <a:solidFill>
            <a:srgbClr val="7F7F7F"/>
          </a:solidFill>
        </a:ln>
      </dgm:spPr>
    </dgm:pt>
    <dgm:pt modelId="{42ED99A7-8107-4B56-B369-BA7DC18CFBA0}" type="pres">
      <dgm:prSet presAssocID="{AF4DE412-F98E-4ECF-8759-AF0EF0885B1F}" presName="wedgeRectCallout1" presStyleLbl="node1" presStyleIdx="7" presStyleCnt="11" custLinFactNeighborX="54957" custLinFactNeighborY="22366">
        <dgm:presLayoutVars>
          <dgm:bulletEnabled val="1"/>
        </dgm:presLayoutVars>
      </dgm:prSet>
      <dgm:spPr/>
    </dgm:pt>
    <dgm:pt modelId="{68FF6367-DD5E-4292-BC47-6D9C7FE57ECC}" type="pres">
      <dgm:prSet presAssocID="{30BF4F7B-EEA4-47AB-A8AA-DF23027B4270}" presName="sibTrans" presStyleCnt="0"/>
      <dgm:spPr/>
    </dgm:pt>
    <dgm:pt modelId="{3581BA56-6521-418D-A29C-2A10B2354D7F}" type="pres">
      <dgm:prSet presAssocID="{844FA8FA-AC7E-4248-BD7A-EEF03BED24B1}" presName="composite" presStyleCnt="0"/>
      <dgm:spPr/>
    </dgm:pt>
    <dgm:pt modelId="{C06AF406-4B14-40C6-9E33-B8582148E012}" type="pres">
      <dgm:prSet presAssocID="{844FA8FA-AC7E-4248-BD7A-EEF03BED24B1}" presName="rect1" presStyleLbl="bgImgPlace1" presStyleIdx="8" presStyleCnt="11" custScaleY="150734" custLinFactNeighborX="49465" custLinFactNeighborY="-16152"/>
      <dgm:spPr>
        <a:blipFill dpi="0" rotWithShape="1">
          <a:blip xmlns:r="http://schemas.openxmlformats.org/officeDocument/2006/relationships" r:embed="rId9" cstate="screen"/>
          <a:srcRect/>
          <a:stretch>
            <a:fillRect/>
          </a:stretch>
        </a:blipFill>
        <a:ln w="38100">
          <a:solidFill>
            <a:srgbClr val="009679"/>
          </a:solidFill>
        </a:ln>
      </dgm:spPr>
    </dgm:pt>
    <dgm:pt modelId="{FE707ABA-DF86-4213-A5A0-AB2F4F4789B1}" type="pres">
      <dgm:prSet presAssocID="{844FA8FA-AC7E-4248-BD7A-EEF03BED24B1}" presName="wedgeRectCallout1" presStyleLbl="node1" presStyleIdx="8" presStyleCnt="11" custLinFactNeighborX="55589" custLinFactNeighborY="22366">
        <dgm:presLayoutVars>
          <dgm:bulletEnabled val="1"/>
        </dgm:presLayoutVars>
      </dgm:prSet>
      <dgm:spPr/>
    </dgm:pt>
    <dgm:pt modelId="{F95F2110-3A5F-4A84-9E81-C04B4D7815C7}" type="pres">
      <dgm:prSet presAssocID="{A368B336-4891-4835-ADAE-4D8AD98A322F}" presName="sibTrans" presStyleCnt="0"/>
      <dgm:spPr/>
    </dgm:pt>
    <dgm:pt modelId="{E9BCC2C6-F9C4-4218-A64E-BC3E8A11BBAF}" type="pres">
      <dgm:prSet presAssocID="{8C76CE66-F1D9-4C4A-9A85-5DA8EB30733C}" presName="composite" presStyleCnt="0"/>
      <dgm:spPr/>
    </dgm:pt>
    <dgm:pt modelId="{0FEB24B2-FC00-427A-8726-FB0F4770CDC7}" type="pres">
      <dgm:prSet presAssocID="{8C76CE66-F1D9-4C4A-9A85-5DA8EB30733C}" presName="rect1" presStyleLbl="bgImgPlace1" presStyleIdx="9" presStyleCnt="11" custScaleY="150734" custLinFactNeighborX="47802" custLinFactNeighborY="-16152"/>
      <dgm:spPr>
        <a:blipFill rotWithShape="1">
          <a:blip xmlns:r="http://schemas.openxmlformats.org/officeDocument/2006/relationships" r:embed="rId10" cstate="screen"/>
          <a:srcRect/>
          <a:stretch>
            <a:fillRect/>
          </a:stretch>
        </a:blipFill>
        <a:ln w="38100">
          <a:solidFill>
            <a:srgbClr val="FA7D00"/>
          </a:solidFill>
        </a:ln>
      </dgm:spPr>
    </dgm:pt>
    <dgm:pt modelId="{AEEF0A4A-84B2-4C88-A8B3-4808080E6FE8}" type="pres">
      <dgm:prSet presAssocID="{8C76CE66-F1D9-4C4A-9A85-5DA8EB30733C}" presName="wedgeRectCallout1" presStyleLbl="node1" presStyleIdx="9" presStyleCnt="11" custLinFactNeighborX="53705" custLinFactNeighborY="22366">
        <dgm:presLayoutVars>
          <dgm:bulletEnabled val="1"/>
        </dgm:presLayoutVars>
      </dgm:prSet>
      <dgm:spPr/>
    </dgm:pt>
    <dgm:pt modelId="{92BE1157-367C-419D-A5D0-931A87E767C1}" type="pres">
      <dgm:prSet presAssocID="{8B6756BA-BD25-4B88-A7BC-07E33D42F1E3}" presName="sibTrans" presStyleCnt="0"/>
      <dgm:spPr/>
    </dgm:pt>
    <dgm:pt modelId="{D1DB7618-BAC8-41FB-AD67-5A1EFDD394B2}" type="pres">
      <dgm:prSet presAssocID="{80FA390D-A304-4FF4-8B16-9E68199DF3DA}" presName="composite" presStyleCnt="0"/>
      <dgm:spPr/>
    </dgm:pt>
    <dgm:pt modelId="{23D410F9-38BA-4E6C-A403-BC66A2A410F0}" type="pres">
      <dgm:prSet presAssocID="{80FA390D-A304-4FF4-8B16-9E68199DF3DA}" presName="rect1" presStyleLbl="bgImgPlace1" presStyleIdx="10" presStyleCnt="11" custScaleY="150734" custLinFactNeighborX="48944" custLinFactNeighborY="-16152"/>
      <dgm:spPr>
        <a:blipFill dpi="0" rotWithShape="1">
          <a:blip xmlns:r="http://schemas.openxmlformats.org/officeDocument/2006/relationships" r:embed="rId11" cstate="screen"/>
          <a:srcRect/>
          <a:stretch>
            <a:fillRect/>
          </a:stretch>
        </a:blipFill>
        <a:ln w="38100">
          <a:solidFill>
            <a:srgbClr val="CC00CC"/>
          </a:solidFill>
        </a:ln>
      </dgm:spPr>
    </dgm:pt>
    <dgm:pt modelId="{35A015F5-4AE6-4EAD-BD33-2682AF2962E5}" type="pres">
      <dgm:prSet presAssocID="{80FA390D-A304-4FF4-8B16-9E68199DF3DA}" presName="wedgeRectCallout1" presStyleLbl="node1" presStyleIdx="10" presStyleCnt="11" custLinFactNeighborX="57241" custLinFactNeighborY="22366">
        <dgm:presLayoutVars>
          <dgm:bulletEnabled val="1"/>
        </dgm:presLayoutVars>
      </dgm:prSet>
      <dgm:spPr/>
    </dgm:pt>
  </dgm:ptLst>
  <dgm:cxnLst>
    <dgm:cxn modelId="{C0752A27-CDDC-4235-B77A-0D91D3ECBE49}" type="presOf" srcId="{8C76CE66-F1D9-4C4A-9A85-5DA8EB30733C}" destId="{AEEF0A4A-84B2-4C88-A8B3-4808080E6FE8}" srcOrd="0" destOrd="0" presId="urn:microsoft.com/office/officeart/2008/layout/BendingPictureCaptionList"/>
    <dgm:cxn modelId="{0A4BD527-5495-4A4E-AFA4-18B75D806A3C}" srcId="{8068F729-B0D8-4980-AC64-0621E7BB3C27}" destId="{87056B05-6AA4-4DF1-8DFA-0E14EAD13190}" srcOrd="3" destOrd="0" parTransId="{471277E3-DDD9-4B98-A8C4-3735E01A0998}" sibTransId="{3B6CC55A-3B9D-44AF-A973-AF2B22340144}"/>
    <dgm:cxn modelId="{D2243F2D-CB05-4153-B4D9-AC7C0559EA94}" srcId="{8068F729-B0D8-4980-AC64-0621E7BB3C27}" destId="{844FA8FA-AC7E-4248-BD7A-EEF03BED24B1}" srcOrd="8" destOrd="0" parTransId="{6B7B2FA7-8526-4447-B1CB-647566086DB5}" sibTransId="{A368B336-4891-4835-ADAE-4D8AD98A322F}"/>
    <dgm:cxn modelId="{13785031-60D9-42B3-AA47-7FECBA39BC10}" srcId="{8068F729-B0D8-4980-AC64-0621E7BB3C27}" destId="{D93E5ED7-03CC-4B04-A65C-F36729DC2ACF}" srcOrd="2" destOrd="0" parTransId="{A3A198EB-BEF8-446C-B838-6E9DA2C05ECD}" sibTransId="{333BC448-AF0E-4D02-8D9E-3817BFF4C94C}"/>
    <dgm:cxn modelId="{6F677A33-EF91-4942-AB16-CDE6229453A3}" srcId="{8068F729-B0D8-4980-AC64-0621E7BB3C27}" destId="{6B7244AE-9981-405E-9456-33B09CD81279}" srcOrd="6" destOrd="0" parTransId="{32168B3B-1A17-42B0-8C91-83CE5B3BFB14}" sibTransId="{250373F9-26E7-4155-BA2A-1BC1846F5740}"/>
    <dgm:cxn modelId="{7939FE3C-3EF4-4027-8855-DD507462AD6B}" srcId="{8068F729-B0D8-4980-AC64-0621E7BB3C27}" destId="{62A60772-77E3-41EF-B695-844D585AD676}" srcOrd="1" destOrd="0" parTransId="{C2EC24DE-F274-4295-967E-340C5E75BDC8}" sibTransId="{C330FE19-FB0C-4590-9191-FD02861AB264}"/>
    <dgm:cxn modelId="{0E8A9764-C9F3-40E8-8267-D9AA077988DE}" type="presOf" srcId="{8068F729-B0D8-4980-AC64-0621E7BB3C27}" destId="{347D9810-FE78-4AB5-9796-6ED07404A0BC}" srcOrd="0" destOrd="0" presId="urn:microsoft.com/office/officeart/2008/layout/BendingPictureCaptionList"/>
    <dgm:cxn modelId="{74C9AA4B-CE00-4645-B9B9-2DF0C20A116A}" type="presOf" srcId="{6B7244AE-9981-405E-9456-33B09CD81279}" destId="{A24DB3D5-00EA-4D74-9CDA-24E7254BEEB4}" srcOrd="0" destOrd="0" presId="urn:microsoft.com/office/officeart/2008/layout/BendingPictureCaptionList"/>
    <dgm:cxn modelId="{19C39471-AB2D-4F76-92D5-5FEB6E08163C}" type="presOf" srcId="{17BAD6A6-2F19-4EB6-AAA1-374C49B08244}" destId="{4439C5A3-9D16-4EBD-AFB6-24F095A487A4}" srcOrd="0" destOrd="0" presId="urn:microsoft.com/office/officeart/2008/layout/BendingPictureCaptionList"/>
    <dgm:cxn modelId="{169D2353-23C9-45C1-BA47-74D967548710}" type="presOf" srcId="{87056B05-6AA4-4DF1-8DFA-0E14EAD13190}" destId="{FCE28017-B101-4849-A3A6-3F8D9F31B0F1}" srcOrd="0" destOrd="0" presId="urn:microsoft.com/office/officeart/2008/layout/BendingPictureCaptionList"/>
    <dgm:cxn modelId="{FA0CDC87-2F85-4104-9CB7-85BB4546631C}" srcId="{8068F729-B0D8-4980-AC64-0621E7BB3C27}" destId="{8C76CE66-F1D9-4C4A-9A85-5DA8EB30733C}" srcOrd="9" destOrd="0" parTransId="{66ECDF88-71A0-445F-A87F-E29A6311FAD1}" sibTransId="{8B6756BA-BD25-4B88-A7BC-07E33D42F1E3}"/>
    <dgm:cxn modelId="{C3EB2A97-5FB2-49A8-B261-B81455B57C26}" type="presOf" srcId="{2A804092-943E-4C89-B691-7CE01EEB0EC6}" destId="{6E832882-63CA-4983-9778-0A5212D2B2A7}" srcOrd="0" destOrd="0" presId="urn:microsoft.com/office/officeart/2008/layout/BendingPictureCaptionList"/>
    <dgm:cxn modelId="{899F3A9F-D110-47FE-91F3-E3C40E854F83}" type="presOf" srcId="{62A60772-77E3-41EF-B695-844D585AD676}" destId="{FC1E61E0-495C-475F-AA0F-825504F36D01}" srcOrd="0" destOrd="0" presId="urn:microsoft.com/office/officeart/2008/layout/BendingPictureCaptionList"/>
    <dgm:cxn modelId="{1D3442A8-4B00-4A33-95CB-E69F914D1908}" type="presOf" srcId="{D93E5ED7-03CC-4B04-A65C-F36729DC2ACF}" destId="{EADAE55F-F69D-4AD1-8008-AC1263F9B6F0}" srcOrd="0" destOrd="0" presId="urn:microsoft.com/office/officeart/2008/layout/BendingPictureCaptionList"/>
    <dgm:cxn modelId="{F1C479A8-B24C-4562-8597-0EF958CEB83B}" type="presOf" srcId="{844FA8FA-AC7E-4248-BD7A-EEF03BED24B1}" destId="{FE707ABA-DF86-4213-A5A0-AB2F4F4789B1}" srcOrd="0" destOrd="0" presId="urn:microsoft.com/office/officeart/2008/layout/BendingPictureCaptionList"/>
    <dgm:cxn modelId="{2CC7E9AB-A0DC-4D80-A2C9-8FF1322AA7AC}" type="presOf" srcId="{80FA390D-A304-4FF4-8B16-9E68199DF3DA}" destId="{35A015F5-4AE6-4EAD-BD33-2682AF2962E5}" srcOrd="0" destOrd="0" presId="urn:microsoft.com/office/officeart/2008/layout/BendingPictureCaptionList"/>
    <dgm:cxn modelId="{BBDBAAB2-3FD9-47BF-BDE0-D1C0B3159541}" srcId="{8068F729-B0D8-4980-AC64-0621E7BB3C27}" destId="{AF4DE412-F98E-4ECF-8759-AF0EF0885B1F}" srcOrd="7" destOrd="0" parTransId="{1FD84828-66FB-40BD-88C0-68ED99EE9C7E}" sibTransId="{30BF4F7B-EEA4-47AB-A8AA-DF23027B4270}"/>
    <dgm:cxn modelId="{E401E2BB-2B36-440E-9437-1E523B294B1D}" srcId="{8068F729-B0D8-4980-AC64-0621E7BB3C27}" destId="{80FA390D-A304-4FF4-8B16-9E68199DF3DA}" srcOrd="10" destOrd="0" parTransId="{DA328BCC-9BFE-4643-BC94-1937B50CAA8C}" sibTransId="{0454CE47-A8FF-433D-A6DF-EA9796AAD4F9}"/>
    <dgm:cxn modelId="{C6B529CE-3813-41B5-9CA2-B54433EAFEF7}" type="presOf" srcId="{A8175794-1F44-43F7-9D4F-CC296D3B8ADA}" destId="{D390EC06-B602-440F-8428-F7F620A0B436}" srcOrd="0" destOrd="0" presId="urn:microsoft.com/office/officeart/2008/layout/BendingPictureCaptionList"/>
    <dgm:cxn modelId="{E980D5D6-8883-4CA4-A282-8D30046836AC}" srcId="{8068F729-B0D8-4980-AC64-0621E7BB3C27}" destId="{2A804092-943E-4C89-B691-7CE01EEB0EC6}" srcOrd="5" destOrd="0" parTransId="{55FF9B94-518F-4D39-85C0-3EACCB1C5A46}" sibTransId="{BB11BA54-B93E-4F77-8351-C8A0A9659F34}"/>
    <dgm:cxn modelId="{D3F898D8-2C65-4A5F-A435-7BE6D93D4A25}" type="presOf" srcId="{AF4DE412-F98E-4ECF-8759-AF0EF0885B1F}" destId="{42ED99A7-8107-4B56-B369-BA7DC18CFBA0}" srcOrd="0" destOrd="0" presId="urn:microsoft.com/office/officeart/2008/layout/BendingPictureCaptionList"/>
    <dgm:cxn modelId="{37EA62DF-F4EA-4170-8E1F-E82C170298A9}" srcId="{8068F729-B0D8-4980-AC64-0621E7BB3C27}" destId="{A8175794-1F44-43F7-9D4F-CC296D3B8ADA}" srcOrd="0" destOrd="0" parTransId="{F0AE00BF-6414-4772-BBE2-FCB76B25AF0C}" sibTransId="{1D20D304-46BD-42E0-9F9C-85B0B26C4FE9}"/>
    <dgm:cxn modelId="{23E687F3-142E-4940-A9EB-9163A11FA00C}" srcId="{8068F729-B0D8-4980-AC64-0621E7BB3C27}" destId="{17BAD6A6-2F19-4EB6-AAA1-374C49B08244}" srcOrd="4" destOrd="0" parTransId="{F698063D-9D82-4FC6-A429-F8F57A9C7830}" sibTransId="{32C3F37E-4F95-451D-A621-0E808EB62E75}"/>
    <dgm:cxn modelId="{A27B5305-AAE8-4F20-86DD-815E8AAF26E4}" type="presParOf" srcId="{347D9810-FE78-4AB5-9796-6ED07404A0BC}" destId="{F3E5C4DA-B0B2-4FC4-ADA9-253D33E01AC3}" srcOrd="0" destOrd="0" presId="urn:microsoft.com/office/officeart/2008/layout/BendingPictureCaptionList"/>
    <dgm:cxn modelId="{33B94F5A-D30D-45B8-8C0B-845B38423FDF}" type="presParOf" srcId="{F3E5C4DA-B0B2-4FC4-ADA9-253D33E01AC3}" destId="{3B6AB04C-29B0-4213-8EE0-EB481436E552}" srcOrd="0" destOrd="0" presId="urn:microsoft.com/office/officeart/2008/layout/BendingPictureCaptionList"/>
    <dgm:cxn modelId="{9DCBBEAE-210F-4E3E-A96E-036530C524EB}" type="presParOf" srcId="{F3E5C4DA-B0B2-4FC4-ADA9-253D33E01AC3}" destId="{D390EC06-B602-440F-8428-F7F620A0B436}" srcOrd="1" destOrd="0" presId="urn:microsoft.com/office/officeart/2008/layout/BendingPictureCaptionList"/>
    <dgm:cxn modelId="{7672E32D-2998-4B68-90C6-6A1C6DEFE65D}" type="presParOf" srcId="{347D9810-FE78-4AB5-9796-6ED07404A0BC}" destId="{3C125041-7166-4648-95A6-62B3DC1A5FA3}" srcOrd="1" destOrd="0" presId="urn:microsoft.com/office/officeart/2008/layout/BendingPictureCaptionList"/>
    <dgm:cxn modelId="{C905FB95-98FE-400B-BD75-2A39ABCC09D6}" type="presParOf" srcId="{347D9810-FE78-4AB5-9796-6ED07404A0BC}" destId="{7F0F27EA-ECF0-4D15-806F-1B45EE8F8609}" srcOrd="2" destOrd="0" presId="urn:microsoft.com/office/officeart/2008/layout/BendingPictureCaptionList"/>
    <dgm:cxn modelId="{0AFCE2F8-03F9-4AA0-9D12-C76565C44DCB}" type="presParOf" srcId="{7F0F27EA-ECF0-4D15-806F-1B45EE8F8609}" destId="{347916EE-925A-4670-ACCD-446503FD5831}" srcOrd="0" destOrd="0" presId="urn:microsoft.com/office/officeart/2008/layout/BendingPictureCaptionList"/>
    <dgm:cxn modelId="{2F7B5C33-1AF4-4EFF-A082-FBEDBEEFD3C0}" type="presParOf" srcId="{7F0F27EA-ECF0-4D15-806F-1B45EE8F8609}" destId="{FC1E61E0-495C-475F-AA0F-825504F36D01}" srcOrd="1" destOrd="0" presId="urn:microsoft.com/office/officeart/2008/layout/BendingPictureCaptionList"/>
    <dgm:cxn modelId="{27A3405C-9B23-45AE-81ED-9E7133377FF3}" type="presParOf" srcId="{347D9810-FE78-4AB5-9796-6ED07404A0BC}" destId="{604AC99E-27DF-4950-B85D-85FB1B4C0126}" srcOrd="3" destOrd="0" presId="urn:microsoft.com/office/officeart/2008/layout/BendingPictureCaptionList"/>
    <dgm:cxn modelId="{E6F0EFB3-77E7-4C53-853E-14FC175DC052}" type="presParOf" srcId="{347D9810-FE78-4AB5-9796-6ED07404A0BC}" destId="{9362D336-5EF7-4C47-9456-B6DEE1F4F05B}" srcOrd="4" destOrd="0" presId="urn:microsoft.com/office/officeart/2008/layout/BendingPictureCaptionList"/>
    <dgm:cxn modelId="{47913F4A-FF98-4F35-8AF1-74EE9684712E}" type="presParOf" srcId="{9362D336-5EF7-4C47-9456-B6DEE1F4F05B}" destId="{45C51B78-7F84-4D77-97B8-D234F85857C1}" srcOrd="0" destOrd="0" presId="urn:microsoft.com/office/officeart/2008/layout/BendingPictureCaptionList"/>
    <dgm:cxn modelId="{A1CB4E1F-9894-45E4-9F6A-F707094DD7F8}" type="presParOf" srcId="{9362D336-5EF7-4C47-9456-B6DEE1F4F05B}" destId="{EADAE55F-F69D-4AD1-8008-AC1263F9B6F0}" srcOrd="1" destOrd="0" presId="urn:microsoft.com/office/officeart/2008/layout/BendingPictureCaptionList"/>
    <dgm:cxn modelId="{8795BDC0-7B9D-4382-A0AD-7891CA0A79D0}" type="presParOf" srcId="{347D9810-FE78-4AB5-9796-6ED07404A0BC}" destId="{6317E300-7DBD-4AD1-9265-A10432F45B3C}" srcOrd="5" destOrd="0" presId="urn:microsoft.com/office/officeart/2008/layout/BendingPictureCaptionList"/>
    <dgm:cxn modelId="{994C082B-7F0B-4D55-BC4A-081521BCEAE3}" type="presParOf" srcId="{347D9810-FE78-4AB5-9796-6ED07404A0BC}" destId="{337819BF-A355-4F20-B16C-4044FC84BCFA}" srcOrd="6" destOrd="0" presId="urn:microsoft.com/office/officeart/2008/layout/BendingPictureCaptionList"/>
    <dgm:cxn modelId="{2C47C259-6609-4927-84F7-261B11625BC4}" type="presParOf" srcId="{337819BF-A355-4F20-B16C-4044FC84BCFA}" destId="{13FCF3A8-63AE-4CA8-89D7-45EBD7316758}" srcOrd="0" destOrd="0" presId="urn:microsoft.com/office/officeart/2008/layout/BendingPictureCaptionList"/>
    <dgm:cxn modelId="{5F256D35-9388-4CFB-B06C-DAE29543A252}" type="presParOf" srcId="{337819BF-A355-4F20-B16C-4044FC84BCFA}" destId="{FCE28017-B101-4849-A3A6-3F8D9F31B0F1}" srcOrd="1" destOrd="0" presId="urn:microsoft.com/office/officeart/2008/layout/BendingPictureCaptionList"/>
    <dgm:cxn modelId="{6C2A77E8-0305-4985-9B05-F6583B116F0E}" type="presParOf" srcId="{347D9810-FE78-4AB5-9796-6ED07404A0BC}" destId="{B4C494F0-E9ED-410E-890A-F712FE2ADC0B}" srcOrd="7" destOrd="0" presId="urn:microsoft.com/office/officeart/2008/layout/BendingPictureCaptionList"/>
    <dgm:cxn modelId="{4DA675AF-D45D-4E59-BA1A-20C9215D3513}" type="presParOf" srcId="{347D9810-FE78-4AB5-9796-6ED07404A0BC}" destId="{77468C81-18F6-4A06-8BC6-2C971C701900}" srcOrd="8" destOrd="0" presId="urn:microsoft.com/office/officeart/2008/layout/BendingPictureCaptionList"/>
    <dgm:cxn modelId="{143E97A4-E845-4B96-843E-B1685B2A8A93}" type="presParOf" srcId="{77468C81-18F6-4A06-8BC6-2C971C701900}" destId="{A3894D9B-1D9B-4D9A-BE86-071850DC0C31}" srcOrd="0" destOrd="0" presId="urn:microsoft.com/office/officeart/2008/layout/BendingPictureCaptionList"/>
    <dgm:cxn modelId="{10C1BDC0-CFD6-46B2-B7BF-45381D879430}" type="presParOf" srcId="{77468C81-18F6-4A06-8BC6-2C971C701900}" destId="{4439C5A3-9D16-4EBD-AFB6-24F095A487A4}" srcOrd="1" destOrd="0" presId="urn:microsoft.com/office/officeart/2008/layout/BendingPictureCaptionList"/>
    <dgm:cxn modelId="{92894CF1-7341-4A9C-9CC8-B17BB4894D71}" type="presParOf" srcId="{347D9810-FE78-4AB5-9796-6ED07404A0BC}" destId="{D1E84494-F314-4963-8169-9572DD7C33F6}" srcOrd="9" destOrd="0" presId="urn:microsoft.com/office/officeart/2008/layout/BendingPictureCaptionList"/>
    <dgm:cxn modelId="{2F59A22D-065F-4AB7-9D23-770E0A0E157E}" type="presParOf" srcId="{347D9810-FE78-4AB5-9796-6ED07404A0BC}" destId="{856F454C-D1E3-424B-9413-4E1CE3B4F4C2}" srcOrd="10" destOrd="0" presId="urn:microsoft.com/office/officeart/2008/layout/BendingPictureCaptionList"/>
    <dgm:cxn modelId="{3947E091-6E30-4739-A1BA-0AF687FD5C63}" type="presParOf" srcId="{856F454C-D1E3-424B-9413-4E1CE3B4F4C2}" destId="{C5AB7DA8-1CA9-4DC3-85B9-19271D3EBDA8}" srcOrd="0" destOrd="0" presId="urn:microsoft.com/office/officeart/2008/layout/BendingPictureCaptionList"/>
    <dgm:cxn modelId="{5D867E2D-9868-43AE-8E58-76B5FBD27998}" type="presParOf" srcId="{856F454C-D1E3-424B-9413-4E1CE3B4F4C2}" destId="{6E832882-63CA-4983-9778-0A5212D2B2A7}" srcOrd="1" destOrd="0" presId="urn:microsoft.com/office/officeart/2008/layout/BendingPictureCaptionList"/>
    <dgm:cxn modelId="{9869FCB7-9CA2-44CE-BA3B-45BE22337154}" type="presParOf" srcId="{347D9810-FE78-4AB5-9796-6ED07404A0BC}" destId="{3446B139-96E8-47E4-8B6A-0078F5ACC5D0}" srcOrd="11" destOrd="0" presId="urn:microsoft.com/office/officeart/2008/layout/BendingPictureCaptionList"/>
    <dgm:cxn modelId="{2F5B37C4-EB99-4282-83D2-56093D6C714D}" type="presParOf" srcId="{347D9810-FE78-4AB5-9796-6ED07404A0BC}" destId="{80D58575-6279-4A00-9290-A4695F0C78FA}" srcOrd="12" destOrd="0" presId="urn:microsoft.com/office/officeart/2008/layout/BendingPictureCaptionList"/>
    <dgm:cxn modelId="{A033EA49-B6CB-467D-92A9-FE2563D80B53}" type="presParOf" srcId="{80D58575-6279-4A00-9290-A4695F0C78FA}" destId="{F573CA93-0982-4CBC-8F89-AEFFDFCDCC07}" srcOrd="0" destOrd="0" presId="urn:microsoft.com/office/officeart/2008/layout/BendingPictureCaptionList"/>
    <dgm:cxn modelId="{1AF7AA9F-C1D6-4078-8B40-8F3E0D771567}" type="presParOf" srcId="{80D58575-6279-4A00-9290-A4695F0C78FA}" destId="{A24DB3D5-00EA-4D74-9CDA-24E7254BEEB4}" srcOrd="1" destOrd="0" presId="urn:microsoft.com/office/officeart/2008/layout/BendingPictureCaptionList"/>
    <dgm:cxn modelId="{51CE05BF-9FB1-4DEB-A21A-C554AE0602A2}" type="presParOf" srcId="{347D9810-FE78-4AB5-9796-6ED07404A0BC}" destId="{FD61ADF3-EF22-495E-B4E5-62DB8CD1E475}" srcOrd="13" destOrd="0" presId="urn:microsoft.com/office/officeart/2008/layout/BendingPictureCaptionList"/>
    <dgm:cxn modelId="{7A9831D7-EFE5-46B8-A567-95049B25EB8E}" type="presParOf" srcId="{347D9810-FE78-4AB5-9796-6ED07404A0BC}" destId="{3A219293-AAE8-4C51-9C62-212721591BCC}" srcOrd="14" destOrd="0" presId="urn:microsoft.com/office/officeart/2008/layout/BendingPictureCaptionList"/>
    <dgm:cxn modelId="{C89203E4-214F-46F0-9FE9-A1D90BE63599}" type="presParOf" srcId="{3A219293-AAE8-4C51-9C62-212721591BCC}" destId="{96D61A8B-93EB-4554-B73A-2BF2524C33FB}" srcOrd="0" destOrd="0" presId="urn:microsoft.com/office/officeart/2008/layout/BendingPictureCaptionList"/>
    <dgm:cxn modelId="{44C09D64-CF75-46C8-91B5-127F87E89619}" type="presParOf" srcId="{3A219293-AAE8-4C51-9C62-212721591BCC}" destId="{42ED99A7-8107-4B56-B369-BA7DC18CFBA0}" srcOrd="1" destOrd="0" presId="urn:microsoft.com/office/officeart/2008/layout/BendingPictureCaptionList"/>
    <dgm:cxn modelId="{2DD10FB1-DFFC-40D1-99D4-4101D87F0AE0}" type="presParOf" srcId="{347D9810-FE78-4AB5-9796-6ED07404A0BC}" destId="{68FF6367-DD5E-4292-BC47-6D9C7FE57ECC}" srcOrd="15" destOrd="0" presId="urn:microsoft.com/office/officeart/2008/layout/BendingPictureCaptionList"/>
    <dgm:cxn modelId="{8646B192-A19A-43B5-A490-59D7D0A7803A}" type="presParOf" srcId="{347D9810-FE78-4AB5-9796-6ED07404A0BC}" destId="{3581BA56-6521-418D-A29C-2A10B2354D7F}" srcOrd="16" destOrd="0" presId="urn:microsoft.com/office/officeart/2008/layout/BendingPictureCaptionList"/>
    <dgm:cxn modelId="{31389D99-27EE-44A8-8E6F-E2CA0F47BDD0}" type="presParOf" srcId="{3581BA56-6521-418D-A29C-2A10B2354D7F}" destId="{C06AF406-4B14-40C6-9E33-B8582148E012}" srcOrd="0" destOrd="0" presId="urn:microsoft.com/office/officeart/2008/layout/BendingPictureCaptionList"/>
    <dgm:cxn modelId="{165F61C0-4780-4A23-B8DC-C0CC276E8AFA}" type="presParOf" srcId="{3581BA56-6521-418D-A29C-2A10B2354D7F}" destId="{FE707ABA-DF86-4213-A5A0-AB2F4F4789B1}" srcOrd="1" destOrd="0" presId="urn:microsoft.com/office/officeart/2008/layout/BendingPictureCaptionList"/>
    <dgm:cxn modelId="{BAF064F5-3C04-47B7-8AB7-DB0795149E52}" type="presParOf" srcId="{347D9810-FE78-4AB5-9796-6ED07404A0BC}" destId="{F95F2110-3A5F-4A84-9E81-C04B4D7815C7}" srcOrd="17" destOrd="0" presId="urn:microsoft.com/office/officeart/2008/layout/BendingPictureCaptionList"/>
    <dgm:cxn modelId="{1AEFB8C2-9717-48AF-947F-CC3D836DE289}" type="presParOf" srcId="{347D9810-FE78-4AB5-9796-6ED07404A0BC}" destId="{E9BCC2C6-F9C4-4218-A64E-BC3E8A11BBAF}" srcOrd="18" destOrd="0" presId="urn:microsoft.com/office/officeart/2008/layout/BendingPictureCaptionList"/>
    <dgm:cxn modelId="{2BD8BF89-DF29-430B-87D6-FC71F150AE85}" type="presParOf" srcId="{E9BCC2C6-F9C4-4218-A64E-BC3E8A11BBAF}" destId="{0FEB24B2-FC00-427A-8726-FB0F4770CDC7}" srcOrd="0" destOrd="0" presId="urn:microsoft.com/office/officeart/2008/layout/BendingPictureCaptionList"/>
    <dgm:cxn modelId="{0EB3E2C9-14B5-4F66-806A-04326B1A11DA}" type="presParOf" srcId="{E9BCC2C6-F9C4-4218-A64E-BC3E8A11BBAF}" destId="{AEEF0A4A-84B2-4C88-A8B3-4808080E6FE8}" srcOrd="1" destOrd="0" presId="urn:microsoft.com/office/officeart/2008/layout/BendingPictureCaptionList"/>
    <dgm:cxn modelId="{4D1ABB39-63F0-42AF-B764-C9E873484AC4}" type="presParOf" srcId="{347D9810-FE78-4AB5-9796-6ED07404A0BC}" destId="{92BE1157-367C-419D-A5D0-931A87E767C1}" srcOrd="19" destOrd="0" presId="urn:microsoft.com/office/officeart/2008/layout/BendingPictureCaptionList"/>
    <dgm:cxn modelId="{E2C5DF6A-9D7C-451A-92DF-8639D154F28D}" type="presParOf" srcId="{347D9810-FE78-4AB5-9796-6ED07404A0BC}" destId="{D1DB7618-BAC8-41FB-AD67-5A1EFDD394B2}" srcOrd="20" destOrd="0" presId="urn:microsoft.com/office/officeart/2008/layout/BendingPictureCaptionList"/>
    <dgm:cxn modelId="{53C2438F-834C-4E83-8DB6-A52FF1E053CF}" type="presParOf" srcId="{D1DB7618-BAC8-41FB-AD67-5A1EFDD394B2}" destId="{23D410F9-38BA-4E6C-A403-BC66A2A410F0}" srcOrd="0" destOrd="0" presId="urn:microsoft.com/office/officeart/2008/layout/BendingPictureCaptionList"/>
    <dgm:cxn modelId="{6363AA79-ECEF-441A-A9F3-2F29383AF65E}" type="presParOf" srcId="{D1DB7618-BAC8-41FB-AD67-5A1EFDD394B2}" destId="{35A015F5-4AE6-4EAD-BD33-2682AF2962E5}"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6CF964-3D0F-4961-85EF-7FE329037B4A}" type="doc">
      <dgm:prSet loTypeId="urn:microsoft.com/office/officeart/2005/8/layout/vList2#1" loCatId="list" qsTypeId="urn:microsoft.com/office/officeart/2005/8/quickstyle/simple3#1" qsCatId="simple" csTypeId="urn:microsoft.com/office/officeart/2005/8/colors/colorful2#1" csCatId="colorful" phldr="1"/>
      <dgm:spPr/>
      <dgm:t>
        <a:bodyPr/>
        <a:lstStyle/>
        <a:p>
          <a:endParaRPr lang="es-ES"/>
        </a:p>
      </dgm:t>
    </dgm:pt>
    <dgm:pt modelId="{86A7F525-B45A-4A43-8AED-309D66264AEF}">
      <dgm:prSet phldr="0" custT="1"/>
      <dgm:spPr/>
      <dgm:t>
        <a:bodyPr vert="horz" wrap="square"/>
        <a:lstStyle/>
        <a:p>
          <a:pPr>
            <a:lnSpc>
              <a:spcPct val="100000"/>
            </a:lnSpc>
            <a:spcBef>
              <a:spcPct val="0"/>
            </a:spcBef>
            <a:spcAft>
              <a:spcPct val="35000"/>
            </a:spcAft>
          </a:pPr>
          <a:r>
            <a:rPr lang="en-US" sz="1800" b="1" noProof="0" dirty="0">
              <a:latin typeface="Gayathri Thin" panose="00000403000000000000" charset="0"/>
              <a:cs typeface="Gayathri Thin" panose="00000403000000000000" charset="0"/>
            </a:rPr>
            <a:t>ദൈവം പാപത്തെ വെറുക്കുന്നു</a:t>
          </a:r>
          <a:endParaRPr lang="en-US" sz="1800" noProof="0" dirty="0">
            <a:latin typeface="Gayathri Thin" panose="00000403000000000000" charset="0"/>
            <a:cs typeface="Gayathri Thin" panose="00000403000000000000" charset="0"/>
          </a:endParaRPr>
        </a:p>
      </dgm:t>
    </dgm:pt>
    <dgm:pt modelId="{C4F45358-BC94-45D8-ACB5-D77C6771E2C5}" type="parTrans" cxnId="{D3E138BE-6848-4548-AB43-D7005565803A}">
      <dgm:prSet/>
      <dgm:spPr/>
      <dgm:t>
        <a:bodyPr/>
        <a:lstStyle/>
        <a:p>
          <a:endParaRPr lang="es-ES" sz="2000"/>
        </a:p>
      </dgm:t>
    </dgm:pt>
    <dgm:pt modelId="{E8137A35-29E6-4837-A471-3EDA6DB42BA9}" type="sibTrans" cxnId="{D3E138BE-6848-4548-AB43-D7005565803A}">
      <dgm:prSet/>
      <dgm:spPr/>
      <dgm:t>
        <a:bodyPr/>
        <a:lstStyle/>
        <a:p>
          <a:endParaRPr lang="es-ES" sz="2000"/>
        </a:p>
      </dgm:t>
    </dgm:pt>
    <dgm:pt modelId="{32C9E038-EEC1-4667-8B92-B52A99202B02}">
      <dgm:prSet phldr="0" custT="1"/>
      <dgm:spPr/>
      <dgm:t>
        <a:bodyPr vert="horz" wrap="square"/>
        <a:lstStyle/>
        <a:p>
          <a:pPr>
            <a:lnSpc>
              <a:spcPct val="100000"/>
            </a:lnSpc>
            <a:spcBef>
              <a:spcPct val="0"/>
            </a:spcBef>
            <a:spcAft>
              <a:spcPct val="35000"/>
            </a:spcAft>
          </a:pPr>
          <a:r>
            <a:rPr lang="en-US" sz="1800" b="1" noProof="0" dirty="0">
              <a:latin typeface="Gayathri Thin" panose="00000403000000000000" charset="0"/>
              <a:cs typeface="Gayathri Thin" panose="00000403000000000000" charset="0"/>
            </a:rPr>
            <a:t>ദൈവം പാപിയെ രക്ഷിക്കുന്നു</a:t>
          </a:r>
          <a:endParaRPr lang="en-US" sz="1800" noProof="0" dirty="0">
            <a:latin typeface="Gayathri Thin" panose="00000403000000000000" charset="0"/>
            <a:cs typeface="Gayathri Thin" panose="00000403000000000000" charset="0"/>
          </a:endParaRPr>
        </a:p>
      </dgm:t>
    </dgm:pt>
    <dgm:pt modelId="{3EDC30B2-01DB-4ED7-AF11-9C7D5F6F635D}" type="parTrans" cxnId="{3930EC85-1383-4EE4-96DF-464D69D327F7}">
      <dgm:prSet/>
      <dgm:spPr/>
      <dgm:t>
        <a:bodyPr/>
        <a:lstStyle/>
        <a:p>
          <a:endParaRPr lang="es-ES" sz="2000"/>
        </a:p>
      </dgm:t>
    </dgm:pt>
    <dgm:pt modelId="{20BBFFFE-4E04-415D-9FB5-F35320B071E5}" type="sibTrans" cxnId="{3930EC85-1383-4EE4-96DF-464D69D327F7}">
      <dgm:prSet/>
      <dgm:spPr/>
      <dgm:t>
        <a:bodyPr/>
        <a:lstStyle/>
        <a:p>
          <a:endParaRPr lang="es-ES" sz="2000"/>
        </a:p>
      </dgm:t>
    </dgm:pt>
    <dgm:pt modelId="{297C62F1-A08F-43AA-A459-1C1C09E709F2}">
      <dgm:prSet phldr="0" custT="1"/>
      <dgm:spPr/>
      <dgm:t>
        <a:bodyPr vert="horz" wrap="square"/>
        <a:lstStyle/>
        <a:p>
          <a:pPr>
            <a:lnSpc>
              <a:spcPct val="100000"/>
            </a:lnSpc>
            <a:spcBef>
              <a:spcPct val="0"/>
            </a:spcBef>
            <a:spcAft>
              <a:spcPct val="35000"/>
            </a:spcAft>
          </a:pPr>
          <a:r>
            <a:rPr lang="en-US" sz="1800" b="1" noProof="0" dirty="0">
              <a:latin typeface="Gayathri Thin" panose="00000403000000000000" charset="0"/>
              <a:cs typeface="Gayathri Thin" panose="00000403000000000000" charset="0"/>
            </a:rPr>
            <a:t>ദൈവം ദുഷ്ടന്മാരെ നശിപ്പിക്കും</a:t>
          </a:r>
          <a:endParaRPr lang="en-US" sz="1800" noProof="0" dirty="0">
            <a:latin typeface="Gayathri Thin" panose="00000403000000000000" charset="0"/>
            <a:cs typeface="Gayathri Thin" panose="00000403000000000000" charset="0"/>
          </a:endParaRPr>
        </a:p>
      </dgm:t>
    </dgm:pt>
    <dgm:pt modelId="{7DD3C3E2-367B-45B7-A871-A36A22CA7F25}" type="parTrans" cxnId="{C4CE2EEF-59EF-4729-B862-C36B6E240990}">
      <dgm:prSet/>
      <dgm:spPr/>
      <dgm:t>
        <a:bodyPr/>
        <a:lstStyle/>
        <a:p>
          <a:endParaRPr lang="es-ES" sz="2000"/>
        </a:p>
      </dgm:t>
    </dgm:pt>
    <dgm:pt modelId="{2A08B04D-197B-4703-98D2-A9A8A46199B9}" type="sibTrans" cxnId="{C4CE2EEF-59EF-4729-B862-C36B6E240990}">
      <dgm:prSet/>
      <dgm:spPr/>
      <dgm:t>
        <a:bodyPr/>
        <a:lstStyle/>
        <a:p>
          <a:endParaRPr lang="es-ES" sz="2000"/>
        </a:p>
      </dgm:t>
    </dgm:pt>
    <dgm:pt modelId="{F20FDDF8-220C-4AA0-886B-BF43CD4C7617}">
      <dgm:prSet phldr="0" custT="1"/>
      <dgm:spPr/>
      <dgm:t>
        <a:bodyPr vert="horz" wrap="square"/>
        <a:lstStyle/>
        <a:p>
          <a:pPr>
            <a:lnSpc>
              <a:spcPct val="100000"/>
            </a:lnSpc>
            <a:spcBef>
              <a:spcPct val="0"/>
            </a:spcBef>
            <a:spcAft>
              <a:spcPct val="35000"/>
            </a:spcAft>
          </a:pPr>
          <a:r>
            <a:rPr lang="en-US" sz="1600" b="1" noProof="0" dirty="0">
              <a:latin typeface="Gayathri Thin" panose="00000403000000000000" charset="0"/>
              <a:cs typeface="Gayathri Thin" panose="00000403000000000000" charset="0"/>
            </a:rPr>
            <a:t>ദൈവം നമുക്ക് മഹത്തായ ഒരു ഭാവി ഉറപ്പുനൽകുന്നു</a:t>
          </a:r>
          <a:endParaRPr lang="en-US" sz="1600" noProof="0" dirty="0">
            <a:latin typeface="Gayathri Thin" panose="00000403000000000000" charset="0"/>
            <a:cs typeface="Gayathri Thin" panose="00000403000000000000" charset="0"/>
          </a:endParaRPr>
        </a:p>
      </dgm:t>
    </dgm:pt>
    <dgm:pt modelId="{5E761478-FAA9-4BAF-B6E4-FA8ED1F2F2A5}" type="parTrans" cxnId="{4710B4BD-72A1-46AE-BB0B-761523FEE64B}">
      <dgm:prSet/>
      <dgm:spPr/>
      <dgm:t>
        <a:bodyPr/>
        <a:lstStyle/>
        <a:p>
          <a:endParaRPr lang="es-ES" sz="2000"/>
        </a:p>
      </dgm:t>
    </dgm:pt>
    <dgm:pt modelId="{9A64358B-ED56-4288-A8B0-7E6ED031C974}" type="sibTrans" cxnId="{4710B4BD-72A1-46AE-BB0B-761523FEE64B}">
      <dgm:prSet/>
      <dgm:spPr/>
      <dgm:t>
        <a:bodyPr/>
        <a:lstStyle/>
        <a:p>
          <a:endParaRPr lang="es-ES" sz="2000"/>
        </a:p>
      </dgm:t>
    </dgm:pt>
    <dgm:pt modelId="{22B53AE7-7CCB-44B4-BCB7-75054A0E5A74}" type="pres">
      <dgm:prSet presAssocID="{F96CF964-3D0F-4961-85EF-7FE329037B4A}" presName="linear" presStyleCnt="0">
        <dgm:presLayoutVars>
          <dgm:animLvl val="lvl"/>
          <dgm:resizeHandles val="exact"/>
        </dgm:presLayoutVars>
      </dgm:prSet>
      <dgm:spPr/>
    </dgm:pt>
    <dgm:pt modelId="{7D8D03E4-0C22-48F5-A6E5-2AE8006B3ED3}" type="pres">
      <dgm:prSet presAssocID="{86A7F525-B45A-4A43-8AED-309D66264AEF}" presName="parentText" presStyleLbl="node1" presStyleIdx="0" presStyleCnt="4">
        <dgm:presLayoutVars>
          <dgm:chMax val="0"/>
          <dgm:bulletEnabled val="1"/>
        </dgm:presLayoutVars>
      </dgm:prSet>
      <dgm:spPr/>
    </dgm:pt>
    <dgm:pt modelId="{FD9D441D-4C02-46FE-AEAA-9353162D44A3}" type="pres">
      <dgm:prSet presAssocID="{E8137A35-29E6-4837-A471-3EDA6DB42BA9}" presName="spacer" presStyleCnt="0"/>
      <dgm:spPr/>
    </dgm:pt>
    <dgm:pt modelId="{49FB8278-23E9-44B1-B0E9-2B687210E11D}" type="pres">
      <dgm:prSet presAssocID="{32C9E038-EEC1-4667-8B92-B52A99202B02}" presName="parentText" presStyleLbl="node1" presStyleIdx="1" presStyleCnt="4">
        <dgm:presLayoutVars>
          <dgm:chMax val="0"/>
          <dgm:bulletEnabled val="1"/>
        </dgm:presLayoutVars>
      </dgm:prSet>
      <dgm:spPr/>
    </dgm:pt>
    <dgm:pt modelId="{08C5DBD7-15A1-4F72-93D9-4ABFE00ACB88}" type="pres">
      <dgm:prSet presAssocID="{20BBFFFE-4E04-415D-9FB5-F35320B071E5}" presName="spacer" presStyleCnt="0"/>
      <dgm:spPr/>
    </dgm:pt>
    <dgm:pt modelId="{C188DD80-2EA5-48DD-A3DA-B408111F1352}" type="pres">
      <dgm:prSet presAssocID="{297C62F1-A08F-43AA-A459-1C1C09E709F2}" presName="parentText" presStyleLbl="node1" presStyleIdx="2" presStyleCnt="4">
        <dgm:presLayoutVars>
          <dgm:chMax val="0"/>
          <dgm:bulletEnabled val="1"/>
        </dgm:presLayoutVars>
      </dgm:prSet>
      <dgm:spPr/>
    </dgm:pt>
    <dgm:pt modelId="{E1D371B1-5AB3-49C3-A5EB-AF139FC28236}" type="pres">
      <dgm:prSet presAssocID="{2A08B04D-197B-4703-98D2-A9A8A46199B9}" presName="spacer" presStyleCnt="0"/>
      <dgm:spPr/>
    </dgm:pt>
    <dgm:pt modelId="{CF501F27-D192-4894-A090-DEB699832C3E}" type="pres">
      <dgm:prSet presAssocID="{F20FDDF8-220C-4AA0-886B-BF43CD4C7617}" presName="parentText" presStyleLbl="node1" presStyleIdx="3" presStyleCnt="4">
        <dgm:presLayoutVars>
          <dgm:chMax val="0"/>
          <dgm:bulletEnabled val="1"/>
        </dgm:presLayoutVars>
      </dgm:prSet>
      <dgm:spPr/>
    </dgm:pt>
  </dgm:ptLst>
  <dgm:cxnLst>
    <dgm:cxn modelId="{AABCC076-5F18-4343-ACD0-D05B45E6ECBD}" type="presOf" srcId="{32C9E038-EEC1-4667-8B92-B52A99202B02}" destId="{49FB8278-23E9-44B1-B0E9-2B687210E11D}" srcOrd="0" destOrd="0" presId="urn:microsoft.com/office/officeart/2005/8/layout/vList2#1"/>
    <dgm:cxn modelId="{9147A57B-DC4C-4093-BC92-C5774AA43AFF}" type="presOf" srcId="{86A7F525-B45A-4A43-8AED-309D66264AEF}" destId="{7D8D03E4-0C22-48F5-A6E5-2AE8006B3ED3}" srcOrd="0" destOrd="0" presId="urn:microsoft.com/office/officeart/2005/8/layout/vList2#1"/>
    <dgm:cxn modelId="{3930EC85-1383-4EE4-96DF-464D69D327F7}" srcId="{F96CF964-3D0F-4961-85EF-7FE329037B4A}" destId="{32C9E038-EEC1-4667-8B92-B52A99202B02}" srcOrd="1" destOrd="0" parTransId="{3EDC30B2-01DB-4ED7-AF11-9C7D5F6F635D}" sibTransId="{20BBFFFE-4E04-415D-9FB5-F35320B071E5}"/>
    <dgm:cxn modelId="{BBB953AB-7736-42F6-9E52-F65DBF04F45F}" type="presOf" srcId="{297C62F1-A08F-43AA-A459-1C1C09E709F2}" destId="{C188DD80-2EA5-48DD-A3DA-B408111F1352}" srcOrd="0" destOrd="0" presId="urn:microsoft.com/office/officeart/2005/8/layout/vList2#1"/>
    <dgm:cxn modelId="{4710B4BD-72A1-46AE-BB0B-761523FEE64B}" srcId="{F96CF964-3D0F-4961-85EF-7FE329037B4A}" destId="{F20FDDF8-220C-4AA0-886B-BF43CD4C7617}" srcOrd="3" destOrd="0" parTransId="{5E761478-FAA9-4BAF-B6E4-FA8ED1F2F2A5}" sibTransId="{9A64358B-ED56-4288-A8B0-7E6ED031C974}"/>
    <dgm:cxn modelId="{D3E138BE-6848-4548-AB43-D7005565803A}" srcId="{F96CF964-3D0F-4961-85EF-7FE329037B4A}" destId="{86A7F525-B45A-4A43-8AED-309D66264AEF}" srcOrd="0" destOrd="0" parTransId="{C4F45358-BC94-45D8-ACB5-D77C6771E2C5}" sibTransId="{E8137A35-29E6-4837-A471-3EDA6DB42BA9}"/>
    <dgm:cxn modelId="{FF380DED-1689-4FA9-B401-278FACDF2FC7}" type="presOf" srcId="{F96CF964-3D0F-4961-85EF-7FE329037B4A}" destId="{22B53AE7-7CCB-44B4-BCB7-75054A0E5A74}" srcOrd="0" destOrd="0" presId="urn:microsoft.com/office/officeart/2005/8/layout/vList2#1"/>
    <dgm:cxn modelId="{545041EE-A1A8-4851-B255-683C68E0301C}" type="presOf" srcId="{F20FDDF8-220C-4AA0-886B-BF43CD4C7617}" destId="{CF501F27-D192-4894-A090-DEB699832C3E}" srcOrd="0" destOrd="0" presId="urn:microsoft.com/office/officeart/2005/8/layout/vList2#1"/>
    <dgm:cxn modelId="{C4CE2EEF-59EF-4729-B862-C36B6E240990}" srcId="{F96CF964-3D0F-4961-85EF-7FE329037B4A}" destId="{297C62F1-A08F-43AA-A459-1C1C09E709F2}" srcOrd="2" destOrd="0" parTransId="{7DD3C3E2-367B-45B7-A871-A36A22CA7F25}" sibTransId="{2A08B04D-197B-4703-98D2-A9A8A46199B9}"/>
    <dgm:cxn modelId="{3F57F1D8-0B61-4232-9D2E-1ACFDBFEA5BC}" type="presParOf" srcId="{22B53AE7-7CCB-44B4-BCB7-75054A0E5A74}" destId="{7D8D03E4-0C22-48F5-A6E5-2AE8006B3ED3}" srcOrd="0" destOrd="0" presId="urn:microsoft.com/office/officeart/2005/8/layout/vList2#1"/>
    <dgm:cxn modelId="{515F57A2-C7D1-47BC-BB55-8F491A7DEFC5}" type="presParOf" srcId="{22B53AE7-7CCB-44B4-BCB7-75054A0E5A74}" destId="{FD9D441D-4C02-46FE-AEAA-9353162D44A3}" srcOrd="1" destOrd="0" presId="urn:microsoft.com/office/officeart/2005/8/layout/vList2#1"/>
    <dgm:cxn modelId="{EECDA9C9-F1D8-4B19-8A27-9A12EAF5C96E}" type="presParOf" srcId="{22B53AE7-7CCB-44B4-BCB7-75054A0E5A74}" destId="{49FB8278-23E9-44B1-B0E9-2B687210E11D}" srcOrd="2" destOrd="0" presId="urn:microsoft.com/office/officeart/2005/8/layout/vList2#1"/>
    <dgm:cxn modelId="{4B701736-D7AE-4661-9C2D-B3EFFE78A421}" type="presParOf" srcId="{22B53AE7-7CCB-44B4-BCB7-75054A0E5A74}" destId="{08C5DBD7-15A1-4F72-93D9-4ABFE00ACB88}" srcOrd="3" destOrd="0" presId="urn:microsoft.com/office/officeart/2005/8/layout/vList2#1"/>
    <dgm:cxn modelId="{354C2D37-5B25-4B19-A116-C271DE2BC37B}" type="presParOf" srcId="{22B53AE7-7CCB-44B4-BCB7-75054A0E5A74}" destId="{C188DD80-2EA5-48DD-A3DA-B408111F1352}" srcOrd="4" destOrd="0" presId="urn:microsoft.com/office/officeart/2005/8/layout/vList2#1"/>
    <dgm:cxn modelId="{5F03C58A-77CD-451C-BFE7-AA6B2BD2330B}" type="presParOf" srcId="{22B53AE7-7CCB-44B4-BCB7-75054A0E5A74}" destId="{E1D371B1-5AB3-49C3-A5EB-AF139FC28236}" srcOrd="5" destOrd="0" presId="urn:microsoft.com/office/officeart/2005/8/layout/vList2#1"/>
    <dgm:cxn modelId="{CDB7B591-22B3-469B-8765-0CD2225CF932}" type="presParOf" srcId="{22B53AE7-7CCB-44B4-BCB7-75054A0E5A74}" destId="{CF501F27-D192-4894-A090-DEB699832C3E}" srcOrd="6" destOrd="0" presId="urn:microsoft.com/office/officeart/2005/8/layout/v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AB04C-29B0-4213-8EE0-EB481436E552}">
      <dsp:nvSpPr>
        <dsp:cNvPr id="0" name=""/>
        <dsp:cNvSpPr/>
      </dsp:nvSpPr>
      <dsp:spPr>
        <a:xfrm>
          <a:off x="1434" y="0"/>
          <a:ext cx="1807843" cy="2180027"/>
        </a:xfrm>
        <a:prstGeom prst="rect">
          <a:avLst/>
        </a:prstGeom>
        <a:blipFill rotWithShape="1">
          <a:blip xmlns:r="http://schemas.openxmlformats.org/officeDocument/2006/relationships" r:embed="rId1" cstate="screen"/>
          <a:srcRect/>
          <a:stretch>
            <a:fillRect/>
          </a:stretch>
        </a:blipFill>
        <a:ln w="38100">
          <a:solidFill>
            <a:srgbClr val="63429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390EC06-B602-440F-8428-F7F620A0B436}">
      <dsp:nvSpPr>
        <dsp:cNvPr id="0" name=""/>
        <dsp:cNvSpPr/>
      </dsp:nvSpPr>
      <dsp:spPr bwMode="white">
        <a:xfrm>
          <a:off x="142869" y="1892862"/>
          <a:ext cx="1608980" cy="1077205"/>
        </a:xfrm>
        <a:prstGeom prst="wedgeRectCallout">
          <a:avLst>
            <a:gd name="adj1" fmla="val 20250"/>
            <a:gd name="adj2" fmla="val -60700"/>
          </a:avLst>
        </a:prstGeom>
        <a:solidFill>
          <a:srgbClr val="63429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സമാഗമന കൂടാരം (വിശുദ്ധവും അതിവിശുദ്ധവുമായ സ്ഥലം)</a:t>
          </a:r>
          <a:endParaRPr lang="en-US" sz="1400" b="1" kern="1200" noProof="0" dirty="0">
            <a:solidFill>
              <a:schemeClr val="bg1"/>
            </a:solidFill>
            <a:effectLst>
              <a:outerShdw blurRad="38100" dist="38100" dir="2700000" algn="tl">
                <a:srgbClr val="000000">
                  <a:alpha val="43137"/>
                </a:srgbClr>
              </a:outerShdw>
            </a:effectLst>
            <a:latin typeface="Gayathri" pitchFamily="2" charset="0"/>
            <a:cs typeface="Gayathri" pitchFamily="2" charset="0"/>
          </a:endParaRPr>
        </a:p>
      </dsp:txBody>
      <dsp:txXfrm>
        <a:off x="142869" y="1892862"/>
        <a:ext cx="1608980" cy="1077205"/>
      </dsp:txXfrm>
    </dsp:sp>
    <dsp:sp modelId="{347916EE-925A-4670-ACCD-446503FD5831}">
      <dsp:nvSpPr>
        <dsp:cNvPr id="0" name=""/>
        <dsp:cNvSpPr/>
      </dsp:nvSpPr>
      <dsp:spPr>
        <a:xfrm>
          <a:off x="1990062" y="0"/>
          <a:ext cx="1807843" cy="2180027"/>
        </a:xfrm>
        <a:prstGeom prst="rect">
          <a:avLst/>
        </a:prstGeom>
        <a:blipFill dpi="0" rotWithShape="1">
          <a:blip xmlns:r="http://schemas.openxmlformats.org/officeDocument/2006/relationships" r:embed="rId2" cstate="screen"/>
          <a:srcRect/>
          <a:stretch>
            <a:fillRect/>
          </a:stretch>
        </a:blipFill>
        <a:ln w="38100">
          <a:solidFill>
            <a:srgbClr val="9973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1E61E0-495C-475F-AA0F-825504F36D01}">
      <dsp:nvSpPr>
        <dsp:cNvPr id="0" name=""/>
        <dsp:cNvSpPr/>
      </dsp:nvSpPr>
      <dsp:spPr bwMode="white">
        <a:xfrm>
          <a:off x="2152768" y="1906482"/>
          <a:ext cx="1608980" cy="506196"/>
        </a:xfrm>
        <a:prstGeom prst="wedgeRectCallout">
          <a:avLst>
            <a:gd name="adj1" fmla="val 20250"/>
            <a:gd name="adj2" fmla="val -60700"/>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സ്വർണ്ണ പെട്ടകം</a:t>
          </a:r>
        </a:p>
      </dsp:txBody>
      <dsp:txXfrm>
        <a:off x="2152768" y="1906482"/>
        <a:ext cx="1608980" cy="506196"/>
      </dsp:txXfrm>
    </dsp:sp>
    <dsp:sp modelId="{45C51B78-7F84-4D77-97B8-D234F85857C1}">
      <dsp:nvSpPr>
        <dsp:cNvPr id="0" name=""/>
        <dsp:cNvSpPr/>
      </dsp:nvSpPr>
      <dsp:spPr>
        <a:xfrm>
          <a:off x="3978689" y="0"/>
          <a:ext cx="1807843" cy="2180027"/>
        </a:xfrm>
        <a:prstGeom prst="rect">
          <a:avLst/>
        </a:prstGeom>
        <a:blipFill dpi="0" rotWithShape="1">
          <a:blip xmlns:r="http://schemas.openxmlformats.org/officeDocument/2006/relationships" r:embed="rId3" cstate="screen"/>
          <a:srcRect/>
          <a:stretch>
            <a:fillRect/>
          </a:stretch>
        </a:blipFill>
        <a:ln w="38100">
          <a:solidFill>
            <a:srgbClr val="9900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ADAE55F-F69D-4AD1-8008-AC1263F9B6F0}">
      <dsp:nvSpPr>
        <dsp:cNvPr id="0" name=""/>
        <dsp:cNvSpPr/>
      </dsp:nvSpPr>
      <dsp:spPr bwMode="white">
        <a:xfrm>
          <a:off x="4141395" y="1906482"/>
          <a:ext cx="1608980" cy="506196"/>
        </a:xfrm>
        <a:prstGeom prst="wedgeRectCallout">
          <a:avLst>
            <a:gd name="adj1" fmla="val 20250"/>
            <a:gd name="adj2" fmla="val -60700"/>
          </a:avLst>
        </a:prstGeom>
        <a:solidFill>
          <a:schemeClr val="accent3">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കാഴ്ചയപ്പത്തിന്റെ മേശ</a:t>
          </a:r>
        </a:p>
      </dsp:txBody>
      <dsp:txXfrm>
        <a:off x="4141395" y="1906482"/>
        <a:ext cx="1608980" cy="506196"/>
      </dsp:txXfrm>
    </dsp:sp>
    <dsp:sp modelId="{13FCF3A8-63AE-4CA8-89D7-45EBD7316758}">
      <dsp:nvSpPr>
        <dsp:cNvPr id="0" name=""/>
        <dsp:cNvSpPr/>
      </dsp:nvSpPr>
      <dsp:spPr>
        <a:xfrm>
          <a:off x="5967317" y="0"/>
          <a:ext cx="1807843" cy="2180027"/>
        </a:xfrm>
        <a:prstGeom prst="rect">
          <a:avLst/>
        </a:prstGeom>
        <a:blipFill dpi="0" rotWithShape="1">
          <a:blip xmlns:r="http://schemas.openxmlformats.org/officeDocument/2006/relationships" r:embed="rId4" cstate="screen"/>
          <a:srcRect/>
          <a:stretch>
            <a:fillRect b="1610"/>
          </a:stretch>
        </a:blipFill>
        <a:ln w="38100">
          <a:solidFill>
            <a:srgbClr val="B3B3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E28017-B101-4849-A3A6-3F8D9F31B0F1}">
      <dsp:nvSpPr>
        <dsp:cNvPr id="0" name=""/>
        <dsp:cNvSpPr/>
      </dsp:nvSpPr>
      <dsp:spPr bwMode="white">
        <a:xfrm>
          <a:off x="6130023" y="1906482"/>
          <a:ext cx="1608980" cy="506196"/>
        </a:xfrm>
        <a:prstGeom prst="wedgeRectCallout">
          <a:avLst>
            <a:gd name="adj1" fmla="val 20250"/>
            <a:gd name="adj2" fmla="val -60700"/>
          </a:avLst>
        </a:prstGeom>
        <a:solidFill>
          <a:schemeClr val="accent4">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Gayathri" pitchFamily="2" charset="0"/>
              <a:cs typeface="Gayathri" pitchFamily="2" charset="0"/>
            </a:rPr>
            <a:t>നില</a:t>
          </a:r>
          <a:r>
            <a:rPr lang="en-US" sz="1800" b="1" kern="1200"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വിളക്ക്</a:t>
          </a:r>
        </a:p>
      </dsp:txBody>
      <dsp:txXfrm>
        <a:off x="6130023" y="1906482"/>
        <a:ext cx="1608980" cy="506196"/>
      </dsp:txXfrm>
    </dsp:sp>
    <dsp:sp modelId="{A3894D9B-1D9B-4D9A-BE86-071850DC0C31}">
      <dsp:nvSpPr>
        <dsp:cNvPr id="0" name=""/>
        <dsp:cNvSpPr/>
      </dsp:nvSpPr>
      <dsp:spPr>
        <a:xfrm>
          <a:off x="7955944" y="0"/>
          <a:ext cx="1807843" cy="2180027"/>
        </a:xfrm>
        <a:prstGeom prst="rect">
          <a:avLst/>
        </a:prstGeom>
        <a:blipFill dpi="0" rotWithShape="1">
          <a:blip xmlns:r="http://schemas.openxmlformats.org/officeDocument/2006/relationships" r:embed="rId5" cstate="screen"/>
          <a:srcRect/>
          <a:stretch>
            <a:fillRect b="1146"/>
          </a:stretch>
        </a:blipFill>
        <a:ln w="38100">
          <a:solidFill>
            <a:srgbClr val="7C2C76"/>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39C5A3-9D16-4EBD-AFB6-24F095A487A4}">
      <dsp:nvSpPr>
        <dsp:cNvPr id="0" name=""/>
        <dsp:cNvSpPr/>
      </dsp:nvSpPr>
      <dsp:spPr bwMode="white">
        <a:xfrm>
          <a:off x="8118650" y="1906482"/>
          <a:ext cx="1608980" cy="506196"/>
        </a:xfrm>
        <a:prstGeom prst="wedgeRectCallout">
          <a:avLst>
            <a:gd name="adj1" fmla="val 20250"/>
            <a:gd name="adj2" fmla="val -60700"/>
          </a:avLst>
        </a:prstGeom>
        <a:solidFill>
          <a:srgbClr val="7C2C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ധൂപപീഠം</a:t>
          </a:r>
        </a:p>
      </dsp:txBody>
      <dsp:txXfrm>
        <a:off x="8118650" y="1906482"/>
        <a:ext cx="1608980" cy="506196"/>
      </dsp:txXfrm>
    </dsp:sp>
    <dsp:sp modelId="{C5AB7DA8-1CA9-4DC3-85B9-19271D3EBDA8}">
      <dsp:nvSpPr>
        <dsp:cNvPr id="0" name=""/>
        <dsp:cNvSpPr/>
      </dsp:nvSpPr>
      <dsp:spPr>
        <a:xfrm>
          <a:off x="9944572" y="0"/>
          <a:ext cx="1807843" cy="2180027"/>
        </a:xfrm>
        <a:prstGeom prst="rect">
          <a:avLst/>
        </a:prstGeom>
        <a:blipFill dpi="0" rotWithShape="1">
          <a:blip xmlns:r="http://schemas.openxmlformats.org/officeDocument/2006/relationships" r:embed="rId6" cstate="screen"/>
          <a:srcRect/>
          <a:stretch>
            <a:fillRect/>
          </a:stretch>
        </a:blipFill>
        <a:ln w="38100">
          <a:solidFill>
            <a:srgbClr val="FF00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E832882-63CA-4983-9778-0A5212D2B2A7}">
      <dsp:nvSpPr>
        <dsp:cNvPr id="0" name=""/>
        <dsp:cNvSpPr/>
      </dsp:nvSpPr>
      <dsp:spPr bwMode="white">
        <a:xfrm>
          <a:off x="10107277" y="1906482"/>
          <a:ext cx="1608980" cy="506196"/>
        </a:xfrm>
        <a:prstGeom prst="wedgeRectCallout">
          <a:avLst>
            <a:gd name="adj1" fmla="val 20250"/>
            <a:gd name="adj2" fmla="val -60700"/>
          </a:avLst>
        </a:prstGeom>
        <a:solidFill>
          <a:srgbClr val="FF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യാഗപീഠം</a:t>
          </a:r>
        </a:p>
      </dsp:txBody>
      <dsp:txXfrm>
        <a:off x="10107277" y="1906482"/>
        <a:ext cx="1608980" cy="506196"/>
      </dsp:txXfrm>
    </dsp:sp>
    <dsp:sp modelId="{F573CA93-0982-4CBC-8F89-AEFFDFCDCC07}">
      <dsp:nvSpPr>
        <dsp:cNvPr id="0" name=""/>
        <dsp:cNvSpPr/>
      </dsp:nvSpPr>
      <dsp:spPr>
        <a:xfrm>
          <a:off x="1987531" y="2505267"/>
          <a:ext cx="1807843" cy="2180027"/>
        </a:xfrm>
        <a:prstGeom prst="rect">
          <a:avLst/>
        </a:prstGeom>
        <a:blipFill rotWithShape="1">
          <a:blip xmlns:r="http://schemas.openxmlformats.org/officeDocument/2006/relationships" r:embed="rId7" cstate="screen"/>
          <a:srcRect/>
          <a:stretch>
            <a:fillRect/>
          </a:stretch>
        </a:blipFill>
        <a:ln w="38100">
          <a:solidFill>
            <a:srgbClr val="0070C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24DB3D5-00EA-4D74-9CDA-24E7254BEEB4}">
      <dsp:nvSpPr>
        <dsp:cNvPr id="0" name=""/>
        <dsp:cNvSpPr/>
      </dsp:nvSpPr>
      <dsp:spPr bwMode="white">
        <a:xfrm>
          <a:off x="1939910" y="4510561"/>
          <a:ext cx="2029664" cy="506196"/>
        </a:xfrm>
        <a:prstGeom prst="wedgeRectCallout">
          <a:avLst>
            <a:gd name="adj1" fmla="val 20250"/>
            <a:gd name="adj2" fmla="val -607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താമ്രത്തൊട്ടി</a:t>
          </a:r>
        </a:p>
      </dsp:txBody>
      <dsp:txXfrm>
        <a:off x="1939910" y="4510561"/>
        <a:ext cx="2029664" cy="506196"/>
      </dsp:txXfrm>
    </dsp:sp>
    <dsp:sp modelId="{96D61A8B-93EB-4554-B73A-2BF2524C33FB}">
      <dsp:nvSpPr>
        <dsp:cNvPr id="0" name=""/>
        <dsp:cNvSpPr/>
      </dsp:nvSpPr>
      <dsp:spPr>
        <a:xfrm>
          <a:off x="3979538" y="2505267"/>
          <a:ext cx="1807843" cy="2180027"/>
        </a:xfrm>
        <a:prstGeom prst="rect">
          <a:avLst/>
        </a:prstGeom>
        <a:blipFill dpi="0" rotWithShape="1">
          <a:blip xmlns:r="http://schemas.openxmlformats.org/officeDocument/2006/relationships" r:embed="rId8" cstate="screen"/>
          <a:srcRect/>
          <a:stretch>
            <a:fillRect/>
          </a:stretch>
        </a:blipFill>
        <a:ln w="38100">
          <a:solidFill>
            <a:srgbClr val="7F7F7F"/>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2ED99A7-8107-4B56-B369-BA7DC18CFBA0}">
      <dsp:nvSpPr>
        <dsp:cNvPr id="0" name=""/>
        <dsp:cNvSpPr/>
      </dsp:nvSpPr>
      <dsp:spPr bwMode="white">
        <a:xfrm>
          <a:off x="4142239" y="4510561"/>
          <a:ext cx="1608980" cy="506196"/>
        </a:xfrm>
        <a:prstGeom prst="wedgeRectCallout">
          <a:avLst>
            <a:gd name="adj1" fmla="val 20250"/>
            <a:gd name="adj2" fmla="val -60700"/>
          </a:avLst>
        </a:prstGeom>
        <a:solidFill>
          <a:schemeClr val="bg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പ്രാകാരം</a:t>
          </a:r>
        </a:p>
      </dsp:txBody>
      <dsp:txXfrm>
        <a:off x="4142239" y="4510561"/>
        <a:ext cx="1608980" cy="506196"/>
      </dsp:txXfrm>
    </dsp:sp>
    <dsp:sp modelId="{C06AF406-4B14-40C6-9E33-B8582148E012}">
      <dsp:nvSpPr>
        <dsp:cNvPr id="0" name=""/>
        <dsp:cNvSpPr/>
      </dsp:nvSpPr>
      <dsp:spPr>
        <a:xfrm>
          <a:off x="5978163" y="2505267"/>
          <a:ext cx="1807843" cy="2180027"/>
        </a:xfrm>
        <a:prstGeom prst="rect">
          <a:avLst/>
        </a:prstGeom>
        <a:blipFill dpi="0" rotWithShape="1">
          <a:blip xmlns:r="http://schemas.openxmlformats.org/officeDocument/2006/relationships" r:embed="rId9" cstate="screen"/>
          <a:srcRect/>
          <a:stretch>
            <a:fillRect/>
          </a:stretch>
        </a:blipFill>
        <a:ln w="38100">
          <a:solidFill>
            <a:srgbClr val="009679"/>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E707ABA-DF86-4213-A5A0-AB2F4F4789B1}">
      <dsp:nvSpPr>
        <dsp:cNvPr id="0" name=""/>
        <dsp:cNvSpPr/>
      </dsp:nvSpPr>
      <dsp:spPr bwMode="white">
        <a:xfrm>
          <a:off x="6141036" y="4510561"/>
          <a:ext cx="1608980" cy="506196"/>
        </a:xfrm>
        <a:prstGeom prst="wedgeRectCallout">
          <a:avLst>
            <a:gd name="adj1" fmla="val 20250"/>
            <a:gd name="adj2" fmla="val -60700"/>
          </a:avLst>
        </a:prstGeom>
        <a:solidFill>
          <a:srgbClr val="009679"/>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ഏഫോദ്</a:t>
          </a:r>
        </a:p>
      </dsp:txBody>
      <dsp:txXfrm>
        <a:off x="6141036" y="4510561"/>
        <a:ext cx="1608980" cy="506196"/>
      </dsp:txXfrm>
    </dsp:sp>
    <dsp:sp modelId="{0FEB24B2-FC00-427A-8726-FB0F4770CDC7}">
      <dsp:nvSpPr>
        <dsp:cNvPr id="0" name=""/>
        <dsp:cNvSpPr/>
      </dsp:nvSpPr>
      <dsp:spPr>
        <a:xfrm>
          <a:off x="7936726" y="2505267"/>
          <a:ext cx="1807843" cy="2180027"/>
        </a:xfrm>
        <a:prstGeom prst="rect">
          <a:avLst/>
        </a:prstGeom>
        <a:blipFill rotWithShape="1">
          <a:blip xmlns:r="http://schemas.openxmlformats.org/officeDocument/2006/relationships" r:embed="rId10" cstate="screen"/>
          <a:srcRect/>
          <a:stretch>
            <a:fillRect/>
          </a:stretch>
        </a:blipFill>
        <a:ln w="38100">
          <a:solidFill>
            <a:srgbClr val="FA7D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EEF0A4A-84B2-4C88-A8B3-4808080E6FE8}">
      <dsp:nvSpPr>
        <dsp:cNvPr id="0" name=""/>
        <dsp:cNvSpPr/>
      </dsp:nvSpPr>
      <dsp:spPr bwMode="white">
        <a:xfrm>
          <a:off x="8099350" y="4510561"/>
          <a:ext cx="1608980" cy="506196"/>
        </a:xfrm>
        <a:prstGeom prst="wedgeRectCallout">
          <a:avLst>
            <a:gd name="adj1" fmla="val 20250"/>
            <a:gd name="adj2" fmla="val -60700"/>
          </a:avLst>
        </a:prstGeom>
        <a:solidFill>
          <a:srgbClr val="FA7D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പ്രത്യേക</a:t>
          </a:r>
          <a:r>
            <a:rPr lang="en-IN" sz="1800" b="1" kern="1200"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 </a:t>
          </a:r>
          <a:r>
            <a:rPr lang="en-US" sz="1800" b="1" kern="1200"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കീശ</a:t>
          </a:r>
        </a:p>
      </dsp:txBody>
      <dsp:txXfrm>
        <a:off x="8099350" y="4510561"/>
        <a:ext cx="1608980" cy="506196"/>
      </dsp:txXfrm>
    </dsp:sp>
    <dsp:sp modelId="{23D410F9-38BA-4E6C-A403-BC66A2A410F0}">
      <dsp:nvSpPr>
        <dsp:cNvPr id="0" name=""/>
        <dsp:cNvSpPr/>
      </dsp:nvSpPr>
      <dsp:spPr>
        <a:xfrm>
          <a:off x="9945999" y="2505267"/>
          <a:ext cx="1807843" cy="2180027"/>
        </a:xfrm>
        <a:prstGeom prst="rect">
          <a:avLst/>
        </a:prstGeom>
        <a:blipFill dpi="0" rotWithShape="1">
          <a:blip xmlns:r="http://schemas.openxmlformats.org/officeDocument/2006/relationships" r:embed="rId11" cstate="screen"/>
          <a:srcRect/>
          <a:stretch>
            <a:fillRect/>
          </a:stretch>
        </a:blipFill>
        <a:ln w="38100">
          <a:solidFill>
            <a:srgbClr val="CC00CC"/>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5A015F5-4AE6-4EAD-BD33-2682AF2962E5}">
      <dsp:nvSpPr>
        <dsp:cNvPr id="0" name=""/>
        <dsp:cNvSpPr/>
      </dsp:nvSpPr>
      <dsp:spPr bwMode="white">
        <a:xfrm>
          <a:off x="10144869" y="4510561"/>
          <a:ext cx="1608980" cy="506196"/>
        </a:xfrm>
        <a:prstGeom prst="wedgeRectCallout">
          <a:avLst>
            <a:gd name="adj1" fmla="val 20250"/>
            <a:gd name="adj2" fmla="val -6070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latin typeface="Gayathri" pitchFamily="2" charset="0"/>
              <a:cs typeface="Gayathri" pitchFamily="2" charset="0"/>
            </a:rPr>
            <a:t>ബാക്കി വസ്ത്രങ്ങൾ</a:t>
          </a:r>
        </a:p>
      </dsp:txBody>
      <dsp:txXfrm>
        <a:off x="10144869" y="4510561"/>
        <a:ext cx="1608980" cy="5061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D03E4-0C22-48F5-A6E5-2AE8006B3ED3}">
      <dsp:nvSpPr>
        <dsp:cNvPr id="0" name=""/>
        <dsp:cNvSpPr/>
      </dsp:nvSpPr>
      <dsp:spPr bwMode="white">
        <a:xfrm>
          <a:off x="0" y="238"/>
          <a:ext cx="4708606" cy="453832"/>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1" kern="1200" noProof="0" dirty="0">
              <a:latin typeface="Gayathri Thin" panose="00000403000000000000" charset="0"/>
              <a:cs typeface="Gayathri Thin" panose="00000403000000000000" charset="0"/>
            </a:rPr>
            <a:t>ദൈവം പാപത്തെ വെറുക്കുന്നു</a:t>
          </a:r>
          <a:endParaRPr lang="en-US" sz="1800" kern="1200" noProof="0" dirty="0">
            <a:latin typeface="Gayathri Thin" panose="00000403000000000000" charset="0"/>
            <a:cs typeface="Gayathri Thin" panose="00000403000000000000" charset="0"/>
          </a:endParaRPr>
        </a:p>
      </dsp:txBody>
      <dsp:txXfrm>
        <a:off x="22154" y="22392"/>
        <a:ext cx="4664298" cy="409524"/>
      </dsp:txXfrm>
    </dsp:sp>
    <dsp:sp modelId="{49FB8278-23E9-44B1-B0E9-2B687210E11D}">
      <dsp:nvSpPr>
        <dsp:cNvPr id="0" name=""/>
        <dsp:cNvSpPr/>
      </dsp:nvSpPr>
      <dsp:spPr bwMode="white">
        <a:xfrm>
          <a:off x="0" y="468034"/>
          <a:ext cx="4708606" cy="453832"/>
        </a:xfrm>
        <a:prstGeom prst="roundRect">
          <a:avLst/>
        </a:prstGeom>
        <a:gradFill rotWithShape="0">
          <a:gsLst>
            <a:gs pos="0">
              <a:schemeClr val="accent2">
                <a:hueOff val="-3899998"/>
                <a:satOff val="0"/>
                <a:lumOff val="0"/>
                <a:alphaOff val="0"/>
                <a:lumMod val="110000"/>
                <a:satMod val="105000"/>
                <a:tint val="67000"/>
              </a:schemeClr>
            </a:gs>
            <a:gs pos="50000">
              <a:schemeClr val="accent2">
                <a:hueOff val="-3899998"/>
                <a:satOff val="0"/>
                <a:lumOff val="0"/>
                <a:alphaOff val="0"/>
                <a:lumMod val="105000"/>
                <a:satMod val="103000"/>
                <a:tint val="73000"/>
              </a:schemeClr>
            </a:gs>
            <a:gs pos="100000">
              <a:schemeClr val="accent2">
                <a:hueOff val="-3899998"/>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1" kern="1200" noProof="0" dirty="0">
              <a:latin typeface="Gayathri Thin" panose="00000403000000000000" charset="0"/>
              <a:cs typeface="Gayathri Thin" panose="00000403000000000000" charset="0"/>
            </a:rPr>
            <a:t>ദൈവം പാപിയെ രക്ഷിക്കുന്നു</a:t>
          </a:r>
          <a:endParaRPr lang="en-US" sz="1800" kern="1200" noProof="0" dirty="0">
            <a:latin typeface="Gayathri Thin" panose="00000403000000000000" charset="0"/>
            <a:cs typeface="Gayathri Thin" panose="00000403000000000000" charset="0"/>
          </a:endParaRPr>
        </a:p>
      </dsp:txBody>
      <dsp:txXfrm>
        <a:off x="22154" y="490188"/>
        <a:ext cx="4664298" cy="409524"/>
      </dsp:txXfrm>
    </dsp:sp>
    <dsp:sp modelId="{C188DD80-2EA5-48DD-A3DA-B408111F1352}">
      <dsp:nvSpPr>
        <dsp:cNvPr id="0" name=""/>
        <dsp:cNvSpPr/>
      </dsp:nvSpPr>
      <dsp:spPr bwMode="white">
        <a:xfrm>
          <a:off x="0" y="935830"/>
          <a:ext cx="4708606" cy="453832"/>
        </a:xfrm>
        <a:prstGeom prst="roundRect">
          <a:avLst/>
        </a:prstGeom>
        <a:gradFill rotWithShape="0">
          <a:gsLst>
            <a:gs pos="0">
              <a:schemeClr val="accent2">
                <a:hueOff val="-7799995"/>
                <a:satOff val="0"/>
                <a:lumOff val="0"/>
                <a:alphaOff val="0"/>
                <a:lumMod val="110000"/>
                <a:satMod val="105000"/>
                <a:tint val="67000"/>
              </a:schemeClr>
            </a:gs>
            <a:gs pos="50000">
              <a:schemeClr val="accent2">
                <a:hueOff val="-7799995"/>
                <a:satOff val="0"/>
                <a:lumOff val="0"/>
                <a:alphaOff val="0"/>
                <a:lumMod val="105000"/>
                <a:satMod val="103000"/>
                <a:tint val="73000"/>
              </a:schemeClr>
            </a:gs>
            <a:gs pos="100000">
              <a:schemeClr val="accent2">
                <a:hueOff val="-7799995"/>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1" kern="1200" noProof="0" dirty="0">
              <a:latin typeface="Gayathri Thin" panose="00000403000000000000" charset="0"/>
              <a:cs typeface="Gayathri Thin" panose="00000403000000000000" charset="0"/>
            </a:rPr>
            <a:t>ദൈവം ദുഷ്ടന്മാരെ നശിപ്പിക്കും</a:t>
          </a:r>
          <a:endParaRPr lang="en-US" sz="1800" kern="1200" noProof="0" dirty="0">
            <a:latin typeface="Gayathri Thin" panose="00000403000000000000" charset="0"/>
            <a:cs typeface="Gayathri Thin" panose="00000403000000000000" charset="0"/>
          </a:endParaRPr>
        </a:p>
      </dsp:txBody>
      <dsp:txXfrm>
        <a:off x="22154" y="957984"/>
        <a:ext cx="4664298" cy="409524"/>
      </dsp:txXfrm>
    </dsp:sp>
    <dsp:sp modelId="{CF501F27-D192-4894-A090-DEB699832C3E}">
      <dsp:nvSpPr>
        <dsp:cNvPr id="0" name=""/>
        <dsp:cNvSpPr/>
      </dsp:nvSpPr>
      <dsp:spPr bwMode="white">
        <a:xfrm>
          <a:off x="0" y="1403626"/>
          <a:ext cx="4708606" cy="453832"/>
        </a:xfrm>
        <a:prstGeom prst="roundRect">
          <a:avLst/>
        </a:prstGeom>
        <a:gradFill rotWithShape="0">
          <a:gsLst>
            <a:gs pos="0">
              <a:schemeClr val="accent2">
                <a:hueOff val="-11699993"/>
                <a:satOff val="0"/>
                <a:lumOff val="0"/>
                <a:alphaOff val="0"/>
                <a:lumMod val="110000"/>
                <a:satMod val="105000"/>
                <a:tint val="67000"/>
              </a:schemeClr>
            </a:gs>
            <a:gs pos="50000">
              <a:schemeClr val="accent2">
                <a:hueOff val="-11699993"/>
                <a:satOff val="0"/>
                <a:lumOff val="0"/>
                <a:alphaOff val="0"/>
                <a:lumMod val="105000"/>
                <a:satMod val="103000"/>
                <a:tint val="73000"/>
              </a:schemeClr>
            </a:gs>
            <a:gs pos="100000">
              <a:schemeClr val="accent2">
                <a:hueOff val="-11699993"/>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pPr>
          <a:r>
            <a:rPr lang="en-US" sz="1600" b="1" kern="1200" noProof="0" dirty="0">
              <a:latin typeface="Gayathri Thin" panose="00000403000000000000" charset="0"/>
              <a:cs typeface="Gayathri Thin" panose="00000403000000000000" charset="0"/>
            </a:rPr>
            <a:t>ദൈവം നമുക്ക് മഹത്തായ ഒരു ഭാവി ഉറപ്പുനൽകുന്നു</a:t>
          </a:r>
          <a:endParaRPr lang="en-US" sz="1600" kern="1200" noProof="0" dirty="0">
            <a:latin typeface="Gayathri Thin" panose="00000403000000000000" charset="0"/>
            <a:cs typeface="Gayathri Thin" panose="00000403000000000000" charset="0"/>
          </a:endParaRPr>
        </a:p>
      </dsp:txBody>
      <dsp:txXfrm>
        <a:off x="22154" y="1425780"/>
        <a:ext cx="4664298" cy="409524"/>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6184AF-5A23-4E8A-A9CC-CED7CE1DC687}" type="datetimeFigureOut">
              <a:rPr lang="es-ES" smtClean="0"/>
              <a:t>24/09/2025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1536A3-E7EC-4917-8028-C5847F2C9408}" type="slidenum">
              <a:rPr lang="es-ES" smtClean="0"/>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21536A3-E7EC-4917-8028-C5847F2C9408}" type="slidenum">
              <a:rPr lang="es-ES" smtClean="0"/>
              <a:t>5</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21536A3-E7EC-4917-8028-C5847F2C9408}" type="slidenum">
              <a:rPr lang="es-ES" smtClean="0"/>
              <a:t>14</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CD81DE1E-2560-4476-9B65-61DA9B2921EE}" type="datetimeFigureOut">
              <a:rPr lang="es-ES" smtClean="0"/>
              <a:t>24/09/2025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DB30F3E-C19F-42CD-93F3-DC59F45A2C9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hasCustomPrompt="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CD81DE1E-2560-4476-9B65-61DA9B2921EE}" type="datetimeFigureOut">
              <a:rPr lang="es-ES" smtClean="0"/>
              <a:t>24/09/2025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DB30F3E-C19F-42CD-93F3-DC59F45A2C9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hasCustomPrompt="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CD81DE1E-2560-4476-9B65-61DA9B2921EE}" type="datetimeFigureOut">
              <a:rPr lang="es-ES" smtClean="0"/>
              <a:t>24/09/2025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DB30F3E-C19F-42CD-93F3-DC59F45A2C9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CC0B3F51-AA9E-4D34-8144-3A5F1E1AEB52}" type="datetimeFigureOut">
              <a:rPr lang="es-ES" smtClean="0"/>
              <a:t>24/09/2025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hasCustomPrompt="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CC0B3F51-AA9E-4D34-8144-3A5F1E1AEB52}" type="datetimeFigureOut">
              <a:rPr lang="es-ES" smtClean="0"/>
              <a:t>24/09/2025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hasCustomPrompt="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fld id="{CC0B3F51-AA9E-4D34-8144-3A5F1E1AEB52}" type="datetimeFigureOut">
              <a:rPr lang="es-ES" smtClean="0"/>
              <a:t>24/09/2025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hasCustomPrompt="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hasCustomPrompt="1"/>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CC0B3F51-AA9E-4D34-8144-3A5F1E1AEB52}" type="datetimeFigureOut">
              <a:rPr lang="es-ES" smtClean="0"/>
              <a:t>24/09/2025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hasCustomPrompt="1"/>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hasCustomPrompt="1"/>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CC0B3F51-AA9E-4D34-8144-3A5F1E1AEB52}" type="datetimeFigureOut">
              <a:rPr lang="es-ES" smtClean="0"/>
              <a:t>24/09/2025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CC0B3F51-AA9E-4D34-8144-3A5F1E1AEB52}" type="datetimeFigureOut">
              <a:rPr lang="es-ES" smtClean="0"/>
              <a:t>24/09/2025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C0B3F51-AA9E-4D34-8144-3A5F1E1AEB52}" type="datetimeFigureOut">
              <a:rPr lang="es-ES" smtClean="0"/>
              <a:t>24/09/2025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CC0B3F51-AA9E-4D34-8144-3A5F1E1AEB52}" type="datetimeFigureOut">
              <a:rPr lang="es-ES" smtClean="0"/>
              <a:t>24/09/2025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hasCustomPrompt="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CD81DE1E-2560-4476-9B65-61DA9B2921EE}" type="datetimeFigureOut">
              <a:rPr lang="es-ES" smtClean="0"/>
              <a:t>24/09/2025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DB30F3E-C19F-42CD-93F3-DC59F45A2C9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CC0B3F51-AA9E-4D34-8144-3A5F1E1AEB52}" type="datetimeFigureOut">
              <a:rPr lang="es-ES" smtClean="0"/>
              <a:t>24/09/2025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hasCustomPrompt="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CC0B3F51-AA9E-4D34-8144-3A5F1E1AEB52}" type="datetimeFigureOut">
              <a:rPr lang="es-ES" smtClean="0"/>
              <a:t>24/09/2025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hasCustomPrompt="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CC0B3F51-AA9E-4D34-8144-3A5F1E1AEB52}" type="datetimeFigureOut">
              <a:rPr lang="es-ES" smtClean="0"/>
              <a:t>24/09/2025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hasCustomPrompt="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fld id="{CD81DE1E-2560-4476-9B65-61DA9B2921EE}" type="datetimeFigureOut">
              <a:rPr lang="es-ES" smtClean="0"/>
              <a:t>24/09/2025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DB30F3E-C19F-42CD-93F3-DC59F45A2C9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hasCustomPrompt="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hasCustomPrompt="1"/>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CD81DE1E-2560-4476-9B65-61DA9B2921EE}" type="datetimeFigureOut">
              <a:rPr lang="es-ES" smtClean="0"/>
              <a:t>24/09/2025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DB30F3E-C19F-42CD-93F3-DC59F45A2C9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hasCustomPrompt="1"/>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hasCustomPrompt="1"/>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CD81DE1E-2560-4476-9B65-61DA9B2921EE}" type="datetimeFigureOut">
              <a:rPr lang="es-ES" smtClean="0"/>
              <a:t>24/09/2025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CDB30F3E-C19F-42CD-93F3-DC59F45A2C9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CD81DE1E-2560-4476-9B65-61DA9B2921EE}" type="datetimeFigureOut">
              <a:rPr lang="es-ES" smtClean="0"/>
              <a:t>24/09/2025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CDB30F3E-C19F-42CD-93F3-DC59F45A2C9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D81DE1E-2560-4476-9B65-61DA9B2921EE}" type="datetimeFigureOut">
              <a:rPr lang="es-ES" smtClean="0"/>
              <a:t>24/09/2025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CDB30F3E-C19F-42CD-93F3-DC59F45A2C9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CD81DE1E-2560-4476-9B65-61DA9B2921EE}" type="datetimeFigureOut">
              <a:rPr lang="es-ES" smtClean="0"/>
              <a:t>24/09/2025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DB30F3E-C19F-42CD-93F3-DC59F45A2C9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CD81DE1E-2560-4476-9B65-61DA9B2921EE}" type="datetimeFigureOut">
              <a:rPr lang="es-ES" smtClean="0"/>
              <a:t>24/09/2025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DB30F3E-C19F-42CD-93F3-DC59F45A2C9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81DE1E-2560-4476-9B65-61DA9B2921EE}" type="datetimeFigureOut">
              <a:rPr lang="es-ES" smtClean="0"/>
              <a:t>24/09/2025</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DB30F3E-C19F-42CD-93F3-DC59F45A2C9C}"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24/09/2025</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57.jpeg"/><Relationship Id="rId4" Type="http://schemas.openxmlformats.org/officeDocument/2006/relationships/diagramLayout" Target="../diagrams/layout2.xml"/><Relationship Id="rId9" Type="http://schemas.openxmlformats.org/officeDocument/2006/relationships/image" Target="../media/image56.jpeg"/></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1.jpeg"/><Relationship Id="rId5" Type="http://schemas.microsoft.com/office/2007/relationships/hdphoto" Target="../media/hdphoto3.wdp"/><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0.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jpeg"/><Relationship Id="rId15" Type="http://schemas.openxmlformats.org/officeDocument/2006/relationships/image" Target="../media/image21.pn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53.jpeg"/><Relationship Id="rId4" Type="http://schemas.openxmlformats.org/officeDocument/2006/relationships/diagramLayout" Target="../diagrams/layout1.xml"/><Relationship Id="rId9"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9"/>
          <p:cNvSpPr>
            <a:spLocks noGrp="1" noRot="1" noChangeAspect="1" noMove="1" noResize="1" noEditPoints="1" noAdjustHandles="1" noChangeArrowheads="1" noChangeShapeType="1" noTextEdit="1"/>
          </p:cNvSpPr>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1"/>
          <p:cNvSpPr>
            <a:spLocks noGrp="1" noRot="1" noChangeAspect="1" noMove="1" noResize="1" noEditPoints="1" noAdjustHandles="1" noChangeArrowheads="1" noChangeShapeType="1"/>
          </p:cNvSpPr>
          <p:nvPr/>
        </p:nvSpPr>
        <p:spPr>
          <a:xfrm>
            <a:off x="1057275" y="4638503"/>
            <a:ext cx="10077450" cy="1848022"/>
          </a:xfrm>
          <a:prstGeom prst="rect">
            <a:avLst/>
          </a:prstGeom>
          <a:solidFill>
            <a:schemeClr val="accent5">
              <a:lumMod val="50000"/>
            </a:schemeClr>
          </a:solidFill>
          <a:ln w="12700">
            <a:solidFill>
              <a:srgbClr val="DEDEDE"/>
            </a:solidFill>
          </a:ln>
          <a:effectLst>
            <a:outerShdw blurRad="50800" dist="38100" dir="2700000" algn="t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Gayathri" pitchFamily="2" charset="0"/>
              <a:cs typeface="Gayathri" pitchFamily="2" charset="0"/>
            </a:endParaRPr>
          </a:p>
        </p:txBody>
      </p:sp>
      <p:sp>
        <p:nvSpPr>
          <p:cNvPr id="24" name="Rectangle: Rounded Corners 23"/>
          <p:cNvSpPr>
            <a:spLocks noGrp="1" noRot="1" noChangeAspect="1" noMove="1" noResize="1" noEditPoints="1" noAdjustHandles="1" noChangeArrowheads="1" noChangeShapeType="1"/>
          </p:cNvSpPr>
          <p:nvPr/>
        </p:nvSpPr>
        <p:spPr>
          <a:xfrm>
            <a:off x="3256093" y="6316210"/>
            <a:ext cx="5679815" cy="338554"/>
          </a:xfrm>
          <a:prstGeom prst="roundRect">
            <a:avLst>
              <a:gd name="adj" fmla="val 0"/>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Gayathri" pitchFamily="2" charset="0"/>
              <a:cs typeface="Gayathri" pitchFamily="2" charset="0"/>
            </a:endParaRPr>
          </a:p>
        </p:txBody>
      </p:sp>
      <p:pic>
        <p:nvPicPr>
          <p:cNvPr id="3" name="Imagen 2" descr="Imagen que contiene interior, tabla, grande, cocina&#10;&#10;El contenido generado por IA puede ser incorrecto."/>
          <p:cNvPicPr>
            <a:picLocks noGrp="1" noRot="1" noChangeAspect="1" noMove="1" noResize="1" noEditPoints="1" noAdjustHandles="1" noChangeArrowheads="1" noChangeShapeType="1" noCrop="1"/>
          </p:cNvPicPr>
          <p:nvPr/>
        </p:nvPicPr>
        <p:blipFill>
          <a:blip r:embed="rId3" cstate="screen"/>
          <a:srcRect/>
          <a:stretch>
            <a:fillRect/>
          </a:stretch>
        </p:blipFill>
        <p:spPr>
          <a:xfrm>
            <a:off x="246888" y="299258"/>
            <a:ext cx="2834640" cy="4094573"/>
          </a:xfrm>
          <a:prstGeom prst="rect">
            <a:avLst/>
          </a:prstGeom>
          <a:scene3d>
            <a:camera prst="orthographicFront"/>
            <a:lightRig rig="threePt" dir="t"/>
          </a:scene3d>
          <a:sp3d>
            <a:bevelT prst="relaxedInset"/>
          </a:sp3d>
        </p:spPr>
      </p:pic>
      <p:pic>
        <p:nvPicPr>
          <p:cNvPr id="5" name="Imagen 4" descr="Imagen que contiene persona, sostener, parado, vistiendo&#10;&#10;El contenido generado por IA puede ser incorrecto."/>
          <p:cNvPicPr>
            <a:picLocks noGrp="1" noRot="1" noChangeAspect="1" noMove="1" noResize="1" noEditPoints="1" noAdjustHandles="1" noChangeArrowheads="1" noChangeShapeType="1" noCrop="1"/>
          </p:cNvPicPr>
          <p:nvPr/>
        </p:nvPicPr>
        <p:blipFill>
          <a:blip r:embed="rId4" cstate="screen"/>
          <a:srcRect/>
          <a:stretch>
            <a:fillRect/>
          </a:stretch>
        </p:blipFill>
        <p:spPr>
          <a:xfrm>
            <a:off x="3200400" y="299258"/>
            <a:ext cx="2834640" cy="4094573"/>
          </a:xfrm>
          <a:prstGeom prst="rect">
            <a:avLst/>
          </a:prstGeom>
          <a:scene3d>
            <a:camera prst="orthographicFront"/>
            <a:lightRig rig="threePt" dir="t"/>
          </a:scene3d>
          <a:sp3d>
            <a:bevelT prst="relaxedInset"/>
          </a:sp3d>
        </p:spPr>
      </p:pic>
      <p:pic>
        <p:nvPicPr>
          <p:cNvPr id="9" name="Imagen 8" descr="Imagen que contiene interior, mujer, hombre, cuarto&#10;&#10;El contenido generado por IA puede ser incorrecto."/>
          <p:cNvPicPr>
            <a:picLocks noGrp="1" noRot="1" noChangeAspect="1" noMove="1" noResize="1" noEditPoints="1" noAdjustHandles="1" noChangeArrowheads="1" noChangeShapeType="1" noCrop="1"/>
          </p:cNvPicPr>
          <p:nvPr/>
        </p:nvPicPr>
        <p:blipFill>
          <a:blip r:embed="rId5" cstate="screen"/>
          <a:srcRect/>
          <a:stretch>
            <a:fillRect/>
          </a:stretch>
        </p:blipFill>
        <p:spPr>
          <a:xfrm>
            <a:off x="6153912" y="299258"/>
            <a:ext cx="2834640" cy="4094573"/>
          </a:xfrm>
          <a:prstGeom prst="rect">
            <a:avLst/>
          </a:prstGeom>
          <a:scene3d>
            <a:camera prst="orthographicFront"/>
            <a:lightRig rig="threePt" dir="t"/>
          </a:scene3d>
          <a:sp3d>
            <a:bevelT prst="relaxedInset"/>
          </a:sp3d>
        </p:spPr>
      </p:pic>
      <p:pic>
        <p:nvPicPr>
          <p:cNvPr id="15" name="Imagen 14" descr="Imagen que contiene tabla, café, viejo, agua&#10;&#10;El contenido generado por IA puede ser incorrecto."/>
          <p:cNvPicPr>
            <a:picLocks noGrp="1" noRot="1" noChangeAspect="1" noMove="1" noResize="1" noEditPoints="1" noAdjustHandles="1" noChangeArrowheads="1" noChangeShapeType="1" noCrop="1"/>
          </p:cNvPicPr>
          <p:nvPr/>
        </p:nvPicPr>
        <p:blipFill>
          <a:blip r:embed="rId6" cstate="screen"/>
          <a:srcRect b="-4"/>
          <a:stretch>
            <a:fillRect/>
          </a:stretch>
        </p:blipFill>
        <p:spPr>
          <a:xfrm>
            <a:off x="9107424" y="299258"/>
            <a:ext cx="2834640" cy="4094573"/>
          </a:xfrm>
          <a:prstGeom prst="rect">
            <a:avLst/>
          </a:prstGeom>
          <a:scene3d>
            <a:camera prst="orthographicFront"/>
            <a:lightRig rig="threePt" dir="t"/>
          </a:scene3d>
          <a:sp3d>
            <a:bevelT prst="relaxedInset"/>
          </a:sp3d>
        </p:spPr>
      </p:pic>
      <p:sp>
        <p:nvSpPr>
          <p:cNvPr id="4" name="CuadroTexto 3"/>
          <p:cNvSpPr txBox="1"/>
          <p:nvPr/>
        </p:nvSpPr>
        <p:spPr>
          <a:xfrm>
            <a:off x="1057275" y="4848166"/>
            <a:ext cx="10077450" cy="1568450"/>
          </a:xfrm>
          <a:prstGeom prst="rect">
            <a:avLst/>
          </a:prstGeom>
          <a:noFill/>
        </p:spPr>
        <p:txBody>
          <a:bodyPr wrap="square" rtlCol="0">
            <a:spAutoFit/>
            <a:scene3d>
              <a:camera prst="orthographicFront"/>
              <a:lightRig rig="soft" dir="t">
                <a:rot lat="0" lon="0" rev="15600000"/>
              </a:lightRig>
            </a:scene3d>
            <a:sp3d extrusionH="57150" prstMaterial="softEdge">
              <a:bevelT w="57150" h="88900" prst="relaxedInset"/>
            </a:sp3d>
          </a:bodyPr>
          <a:lstStyle/>
          <a:p>
            <a:pPr algn="ctr"/>
            <a:r>
              <a:rPr lang="en-US" sz="9600" b="1" noProof="0" dirty="0">
                <a:solidFill>
                  <a:schemeClr val="accent4"/>
                </a:solidFill>
                <a:latin typeface="Gayathri Thin" panose="00000403000000000000" charset="0"/>
                <a:cs typeface="Gayathri Thin" panose="00000403000000000000" charset="0"/>
              </a:rPr>
              <a:t>സമാഗമന കൂടാരം</a:t>
            </a:r>
          </a:p>
        </p:txBody>
      </p:sp>
      <p:sp>
        <p:nvSpPr>
          <p:cNvPr id="6" name="CuadroTexto 5"/>
          <p:cNvSpPr txBox="1"/>
          <p:nvPr/>
        </p:nvSpPr>
        <p:spPr>
          <a:xfrm>
            <a:off x="3256092" y="6367580"/>
            <a:ext cx="5679816" cy="337185"/>
          </a:xfrm>
          <a:prstGeom prst="rect">
            <a:avLst/>
          </a:prstGeom>
          <a:noFill/>
        </p:spPr>
        <p:txBody>
          <a:bodyPr wrap="square" rtlCol="0">
            <a:spAutoFit/>
          </a:bodyPr>
          <a:lstStyle/>
          <a:p>
            <a:pPr algn="ctr"/>
            <a:r>
              <a:rPr lang="en-US" sz="1600" b="1" noProof="0" dirty="0">
                <a:solidFill>
                  <a:schemeClr val="accent5">
                    <a:lumMod val="50000"/>
                  </a:schemeClr>
                </a:solidFill>
                <a:latin typeface="Gayathri Thin" panose="00000403000000000000" charset="0"/>
                <a:cs typeface="Gayathri Thin" panose="00000403000000000000" charset="0"/>
              </a:rPr>
              <a:t>പാഠം 13 സെപ്റ്റംബർ 27, 2025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3814908" y="90672"/>
            <a:ext cx="8377092" cy="922020"/>
          </a:xfrm>
          <a:prstGeom prst="rect">
            <a:avLst/>
          </a:prstGeom>
          <a:noFill/>
        </p:spPr>
        <p:txBody>
          <a:bodyPr wrap="square">
            <a:spAutoFit/>
          </a:bodyPr>
          <a:lstStyle/>
          <a:p>
            <a:pPr algn="ctr"/>
            <a:r>
              <a:rPr lang="en-US" sz="5400" b="1" spc="600" noProof="0" dirty="0">
                <a:ln w="9525">
                  <a:solidFill>
                    <a:schemeClr val="bg1"/>
                  </a:solidFill>
                  <a:prstDash val="solid"/>
                </a:ln>
                <a:solidFill>
                  <a:schemeClr val="accent5"/>
                </a:solidFill>
                <a:effectLst>
                  <a:outerShdw blurRad="12700" dist="38100" dir="2700000" algn="tl" rotWithShape="0">
                    <a:schemeClr val="tx1"/>
                  </a:outerShdw>
                </a:effectLst>
                <a:latin typeface="Gayathri Thin" panose="00000403000000000000" charset="0"/>
                <a:cs typeface="Gayathri Thin" panose="00000403000000000000" charset="0"/>
              </a:rPr>
              <a:t>നിർമ്മാണം</a:t>
            </a:r>
          </a:p>
        </p:txBody>
      </p:sp>
      <p:sp>
        <p:nvSpPr>
          <p:cNvPr id="3" name="CuadroTexto 2"/>
          <p:cNvSpPr txBox="1"/>
          <p:nvPr/>
        </p:nvSpPr>
        <p:spPr>
          <a:xfrm>
            <a:off x="3996678" y="796642"/>
            <a:ext cx="8195322" cy="922020"/>
          </a:xfrm>
          <a:prstGeom prst="rect">
            <a:avLst/>
          </a:prstGeom>
          <a:noFill/>
        </p:spPr>
        <p:txBody>
          <a:bodyPr wrap="square" rtlCol="0">
            <a:spAutoFit/>
          </a:bodyPr>
          <a:lstStyle/>
          <a:p>
            <a:pPr>
              <a:spcBef>
                <a:spcPts val="600"/>
              </a:spcBef>
            </a:pPr>
            <a:r>
              <a:rPr lang="en-US" b="1" dirty="0">
                <a:latin typeface="Gayathri Thin" panose="00000403000000000000" charset="0"/>
                <a:cs typeface="Gayathri Thin" panose="00000403000000000000" charset="0"/>
              </a:rPr>
              <a:t>ഒരിക്കൽ പണികഴിപ്പിച്ച ശേഷം, വിശുദ്ധമന്ദിരം (കൂടാരവും പ്രാകാരവും) രണ്ട് വ്യത്യസ്ത ശുശ്രൂഷകൾക്ക് വേദിയായി: ദൈനംദിനവും വാർഷികവും. അവരുടെ വിവിധ ചടങ്ങുകൾ ഒരുമിച്ച് എടുത്താൽ, നമുക്ക് മനസ്സിലാകുന്നത്:</a:t>
            </a:r>
            <a:endParaRPr lang="en-US" b="1" noProof="0" dirty="0">
              <a:latin typeface="Gayathri Thin" panose="00000403000000000000" charset="0"/>
              <a:cs typeface="Gayathri Thin" panose="00000403000000000000" charset="0"/>
            </a:endParaRPr>
          </a:p>
        </p:txBody>
      </p:sp>
      <p:graphicFrame>
        <p:nvGraphicFramePr>
          <p:cNvPr id="9" name="Diagrama 8"/>
          <p:cNvGraphicFramePr/>
          <p:nvPr/>
        </p:nvGraphicFramePr>
        <p:xfrm>
          <a:off x="7376149" y="1857196"/>
          <a:ext cx="4708606" cy="1857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p:cNvSpPr txBox="1"/>
          <p:nvPr/>
        </p:nvSpPr>
        <p:spPr>
          <a:xfrm>
            <a:off x="276223" y="4007075"/>
            <a:ext cx="7172541" cy="922020"/>
          </a:xfrm>
          <a:prstGeom prst="rect">
            <a:avLst/>
          </a:prstGeom>
          <a:noFill/>
        </p:spPr>
        <p:txBody>
          <a:bodyPr wrap="square" rtlCol="0">
            <a:spAutoFit/>
          </a:bodyPr>
          <a:lstStyle/>
          <a:p>
            <a:pPr>
              <a:spcBef>
                <a:spcPts val="600"/>
              </a:spcBef>
            </a:pPr>
            <a:r>
              <a:rPr lang="en-US" b="1" dirty="0">
                <a:latin typeface="Gayathri Thin" panose="00000403000000000000" charset="0"/>
                <a:cs typeface="Gayathri Thin" panose="00000403000000000000" charset="0"/>
              </a:rPr>
              <a:t>ദൈനംദിന ശുശ്രൂഷയിലൂടെ, ദൈവം കൃപയാൽ പാപിയെ ക്ഷമിക്കുന്ന രീതി കാണിച്ചുതന്നു: "ലോകത്തിന്റെ പാപം ചുമക്കുന്ന ദൈവത്തിന്റെ കുഞ്ഞാട്" എന്ന നിരപരാധിയായ മൃഗത്തിന്റെ മരണത്തിലൂടെ (യോഹ. 1:29).</a:t>
            </a:r>
            <a:endParaRPr lang="en-US" b="1" noProof="0" dirty="0">
              <a:latin typeface="Gayathri Thin" panose="00000403000000000000" charset="0"/>
              <a:cs typeface="Gayathri Thin" panose="00000403000000000000" charset="0"/>
            </a:endParaRPr>
          </a:p>
        </p:txBody>
      </p:sp>
      <p:pic>
        <p:nvPicPr>
          <p:cNvPr id="7" name="Imagen 6" descr="Imagen que contiene exterior, persona, hombre, parado&#10;&#10;El contenido generado por IA puede ser incorrecto."/>
          <p:cNvPicPr>
            <a:picLocks noChangeAspect="1"/>
          </p:cNvPicPr>
          <p:nvPr/>
        </p:nvPicPr>
        <p:blipFill>
          <a:blip r:embed="rId8" cstate="screen"/>
          <a:srcRect/>
          <a:stretch>
            <a:fillRect/>
          </a:stretch>
        </p:blipFill>
        <p:spPr>
          <a:xfrm>
            <a:off x="7844351" y="3888710"/>
            <a:ext cx="4240404" cy="2848708"/>
          </a:xfrm>
          <a:prstGeom prst="roundRect">
            <a:avLst>
              <a:gd name="adj" fmla="val 1243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54A4DA"/>
            </a:contourClr>
          </a:sp3d>
        </p:spPr>
      </p:pic>
      <p:pic>
        <p:nvPicPr>
          <p:cNvPr id="8" name="Imagen 7" descr="Imagen que contiene persona, tabla, gente, parado&#10;&#10;El contenido generado por IA puede ser incorrecto."/>
          <p:cNvPicPr>
            <a:picLocks noChangeAspect="1"/>
          </p:cNvPicPr>
          <p:nvPr/>
        </p:nvPicPr>
        <p:blipFill>
          <a:blip r:embed="rId9" cstate="screen"/>
          <a:stretch>
            <a:fillRect/>
          </a:stretch>
        </p:blipFill>
        <p:spPr>
          <a:xfrm>
            <a:off x="276224" y="169993"/>
            <a:ext cx="3511157" cy="3511157"/>
          </a:xfrm>
          <a:prstGeom prst="roundRect">
            <a:avLst>
              <a:gd name="adj" fmla="val 1008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6DA4A"/>
            </a:contourClr>
          </a:sp3d>
        </p:spPr>
      </p:pic>
      <p:pic>
        <p:nvPicPr>
          <p:cNvPr id="11" name="Imagen 10" descr="Imagen que contiene tabla, grande, grupo, cortina&#10;&#10;El contenido generado por IA puede ser incorrecto."/>
          <p:cNvPicPr>
            <a:picLocks noChangeAspect="1"/>
          </p:cNvPicPr>
          <p:nvPr/>
        </p:nvPicPr>
        <p:blipFill>
          <a:blip r:embed="rId10" cstate="screen"/>
          <a:stretch>
            <a:fillRect/>
          </a:stretch>
        </p:blipFill>
        <p:spPr>
          <a:xfrm>
            <a:off x="3996678" y="1893612"/>
            <a:ext cx="3177846" cy="1787538"/>
          </a:xfrm>
          <a:prstGeom prst="roundRect">
            <a:avLst>
              <a:gd name="adj" fmla="val 935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D23A3A"/>
            </a:contourClr>
          </a:sp3d>
        </p:spPr>
      </p:pic>
      <p:sp>
        <p:nvSpPr>
          <p:cNvPr id="6" name="CuadroTexto 5"/>
          <p:cNvSpPr txBox="1"/>
          <p:nvPr/>
        </p:nvSpPr>
        <p:spPr>
          <a:xfrm>
            <a:off x="276223" y="6061358"/>
            <a:ext cx="7099926" cy="645160"/>
          </a:xfrm>
          <a:prstGeom prst="rect">
            <a:avLst/>
          </a:prstGeom>
          <a:noFill/>
        </p:spPr>
        <p:txBody>
          <a:bodyPr wrap="square">
            <a:spAutoFit/>
          </a:bodyPr>
          <a:lstStyle/>
          <a:p>
            <a:pPr>
              <a:spcBef>
                <a:spcPts val="600"/>
              </a:spcBef>
            </a:pPr>
            <a:r>
              <a:rPr lang="en-US" b="1" dirty="0">
                <a:latin typeface="Gayathri Thin" panose="00000403000000000000" charset="0"/>
                <a:cs typeface="Gayathri Thin" panose="00000403000000000000" charset="0"/>
              </a:rPr>
              <a:t>ദൈവത്തെ ആരാധിക്കാനും, അവനെ സ്തുതിക്കാനും, അവനോട് നന്ദി പ്രകടിപ്പിക്കാനുമുള്ള സ്ഥലം കൂടിയായിരുന്നു വിശുദ്ധമന്ദിരം.</a:t>
            </a:r>
            <a:endParaRPr lang="en-US" b="1" noProof="0" dirty="0">
              <a:latin typeface="Gayathri Thin" panose="00000403000000000000" charset="0"/>
              <a:cs typeface="Gayathri Thin" panose="00000403000000000000" charset="0"/>
            </a:endParaRPr>
          </a:p>
        </p:txBody>
      </p:sp>
      <p:sp>
        <p:nvSpPr>
          <p:cNvPr id="12" name="CuadroTexto 11"/>
          <p:cNvSpPr txBox="1"/>
          <p:nvPr/>
        </p:nvSpPr>
        <p:spPr>
          <a:xfrm>
            <a:off x="276222" y="5033025"/>
            <a:ext cx="7172541" cy="922020"/>
          </a:xfrm>
          <a:prstGeom prst="rect">
            <a:avLst/>
          </a:prstGeom>
          <a:noFill/>
        </p:spPr>
        <p:txBody>
          <a:bodyPr wrap="square">
            <a:spAutoFit/>
          </a:bodyPr>
          <a:lstStyle/>
          <a:p>
            <a:pPr>
              <a:spcBef>
                <a:spcPts val="600"/>
              </a:spcBef>
            </a:pPr>
            <a:r>
              <a:rPr lang="en-US" b="1" dirty="0">
                <a:latin typeface="Gayathri Thin" panose="00000403000000000000" charset="0"/>
                <a:cs typeface="Gayathri Thin" panose="00000403000000000000" charset="0"/>
              </a:rPr>
              <a:t>വാർഷിക ശുശ്രൂഷയിലൂടെ (പാപപരിഹാര ദിനം), ദൈവം പ്രപഞ്ചത്തിൽ നിന്ന് പാപത്തെ എങ്ങനെ തുടച്ചുനീക്കുമെന്ന് കാണിച്ചുതന്നു, തിന്മയുടെ പ്രശ്നത്തിനുള്ള അന്തിമ പരിഹാരം കാണിച്ചുതന്നു (സങ്കീ. 73:17).</a:t>
            </a:r>
            <a:endParaRPr lang="en-US" b="1" noProof="0" dirty="0">
              <a:latin typeface="Gayathri Thin" panose="00000403000000000000" charset="0"/>
              <a:cs typeface="Gayathri Thin" panose="00000403000000000000"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anim calcmode="lin" valueType="num">
                                      <p:cBhvr>
                                        <p:cTn id="17" dur="500" fill="hold"/>
                                        <p:tgtEl>
                                          <p:spTgt spid="7"/>
                                        </p:tgtEl>
                                        <p:attrNameLst>
                                          <p:attrName>ppt_x</p:attrName>
                                        </p:attrNameLst>
                                      </p:cBhvr>
                                      <p:tavLst>
                                        <p:tav tm="0">
                                          <p:val>
                                            <p:fltVal val="0.5"/>
                                          </p:val>
                                        </p:tav>
                                        <p:tav tm="100000">
                                          <p:val>
                                            <p:strVal val="#ppt_x"/>
                                          </p:val>
                                        </p:tav>
                                      </p:tavLst>
                                    </p:anim>
                                    <p:anim calcmode="lin" valueType="num">
                                      <p:cBhvr>
                                        <p:cTn id="18" dur="500" fill="hold"/>
                                        <p:tgtEl>
                                          <p:spTgt spid="7"/>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graphicEl>
                                              <a:dgm id="{7D8D03E4-0C22-48F5-A6E5-2AE8006B3ED3}"/>
                                            </p:graphicEl>
                                          </p:spTgt>
                                        </p:tgtEl>
                                        <p:attrNameLst>
                                          <p:attrName>style.visibility</p:attrName>
                                        </p:attrNameLst>
                                      </p:cBhvr>
                                      <p:to>
                                        <p:strVal val="visible"/>
                                      </p:to>
                                    </p:set>
                                    <p:animEffect transition="in" filter="wipe(left)">
                                      <p:cBhvr>
                                        <p:cTn id="27" dur="500"/>
                                        <p:tgtEl>
                                          <p:spTgt spid="9">
                                            <p:graphicEl>
                                              <a:dgm id="{7D8D03E4-0C22-48F5-A6E5-2AE8006B3ED3}"/>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graphicEl>
                                              <a:dgm id="{49FB8278-23E9-44B1-B0E9-2B687210E11D}"/>
                                            </p:graphicEl>
                                          </p:spTgt>
                                        </p:tgtEl>
                                        <p:attrNameLst>
                                          <p:attrName>style.visibility</p:attrName>
                                        </p:attrNameLst>
                                      </p:cBhvr>
                                      <p:to>
                                        <p:strVal val="visible"/>
                                      </p:to>
                                    </p:set>
                                    <p:animEffect transition="in" filter="wipe(left)">
                                      <p:cBhvr>
                                        <p:cTn id="32" dur="500"/>
                                        <p:tgtEl>
                                          <p:spTgt spid="9">
                                            <p:graphicEl>
                                              <a:dgm id="{49FB8278-23E9-44B1-B0E9-2B687210E11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graphicEl>
                                              <a:dgm id="{C188DD80-2EA5-48DD-A3DA-B408111F1352}"/>
                                            </p:graphicEl>
                                          </p:spTgt>
                                        </p:tgtEl>
                                        <p:attrNameLst>
                                          <p:attrName>style.visibility</p:attrName>
                                        </p:attrNameLst>
                                      </p:cBhvr>
                                      <p:to>
                                        <p:strVal val="visible"/>
                                      </p:to>
                                    </p:set>
                                    <p:animEffect transition="in" filter="wipe(left)">
                                      <p:cBhvr>
                                        <p:cTn id="37" dur="500"/>
                                        <p:tgtEl>
                                          <p:spTgt spid="9">
                                            <p:graphicEl>
                                              <a:dgm id="{C188DD80-2EA5-48DD-A3DA-B408111F1352}"/>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graphicEl>
                                              <a:dgm id="{CF501F27-D192-4894-A090-DEB699832C3E}"/>
                                            </p:graphicEl>
                                          </p:spTgt>
                                        </p:tgtEl>
                                        <p:attrNameLst>
                                          <p:attrName>style.visibility</p:attrName>
                                        </p:attrNameLst>
                                      </p:cBhvr>
                                      <p:to>
                                        <p:strVal val="visible"/>
                                      </p:to>
                                    </p:set>
                                    <p:animEffect transition="in" filter="wipe(left)">
                                      <p:cBhvr>
                                        <p:cTn id="42" dur="500"/>
                                        <p:tgtEl>
                                          <p:spTgt spid="9">
                                            <p:graphicEl>
                                              <a:dgm id="{CF501F27-D192-4894-A090-DEB699832C3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left)">
                                      <p:cBhvr>
                                        <p:cTn id="6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9" grpId="0">
        <p:bldSub>
          <a:bldDgm bld="one"/>
        </p:bldSub>
      </p:bldGraphic>
      <p:bldP spid="5" grpId="0"/>
      <p:bldP spid="6"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185" y="30365"/>
            <a:ext cx="8886825" cy="92202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spc="600" dirty="0">
                <a:solidFill>
                  <a:schemeClr val="accent5"/>
                </a:solidFill>
                <a:latin typeface="Gayathri Thin" panose="00000403000000000000" charset="0"/>
                <a:cs typeface="Gayathri Thin" panose="00000403000000000000" charset="0"/>
              </a:rPr>
              <a:t>സമർപ്പണം</a:t>
            </a:r>
            <a:endParaRPr lang="en-US" sz="5400" b="1" spc="600" noProof="0" dirty="0">
              <a:solidFill>
                <a:schemeClr val="accent5"/>
              </a:solidFill>
              <a:latin typeface="Gayathri Thin" panose="00000403000000000000" charset="0"/>
              <a:cs typeface="Gayathri Thin" panose="00000403000000000000" charset="0"/>
            </a:endParaRPr>
          </a:p>
        </p:txBody>
      </p:sp>
      <p:sp>
        <p:nvSpPr>
          <p:cNvPr id="5" name="CuadroTexto 4"/>
          <p:cNvSpPr txBox="1"/>
          <p:nvPr/>
        </p:nvSpPr>
        <p:spPr>
          <a:xfrm>
            <a:off x="-185" y="760479"/>
            <a:ext cx="8886825" cy="521970"/>
          </a:xfrm>
          <a:prstGeom prst="rect">
            <a:avLst/>
          </a:prstGeom>
          <a:noFill/>
        </p:spPr>
        <p:txBody>
          <a:bodyPr wrap="square">
            <a:spAutoFit/>
          </a:bodyPr>
          <a:lstStyle/>
          <a:p>
            <a:pPr algn="ctr"/>
            <a:r>
              <a:rPr lang="en-US" sz="1600" b="1" noProof="0" dirty="0">
                <a:solidFill>
                  <a:schemeClr val="accent3">
                    <a:lumMod val="75000"/>
                  </a:schemeClr>
                </a:solidFill>
                <a:latin typeface="Gayathri Thin" panose="00000403000000000000" charset="0"/>
                <a:cs typeface="Gayathri Thin" panose="00000403000000000000" charset="0"/>
              </a:rPr>
              <a:t>“</a:t>
            </a:r>
            <a:r>
              <a:rPr lang="en-US" sz="1600" b="1" dirty="0">
                <a:solidFill>
                  <a:schemeClr val="accent3">
                    <a:lumMod val="75000"/>
                  </a:schemeClr>
                </a:solidFill>
                <a:latin typeface="Gayathri Thin" panose="00000403000000000000" charset="0"/>
                <a:cs typeface="Gayathri Thin" panose="00000403000000000000" charset="0"/>
              </a:rPr>
              <a:t>അപ്പോൾ മേഘം സമാഗമനക്കുടാരത്തെ മൂടി, യഹോവയുടെ തേജസ്സു തിരുനിവാസത്തെ നിറെച്ചു.</a:t>
            </a:r>
            <a:r>
              <a:rPr lang="en-US" sz="1600" b="1" noProof="0" dirty="0">
                <a:solidFill>
                  <a:schemeClr val="accent3">
                    <a:lumMod val="75000"/>
                  </a:schemeClr>
                </a:solidFill>
                <a:latin typeface="Gayathri Thin" panose="00000403000000000000" charset="0"/>
                <a:cs typeface="Gayathri Thin" panose="00000403000000000000" charset="0"/>
              </a:rPr>
              <a:t>” </a:t>
            </a:r>
            <a:r>
              <a:rPr lang="en-US" sz="1200" b="1" noProof="0" dirty="0">
                <a:solidFill>
                  <a:schemeClr val="accent3">
                    <a:lumMod val="75000"/>
                  </a:schemeClr>
                </a:solidFill>
                <a:latin typeface="Gayathri Thin" panose="00000403000000000000" charset="0"/>
                <a:cs typeface="Gayathri Thin" panose="00000403000000000000" charset="0"/>
              </a:rPr>
              <a:t>(</a:t>
            </a:r>
            <a:r>
              <a:rPr lang="en-US" sz="1200" b="1" dirty="0">
                <a:solidFill>
                  <a:schemeClr val="accent3">
                    <a:lumMod val="75000"/>
                  </a:schemeClr>
                </a:solidFill>
                <a:latin typeface="Gayathri Thin" panose="00000403000000000000" charset="0"/>
                <a:cs typeface="Gayathri Thin" panose="00000403000000000000" charset="0"/>
              </a:rPr>
              <a:t>പുറപ്പാട്</a:t>
            </a:r>
            <a:r>
              <a:rPr lang="en-US" sz="1200" b="1" noProof="0" dirty="0">
                <a:solidFill>
                  <a:schemeClr val="accent3">
                    <a:lumMod val="75000"/>
                  </a:schemeClr>
                </a:solidFill>
                <a:latin typeface="Gayathri Thin" panose="00000403000000000000" charset="0"/>
                <a:cs typeface="Gayathri Thin" panose="00000403000000000000" charset="0"/>
              </a:rPr>
              <a:t> 40:34)</a:t>
            </a:r>
            <a:endParaRPr lang="en-US" sz="1600" b="1" noProof="0" dirty="0">
              <a:solidFill>
                <a:schemeClr val="accent3">
                  <a:lumMod val="75000"/>
                </a:schemeClr>
              </a:solidFill>
              <a:latin typeface="Gayathri Thin" panose="00000403000000000000" charset="0"/>
              <a:cs typeface="Gayathri Thin" panose="00000403000000000000" charset="0"/>
            </a:endParaRPr>
          </a:p>
        </p:txBody>
      </p:sp>
      <p:sp>
        <p:nvSpPr>
          <p:cNvPr id="6" name="CuadroTexto 5"/>
          <p:cNvSpPr txBox="1"/>
          <p:nvPr/>
        </p:nvSpPr>
        <p:spPr>
          <a:xfrm>
            <a:off x="2928570" y="1511432"/>
            <a:ext cx="6072554" cy="2030095"/>
          </a:xfrm>
          <a:prstGeom prst="rect">
            <a:avLst/>
          </a:prstGeom>
          <a:noFill/>
        </p:spPr>
        <p:txBody>
          <a:bodyPr wrap="square" rtlCol="0">
            <a:spAutoFit/>
          </a:bodyPr>
          <a:lstStyle/>
          <a:p>
            <a:pPr>
              <a:spcBef>
                <a:spcPts val="600"/>
              </a:spcBef>
            </a:pPr>
            <a:r>
              <a:rPr lang="en-US" b="1" dirty="0">
                <a:latin typeface="Gayathri Thin" panose="00000403000000000000" charset="0"/>
                <a:cs typeface="Gayathri Thin" panose="00000403000000000000" charset="0"/>
              </a:rPr>
              <a:t>പുറപ്പാട് പുസ്തകം അവസാനിക്കുന്നത് വിശുദ്ധമന്ദിരത്തിന്റെയും അതിലെ പുരോഹിതന്മാരുടെയും സമർപ്പണത്തോടെയാണ്. ഈ അധ്യായത്തിലെ നായകൻ നിസ്സംശയമായും ദൈവമാണ്, അവൻ തന്റെ മഹത്വമുള്ള സാന്നിധ്യത്താൽ എല്ലാം നിറയ്ക്കുന്നു (പുറ. 40:34). മേഘത്തിലും ഷെക്കിനയിലും (പെട്ടകത്തിന്റെ കെരൂബുകൾക്കിടയിലുള്ള ദിവ്യമഹത്വത്തിന്റെ പ്രകടനം) ഈ സാന്നിധ്യം സമാഗമന കൂടാരത്തോടൊപ്പം തുടർന്നു.</a:t>
            </a:r>
            <a:endParaRPr lang="en-US" b="1" noProof="0" dirty="0">
              <a:latin typeface="Gayathri Thin" panose="00000403000000000000" charset="0"/>
              <a:cs typeface="Gayathri Thin" panose="00000403000000000000" charset="0"/>
            </a:endParaRPr>
          </a:p>
        </p:txBody>
      </p:sp>
      <p:pic>
        <p:nvPicPr>
          <p:cNvPr id="8" name="Imagen 7" descr="Un par de personas de pie&#10;&#10;El contenido generado por IA puede ser incorrecto."/>
          <p:cNvPicPr>
            <a:picLocks noChangeAspect="1"/>
          </p:cNvPicPr>
          <p:nvPr/>
        </p:nvPicPr>
        <p:blipFill>
          <a:blip r:embed="rId3" cstate="screen"/>
          <a:stretch>
            <a:fillRect/>
          </a:stretch>
        </p:blipFill>
        <p:spPr>
          <a:xfrm>
            <a:off x="7097487" y="3770490"/>
            <a:ext cx="5094513" cy="2793267"/>
          </a:xfrm>
          <a:prstGeom prst="rect">
            <a:avLst/>
          </a:prstGeom>
          <a:solidFill>
            <a:srgbClr val="FFFFFF">
              <a:shade val="85000"/>
            </a:srgbClr>
          </a:solidFill>
          <a:ln w="38100" cap="rnd">
            <a:solidFill>
              <a:schemeClr val="accent6">
                <a:lumMod val="60000"/>
                <a:lumOff val="40000"/>
              </a:schemeClr>
            </a:solidFill>
          </a:ln>
          <a:effectLst>
            <a:outerShdw blurRad="36195" dist="12700" dir="11400000" algn="tl" rotWithShape="0">
              <a:srgbClr val="000000">
                <a:alpha val="33000"/>
              </a:srgbClr>
            </a:outerShdw>
          </a:effectLst>
          <a:scene3d>
            <a:camera prst="perspectiveContrastingLeftFacing">
              <a:rot lat="21539999" lon="2100000" rev="0"/>
            </a:camera>
            <a:lightRig rig="soft" dir="t"/>
          </a:scene3d>
          <a:sp3d contourW="12700" prstMaterial="matte">
            <a:bevelT w="63500" h="50800"/>
            <a:contourClr>
              <a:schemeClr val="accent6">
                <a:lumMod val="75000"/>
              </a:schemeClr>
            </a:contourClr>
          </a:sp3d>
        </p:spPr>
      </p:pic>
      <p:pic>
        <p:nvPicPr>
          <p:cNvPr id="10" name="Imagen 9" descr="Imagen que contiene exterior, pasto, grande, tren&#10;&#10;El contenido generado por IA puede ser incorrecto."/>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9078004" y="188518"/>
            <a:ext cx="2996923" cy="2996923"/>
          </a:xfrm>
          <a:prstGeom prst="rect">
            <a:avLst/>
          </a:prstGeom>
          <a:ln>
            <a:noFill/>
          </a:ln>
          <a:effectLst>
            <a:outerShdw blurRad="190500" algn="tl" rotWithShape="0">
              <a:srgbClr val="000000">
                <a:alpha val="70000"/>
              </a:srgbClr>
            </a:outerShdw>
          </a:effectLst>
        </p:spPr>
      </p:pic>
      <p:pic>
        <p:nvPicPr>
          <p:cNvPr id="12" name="Imagen 11" descr="Imagen que contiene interior, edificio, tabla, cuarto&#10;&#10;El contenido generado por IA puede ser incorrecto."/>
          <p:cNvPicPr>
            <a:picLocks noChangeAspect="1"/>
          </p:cNvPicPr>
          <p:nvPr/>
        </p:nvPicPr>
        <p:blipFill>
          <a:blip r:embed="rId6" cstate="screen"/>
          <a:stretch>
            <a:fillRect/>
          </a:stretch>
        </p:blipFill>
        <p:spPr>
          <a:xfrm>
            <a:off x="165432" y="1460774"/>
            <a:ext cx="2686259" cy="2014694"/>
          </a:xfrm>
          <a:prstGeom prst="rect">
            <a:avLst/>
          </a:prstGeom>
          <a:ln>
            <a:noFill/>
          </a:ln>
          <a:effectLst>
            <a:outerShdw blurRad="190500" algn="tl" rotWithShape="0">
              <a:srgbClr val="000000">
                <a:alpha val="70000"/>
              </a:srgbClr>
            </a:outerShdw>
          </a:effectLst>
        </p:spPr>
      </p:pic>
      <p:sp>
        <p:nvSpPr>
          <p:cNvPr id="4" name="CuadroTexto 3"/>
          <p:cNvSpPr txBox="1"/>
          <p:nvPr/>
        </p:nvSpPr>
        <p:spPr>
          <a:xfrm>
            <a:off x="165432" y="3648406"/>
            <a:ext cx="7211314" cy="1476375"/>
          </a:xfrm>
          <a:prstGeom prst="rect">
            <a:avLst/>
          </a:prstGeom>
          <a:noFill/>
        </p:spPr>
        <p:txBody>
          <a:bodyPr wrap="square">
            <a:spAutoFit/>
          </a:bodyPr>
          <a:lstStyle/>
          <a:p>
            <a:pPr>
              <a:spcBef>
                <a:spcPts val="600"/>
              </a:spcBef>
            </a:pPr>
            <a:r>
              <a:rPr lang="en-US" b="1" dirty="0">
                <a:latin typeface="Gayathri Thin" panose="00000403000000000000" charset="0"/>
                <a:cs typeface="Gayathri Thin" panose="00000403000000000000" charset="0"/>
              </a:rPr>
              <a:t>മാസങ്ങൾ നീണ്ട പ്രവർത്തനത്തിനുശേഷം, അവർ ഈജിപ്തിൽ നിന്ന് പുറപ്പെട്ടതിന് ശേഷമുള്ള രണ്ടാം വർഷത്തിലെ ഒന്നാം മാസത്തിന്റെ ഒന്നാം ദിവസം വിശുദ്ധമന്ദിരം സ്ഥാപിക്കപ്പെട്ടു (പുറ. 40:2, 17). എല്ലാം ക്രമത്തിൽ ക്രമീകരിച്ചു (പെട്ടകം, തിരശ്ശീല, മേശ, നിലവിളക്ക്, സ്വർണ്ണ ധൂപപീഠം, വെങ്കല യാഗപീഠം, തൊട്ടി), വിശുദ്ധീകരിച്ചു (പുറ. 40:9).</a:t>
            </a:r>
            <a:endParaRPr lang="en-US" b="1" noProof="0" dirty="0">
              <a:latin typeface="Gayathri Thin" panose="00000403000000000000" charset="0"/>
              <a:cs typeface="Gayathri Thin" panose="00000403000000000000" charset="0"/>
            </a:endParaRPr>
          </a:p>
        </p:txBody>
      </p:sp>
      <p:pic>
        <p:nvPicPr>
          <p:cNvPr id="16" name="Imagen 15"/>
          <p:cNvPicPr>
            <a:picLocks noChangeAspect="1"/>
          </p:cNvPicPr>
          <p:nvPr/>
        </p:nvPicPr>
        <p:blipFill>
          <a:blip r:embed="rId7" cstate="screen"/>
          <a:srcRect/>
          <a:stretch>
            <a:fillRect/>
          </a:stretch>
        </p:blipFill>
        <p:spPr>
          <a:xfrm>
            <a:off x="125240" y="5276136"/>
            <a:ext cx="4336230" cy="1393346"/>
          </a:xfrm>
          <a:prstGeom prst="rect">
            <a:avLst/>
          </a:prstGeom>
          <a:ln w="38100" cap="sq">
            <a:solidFill>
              <a:srgbClr val="988162"/>
            </a:solidFill>
            <a:prstDash val="solid"/>
            <a:miter lim="800000"/>
            <a:headEnd/>
            <a:tailEnd/>
          </a:ln>
          <a:effectLst>
            <a:outerShdw blurRad="50800" dist="38100" dir="2700000" algn="tl" rotWithShape="0">
              <a:srgbClr val="000000">
                <a:alpha val="43000"/>
              </a:srgbClr>
            </a:outerShdw>
          </a:effectLst>
        </p:spPr>
      </p:pic>
      <p:sp>
        <p:nvSpPr>
          <p:cNvPr id="9" name="CuadroTexto 8"/>
          <p:cNvSpPr txBox="1"/>
          <p:nvPr/>
        </p:nvSpPr>
        <p:spPr>
          <a:xfrm>
            <a:off x="4628417" y="5231383"/>
            <a:ext cx="2953911" cy="1476375"/>
          </a:xfrm>
          <a:prstGeom prst="rect">
            <a:avLst/>
          </a:prstGeom>
          <a:noFill/>
        </p:spPr>
        <p:txBody>
          <a:bodyPr wrap="square">
            <a:spAutoFit/>
          </a:bodyPr>
          <a:lstStyle/>
          <a:p>
            <a:pPr>
              <a:spcBef>
                <a:spcPts val="600"/>
              </a:spcBef>
            </a:pPr>
            <a:r>
              <a:rPr lang="en-US" b="1" dirty="0">
                <a:latin typeface="Gayathri Thin" panose="00000403000000000000" charset="0"/>
                <a:cs typeface="Gayathri Thin" panose="00000403000000000000" charset="0"/>
              </a:rPr>
              <a:t>ഒടുവിൽ, അഹരോനും പുത്രന്മാരും പൗരോഹിത്യ വസ്ത്രം ധരിച്ചു, അവരുടെ ദൗത്യത്തിനായി അഭിഷേകം ചെയ്യപ്പെട്ടു (പുറ. 40:12-15).</a:t>
            </a:r>
            <a:endParaRPr lang="en-US" b="1" noProof="0" dirty="0">
              <a:latin typeface="Gayathri Thin" panose="00000403000000000000" charset="0"/>
              <a:cs typeface="Gayathri Thin" panose="00000403000000000000"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 calcmode="lin" valueType="num">
                                      <p:cBhvr>
                                        <p:cTn id="40" dur="500" fill="hold"/>
                                        <p:tgtEl>
                                          <p:spTgt spid="12"/>
                                        </p:tgtEl>
                                        <p:attrNameLst>
                                          <p:attrName>style.rotation</p:attrName>
                                        </p:attrNameLst>
                                      </p:cBhvr>
                                      <p:tavLst>
                                        <p:tav tm="0">
                                          <p:val>
                                            <p:fltVal val="360"/>
                                          </p:val>
                                        </p:tav>
                                        <p:tav tm="100000">
                                          <p:val>
                                            <p:fltVal val="0"/>
                                          </p:val>
                                        </p:tav>
                                      </p:tavLst>
                                    </p:anim>
                                    <p:animEffect transition="in" filter="fade">
                                      <p:cBhvr>
                                        <p:cTn id="41" dur="500"/>
                                        <p:tgtEl>
                                          <p:spTgt spid="1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3" presetClass="entr" presetSubtype="288"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strVal val="4/3*#ppt_w"/>
                                          </p:val>
                                        </p:tav>
                                        <p:tav tm="100000">
                                          <p:val>
                                            <p:strVal val="#ppt_w"/>
                                          </p:val>
                                        </p:tav>
                                      </p:tavLst>
                                    </p:anim>
                                    <p:anim calcmode="lin" valueType="num">
                                      <p:cBhvr>
                                        <p:cTn id="51" dur="500" fill="hold"/>
                                        <p:tgtEl>
                                          <p:spTgt spid="16"/>
                                        </p:tgtEl>
                                        <p:attrNameLst>
                                          <p:attrName>ppt_h</p:attrName>
                                        </p:attrNameLst>
                                      </p:cBhvr>
                                      <p:tavLst>
                                        <p:tav tm="0">
                                          <p:val>
                                            <p:strVal val="4/3*#ppt_h"/>
                                          </p:val>
                                        </p:tav>
                                        <p:tav tm="100000">
                                          <p:val>
                                            <p:strVal val="#ppt_h"/>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2"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p:cTn id="60" dur="500" fill="hold"/>
                                        <p:tgtEl>
                                          <p:spTgt spid="8"/>
                                        </p:tgtEl>
                                        <p:attrNameLst>
                                          <p:attrName>ppt_x</p:attrName>
                                        </p:attrNameLst>
                                      </p:cBhvr>
                                      <p:tavLst>
                                        <p:tav tm="0">
                                          <p:val>
                                            <p:strVal val="#ppt_x+#ppt_w/2"/>
                                          </p:val>
                                        </p:tav>
                                        <p:tav tm="100000">
                                          <p:val>
                                            <p:strVal val="#ppt_x"/>
                                          </p:val>
                                        </p:tav>
                                      </p:tavLst>
                                    </p:anim>
                                    <p:anim calcmode="lin" valueType="num">
                                      <p:cBhvr>
                                        <p:cTn id="61" dur="500" fill="hold"/>
                                        <p:tgtEl>
                                          <p:spTgt spid="8"/>
                                        </p:tgtEl>
                                        <p:attrNameLst>
                                          <p:attrName>ppt_y</p:attrName>
                                        </p:attrNameLst>
                                      </p:cBhvr>
                                      <p:tavLst>
                                        <p:tav tm="0">
                                          <p:val>
                                            <p:strVal val="#ppt_y"/>
                                          </p:val>
                                        </p:tav>
                                        <p:tav tm="100000">
                                          <p:val>
                                            <p:strVal val="#ppt_y"/>
                                          </p:val>
                                        </p:tav>
                                      </p:tavLst>
                                    </p:anim>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left)">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2536980" y="1474118"/>
            <a:ext cx="8795416" cy="4892675"/>
          </a:xfrm>
          <a:prstGeom prst="rect">
            <a:avLst/>
          </a:prstGeom>
          <a:noFill/>
        </p:spPr>
        <p:txBody>
          <a:bodyPr wrap="square">
            <a:spAutoFit/>
          </a:bodyPr>
          <a:lstStyle/>
          <a:p>
            <a:pPr>
              <a:spcBef>
                <a:spcPts val="600"/>
              </a:spcBef>
            </a:pPr>
            <a:r>
              <a:rPr lang="en-US" sz="2600" b="1" noProof="0" dirty="0">
                <a:latin typeface="Gayathri Thin" panose="00000403000000000000" charset="0"/>
                <a:cs typeface="Gayathri Thin" panose="00000403000000000000" charset="0"/>
              </a:rPr>
              <a:t>“</a:t>
            </a:r>
            <a:r>
              <a:rPr lang="en-US" sz="2600" b="1" dirty="0">
                <a:latin typeface="Gayathri Thin" panose="00000403000000000000" charset="0"/>
                <a:cs typeface="Gayathri Thin" panose="00000403000000000000" charset="0"/>
              </a:rPr>
              <a:t>വിശുദ്ധമന്ദിരത്തിനുള്ളിൽ അവതരിപ്പിച്ചിരിക്കുന്ന ദൃശ്യത്തിന്റെ മഹത്വം ഒരു ഭാഷയ്ക്കും വിവരിക്കാൻ കഴിയില്ല - സ്വർണ്ണ മെഴുകുതിരിയിൽ നിന്നുള്ള പ്രകാശം പ്രതിഫലിപ്പിക്കുന്ന സ്വർണ്ണം പൂശിയ ചുവരുകൾ, തിളങ്ങുന്ന മാലാഖമാരുള്ള സമൃദ്ധമായി എംബ്രോയ്ഡറി ചെയ്ത തിരശ്ശീലകളുടെ തിളക്കമുള്ള നിറങ്ങൾ, മേശ, സ്വർണ്ണം കൊണ്ട് തിളങ്ങുന്ന ധൂപപീഠം; രണ്ടാമത്തെ തിരശ്ശീലയ്ക്ക് അപ്പുറം വിശുദ്ധ പെട്ടകം, അതിന്റെ നിഗൂഢ കെരൂബുകൾ, അതിനു മുകളിൽ യഹോവയുടെ സാന്നിധ്യത്തിന്റെ ദൃശ്യമായ വിശുദ്ധ ഷെക്കീന; മനുഷ്യന്റെ വീണ്ടെടുപ്പിനായുള്ള പ്രവർത്തനത്തിന്റെ വലിയ കേന്ദ്രമായ സ്വർഗ്ഗത്തിലെ ദൈവത്തിന്റെ ആലയത്തിന്റെ മഹത്വങ്ങളുടെ മങ്ങിയ പ്രതിഫലനം മാത്രമാണിത്</a:t>
            </a:r>
            <a:r>
              <a:rPr lang="en-US" sz="2600" b="1" noProof="0" dirty="0">
                <a:latin typeface="Gayathri Thin" panose="00000403000000000000" charset="0"/>
                <a:cs typeface="Gayathri Thin" panose="00000403000000000000" charset="0"/>
              </a:rPr>
              <a:t>.”</a:t>
            </a:r>
          </a:p>
        </p:txBody>
      </p:sp>
      <p:sp>
        <p:nvSpPr>
          <p:cNvPr id="4" name="CuadroTexto 3"/>
          <p:cNvSpPr txBox="1"/>
          <p:nvPr/>
        </p:nvSpPr>
        <p:spPr>
          <a:xfrm>
            <a:off x="7252210" y="359752"/>
            <a:ext cx="4775667" cy="338554"/>
          </a:xfrm>
          <a:prstGeom prst="rect">
            <a:avLst/>
          </a:prstGeom>
          <a:noFill/>
        </p:spPr>
        <p:txBody>
          <a:bodyPr wrap="none" rtlCol="0">
            <a:spAutoFit/>
          </a:bodyPr>
          <a:lstStyle/>
          <a:p>
            <a:pPr algn="r"/>
            <a:r>
              <a:rPr lang="en-US" sz="1600" b="1" noProof="0" dirty="0">
                <a:latin typeface="Gayathri" pitchFamily="2" charset="0"/>
                <a:cs typeface="Gayathri" pitchFamily="2" charset="0"/>
              </a:rPr>
              <a:t>EGW (</a:t>
            </a:r>
            <a:r>
              <a:rPr lang="en-US" sz="1600" b="1" dirty="0">
                <a:latin typeface="Gayathri" pitchFamily="2" charset="0"/>
                <a:cs typeface="Gayathri" pitchFamily="2" charset="0"/>
              </a:rPr>
              <a:t>ഗോത്രപിതാക്കന്മാരും പ്രവാചകന്മാരും</a:t>
            </a:r>
            <a:r>
              <a:rPr lang="en-US" sz="1600" b="1" noProof="0" dirty="0">
                <a:latin typeface="Gayathri" pitchFamily="2" charset="0"/>
                <a:cs typeface="Gayathri" pitchFamily="2" charset="0"/>
              </a:rPr>
              <a:t>, p. 349)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p:cNvPicPr>
            <a:picLocks noGrp="1" noRot="1" noChangeAspect="1" noMove="1" noResize="1" noEditPoints="1" noAdjustHandles="1" noChangeArrowheads="1" noChangeShapeType="1" noCrop="1"/>
          </p:cNvPicPr>
          <p:nvPr/>
        </p:nvPicPr>
        <p:blipFill rotWithShape="1">
          <a:blip r:embed="rId2" cstate="screen"/>
          <a:srcRect/>
          <a:stretch>
            <a:fillRect/>
          </a:stretch>
        </p:blipFill>
        <p:spPr>
          <a:xfrm>
            <a:off x="0" y="10"/>
            <a:ext cx="12191999" cy="6857990"/>
          </a:xfrm>
          <a:prstGeom prst="rect">
            <a:avLst/>
          </a:prstGeom>
        </p:spPr>
      </p:pic>
      <p:sp>
        <p:nvSpPr>
          <p:cNvPr id="9" name="Freeform 12"/>
          <p:cNvSpPr>
            <a:spLocks noGrp="1" noRot="1" noChangeAspect="1" noMove="1" noResize="1" noEditPoints="1" noAdjustHandles="1" noChangeArrowheads="1" noChangeShapeType="1"/>
          </p:cNvSpPr>
          <p:nvPr/>
        </p:nvSpPr>
        <p:spPr>
          <a:xfrm rot="10800000" flipV="1">
            <a:off x="1622650" y="5469831"/>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chemeClr val="accent1">
              <a:lumMod val="75000"/>
              <a:alpha val="93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Gayathri" pitchFamily="2" charset="0"/>
              <a:cs typeface="Gayathri" pitchFamily="2" charset="0"/>
            </a:endParaRPr>
          </a:p>
        </p:txBody>
      </p:sp>
      <p:sp>
        <p:nvSpPr>
          <p:cNvPr id="2" name="CuadroTexto 1"/>
          <p:cNvSpPr txBox="1"/>
          <p:nvPr/>
        </p:nvSpPr>
        <p:spPr>
          <a:xfrm>
            <a:off x="1622650" y="5772622"/>
            <a:ext cx="9165010" cy="922020"/>
          </a:xfrm>
          <a:prstGeom prst="rect">
            <a:avLst/>
          </a:prstGeom>
          <a:noFill/>
        </p:spPr>
        <p:txBody>
          <a:bodyPr wrap="square">
            <a:spAutoFit/>
          </a:bodyPr>
          <a:lstStyle/>
          <a:p>
            <a:pPr algn="ctr"/>
            <a:r>
              <a:rPr lang="en-US" sz="54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latin typeface="Gayathri Thin" panose="00000403000000000000" charset="0"/>
                <a:cs typeface="Gayathri Thin" panose="00000403000000000000" charset="0"/>
              </a:rPr>
              <a:t>മറ്റ് കൂടാരങ്ങൾ</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0" y="50240"/>
            <a:ext cx="12191999" cy="829945"/>
          </a:xfrm>
          <a:prstGeom prst="rect">
            <a:avLst/>
          </a:prstGeom>
          <a:noFill/>
          <a:effectLst>
            <a:outerShdw blurRad="50800" dist="25400" dir="5400000" algn="ctr" rotWithShape="0">
              <a:schemeClr val="tx1">
                <a:alpha val="82000"/>
              </a:schemeClr>
            </a:outerShdw>
          </a:effectLst>
        </p:spPr>
        <p:txBody>
          <a:bodyPr wrap="square">
            <a:spAutoFit/>
          </a:bodyPr>
          <a:lstStyle/>
          <a:p>
            <a:pPr algn="ctr"/>
            <a:r>
              <a:rPr lang="en-US" sz="48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Gayathri Thin" panose="00000403000000000000" charset="0"/>
                <a:cs typeface="Gayathri Thin" panose="00000403000000000000" charset="0"/>
              </a:rPr>
              <a:t>യേശുവും പുതിയ യെരുശലേമും</a:t>
            </a:r>
          </a:p>
        </p:txBody>
      </p:sp>
      <p:sp>
        <p:nvSpPr>
          <p:cNvPr id="5" name="CuadroTexto 4"/>
          <p:cNvSpPr txBox="1"/>
          <p:nvPr/>
        </p:nvSpPr>
        <p:spPr>
          <a:xfrm>
            <a:off x="140495" y="766953"/>
            <a:ext cx="3123344" cy="829945"/>
          </a:xfrm>
          <a:prstGeom prst="rect">
            <a:avLst/>
          </a:prstGeom>
          <a:noFill/>
        </p:spPr>
        <p:txBody>
          <a:bodyPr wrap="square">
            <a:spAutoFit/>
          </a:bodyPr>
          <a:lstStyle/>
          <a:p>
            <a:pPr algn="ctr"/>
            <a:r>
              <a:rPr lang="en-US" sz="1600" b="1" noProof="0" dirty="0">
                <a:solidFill>
                  <a:schemeClr val="accent5">
                    <a:lumMod val="75000"/>
                  </a:schemeClr>
                </a:solidFill>
                <a:latin typeface="Gayathri Thin" panose="00000403000000000000" charset="0"/>
                <a:cs typeface="Gayathri Thin" panose="00000403000000000000" charset="0"/>
              </a:rPr>
              <a:t>“</a:t>
            </a:r>
            <a:r>
              <a:rPr lang="en-US" sz="1600" b="1" dirty="0">
                <a:solidFill>
                  <a:schemeClr val="accent5">
                    <a:lumMod val="75000"/>
                  </a:schemeClr>
                </a:solidFill>
                <a:latin typeface="Gayathri Thin" panose="00000403000000000000" charset="0"/>
                <a:cs typeface="Gayathri Thin" panose="00000403000000000000" charset="0"/>
              </a:rPr>
              <a:t>വചനം ജഡമായി തീർന്നു, കൃപയും സത്യവും നിറഞ്ഞവനായി നമ്മുടെ ഇടയിൽ പാർത്തു.</a:t>
            </a:r>
            <a:r>
              <a:rPr lang="en-US" sz="1600" b="1" noProof="0" dirty="0">
                <a:solidFill>
                  <a:schemeClr val="accent5">
                    <a:lumMod val="75000"/>
                  </a:schemeClr>
                </a:solidFill>
                <a:latin typeface="Gayathri Thin" panose="00000403000000000000" charset="0"/>
                <a:cs typeface="Gayathri Thin" panose="00000403000000000000" charset="0"/>
              </a:rPr>
              <a:t>” </a:t>
            </a:r>
            <a:r>
              <a:rPr lang="en-US" sz="1200" b="1" noProof="0" dirty="0">
                <a:solidFill>
                  <a:schemeClr val="accent5">
                    <a:lumMod val="75000"/>
                  </a:schemeClr>
                </a:solidFill>
                <a:latin typeface="Gayathri Thin" panose="00000403000000000000" charset="0"/>
                <a:cs typeface="Gayathri Thin" panose="00000403000000000000" charset="0"/>
              </a:rPr>
              <a:t>(</a:t>
            </a:r>
            <a:r>
              <a:rPr lang="en-US" sz="1200" b="1" dirty="0">
                <a:solidFill>
                  <a:schemeClr val="accent5">
                    <a:lumMod val="75000"/>
                  </a:schemeClr>
                </a:solidFill>
                <a:latin typeface="Gayathri Thin" panose="00000403000000000000" charset="0"/>
                <a:cs typeface="Gayathri Thin" panose="00000403000000000000" charset="0"/>
              </a:rPr>
              <a:t>യോഹ</a:t>
            </a:r>
            <a:r>
              <a:rPr lang="en-IN" sz="1200" b="1" dirty="0">
                <a:solidFill>
                  <a:schemeClr val="accent5">
                    <a:lumMod val="75000"/>
                  </a:schemeClr>
                </a:solidFill>
                <a:latin typeface="Gayathri Thin" panose="00000403000000000000" charset="0"/>
                <a:cs typeface="Gayathri Thin" panose="00000403000000000000" charset="0"/>
              </a:rPr>
              <a:t>.</a:t>
            </a:r>
            <a:r>
              <a:rPr lang="en-US" sz="1200" b="1" noProof="0" dirty="0">
                <a:solidFill>
                  <a:schemeClr val="accent5">
                    <a:lumMod val="75000"/>
                  </a:schemeClr>
                </a:solidFill>
                <a:latin typeface="Gayathri Thin" panose="00000403000000000000" charset="0"/>
                <a:cs typeface="Gayathri Thin" panose="00000403000000000000" charset="0"/>
              </a:rPr>
              <a:t> 1:14a)</a:t>
            </a:r>
          </a:p>
        </p:txBody>
      </p:sp>
      <p:sp>
        <p:nvSpPr>
          <p:cNvPr id="7" name="CuadroTexto 6"/>
          <p:cNvSpPr txBox="1"/>
          <p:nvPr/>
        </p:nvSpPr>
        <p:spPr>
          <a:xfrm>
            <a:off x="3902869" y="768705"/>
            <a:ext cx="8148636" cy="829945"/>
          </a:xfrm>
          <a:prstGeom prst="rect">
            <a:avLst/>
          </a:prstGeom>
          <a:noFill/>
        </p:spPr>
        <p:txBody>
          <a:bodyPr wrap="square">
            <a:spAutoFit/>
          </a:bodyPr>
          <a:lstStyle/>
          <a:p>
            <a:pPr algn="ctr"/>
            <a:r>
              <a:rPr lang="en-US" sz="1600" b="1" noProof="0" dirty="0">
                <a:solidFill>
                  <a:srgbClr val="7030A0"/>
                </a:solidFill>
                <a:latin typeface="Gayathri Thin" panose="00000403000000000000" charset="0"/>
                <a:cs typeface="Gayathri Thin" panose="00000403000000000000" charset="0"/>
              </a:rPr>
              <a:t>“</a:t>
            </a:r>
            <a:r>
              <a:rPr lang="en-US" sz="1600" b="1" dirty="0">
                <a:solidFill>
                  <a:srgbClr val="7030A0"/>
                </a:solidFill>
                <a:latin typeface="Gayathri Thin" panose="00000403000000000000" charset="0"/>
                <a:cs typeface="Gayathri Thin" panose="00000403000000000000" charset="0"/>
              </a:rPr>
              <a:t>സിംഹാസനത്തിൽനിന്നു ഒരു മഹാശബ്ദം പറയുന്നതായി ഞാൻ കേട്ടതു: ഇതാ, മനുഷ്യരോടു കൂടെ ദൈവത്തിന്റെ കൂടാരം; അവൻ അവരോടുകൂടെ വസിക്കും; അവർ അവന്റെ ജനമായിരിക്കും; ദൈവം താൻ അവരുടെ ദൈവമായി അവരോടുകൂടെ ഇരിക്കും.</a:t>
            </a:r>
            <a:r>
              <a:rPr lang="en-US" sz="1600" b="1" noProof="0" dirty="0">
                <a:solidFill>
                  <a:srgbClr val="7030A0"/>
                </a:solidFill>
                <a:latin typeface="Gayathri Thin" panose="00000403000000000000" charset="0"/>
                <a:cs typeface="Gayathri Thin" panose="00000403000000000000" charset="0"/>
              </a:rPr>
              <a:t>” </a:t>
            </a:r>
            <a:r>
              <a:rPr lang="en-US" sz="1200" b="1" noProof="0" dirty="0">
                <a:solidFill>
                  <a:srgbClr val="7030A0"/>
                </a:solidFill>
                <a:latin typeface="Gayathri Thin" panose="00000403000000000000" charset="0"/>
                <a:cs typeface="Gayathri Thin" panose="00000403000000000000" charset="0"/>
              </a:rPr>
              <a:t>(</a:t>
            </a:r>
            <a:r>
              <a:rPr lang="en-US" sz="1200" b="1" dirty="0">
                <a:solidFill>
                  <a:srgbClr val="7030A0"/>
                </a:solidFill>
                <a:latin typeface="Gayathri Thin" panose="00000403000000000000" charset="0"/>
                <a:cs typeface="Gayathri Thin" panose="00000403000000000000" charset="0"/>
              </a:rPr>
              <a:t>വെളിപ്പാട്</a:t>
            </a:r>
            <a:r>
              <a:rPr lang="en-US" sz="1200" b="1" noProof="0" dirty="0">
                <a:solidFill>
                  <a:srgbClr val="7030A0"/>
                </a:solidFill>
                <a:latin typeface="Gayathri Thin" panose="00000403000000000000" charset="0"/>
                <a:cs typeface="Gayathri Thin" panose="00000403000000000000" charset="0"/>
              </a:rPr>
              <a:t> 21:3)</a:t>
            </a:r>
          </a:p>
        </p:txBody>
      </p:sp>
      <p:sp>
        <p:nvSpPr>
          <p:cNvPr id="8" name="CuadroTexto 7"/>
          <p:cNvSpPr txBox="1"/>
          <p:nvPr/>
        </p:nvSpPr>
        <p:spPr>
          <a:xfrm>
            <a:off x="0" y="1962959"/>
            <a:ext cx="5717511" cy="1753235"/>
          </a:xfrm>
          <a:prstGeom prst="rect">
            <a:avLst/>
          </a:prstGeom>
          <a:noFill/>
        </p:spPr>
        <p:txBody>
          <a:bodyPr wrap="square" rtlCol="0">
            <a:spAutoFit/>
          </a:bodyPr>
          <a:lstStyle/>
          <a:p>
            <a:pPr>
              <a:spcBef>
                <a:spcPts val="600"/>
              </a:spcBef>
            </a:pPr>
            <a:r>
              <a:rPr lang="en-US" b="1" dirty="0">
                <a:latin typeface="Gayathri Thin" panose="00000403000000000000" charset="0"/>
                <a:cs typeface="Gayathri Thin" panose="00000403000000000000" charset="0"/>
              </a:rPr>
              <a:t>യോഹന്നാൻ 1:14 അക്ഷരാർത്ഥത്തിൽ പറയുന്നത്</a:t>
            </a:r>
            <a:r>
              <a:rPr lang="en-IN" b="1" dirty="0">
                <a:latin typeface="Gayathri Thin" panose="00000403000000000000" charset="0"/>
                <a:cs typeface="Gayathri Thin" panose="00000403000000000000" charset="0"/>
              </a:rPr>
              <a:t>,</a:t>
            </a:r>
            <a:r>
              <a:rPr lang="en-US" b="1" dirty="0">
                <a:latin typeface="Gayathri Thin" panose="00000403000000000000" charset="0"/>
                <a:cs typeface="Gayathri Thin" panose="00000403000000000000" charset="0"/>
              </a:rPr>
              <a:t> യേശു ജഡമായി നമ്മുടെ ഇടയിൽ "കൂടാരത്തിലായി" (ഒരു കൂടാരമായിരുന്നു) എന്നാണ്. തന്റെ അവതാരത്തിലൂടെ, നിത്യദൈവമായ യേശു, നമ്മുടെ ഇടയിൽ ശാരീരികമായി വസിക്കാനുള്ള ആഗ്രഹം നിറവേറ്റി. അവൻ ഇമ്മാനുവൽ ആയി, അതായത് ദൈവം നമ്മോട് കൂടെ (മത്തായി 1:23).</a:t>
            </a:r>
            <a:endParaRPr lang="en-US" b="1" noProof="0" dirty="0">
              <a:latin typeface="Gayathri Thin" panose="00000403000000000000" charset="0"/>
              <a:cs typeface="Gayathri Thin" panose="00000403000000000000" charset="0"/>
            </a:endParaRPr>
          </a:p>
        </p:txBody>
      </p:sp>
      <p:pic>
        <p:nvPicPr>
          <p:cNvPr id="4" name="Imagen 3" descr="Un grupo de personas disfrazadas&#10;&#10;El contenido generado por IA puede ser incorrecto."/>
          <p:cNvPicPr>
            <a:picLocks noChangeAspect="1"/>
          </p:cNvPicPr>
          <p:nvPr/>
        </p:nvPicPr>
        <p:blipFill>
          <a:blip r:embed="rId4" cstate="screen"/>
          <a:stretch>
            <a:fillRect/>
          </a:stretch>
        </p:blipFill>
        <p:spPr>
          <a:xfrm>
            <a:off x="5693924" y="1930312"/>
            <a:ext cx="3185328" cy="2123552"/>
          </a:xfrm>
          <a:prstGeom prst="rect">
            <a:avLst/>
          </a:prstGeom>
          <a:ln w="38100" cap="sq">
            <a:solidFill>
              <a:schemeClr val="accent5">
                <a:lumMod val="60000"/>
                <a:lumOff val="40000"/>
              </a:schemeClr>
            </a:solidFill>
            <a:prstDash val="solid"/>
            <a:miter lim="800000"/>
            <a:headEnd/>
            <a:tailEnd/>
          </a:ln>
          <a:effectLst>
            <a:outerShdw blurRad="50800" dist="38100" dir="2700000" algn="tl" rotWithShape="0">
              <a:srgbClr val="000000">
                <a:alpha val="43000"/>
              </a:srgbClr>
            </a:outerShdw>
          </a:effectLst>
        </p:spPr>
      </p:pic>
      <p:pic>
        <p:nvPicPr>
          <p:cNvPr id="9" name="Imagen 8" descr="Un dibujo de una persona&#10;&#10;El contenido generado por IA puede ser incorrecto."/>
          <p:cNvPicPr>
            <a:picLocks noChangeAspect="1"/>
          </p:cNvPicPr>
          <p:nvPr/>
        </p:nvPicPr>
        <p:blipFill>
          <a:blip r:embed="rId5" cstate="screen"/>
          <a:srcRect/>
          <a:stretch>
            <a:fillRect/>
          </a:stretch>
        </p:blipFill>
        <p:spPr>
          <a:xfrm>
            <a:off x="9043745" y="1925442"/>
            <a:ext cx="3003060" cy="2133292"/>
          </a:xfrm>
          <a:prstGeom prst="rect">
            <a:avLst/>
          </a:prstGeom>
          <a:ln w="38100" cap="sq">
            <a:solidFill>
              <a:srgbClr val="FFC000"/>
            </a:solidFill>
            <a:prstDash val="solid"/>
            <a:miter lim="800000"/>
            <a:headEnd/>
            <a:tailEnd/>
          </a:ln>
          <a:effectLst>
            <a:outerShdw blurRad="50800" dist="38100" dir="2700000" algn="tl" rotWithShape="0">
              <a:srgbClr val="000000">
                <a:alpha val="43000"/>
              </a:srgbClr>
            </a:outerShdw>
          </a:effectLst>
        </p:spPr>
      </p:pic>
      <p:pic>
        <p:nvPicPr>
          <p:cNvPr id="11" name="Imagen 10" descr="Imagen que contiene pastel, comida, agua&#10;&#10;El contenido generado por IA puede ser incorrecto."/>
          <p:cNvPicPr>
            <a:picLocks noChangeAspect="1"/>
          </p:cNvPicPr>
          <p:nvPr/>
        </p:nvPicPr>
        <p:blipFill>
          <a:blip r:embed="rId6" cstate="screen"/>
          <a:stretch>
            <a:fillRect/>
          </a:stretch>
        </p:blipFill>
        <p:spPr>
          <a:xfrm>
            <a:off x="200025" y="3928903"/>
            <a:ext cx="2086954" cy="2781660"/>
          </a:xfrm>
          <a:prstGeom prst="rect">
            <a:avLst/>
          </a:prstGeom>
          <a:ln w="88900" cap="sq" cmpd="thickThin">
            <a:solidFill>
              <a:srgbClr val="7030A0"/>
            </a:solidFill>
            <a:prstDash val="solid"/>
            <a:miter lim="800000"/>
            <a:headEnd/>
            <a:tailEnd/>
          </a:ln>
          <a:effectLst>
            <a:innerShdw blurRad="76200">
              <a:srgbClr val="000000"/>
            </a:innerShdw>
          </a:effectLst>
        </p:spPr>
      </p:pic>
      <p:pic>
        <p:nvPicPr>
          <p:cNvPr id="15" name="Imagen 14" descr="Un grupo de personas en frente de un pared&#10;&#10;El contenido generado por IA puede ser incorrecto."/>
          <p:cNvPicPr>
            <a:picLocks noChangeAspect="1"/>
          </p:cNvPicPr>
          <p:nvPr/>
        </p:nvPicPr>
        <p:blipFill>
          <a:blip r:embed="rId7" cstate="screen"/>
          <a:stretch>
            <a:fillRect/>
          </a:stretch>
        </p:blipFill>
        <p:spPr>
          <a:xfrm>
            <a:off x="2635808" y="3928903"/>
            <a:ext cx="2085593" cy="2781660"/>
          </a:xfrm>
          <a:prstGeom prst="rect">
            <a:avLst/>
          </a:prstGeom>
          <a:ln w="88900" cap="sq" cmpd="thickThin">
            <a:solidFill>
              <a:srgbClr val="7030A0"/>
            </a:solidFill>
            <a:prstDash val="solid"/>
            <a:miter lim="800000"/>
            <a:headEnd/>
            <a:tailEnd/>
          </a:ln>
          <a:effectLst>
            <a:innerShdw blurRad="76200">
              <a:srgbClr val="000000"/>
            </a:innerShdw>
          </a:effectLst>
        </p:spPr>
      </p:pic>
      <p:sp>
        <p:nvSpPr>
          <p:cNvPr id="17" name="CuadroTexto 16"/>
          <p:cNvSpPr txBox="1"/>
          <p:nvPr/>
        </p:nvSpPr>
        <p:spPr>
          <a:xfrm>
            <a:off x="5165099" y="4244035"/>
            <a:ext cx="6321409" cy="645160"/>
          </a:xfrm>
          <a:prstGeom prst="rect">
            <a:avLst/>
          </a:prstGeom>
          <a:noFill/>
        </p:spPr>
        <p:txBody>
          <a:bodyPr wrap="square">
            <a:spAutoFit/>
          </a:bodyPr>
          <a:lstStyle/>
          <a:p>
            <a:pPr>
              <a:spcBef>
                <a:spcPts val="600"/>
              </a:spcBef>
            </a:pPr>
            <a:r>
              <a:rPr lang="en-US" b="1" dirty="0">
                <a:latin typeface="Gayathri Thin" panose="00000403000000000000" charset="0"/>
                <a:cs typeface="Gayathri Thin" panose="00000403000000000000" charset="0"/>
              </a:rPr>
              <a:t>പരിശുദ്ധാത്മാവിലൂടെ ദൈവം ഇന്നും നമ്മോടൊപ്പം വസിക്കുന്നു (മത്തായി 18:20; 1</a:t>
            </a:r>
            <a:r>
              <a:rPr lang="en-IN" b="1" dirty="0">
                <a:latin typeface="Gayathri Thin" panose="00000403000000000000" charset="0"/>
                <a:cs typeface="Gayathri Thin" panose="00000403000000000000" charset="0"/>
              </a:rPr>
              <a:t> </a:t>
            </a:r>
            <a:r>
              <a:rPr lang="en-US" b="1" dirty="0">
                <a:latin typeface="Gayathri Thin" panose="00000403000000000000" charset="0"/>
                <a:cs typeface="Gayathri Thin" panose="00000403000000000000" charset="0"/>
              </a:rPr>
              <a:t>കൊരി. 3:16).</a:t>
            </a:r>
            <a:endParaRPr lang="en-US" b="1" noProof="0" dirty="0">
              <a:latin typeface="Gayathri Thin" panose="00000403000000000000" charset="0"/>
              <a:cs typeface="Gayathri Thin" panose="00000403000000000000" charset="0"/>
            </a:endParaRPr>
          </a:p>
        </p:txBody>
      </p:sp>
      <p:sp>
        <p:nvSpPr>
          <p:cNvPr id="19" name="CuadroTexto 18"/>
          <p:cNvSpPr txBox="1"/>
          <p:nvPr/>
        </p:nvSpPr>
        <p:spPr>
          <a:xfrm>
            <a:off x="5165100" y="6161429"/>
            <a:ext cx="6321408" cy="645160"/>
          </a:xfrm>
          <a:prstGeom prst="rect">
            <a:avLst/>
          </a:prstGeom>
          <a:noFill/>
        </p:spPr>
        <p:txBody>
          <a:bodyPr wrap="square">
            <a:spAutoFit/>
          </a:bodyPr>
          <a:lstStyle/>
          <a:p>
            <a:pPr>
              <a:spcBef>
                <a:spcPts val="600"/>
              </a:spcBef>
            </a:pPr>
            <a:r>
              <a:rPr lang="en-US" b="1" dirty="0">
                <a:latin typeface="Gayathri Thin" panose="00000403000000000000" charset="0"/>
                <a:cs typeface="Gayathri Thin" panose="00000403000000000000" charset="0"/>
              </a:rPr>
              <a:t>രക്ഷാപദ്ധതി പൂർത്തിയായി, തിന്മ പൂർണ്ണമായും തുടച്ചുനീക്കപ്പെടുമ്പോൾ ഇത് സംഭവിക്കും.</a:t>
            </a:r>
            <a:endParaRPr lang="en-US" b="1" noProof="0" dirty="0">
              <a:latin typeface="Gayathri Thin" panose="00000403000000000000" charset="0"/>
              <a:cs typeface="Gayathri Thin" panose="00000403000000000000" charset="0"/>
            </a:endParaRPr>
          </a:p>
        </p:txBody>
      </p:sp>
      <p:sp>
        <p:nvSpPr>
          <p:cNvPr id="21" name="CuadroTexto 20"/>
          <p:cNvSpPr txBox="1"/>
          <p:nvPr/>
        </p:nvSpPr>
        <p:spPr>
          <a:xfrm>
            <a:off x="5165100" y="4925600"/>
            <a:ext cx="6321408" cy="1198880"/>
          </a:xfrm>
          <a:prstGeom prst="rect">
            <a:avLst/>
          </a:prstGeom>
          <a:noFill/>
        </p:spPr>
        <p:txBody>
          <a:bodyPr wrap="square">
            <a:spAutoFit/>
          </a:bodyPr>
          <a:lstStyle/>
          <a:p>
            <a:pPr>
              <a:spcBef>
                <a:spcPts val="600"/>
              </a:spcBef>
            </a:pPr>
            <a:r>
              <a:rPr lang="en-US" b="1" dirty="0">
                <a:latin typeface="Gayathri Thin" panose="00000403000000000000" charset="0"/>
                <a:cs typeface="Gayathri Thin" panose="00000403000000000000" charset="0"/>
              </a:rPr>
              <a:t>എന്നാൽ നമ്മുടെ ദൈവവുമായി മുഖാമുഖം നിൽക്കാനും, അവൻ തന്നെ നമുക്കായി ഒരുക്കിയിരിക്കുന്ന രാജകീയ കൂടാരത്തിൽ: പുതിയ യെരുശലേമിൽ (വെളി. 21:3) അവനോടൊപ്പം വസിക്കാനും കഴിയുന്ന ദിവസം ഉടൻ വരും.</a:t>
            </a:r>
            <a:endParaRPr lang="en-US" b="1" noProof="0" dirty="0">
              <a:latin typeface="Gayathri Thin" panose="00000403000000000000" charset="0"/>
              <a:cs typeface="Gayathri Thin" panose="00000403000000000000"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8)">
                                      <p:cBhvr>
                                        <p:cTn id="16" dur="750"/>
                                        <p:tgtEl>
                                          <p:spTgt spid="5"/>
                                        </p:tgtEl>
                                      </p:cBhvr>
                                    </p:animEffect>
                                  </p:childTnLst>
                                </p:cTn>
                              </p:par>
                              <p:par>
                                <p:cTn id="17" presetID="21"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8)">
                                      <p:cBhvr>
                                        <p:cTn id="19" dur="7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 calcmode="lin" valueType="num">
                                      <p:cBhvr>
                                        <p:cTn id="36" dur="500" fill="hold"/>
                                        <p:tgtEl>
                                          <p:spTgt spid="9"/>
                                        </p:tgtEl>
                                        <p:attrNameLst>
                                          <p:attrName>style.rotation</p:attrName>
                                        </p:attrNameLst>
                                      </p:cBhvr>
                                      <p:tavLst>
                                        <p:tav tm="0">
                                          <p:val>
                                            <p:fltVal val="90"/>
                                          </p:val>
                                        </p:tav>
                                        <p:tav tm="100000">
                                          <p:val>
                                            <p:fltVal val="0"/>
                                          </p:val>
                                        </p:tav>
                                      </p:tavLst>
                                    </p:anim>
                                    <p:animEffect transition="in" filter="fade">
                                      <p:cBhvr>
                                        <p:cTn id="37" dur="500"/>
                                        <p:tgtEl>
                                          <p:spTgt spid="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9" dur="1000" fill="hold"/>
                                        <p:tgtEl>
                                          <p:spTgt spid="11"/>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1"/>
                                        </p:tgtEl>
                                      </p:cBhvr>
                                    </p:animEffect>
                                  </p:childTnLst>
                                </p:cTn>
                              </p:par>
                              <p:par>
                                <p:cTn id="54" presetID="25"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59" dur="1000" fill="hold"/>
                                        <p:tgtEl>
                                          <p:spTgt spid="15"/>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15"/>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left)">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p:bldP spid="7" grpId="0"/>
      <p:bldP spid="8" grpId="0"/>
      <p:bldP spid="17"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2148801" y="1954830"/>
            <a:ext cx="8937015" cy="4492625"/>
          </a:xfrm>
          <a:prstGeom prst="rect">
            <a:avLst/>
          </a:prstGeom>
          <a:noFill/>
        </p:spPr>
        <p:txBody>
          <a:bodyPr wrap="square">
            <a:spAutoFit/>
          </a:bodyPr>
          <a:lstStyle/>
          <a:p>
            <a:pPr>
              <a:spcBef>
                <a:spcPts val="600"/>
              </a:spcBef>
            </a:pPr>
            <a:r>
              <a:rPr lang="en-US" sz="2600" b="1" dirty="0">
                <a:latin typeface="Gayathri Thin" panose="00000403000000000000" charset="0"/>
                <a:cs typeface="Gayathri Thin" panose="00000403000000000000" charset="0"/>
              </a:rPr>
              <a:t>"യിസ്രായേലിനുവേണ്ടി ദൈവം മോശയോട് കൽപ്പിച്ചു, "അവർ എനിക്ക് ഒരു വിശുദ്ധമന്ദിരം ഉണ്ടാക്കട്ടെ; ഞാൻ അവരുടെ ഇടയിൽ വസിക്കേണ്ടതിന്" (പുറപ്പാട് 25:8), അവൻ തന്റെ ജനത്തിന്റെ ഇടയിൽ വിശുദ്ധമന്ദിരത്തിൽ വസിച്ചു. മരുഭൂമിയിലെ അവരുടെ ക്ഷീണിതമായ അലഞ്ഞു</a:t>
            </a:r>
            <a:r>
              <a:rPr lang="en-IN" sz="2600" b="1" dirty="0">
                <a:latin typeface="Gayathri Thin" panose="00000403000000000000" charset="0"/>
                <a:cs typeface="Gayathri Thin" panose="00000403000000000000" charset="0"/>
              </a:rPr>
              <a:t> </a:t>
            </a:r>
            <a:r>
              <a:rPr lang="en-US" sz="2600" b="1" dirty="0">
                <a:latin typeface="Gayathri Thin" panose="00000403000000000000" charset="0"/>
                <a:cs typeface="Gayathri Thin" panose="00000403000000000000" charset="0"/>
              </a:rPr>
              <a:t>തിരിച്ചിലിനിടയിലും, അവന്റെ സാന്നിധ്യത്തിന്റെ പ്രതീകം അവരോടൊപ്പമുണ്ടായിരുന്നു. അങ്ങനെ ക്രിസ്തു നമ്മുടെ മനുഷ്യ പാളയത്തിന്റെ നടുവിൽ തന്റെ കൂടാരം സ്ഥാപിച്ചു. അവൻ നമ്മുടെ ഇടയിൽ വസിക്കുന്നതിനും അവന്റെ ദിവ്യ സ്വഭാവവും ജീവിതവും നമുക്ക് പരിചയപ്പെടുത്തുന്നതിനും വേണ്ടി അവൻ മനുഷ്യരുടെ കൂടാരങ്ങളുടെ അരികിൽ തന്റെ കൂടാരം സ്ഥാപിച്ചു."</a:t>
            </a:r>
            <a:endParaRPr lang="en-US" sz="2600" b="1" noProof="0" dirty="0">
              <a:latin typeface="Gayathri Thin" panose="00000403000000000000" charset="0"/>
              <a:cs typeface="Gayathri Thin" panose="00000403000000000000" charset="0"/>
            </a:endParaRPr>
          </a:p>
        </p:txBody>
      </p:sp>
      <p:sp>
        <p:nvSpPr>
          <p:cNvPr id="4" name="CuadroTexto 3"/>
          <p:cNvSpPr txBox="1"/>
          <p:nvPr/>
        </p:nvSpPr>
        <p:spPr>
          <a:xfrm>
            <a:off x="8873141" y="187494"/>
            <a:ext cx="3145413" cy="338554"/>
          </a:xfrm>
          <a:prstGeom prst="rect">
            <a:avLst/>
          </a:prstGeom>
          <a:noFill/>
        </p:spPr>
        <p:txBody>
          <a:bodyPr wrap="none" rtlCol="0">
            <a:spAutoFit/>
          </a:bodyPr>
          <a:lstStyle/>
          <a:p>
            <a:pPr algn="r"/>
            <a:r>
              <a:rPr lang="en-US" sz="1600" b="1" noProof="0" dirty="0">
                <a:solidFill>
                  <a:srgbClr val="F9EDF6"/>
                </a:solidFill>
                <a:effectLst>
                  <a:outerShdw blurRad="38100" dist="38100" dir="2700000" algn="tl">
                    <a:srgbClr val="000000">
                      <a:alpha val="43137"/>
                    </a:srgbClr>
                  </a:outerShdw>
                </a:effectLst>
                <a:latin typeface="Gayathri" pitchFamily="2" charset="0"/>
                <a:cs typeface="Gayathri" pitchFamily="2" charset="0"/>
              </a:rPr>
              <a:t>EGW (</a:t>
            </a:r>
            <a:r>
              <a:rPr lang="en-US" sz="1600" b="1" dirty="0">
                <a:solidFill>
                  <a:srgbClr val="F9EDF6"/>
                </a:solidFill>
                <a:effectLst>
                  <a:outerShdw blurRad="38100" dist="38100" dir="2700000" algn="tl">
                    <a:srgbClr val="000000">
                      <a:alpha val="43137"/>
                    </a:srgbClr>
                  </a:outerShdw>
                </a:effectLst>
                <a:latin typeface="Gayathri" pitchFamily="2" charset="0"/>
                <a:cs typeface="Gayathri" pitchFamily="2" charset="0"/>
              </a:rPr>
              <a:t>യുഗങ്ങളുടെ പ്രത്യാശ</a:t>
            </a:r>
            <a:r>
              <a:rPr lang="en-US" sz="1600" b="1" noProof="0" dirty="0">
                <a:solidFill>
                  <a:srgbClr val="F9EDF6"/>
                </a:solidFill>
                <a:effectLst>
                  <a:outerShdw blurRad="38100" dist="38100" dir="2700000" algn="tl">
                    <a:srgbClr val="000000">
                      <a:alpha val="43137"/>
                    </a:srgbClr>
                  </a:outerShdw>
                </a:effectLst>
                <a:latin typeface="Gayathri" pitchFamily="2" charset="0"/>
                <a:cs typeface="Gayathri" pitchFamily="2" charset="0"/>
              </a:rPr>
              <a:t>, p. 23)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12526" b="12526"/>
          <a:stretch>
            <a:fillRect/>
          </a:stretch>
        </p:blipFill>
        <p:spPr bwMode="auto">
          <a:xfrm>
            <a:off x="20" y="1"/>
            <a:ext cx="605025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a:noFill/>
          <a:extLst>
            <a:ext uri="{909E8E84-426E-40DD-AFC4-6F175D3DCCD1}">
              <a14:hiddenFill xmlns:a14="http://schemas.microsoft.com/office/drawing/2010/main">
                <a:solidFill>
                  <a:srgbClr val="FFFFFF"/>
                </a:solidFill>
              </a14:hiddenFill>
            </a:ext>
          </a:extLst>
        </p:spPr>
      </p:pic>
      <p:pic>
        <p:nvPicPr>
          <p:cNvPr id="3" name="Imagen 2"/>
          <p:cNvPicPr>
            <a:picLocks noGrp="1" noRot="1" noChangeAspect="1" noMove="1" noResize="1" noEditPoints="1" noAdjustHandles="1" noChangeArrowheads="1" noChangeShapeType="1" noCrop="1"/>
          </p:cNvPicPr>
          <p:nvPr/>
        </p:nvPicPr>
        <p:blipFill>
          <a:blip r:embed="rId3"/>
          <a:srcRect t="5594" r="2" b="19459"/>
          <a:stretch>
            <a:fillRect/>
          </a:stretch>
        </p:blipFill>
        <p:spPr>
          <a:xfrm>
            <a:off x="6141722" y="1"/>
            <a:ext cx="6050278"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p:spPr>
      </p:pic>
      <p:pic>
        <p:nvPicPr>
          <p:cNvPr id="5" name="Imagen 4"/>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rcRect t="12879" b="12879"/>
          <a:stretch>
            <a:fillRect/>
          </a:stretch>
        </p:blipFill>
        <p:spPr>
          <a:xfrm>
            <a:off x="20" y="3489159"/>
            <a:ext cx="605025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p:spPr>
      </p:pic>
      <p:pic>
        <p:nvPicPr>
          <p:cNvPr id="2" name="Imagen 1"/>
          <p:cNvPicPr>
            <a:picLocks noGrp="1" noRot="1" noChangeAspect="1" noMove="1" noResize="1" noEditPoints="1" noAdjustHandles="1" noChangeArrowheads="1" noChangeShapeType="1" noCrop="1"/>
          </p:cNvPicPr>
          <p:nvPr/>
        </p:nvPicPr>
        <p:blipFill>
          <a:blip r:embed="rId5"/>
          <a:srcRect t="1012" r="2" b="2"/>
          <a:stretch>
            <a:fillRect/>
          </a:stretch>
        </p:blipFill>
        <p:spPr>
          <a:xfrm>
            <a:off x="6141722" y="3489159"/>
            <a:ext cx="6050278"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p:spPr>
      </p:pic>
      <p:sp>
        <p:nvSpPr>
          <p:cNvPr id="6" name="Rectángulo 5"/>
          <p:cNvSpPr/>
          <p:nvPr/>
        </p:nvSpPr>
        <p:spPr>
          <a:xfrm>
            <a:off x="3918000" y="1843544"/>
            <a:ext cx="4356000" cy="3168000"/>
          </a:xfrm>
          <a:prstGeom prst="rect">
            <a:avLst/>
          </a:prstGeom>
          <a:noFill/>
          <a:ln>
            <a:solidFill>
              <a:srgbClr val="3D4E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Gayathri" pitchFamily="2" charset="0"/>
              <a:cs typeface="Gayathri" pitchFamily="2" charset="0"/>
            </a:endParaRPr>
          </a:p>
        </p:txBody>
      </p:sp>
      <p:sp>
        <p:nvSpPr>
          <p:cNvPr id="4" name="CuadroTexto 3"/>
          <p:cNvSpPr txBox="1"/>
          <p:nvPr/>
        </p:nvSpPr>
        <p:spPr>
          <a:xfrm>
            <a:off x="3910821" y="2064803"/>
            <a:ext cx="4396902" cy="278447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950" b="1" i="0" u="none" strike="noStrike" kern="1200" cap="none" spc="0" normalizeH="0" baseline="0" noProof="0" dirty="0">
                <a:ln w="12700" cmpd="sng">
                  <a:noFill/>
                  <a:prstDash val="solid"/>
                </a:ln>
                <a:solidFill>
                  <a:srgbClr val="606DCE"/>
                </a:solidFill>
                <a:effectLst/>
                <a:uLnTx/>
                <a:uFillTx/>
                <a:latin typeface="Gayathri Thin" panose="00000403000000000000" charset="0"/>
                <a:cs typeface="Gayathri Thin" panose="00000403000000000000" charset="0"/>
              </a:rPr>
              <a:t>“അപ്പോൾ മേഘം സമാഗമനക്കുടാരത്തെ മൂടി, യഹോവയുടെ തേജസ്സു തിരുനിവാസത്തെ നിറെച്ചു. … യിസ്രായേല്യരുടെ സകലപ്രയാണങ്ങളിലും അവരെല്ലാവരും കാൺകെ പകൽ സമയത്തു തിരുനിവാസത്തിന്മേൽ യഹോവയുടെ മേഘവും രാത്രിസമയത്തു അതിൽ അഗ്നിയും ഉണ്ടായിരുന്നു.”</a:t>
            </a:r>
          </a:p>
          <a:p>
            <a:pPr marL="0" marR="0" lvl="0" indent="0" algn="ctr" defTabSz="914400" rtl="0" eaLnBrk="1" fontAlgn="auto" latinLnBrk="0" hangingPunct="1">
              <a:lnSpc>
                <a:spcPct val="100000"/>
              </a:lnSpc>
              <a:spcBef>
                <a:spcPts val="600"/>
              </a:spcBef>
              <a:spcAft>
                <a:spcPts val="0"/>
              </a:spcAft>
              <a:buClrTx/>
              <a:buSzTx/>
              <a:buFontTx/>
              <a:buNone/>
              <a:defRPr/>
            </a:pPr>
            <a:r>
              <a:rPr kumimoji="0" lang="en-US" sz="1400" b="1" i="0" u="none" strike="noStrike" kern="1200" cap="none" spc="0" normalizeH="0" baseline="0" noProof="0" dirty="0">
                <a:ln w="12700" cmpd="sng">
                  <a:noFill/>
                  <a:prstDash val="solid"/>
                </a:ln>
                <a:solidFill>
                  <a:srgbClr val="606DCE"/>
                </a:solidFill>
                <a:effectLst/>
                <a:uLnTx/>
                <a:uFillTx/>
                <a:latin typeface="Gayathri Thin" panose="00000403000000000000" charset="0"/>
                <a:cs typeface="Gayathri Thin" panose="00000403000000000000" charset="0"/>
              </a:rPr>
              <a:t>പുറപ്പാട് 40:34,38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37" name="Imagen 36" descr="Imagen que contiene computadora&#10;&#10;El contenido generado por IA puede ser incorrecto."/>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rot="13478289" flipV="1">
            <a:off x="6422752" y="3449752"/>
            <a:ext cx="349865" cy="374672"/>
          </a:xfrm>
          <a:prstGeom prst="rect">
            <a:avLst/>
          </a:prstGeom>
        </p:spPr>
      </p:pic>
      <p:sp>
        <p:nvSpPr>
          <p:cNvPr id="2" name="CuadroTexto 1"/>
          <p:cNvSpPr txBox="1"/>
          <p:nvPr/>
        </p:nvSpPr>
        <p:spPr>
          <a:xfrm>
            <a:off x="6856184" y="3429000"/>
            <a:ext cx="5335815" cy="3400931"/>
          </a:xfrm>
          <a:prstGeom prst="rect">
            <a:avLst/>
          </a:prstGeom>
          <a:noFill/>
        </p:spPr>
        <p:txBody>
          <a:bodyPr wrap="square" rtlCol="0">
            <a:spAutoFit/>
          </a:bodyPr>
          <a:lstStyle/>
          <a:p>
            <a:pPr>
              <a:spcBef>
                <a:spcPts val="600"/>
              </a:spcBef>
            </a:pPr>
            <a:r>
              <a:rPr lang="en-US" sz="2000" b="1" noProof="0" dirty="0">
                <a:solidFill>
                  <a:schemeClr val="bg1"/>
                </a:solidFill>
                <a:effectLst>
                  <a:outerShdw blurRad="38100" dist="38100" dir="2700000" algn="tl">
                    <a:srgbClr val="000000">
                      <a:alpha val="43137"/>
                    </a:srgbClr>
                  </a:outerShdw>
                </a:effectLst>
                <a:highlight>
                  <a:srgbClr val="800000"/>
                </a:highlight>
                <a:latin typeface="Gayathri" pitchFamily="2" charset="0"/>
                <a:cs typeface="Gayathri" pitchFamily="2" charset="0"/>
              </a:rPr>
              <a:t> </a:t>
            </a:r>
            <a:r>
              <a:rPr lang="en-US" sz="2000" b="1" dirty="0">
                <a:solidFill>
                  <a:schemeClr val="bg1"/>
                </a:solidFill>
                <a:effectLst>
                  <a:outerShdw blurRad="38100" dist="38100" dir="2700000" algn="tl">
                    <a:srgbClr val="000000">
                      <a:alpha val="43137"/>
                    </a:srgbClr>
                  </a:outerShdw>
                </a:effectLst>
                <a:highlight>
                  <a:srgbClr val="800000"/>
                </a:highlight>
                <a:latin typeface="Gayathri Thin" panose="00000403000000000000" charset="0"/>
                <a:cs typeface="Gayathri Thin" panose="00000403000000000000" charset="0"/>
              </a:rPr>
              <a:t>തയ്യാറെടുപ്പ്</a:t>
            </a:r>
            <a:r>
              <a:rPr lang="en-US" sz="2000" b="1" noProof="0" dirty="0">
                <a:solidFill>
                  <a:schemeClr val="bg1"/>
                </a:solidFill>
                <a:effectLst>
                  <a:outerShdw blurRad="38100" dist="38100" dir="2700000" algn="tl">
                    <a:srgbClr val="000000">
                      <a:alpha val="43137"/>
                    </a:srgbClr>
                  </a:outerShdw>
                </a:effectLst>
                <a:highlight>
                  <a:srgbClr val="800000"/>
                </a:highlight>
                <a:latin typeface="Gayathri Thin" panose="00000403000000000000" charset="0"/>
                <a:cs typeface="Gayathri Thin" panose="00000403000000000000" charset="0"/>
              </a:rPr>
              <a:t>:</a:t>
            </a:r>
          </a:p>
          <a:p>
            <a:pPr lvl="1">
              <a:spcBef>
                <a:spcPts val="600"/>
              </a:spcBef>
            </a:pPr>
            <a:r>
              <a:rPr lang="en-US" sz="2000" b="1" dirty="0">
                <a:latin typeface="Gayathri Thin" panose="00000403000000000000" charset="0"/>
                <a:cs typeface="Gayathri Thin" panose="00000403000000000000" charset="0"/>
              </a:rPr>
              <a:t>ശബ്ബത്ത് </a:t>
            </a:r>
            <a:r>
              <a:rPr lang="en-US" sz="2000" b="1" noProof="0" dirty="0">
                <a:latin typeface="Gayathri Thin" panose="00000403000000000000" charset="0"/>
                <a:cs typeface="Gayathri Thin" panose="00000403000000000000" charset="0"/>
              </a:rPr>
              <a:t>(പുറപ്പാട് 35:1-3)</a:t>
            </a:r>
          </a:p>
          <a:p>
            <a:pPr lvl="1">
              <a:spcBef>
                <a:spcPts val="600"/>
              </a:spcBef>
            </a:pPr>
            <a:r>
              <a:rPr lang="en-US" sz="2000" b="1" dirty="0">
                <a:latin typeface="Gayathri Thin" panose="00000403000000000000" charset="0"/>
                <a:cs typeface="Gayathri Thin" panose="00000403000000000000" charset="0"/>
              </a:rPr>
              <a:t>സ്വമേധാദാനങ്ങൾ</a:t>
            </a:r>
            <a:r>
              <a:rPr lang="en-IN" sz="2000" b="1" dirty="0">
                <a:latin typeface="Gayathri Thin" panose="00000403000000000000" charset="0"/>
                <a:cs typeface="Gayathri Thin" panose="00000403000000000000" charset="0"/>
              </a:rPr>
              <a:t> </a:t>
            </a:r>
            <a:r>
              <a:rPr lang="en-US" sz="2000" b="1" noProof="0" dirty="0">
                <a:latin typeface="Gayathri Thin" panose="00000403000000000000" charset="0"/>
                <a:cs typeface="Gayathri Thin" panose="00000403000000000000" charset="0"/>
              </a:rPr>
              <a:t>(പുറപ്പാട് 35:4-36:7)</a:t>
            </a:r>
          </a:p>
          <a:p>
            <a:pPr>
              <a:spcBef>
                <a:spcPts val="1800"/>
              </a:spcBef>
            </a:pPr>
            <a:r>
              <a:rPr lang="en-US" sz="2000" b="1" noProof="0" dirty="0">
                <a:solidFill>
                  <a:schemeClr val="bg1"/>
                </a:solidFill>
                <a:effectLst>
                  <a:outerShdw blurRad="38100" dist="38100" dir="2700000" algn="tl">
                    <a:srgbClr val="000000">
                      <a:alpha val="43137"/>
                    </a:srgbClr>
                  </a:outerShdw>
                </a:effectLst>
                <a:highlight>
                  <a:srgbClr val="008000"/>
                </a:highlight>
                <a:latin typeface="Gayathri" pitchFamily="2" charset="0"/>
                <a:cs typeface="Gayathri" pitchFamily="2" charset="0"/>
              </a:rPr>
              <a:t> </a:t>
            </a:r>
            <a:r>
              <a:rPr lang="en-US" sz="2000" b="1" dirty="0">
                <a:solidFill>
                  <a:schemeClr val="bg1"/>
                </a:solidFill>
                <a:effectLst>
                  <a:outerShdw blurRad="38100" dist="38100" dir="2700000" algn="tl">
                    <a:srgbClr val="000000">
                      <a:alpha val="43137"/>
                    </a:srgbClr>
                  </a:outerShdw>
                </a:effectLst>
                <a:highlight>
                  <a:srgbClr val="008000"/>
                </a:highlight>
                <a:latin typeface="Gayathri Thin" panose="00000403000000000000" charset="0"/>
                <a:cs typeface="Gayathri Thin" panose="00000403000000000000" charset="0"/>
              </a:rPr>
              <a:t>സമാഗമന കൂടാരം</a:t>
            </a:r>
            <a:r>
              <a:rPr lang="en-US" sz="2000" b="1" noProof="0" dirty="0">
                <a:solidFill>
                  <a:schemeClr val="bg1"/>
                </a:solidFill>
                <a:effectLst>
                  <a:outerShdw blurRad="38100" dist="38100" dir="2700000" algn="tl">
                    <a:srgbClr val="000000">
                      <a:alpha val="43137"/>
                    </a:srgbClr>
                  </a:outerShdw>
                </a:effectLst>
                <a:highlight>
                  <a:srgbClr val="008000"/>
                </a:highlight>
                <a:latin typeface="Gayathri Thin" panose="00000403000000000000" charset="0"/>
                <a:cs typeface="Gayathri Thin" panose="00000403000000000000" charset="0"/>
              </a:rPr>
              <a:t>:</a:t>
            </a:r>
          </a:p>
          <a:p>
            <a:pPr lvl="1">
              <a:spcBef>
                <a:spcPts val="600"/>
              </a:spcBef>
            </a:pPr>
            <a:r>
              <a:rPr lang="en-US" sz="2000" b="1" dirty="0">
                <a:latin typeface="Gayathri Thin" panose="00000403000000000000" charset="0"/>
                <a:cs typeface="Gayathri Thin" panose="00000403000000000000" charset="0"/>
              </a:rPr>
              <a:t>നിർമ്മാണം</a:t>
            </a:r>
            <a:r>
              <a:rPr lang="en-US" sz="2000" b="1" noProof="0" dirty="0">
                <a:latin typeface="Gayathri Thin" panose="00000403000000000000" charset="0"/>
                <a:cs typeface="Gayathri Thin" panose="00000403000000000000" charset="0"/>
              </a:rPr>
              <a:t> (പുറപ്പാട് 36:8-39:43)</a:t>
            </a:r>
          </a:p>
          <a:p>
            <a:pPr lvl="1">
              <a:spcBef>
                <a:spcPts val="600"/>
              </a:spcBef>
            </a:pPr>
            <a:r>
              <a:rPr lang="en-US" sz="2000" b="1" dirty="0">
                <a:latin typeface="Gayathri Thin" panose="00000403000000000000" charset="0"/>
                <a:cs typeface="Gayathri Thin" panose="00000403000000000000" charset="0"/>
              </a:rPr>
              <a:t>സമർപ്പണം </a:t>
            </a:r>
            <a:r>
              <a:rPr lang="en-US" sz="2000" b="1" noProof="0" dirty="0">
                <a:latin typeface="Gayathri Thin" panose="00000403000000000000" charset="0"/>
                <a:cs typeface="Gayathri Thin" panose="00000403000000000000" charset="0"/>
              </a:rPr>
              <a:t>(പുറപ്പാട് 40:1-38)</a:t>
            </a:r>
          </a:p>
          <a:p>
            <a:pPr>
              <a:spcBef>
                <a:spcPts val="1800"/>
              </a:spcBef>
            </a:pPr>
            <a:r>
              <a:rPr lang="en-US" sz="2000" b="1" noProof="0" dirty="0">
                <a:solidFill>
                  <a:schemeClr val="bg1"/>
                </a:solidFill>
                <a:effectLst>
                  <a:outerShdw blurRad="38100" dist="38100" dir="2700000" algn="tl">
                    <a:srgbClr val="000000">
                      <a:alpha val="43137"/>
                    </a:srgbClr>
                  </a:outerShdw>
                </a:effectLst>
                <a:highlight>
                  <a:srgbClr val="800080"/>
                </a:highlight>
                <a:latin typeface="Gayathri" pitchFamily="2" charset="0"/>
                <a:cs typeface="Gayathri" pitchFamily="2" charset="0"/>
              </a:rPr>
              <a:t> </a:t>
            </a:r>
            <a:r>
              <a:rPr lang="en-US" sz="2000" b="1" dirty="0">
                <a:solidFill>
                  <a:schemeClr val="bg1"/>
                </a:solidFill>
                <a:effectLst>
                  <a:outerShdw blurRad="38100" dist="38100" dir="2700000" algn="tl">
                    <a:srgbClr val="000000">
                      <a:alpha val="43137"/>
                    </a:srgbClr>
                  </a:outerShdw>
                </a:effectLst>
                <a:highlight>
                  <a:srgbClr val="800080"/>
                </a:highlight>
                <a:latin typeface="Gayathri Thin" panose="00000403000000000000" charset="0"/>
                <a:cs typeface="Gayathri Thin" panose="00000403000000000000" charset="0"/>
              </a:rPr>
              <a:t>മറ്റ് </a:t>
            </a:r>
            <a:r>
              <a:rPr lang="en-US" sz="2000" b="1" dirty="0" err="1">
                <a:solidFill>
                  <a:schemeClr val="bg1"/>
                </a:solidFill>
                <a:effectLst>
                  <a:outerShdw blurRad="38100" dist="38100" dir="2700000" algn="tl">
                    <a:srgbClr val="000000">
                      <a:alpha val="43137"/>
                    </a:srgbClr>
                  </a:outerShdw>
                </a:effectLst>
                <a:highlight>
                  <a:srgbClr val="800080"/>
                </a:highlight>
                <a:latin typeface="Gayathri Thin" panose="00000403000000000000" charset="0"/>
                <a:cs typeface="Gayathri Thin" panose="00000403000000000000" charset="0"/>
              </a:rPr>
              <a:t>കൂടാരങ്ങ</a:t>
            </a:r>
            <a:r>
              <a:rPr lang="en-US" sz="2000" b="1" dirty="0">
                <a:solidFill>
                  <a:schemeClr val="bg1"/>
                </a:solidFill>
                <a:effectLst>
                  <a:outerShdw blurRad="38100" dist="38100" dir="2700000" algn="tl">
                    <a:srgbClr val="000000">
                      <a:alpha val="43137"/>
                    </a:srgbClr>
                  </a:outerShdw>
                </a:effectLst>
                <a:highlight>
                  <a:srgbClr val="800080"/>
                </a:highlight>
                <a:latin typeface="Gayathri Thin" panose="00000403000000000000" charset="0"/>
                <a:cs typeface="Gayathri Thin" panose="00000403000000000000" charset="0"/>
              </a:rPr>
              <a:t>ൾ</a:t>
            </a:r>
            <a:r>
              <a:rPr lang="en-US" sz="2000" b="1" noProof="0" dirty="0">
                <a:solidFill>
                  <a:schemeClr val="bg1"/>
                </a:solidFill>
                <a:effectLst>
                  <a:outerShdw blurRad="38100" dist="38100" dir="2700000" algn="tl">
                    <a:srgbClr val="000000">
                      <a:alpha val="43137"/>
                    </a:srgbClr>
                  </a:outerShdw>
                </a:effectLst>
                <a:highlight>
                  <a:srgbClr val="800080"/>
                </a:highlight>
                <a:latin typeface="Gayathri Thin" panose="00000403000000000000" charset="0"/>
                <a:cs typeface="Gayathri Thin" panose="00000403000000000000" charset="0"/>
              </a:rPr>
              <a:t>:</a:t>
            </a:r>
          </a:p>
          <a:p>
            <a:pPr lvl="1">
              <a:spcBef>
                <a:spcPts val="600"/>
              </a:spcBef>
            </a:pPr>
            <a:r>
              <a:rPr lang="en-US" sz="2000" b="1" dirty="0" err="1">
                <a:latin typeface="Gayathri Thin" panose="00000403000000000000" charset="0"/>
                <a:cs typeface="Gayathri Thin" panose="00000403000000000000" charset="0"/>
              </a:rPr>
              <a:t>യേശുവും</a:t>
            </a:r>
            <a:r>
              <a:rPr lang="en-US" sz="2000" b="1" dirty="0">
                <a:latin typeface="Gayathri Thin" panose="00000403000000000000" charset="0"/>
                <a:cs typeface="Gayathri Thin" panose="00000403000000000000" charset="0"/>
              </a:rPr>
              <a:t> പുതിയ യെരുശലേമും</a:t>
            </a:r>
            <a:endParaRPr lang="en-US" sz="2000" b="1" noProof="0" dirty="0">
              <a:latin typeface="Gayathri Thin" panose="00000403000000000000" charset="0"/>
              <a:cs typeface="Gayathri Thin" panose="00000403000000000000" charset="0"/>
            </a:endParaRPr>
          </a:p>
        </p:txBody>
      </p:sp>
      <p:sp>
        <p:nvSpPr>
          <p:cNvPr id="3" name="CuadroTexto 2"/>
          <p:cNvSpPr txBox="1"/>
          <p:nvPr/>
        </p:nvSpPr>
        <p:spPr>
          <a:xfrm>
            <a:off x="238122" y="152489"/>
            <a:ext cx="6625354" cy="922020"/>
          </a:xfrm>
          <a:prstGeom prst="rect">
            <a:avLst/>
          </a:prstGeom>
          <a:noFill/>
        </p:spPr>
        <p:txBody>
          <a:bodyPr wrap="square" rtlCol="0">
            <a:spAutoFit/>
          </a:bodyPr>
          <a:lstStyle/>
          <a:p>
            <a:pPr>
              <a:spcBef>
                <a:spcPts val="600"/>
              </a:spcBef>
            </a:pPr>
            <a:r>
              <a:rPr lang="en-US" b="1" dirty="0">
                <a:latin typeface="Gayathri Thin" panose="00000403000000000000" charset="0"/>
                <a:cs typeface="Gayathri Thin" panose="00000403000000000000" charset="0"/>
              </a:rPr>
              <a:t>പുറപ്പാടിന്റെ അവസാന അധ്യായങ്ങൾ സമാഗമന കൂടാരത്തിന്റെ നിർമ്മാണത്തെയും സമർപ്പണത്തെയും കുറിച്ചുള്ള വിശദമായ വിവരണത്തിനായി നീക്കിവച്ചിരിക്കുന്നു.</a:t>
            </a:r>
            <a:endParaRPr lang="en-US" b="1" noProof="0" dirty="0">
              <a:latin typeface="Gayathri Thin" panose="00000403000000000000" charset="0"/>
              <a:cs typeface="Gayathri Thin" panose="00000403000000000000" charset="0"/>
            </a:endParaRPr>
          </a:p>
        </p:txBody>
      </p:sp>
      <p:pic>
        <p:nvPicPr>
          <p:cNvPr id="5" name="Imagen 4"/>
          <p:cNvPicPr>
            <a:picLocks noChangeAspect="1"/>
          </p:cNvPicPr>
          <p:nvPr/>
        </p:nvPicPr>
        <p:blipFill>
          <a:blip r:embed="rId5" cstate="screen"/>
          <a:srcRect/>
          <a:stretch>
            <a:fillRect/>
          </a:stretch>
        </p:blipFill>
        <p:spPr>
          <a:xfrm>
            <a:off x="6863476" y="197317"/>
            <a:ext cx="5180172" cy="3109913"/>
          </a:xfrm>
          <a:prstGeom prst="rect">
            <a:avLst/>
          </a:prstGeom>
          <a:ln w="38100" cap="sq">
            <a:solidFill>
              <a:schemeClr val="accent6">
                <a:lumMod val="60000"/>
                <a:lumOff val="40000"/>
              </a:schemeClr>
            </a:solidFill>
            <a:prstDash val="solid"/>
            <a:miter lim="800000"/>
            <a:headEnd/>
            <a:tailEnd/>
          </a:ln>
          <a:effectLst>
            <a:outerShdw blurRad="50800" dist="38100" dir="2700000" algn="tl" rotWithShape="0">
              <a:srgbClr val="000000">
                <a:alpha val="43000"/>
              </a:srgbClr>
            </a:outerShdw>
          </a:effectLst>
        </p:spPr>
      </p:pic>
      <p:pic>
        <p:nvPicPr>
          <p:cNvPr id="9" name="Imagen 8" descr="Un dibujo de una persona&#10;&#10;El contenido generado por IA puede ser incorrecto."/>
          <p:cNvPicPr>
            <a:picLocks noChangeAspect="1"/>
          </p:cNvPicPr>
          <p:nvPr/>
        </p:nvPicPr>
        <p:blipFill>
          <a:blip r:embed="rId6" cstate="screen"/>
          <a:stretch>
            <a:fillRect/>
          </a:stretch>
        </p:blipFill>
        <p:spPr>
          <a:xfrm>
            <a:off x="102069" y="3838577"/>
            <a:ext cx="1991623" cy="2740494"/>
          </a:xfrm>
          <a:prstGeom prst="rect">
            <a:avLst/>
          </a:prstGeom>
          <a:effectLst>
            <a:outerShdw blurRad="50800" dist="38100" dir="8100000" algn="tr" rotWithShape="0">
              <a:schemeClr val="tx1"/>
            </a:outerShdw>
          </a:effectLst>
        </p:spPr>
      </p:pic>
      <p:pic>
        <p:nvPicPr>
          <p:cNvPr id="11" name="Imagen 10" descr="Imagen que contiene persona, bebé, niño, pequeño&#10;&#10;El contenido generado por IA puede ser incorrecto."/>
          <p:cNvPicPr>
            <a:picLocks noChangeAspect="1"/>
          </p:cNvPicPr>
          <p:nvPr/>
        </p:nvPicPr>
        <p:blipFill>
          <a:blip r:embed="rId7" cstate="screen"/>
          <a:stretch>
            <a:fillRect/>
          </a:stretch>
        </p:blipFill>
        <p:spPr>
          <a:xfrm>
            <a:off x="2093692" y="3838577"/>
            <a:ext cx="1991638" cy="2740493"/>
          </a:xfrm>
          <a:prstGeom prst="rect">
            <a:avLst/>
          </a:prstGeom>
          <a:effectLst>
            <a:outerShdw blurRad="50800" dist="38100" dir="8100000" algn="tr" rotWithShape="0">
              <a:schemeClr val="tx1"/>
            </a:outerShdw>
          </a:effectLst>
        </p:spPr>
      </p:pic>
      <p:pic>
        <p:nvPicPr>
          <p:cNvPr id="13" name="Imagen 12" descr="Una caricatura de una persona&#10;&#10;El contenido generado por IA puede ser incorrecto."/>
          <p:cNvPicPr>
            <a:picLocks noChangeAspect="1"/>
          </p:cNvPicPr>
          <p:nvPr/>
        </p:nvPicPr>
        <p:blipFill>
          <a:blip r:embed="rId8" cstate="screen"/>
          <a:stretch>
            <a:fillRect/>
          </a:stretch>
        </p:blipFill>
        <p:spPr>
          <a:xfrm>
            <a:off x="4085317" y="3838577"/>
            <a:ext cx="1991636" cy="2740492"/>
          </a:xfrm>
          <a:prstGeom prst="rect">
            <a:avLst/>
          </a:prstGeom>
          <a:effectLst>
            <a:outerShdw blurRad="50800" dist="38100" dir="8100000" algn="tr" rotWithShape="0">
              <a:schemeClr val="tx1"/>
            </a:outerShdw>
          </a:effectLst>
        </p:spPr>
      </p:pic>
      <p:pic>
        <p:nvPicPr>
          <p:cNvPr id="14" name="Imagen 13" descr="Imagen que contiene reloj&#10;&#10;El contenido generado por IA puede ser incorrecto."/>
          <p:cNvPicPr>
            <a:picLocks noChangeAspect="1"/>
          </p:cNvPicPr>
          <p:nvPr/>
        </p:nvPicPr>
        <p:blipFill>
          <a:blip r:embed="rId9" cstate="screen"/>
          <a:stretch>
            <a:fillRect/>
          </a:stretch>
        </p:blipFill>
        <p:spPr>
          <a:xfrm>
            <a:off x="6965599" y="5521284"/>
            <a:ext cx="355238" cy="324451"/>
          </a:xfrm>
          <a:prstGeom prst="rect">
            <a:avLst/>
          </a:prstGeom>
        </p:spPr>
      </p:pic>
      <p:pic>
        <p:nvPicPr>
          <p:cNvPr id="16" name="Imagen 15" descr="Icono&#10;&#10;El contenido generado por IA puede ser incorrecto."/>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20000" contrast="-40000"/>
                    </a14:imgEffect>
                  </a14:imgLayer>
                </a14:imgProps>
              </a:ext>
            </a:extLst>
          </a:blip>
          <a:stretch>
            <a:fillRect/>
          </a:stretch>
        </p:blipFill>
        <p:spPr>
          <a:xfrm>
            <a:off x="6965599" y="3825808"/>
            <a:ext cx="355238" cy="324451"/>
          </a:xfrm>
          <a:prstGeom prst="rect">
            <a:avLst/>
          </a:prstGeom>
        </p:spPr>
      </p:pic>
      <p:pic>
        <p:nvPicPr>
          <p:cNvPr id="20" name="Imagen 19" descr="Imagen que contiene Icono&#10;&#10;El contenido generado por IA puede ser incorrecto."/>
          <p:cNvPicPr>
            <a:picLocks noChangeAspect="1"/>
          </p:cNvPicPr>
          <p:nvPr/>
        </p:nvPicPr>
        <p:blipFill>
          <a:blip r:embed="rId12" cstate="screen"/>
          <a:stretch>
            <a:fillRect/>
          </a:stretch>
        </p:blipFill>
        <p:spPr>
          <a:xfrm>
            <a:off x="6965599" y="5121146"/>
            <a:ext cx="355238" cy="324451"/>
          </a:xfrm>
          <a:prstGeom prst="rect">
            <a:avLst/>
          </a:prstGeom>
        </p:spPr>
      </p:pic>
      <p:pic>
        <p:nvPicPr>
          <p:cNvPr id="23" name="Imagen 22" descr="Icono&#10;&#10;El contenido generado por IA puede ser incorrecto."/>
          <p:cNvPicPr>
            <a:picLocks noChangeAspect="1"/>
          </p:cNvPicPr>
          <p:nvPr/>
        </p:nvPicPr>
        <p:blipFill>
          <a:blip r:embed="rId13" cstate="screen">
            <a:duotone>
              <a:prstClr val="black"/>
              <a:schemeClr val="accent6">
                <a:lumMod val="40000"/>
                <a:lumOff val="60000"/>
                <a:tint val="45000"/>
                <a:satMod val="400000"/>
              </a:schemeClr>
            </a:duotone>
          </a:blip>
          <a:stretch>
            <a:fillRect/>
          </a:stretch>
        </p:blipFill>
        <p:spPr>
          <a:xfrm>
            <a:off x="6965599" y="4217995"/>
            <a:ext cx="355238" cy="324451"/>
          </a:xfrm>
          <a:prstGeom prst="rect">
            <a:avLst/>
          </a:prstGeom>
        </p:spPr>
      </p:pic>
      <p:pic>
        <p:nvPicPr>
          <p:cNvPr id="25" name="Imagen 24" descr="Icono&#10;&#10;El contenido generado por IA puede ser incorrecto."/>
          <p:cNvPicPr>
            <a:picLocks noChangeAspect="1"/>
          </p:cNvPicPr>
          <p:nvPr/>
        </p:nvPicPr>
        <p:blipFill>
          <a:blip r:embed="rId14" cstate="screen"/>
          <a:stretch>
            <a:fillRect/>
          </a:stretch>
        </p:blipFill>
        <p:spPr>
          <a:xfrm>
            <a:off x="6965599" y="6416686"/>
            <a:ext cx="355238" cy="324451"/>
          </a:xfrm>
          <a:prstGeom prst="rect">
            <a:avLst/>
          </a:prstGeom>
        </p:spPr>
      </p:pic>
      <p:pic>
        <p:nvPicPr>
          <p:cNvPr id="29" name="Imagen 28" descr="Icono&#10;&#10;El contenido generado por IA puede ser incorrecto."/>
          <p:cNvPicPr>
            <a:picLocks noChangeAspect="1"/>
          </p:cNvPicPr>
          <p:nvPr/>
        </p:nvPicPr>
        <p:blipFill>
          <a:blip r:embed="rId15" cstate="screen"/>
          <a:stretch>
            <a:fillRect/>
          </a:stretch>
        </p:blipFill>
        <p:spPr>
          <a:xfrm rot="13478289" flipV="1">
            <a:off x="6447586" y="4736273"/>
            <a:ext cx="349865" cy="374672"/>
          </a:xfrm>
          <a:prstGeom prst="rect">
            <a:avLst/>
          </a:prstGeom>
        </p:spPr>
      </p:pic>
      <p:pic>
        <p:nvPicPr>
          <p:cNvPr id="33" name="Imagen 32" descr="Imagen que contiene Icono&#10;&#10;El contenido generado por IA puede ser incorrecto."/>
          <p:cNvPicPr>
            <a:picLocks noChangeAspect="1"/>
          </p:cNvPicPr>
          <p:nvPr/>
        </p:nvPicPr>
        <p:blipFill>
          <a:blip r:embed="rId16" cstate="screen"/>
          <a:stretch>
            <a:fillRect/>
          </a:stretch>
        </p:blipFill>
        <p:spPr>
          <a:xfrm rot="13478289" flipV="1">
            <a:off x="6447586" y="6039486"/>
            <a:ext cx="349865" cy="374672"/>
          </a:xfrm>
          <a:prstGeom prst="rect">
            <a:avLst/>
          </a:prstGeom>
        </p:spPr>
      </p:pic>
      <p:sp>
        <p:nvSpPr>
          <p:cNvPr id="6" name="CuadroTexto 5"/>
          <p:cNvSpPr txBox="1"/>
          <p:nvPr/>
        </p:nvSpPr>
        <p:spPr>
          <a:xfrm>
            <a:off x="238123" y="2038084"/>
            <a:ext cx="6615663" cy="1476375"/>
          </a:xfrm>
          <a:prstGeom prst="rect">
            <a:avLst/>
          </a:prstGeom>
          <a:noFill/>
        </p:spPr>
        <p:txBody>
          <a:bodyPr wrap="square">
            <a:spAutoFit/>
          </a:bodyPr>
          <a:lstStyle/>
          <a:p>
            <a:pPr>
              <a:spcBef>
                <a:spcPts val="600"/>
              </a:spcBef>
            </a:pPr>
            <a:r>
              <a:rPr lang="en-US" b="1" dirty="0">
                <a:latin typeface="Gayathri Thin" panose="00000403000000000000" charset="0"/>
                <a:cs typeface="Gayathri Thin" panose="00000403000000000000" charset="0"/>
              </a:rPr>
              <a:t>ഈ താത്കാലിക ആലയം പണിയുന്നതിന് ദൈവം നൽകുന്ന പ്രധാന കാരണം തന്റെ ജനത്തിനിടയിൽ വസിക്കാനുള്ള അവന്റെ ആഗ്രഹമാണ് (പുറ. 25:8). ഈ ആഗ്രഹം യേശുവിന്റെ വ്യക്തിത്വത്തിൽ നിറവേറി, പുതിയ ഭൂമിയിൽ നാമെല്ലാവരും അവനോടൊപ്പം ആയിരിക്കുമ്പോൾ അത് പൂർണ്ണമായും സാക്ഷാത്കരിക്കപ്പെടും.</a:t>
            </a:r>
            <a:endParaRPr lang="en-US" b="1" noProof="0" dirty="0">
              <a:latin typeface="Gayathri Thin" panose="00000403000000000000" charset="0"/>
              <a:cs typeface="Gayathri Thin" panose="00000403000000000000" charset="0"/>
            </a:endParaRPr>
          </a:p>
        </p:txBody>
      </p:sp>
      <p:sp>
        <p:nvSpPr>
          <p:cNvPr id="8" name="CuadroTexto 7"/>
          <p:cNvSpPr txBox="1"/>
          <p:nvPr/>
        </p:nvSpPr>
        <p:spPr>
          <a:xfrm>
            <a:off x="238121" y="1095286"/>
            <a:ext cx="6615665" cy="922020"/>
          </a:xfrm>
          <a:prstGeom prst="rect">
            <a:avLst/>
          </a:prstGeom>
          <a:noFill/>
        </p:spPr>
        <p:txBody>
          <a:bodyPr wrap="square">
            <a:spAutoFit/>
          </a:bodyPr>
          <a:lstStyle/>
          <a:p>
            <a:pPr>
              <a:spcBef>
                <a:spcPts val="600"/>
              </a:spcBef>
            </a:pPr>
            <a:r>
              <a:rPr lang="en-US" b="1" dirty="0">
                <a:latin typeface="Gayathri Thin" panose="00000403000000000000" charset="0"/>
                <a:cs typeface="Gayathri Thin" panose="00000403000000000000" charset="0"/>
              </a:rPr>
              <a:t>ദൈവത്തിനുവേണ്ടിയുള്ള ഈ മഹത്തായ വേലയിൽ ആളുകൾ സന്തോഷത്തോടെ പങ്കെടുത്തു, അവരാൽ കഴിയുന്നത്ര സംഭാവനകൾ നൽകിയ പ്രത്യേക നിമിഷങ്ങളായിരുന്നു അവ.</a:t>
            </a:r>
            <a:endParaRPr lang="en-US" b="1" noProof="0" dirty="0">
              <a:latin typeface="Gayathri Thin" panose="00000403000000000000" charset="0"/>
              <a:cs typeface="Gayathri Thin" panose="00000403000000000000"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par>
                                <p:cTn id="25" presetID="31"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par>
                                <p:cTn id="31" presetID="31" presetClass="entr" presetSubtype="0" fill="hold" nodeType="withEffect">
                                  <p:stCondLst>
                                    <p:cond delay="50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272"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strVal val="2/3*#ppt_w"/>
                                          </p:val>
                                        </p:tav>
                                        <p:tav tm="100000">
                                          <p:val>
                                            <p:strVal val="#ppt_w"/>
                                          </p:val>
                                        </p:tav>
                                      </p:tavLst>
                                    </p:anim>
                                    <p:anim calcmode="lin" valueType="num">
                                      <p:cBhvr>
                                        <p:cTn id="46" dur="500" fill="hold"/>
                                        <p:tgtEl>
                                          <p:spTgt spid="37"/>
                                        </p:tgtEl>
                                        <p:attrNameLst>
                                          <p:attrName>ppt_h</p:attrName>
                                        </p:attrNameLst>
                                      </p:cBhvr>
                                      <p:tavLst>
                                        <p:tav tm="0">
                                          <p:val>
                                            <p:strVal val="2/3*#ppt_h"/>
                                          </p:val>
                                        </p:tav>
                                        <p:tav tm="100000">
                                          <p:val>
                                            <p:strVal val="#ppt_h"/>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Effect transition="in" filter="wipe(left)">
                                      <p:cBhvr>
                                        <p:cTn id="50" dur="500"/>
                                        <p:tgtEl>
                                          <p:spTgt spid="2">
                                            <p:txEl>
                                              <p:pRg st="0" end="0"/>
                                            </p:txEl>
                                          </p:spTgt>
                                        </p:tgtEl>
                                      </p:cBhvr>
                                    </p:animEffect>
                                  </p:childTnLst>
                                </p:cTn>
                              </p:par>
                            </p:childTnLst>
                          </p:cTn>
                        </p:par>
                        <p:par>
                          <p:cTn id="51" fill="hold">
                            <p:stCondLst>
                              <p:cond delay="1000"/>
                            </p:stCondLst>
                            <p:childTnLst>
                              <p:par>
                                <p:cTn id="52" presetID="17" presetClass="entr" presetSubtype="8"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ppt_x</p:attrName>
                                        </p:attrNameLst>
                                      </p:cBhvr>
                                      <p:tavLst>
                                        <p:tav tm="0">
                                          <p:val>
                                            <p:strVal val="#ppt_x-#ppt_w/2"/>
                                          </p:val>
                                        </p:tav>
                                        <p:tav tm="100000">
                                          <p:val>
                                            <p:strVal val="#ppt_x"/>
                                          </p:val>
                                        </p:tav>
                                      </p:tavLst>
                                    </p:anim>
                                    <p:anim calcmode="lin" valueType="num">
                                      <p:cBhvr>
                                        <p:cTn id="55" dur="500" fill="hold"/>
                                        <p:tgtEl>
                                          <p:spTgt spid="16"/>
                                        </p:tgtEl>
                                        <p:attrNameLst>
                                          <p:attrName>ppt_y</p:attrName>
                                        </p:attrNameLst>
                                      </p:cBhvr>
                                      <p:tavLst>
                                        <p:tav tm="0">
                                          <p:val>
                                            <p:strVal val="#ppt_y"/>
                                          </p:val>
                                        </p:tav>
                                        <p:tav tm="100000">
                                          <p:val>
                                            <p:strVal val="#ppt_y"/>
                                          </p:val>
                                        </p:tav>
                                      </p:tavLst>
                                    </p:anim>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strVal val="#ppt_h"/>
                                          </p:val>
                                        </p:tav>
                                        <p:tav tm="100000">
                                          <p:val>
                                            <p:strVal val="#ppt_h"/>
                                          </p:val>
                                        </p:tav>
                                      </p:tavLst>
                                    </p:anim>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Effect transition="in" filter="wipe(left)">
                                      <p:cBhvr>
                                        <p:cTn id="61" dur="500"/>
                                        <p:tgtEl>
                                          <p:spTgt spid="2">
                                            <p:txEl>
                                              <p:pRg st="1" end="1"/>
                                            </p:txEl>
                                          </p:spTgt>
                                        </p:tgtEl>
                                      </p:cBhvr>
                                    </p:animEffect>
                                  </p:childTnLst>
                                </p:cTn>
                              </p:par>
                            </p:childTnLst>
                          </p:cTn>
                        </p:par>
                        <p:par>
                          <p:cTn id="62" fill="hold">
                            <p:stCondLst>
                              <p:cond delay="2000"/>
                            </p:stCondLst>
                            <p:childTnLst>
                              <p:par>
                                <p:cTn id="63" presetID="17" presetClass="entr" presetSubtype="8"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500" fill="hold"/>
                                        <p:tgtEl>
                                          <p:spTgt spid="23"/>
                                        </p:tgtEl>
                                        <p:attrNameLst>
                                          <p:attrName>ppt_x</p:attrName>
                                        </p:attrNameLst>
                                      </p:cBhvr>
                                      <p:tavLst>
                                        <p:tav tm="0">
                                          <p:val>
                                            <p:strVal val="#ppt_x-#ppt_w/2"/>
                                          </p:val>
                                        </p:tav>
                                        <p:tav tm="100000">
                                          <p:val>
                                            <p:strVal val="#ppt_x"/>
                                          </p:val>
                                        </p:tav>
                                      </p:tavLst>
                                    </p:anim>
                                    <p:anim calcmode="lin" valueType="num">
                                      <p:cBhvr>
                                        <p:cTn id="66" dur="500" fill="hold"/>
                                        <p:tgtEl>
                                          <p:spTgt spid="23"/>
                                        </p:tgtEl>
                                        <p:attrNameLst>
                                          <p:attrName>ppt_y</p:attrName>
                                        </p:attrNameLst>
                                      </p:cBhvr>
                                      <p:tavLst>
                                        <p:tav tm="0">
                                          <p:val>
                                            <p:strVal val="#ppt_y"/>
                                          </p:val>
                                        </p:tav>
                                        <p:tav tm="100000">
                                          <p:val>
                                            <p:strVal val="#ppt_y"/>
                                          </p:val>
                                        </p:tav>
                                      </p:tavLst>
                                    </p:anim>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strVal val="#ppt_h"/>
                                          </p:val>
                                        </p:tav>
                                        <p:tav tm="100000">
                                          <p:val>
                                            <p:strVal val="#ppt_h"/>
                                          </p:val>
                                        </p:tav>
                                      </p:tavLst>
                                    </p:anim>
                                  </p:childTnLst>
                                </p:cTn>
                              </p:par>
                            </p:childTnLst>
                          </p:cTn>
                        </p:par>
                        <p:par>
                          <p:cTn id="69" fill="hold">
                            <p:stCondLst>
                              <p:cond delay="2500"/>
                            </p:stCondLst>
                            <p:childTnLst>
                              <p:par>
                                <p:cTn id="70" presetID="22" presetClass="entr" presetSubtype="8" fill="hold" grpId="0" nodeType="afterEffect">
                                  <p:stCondLst>
                                    <p:cond delay="0"/>
                                  </p:stCondLst>
                                  <p:childTnLst>
                                    <p:set>
                                      <p:cBhvr>
                                        <p:cTn id="71" dur="1" fill="hold">
                                          <p:stCondLst>
                                            <p:cond delay="0"/>
                                          </p:stCondLst>
                                        </p:cTn>
                                        <p:tgtEl>
                                          <p:spTgt spid="2">
                                            <p:txEl>
                                              <p:pRg st="2" end="2"/>
                                            </p:txEl>
                                          </p:spTgt>
                                        </p:tgtEl>
                                        <p:attrNameLst>
                                          <p:attrName>style.visibility</p:attrName>
                                        </p:attrNameLst>
                                      </p:cBhvr>
                                      <p:to>
                                        <p:strVal val="visible"/>
                                      </p:to>
                                    </p:set>
                                    <p:animEffect transition="in" filter="wipe(left)">
                                      <p:cBhvr>
                                        <p:cTn id="72" dur="500"/>
                                        <p:tgtEl>
                                          <p:spTgt spid="2">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3" presetClass="entr" presetSubtype="272"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strVal val="2/3*#ppt_w"/>
                                          </p:val>
                                        </p:tav>
                                        <p:tav tm="100000">
                                          <p:val>
                                            <p:strVal val="#ppt_w"/>
                                          </p:val>
                                        </p:tav>
                                      </p:tavLst>
                                    </p:anim>
                                    <p:anim calcmode="lin" valueType="num">
                                      <p:cBhvr>
                                        <p:cTn id="78" dur="500" fill="hold"/>
                                        <p:tgtEl>
                                          <p:spTgt spid="29"/>
                                        </p:tgtEl>
                                        <p:attrNameLst>
                                          <p:attrName>ppt_h</p:attrName>
                                        </p:attrNameLst>
                                      </p:cBhvr>
                                      <p:tavLst>
                                        <p:tav tm="0">
                                          <p:val>
                                            <p:strVal val="2/3*#ppt_h"/>
                                          </p:val>
                                        </p:tav>
                                        <p:tav tm="100000">
                                          <p:val>
                                            <p:strVal val="#ppt_h"/>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wipe(left)">
                                      <p:cBhvr>
                                        <p:cTn id="82" dur="500"/>
                                        <p:tgtEl>
                                          <p:spTgt spid="2">
                                            <p:txEl>
                                              <p:pRg st="3" end="3"/>
                                            </p:txEl>
                                          </p:spTgt>
                                        </p:tgtEl>
                                      </p:cBhvr>
                                    </p:animEffect>
                                  </p:childTnLst>
                                </p:cTn>
                              </p:par>
                            </p:childTnLst>
                          </p:cTn>
                        </p:par>
                        <p:par>
                          <p:cTn id="83" fill="hold">
                            <p:stCondLst>
                              <p:cond delay="1000"/>
                            </p:stCondLst>
                            <p:childTnLst>
                              <p:par>
                                <p:cTn id="84" presetID="17" presetClass="entr" presetSubtype="8" fill="hold" nodeType="after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p:cTn id="86" dur="500" fill="hold"/>
                                        <p:tgtEl>
                                          <p:spTgt spid="20"/>
                                        </p:tgtEl>
                                        <p:attrNameLst>
                                          <p:attrName>ppt_x</p:attrName>
                                        </p:attrNameLst>
                                      </p:cBhvr>
                                      <p:tavLst>
                                        <p:tav tm="0">
                                          <p:val>
                                            <p:strVal val="#ppt_x-#ppt_w/2"/>
                                          </p:val>
                                        </p:tav>
                                        <p:tav tm="100000">
                                          <p:val>
                                            <p:strVal val="#ppt_x"/>
                                          </p:val>
                                        </p:tav>
                                      </p:tavLst>
                                    </p:anim>
                                    <p:anim calcmode="lin" valueType="num">
                                      <p:cBhvr>
                                        <p:cTn id="87" dur="500" fill="hold"/>
                                        <p:tgtEl>
                                          <p:spTgt spid="20"/>
                                        </p:tgtEl>
                                        <p:attrNameLst>
                                          <p:attrName>ppt_y</p:attrName>
                                        </p:attrNameLst>
                                      </p:cBhvr>
                                      <p:tavLst>
                                        <p:tav tm="0">
                                          <p:val>
                                            <p:strVal val="#ppt_y"/>
                                          </p:val>
                                        </p:tav>
                                        <p:tav tm="100000">
                                          <p:val>
                                            <p:strVal val="#ppt_y"/>
                                          </p:val>
                                        </p:tav>
                                      </p:tavLst>
                                    </p:anim>
                                    <p:anim calcmode="lin" valueType="num">
                                      <p:cBhvr>
                                        <p:cTn id="88" dur="500" fill="hold"/>
                                        <p:tgtEl>
                                          <p:spTgt spid="20"/>
                                        </p:tgtEl>
                                        <p:attrNameLst>
                                          <p:attrName>ppt_w</p:attrName>
                                        </p:attrNameLst>
                                      </p:cBhvr>
                                      <p:tavLst>
                                        <p:tav tm="0">
                                          <p:val>
                                            <p:fltVal val="0"/>
                                          </p:val>
                                        </p:tav>
                                        <p:tav tm="100000">
                                          <p:val>
                                            <p:strVal val="#ppt_w"/>
                                          </p:val>
                                        </p:tav>
                                      </p:tavLst>
                                    </p:anim>
                                    <p:anim calcmode="lin" valueType="num">
                                      <p:cBhvr>
                                        <p:cTn id="89" dur="500" fill="hold"/>
                                        <p:tgtEl>
                                          <p:spTgt spid="20"/>
                                        </p:tgtEl>
                                        <p:attrNameLst>
                                          <p:attrName>ppt_h</p:attrName>
                                        </p:attrNameLst>
                                      </p:cBhvr>
                                      <p:tavLst>
                                        <p:tav tm="0">
                                          <p:val>
                                            <p:strVal val="#ppt_h"/>
                                          </p:val>
                                        </p:tav>
                                        <p:tav tm="100000">
                                          <p:val>
                                            <p:strVal val="#ppt_h"/>
                                          </p:val>
                                        </p:tav>
                                      </p:tavLst>
                                    </p:anim>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par>
                          <p:cTn id="94" fill="hold">
                            <p:stCondLst>
                              <p:cond delay="2000"/>
                            </p:stCondLst>
                            <p:childTnLst>
                              <p:par>
                                <p:cTn id="95" presetID="17" presetClass="entr" presetSubtype="8" fill="hold" nodeType="after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p:cTn id="97" dur="500" fill="hold"/>
                                        <p:tgtEl>
                                          <p:spTgt spid="14"/>
                                        </p:tgtEl>
                                        <p:attrNameLst>
                                          <p:attrName>ppt_x</p:attrName>
                                        </p:attrNameLst>
                                      </p:cBhvr>
                                      <p:tavLst>
                                        <p:tav tm="0">
                                          <p:val>
                                            <p:strVal val="#ppt_x-#ppt_w/2"/>
                                          </p:val>
                                        </p:tav>
                                        <p:tav tm="100000">
                                          <p:val>
                                            <p:strVal val="#ppt_x"/>
                                          </p:val>
                                        </p:tav>
                                      </p:tavLst>
                                    </p:anim>
                                    <p:anim calcmode="lin" valueType="num">
                                      <p:cBhvr>
                                        <p:cTn id="98" dur="500" fill="hold"/>
                                        <p:tgtEl>
                                          <p:spTgt spid="14"/>
                                        </p:tgtEl>
                                        <p:attrNameLst>
                                          <p:attrName>ppt_y</p:attrName>
                                        </p:attrNameLst>
                                      </p:cBhvr>
                                      <p:tavLst>
                                        <p:tav tm="0">
                                          <p:val>
                                            <p:strVal val="#ppt_y"/>
                                          </p:val>
                                        </p:tav>
                                        <p:tav tm="100000">
                                          <p:val>
                                            <p:strVal val="#ppt_y"/>
                                          </p:val>
                                        </p:tav>
                                      </p:tavLst>
                                    </p:anim>
                                    <p:anim calcmode="lin" valueType="num">
                                      <p:cBhvr>
                                        <p:cTn id="99" dur="500" fill="hold"/>
                                        <p:tgtEl>
                                          <p:spTgt spid="14"/>
                                        </p:tgtEl>
                                        <p:attrNameLst>
                                          <p:attrName>ppt_w</p:attrName>
                                        </p:attrNameLst>
                                      </p:cBhvr>
                                      <p:tavLst>
                                        <p:tav tm="0">
                                          <p:val>
                                            <p:fltVal val="0"/>
                                          </p:val>
                                        </p:tav>
                                        <p:tav tm="100000">
                                          <p:val>
                                            <p:strVal val="#ppt_w"/>
                                          </p:val>
                                        </p:tav>
                                      </p:tavLst>
                                    </p:anim>
                                    <p:anim calcmode="lin" valueType="num">
                                      <p:cBhvr>
                                        <p:cTn id="100" dur="500" fill="hold"/>
                                        <p:tgtEl>
                                          <p:spTgt spid="14"/>
                                        </p:tgtEl>
                                        <p:attrNameLst>
                                          <p:attrName>ppt_h</p:attrName>
                                        </p:attrNameLst>
                                      </p:cBhvr>
                                      <p:tavLst>
                                        <p:tav tm="0">
                                          <p:val>
                                            <p:strVal val="#ppt_h"/>
                                          </p:val>
                                        </p:tav>
                                        <p:tav tm="100000">
                                          <p:val>
                                            <p:strVal val="#ppt_h"/>
                                          </p:val>
                                        </p:tav>
                                      </p:tavLst>
                                    </p:anim>
                                  </p:childTnLst>
                                </p:cTn>
                              </p:par>
                            </p:childTnLst>
                          </p:cTn>
                        </p:par>
                        <p:par>
                          <p:cTn id="101" fill="hold">
                            <p:stCondLst>
                              <p:cond delay="2500"/>
                            </p:stCondLst>
                            <p:childTnLst>
                              <p:par>
                                <p:cTn id="102" presetID="22" presetClass="entr" presetSubtype="8" fill="hold" grpId="0" nodeType="afterEffect">
                                  <p:stCondLst>
                                    <p:cond delay="0"/>
                                  </p:stCondLst>
                                  <p:childTnLst>
                                    <p:set>
                                      <p:cBhvr>
                                        <p:cTn id="103" dur="1" fill="hold">
                                          <p:stCondLst>
                                            <p:cond delay="0"/>
                                          </p:stCondLst>
                                        </p:cTn>
                                        <p:tgtEl>
                                          <p:spTgt spid="2">
                                            <p:txEl>
                                              <p:pRg st="5" end="5"/>
                                            </p:txEl>
                                          </p:spTgt>
                                        </p:tgtEl>
                                        <p:attrNameLst>
                                          <p:attrName>style.visibility</p:attrName>
                                        </p:attrNameLst>
                                      </p:cBhvr>
                                      <p:to>
                                        <p:strVal val="visible"/>
                                      </p:to>
                                    </p:set>
                                    <p:animEffect transition="in" filter="wipe(left)">
                                      <p:cBhvr>
                                        <p:cTn id="104" dur="500"/>
                                        <p:tgtEl>
                                          <p:spTgt spid="2">
                                            <p:txEl>
                                              <p:pRg st="5" end="5"/>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3" presetClass="entr" presetSubtype="272" fill="hold" nodeType="clickEffect">
                                  <p:stCondLst>
                                    <p:cond delay="0"/>
                                  </p:stCondLst>
                                  <p:childTnLst>
                                    <p:set>
                                      <p:cBhvr>
                                        <p:cTn id="108" dur="1" fill="hold">
                                          <p:stCondLst>
                                            <p:cond delay="0"/>
                                          </p:stCondLst>
                                        </p:cTn>
                                        <p:tgtEl>
                                          <p:spTgt spid="33"/>
                                        </p:tgtEl>
                                        <p:attrNameLst>
                                          <p:attrName>style.visibility</p:attrName>
                                        </p:attrNameLst>
                                      </p:cBhvr>
                                      <p:to>
                                        <p:strVal val="visible"/>
                                      </p:to>
                                    </p:set>
                                    <p:anim calcmode="lin" valueType="num">
                                      <p:cBhvr>
                                        <p:cTn id="109" dur="500" fill="hold"/>
                                        <p:tgtEl>
                                          <p:spTgt spid="33"/>
                                        </p:tgtEl>
                                        <p:attrNameLst>
                                          <p:attrName>ppt_w</p:attrName>
                                        </p:attrNameLst>
                                      </p:cBhvr>
                                      <p:tavLst>
                                        <p:tav tm="0">
                                          <p:val>
                                            <p:strVal val="2/3*#ppt_w"/>
                                          </p:val>
                                        </p:tav>
                                        <p:tav tm="100000">
                                          <p:val>
                                            <p:strVal val="#ppt_w"/>
                                          </p:val>
                                        </p:tav>
                                      </p:tavLst>
                                    </p:anim>
                                    <p:anim calcmode="lin" valueType="num">
                                      <p:cBhvr>
                                        <p:cTn id="110" dur="500" fill="hold"/>
                                        <p:tgtEl>
                                          <p:spTgt spid="33"/>
                                        </p:tgtEl>
                                        <p:attrNameLst>
                                          <p:attrName>ppt_h</p:attrName>
                                        </p:attrNameLst>
                                      </p:cBhvr>
                                      <p:tavLst>
                                        <p:tav tm="0">
                                          <p:val>
                                            <p:strVal val="2/3*#ppt_h"/>
                                          </p:val>
                                        </p:tav>
                                        <p:tav tm="100000">
                                          <p:val>
                                            <p:strVal val="#ppt_h"/>
                                          </p:val>
                                        </p:tav>
                                      </p:tavLst>
                                    </p:anim>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2">
                                            <p:txEl>
                                              <p:pRg st="6" end="6"/>
                                            </p:txEl>
                                          </p:spTgt>
                                        </p:tgtEl>
                                        <p:attrNameLst>
                                          <p:attrName>style.visibility</p:attrName>
                                        </p:attrNameLst>
                                      </p:cBhvr>
                                      <p:to>
                                        <p:strVal val="visible"/>
                                      </p:to>
                                    </p:set>
                                    <p:animEffect transition="in" filter="wipe(left)">
                                      <p:cBhvr>
                                        <p:cTn id="114" dur="500"/>
                                        <p:tgtEl>
                                          <p:spTgt spid="2">
                                            <p:txEl>
                                              <p:pRg st="6" end="6"/>
                                            </p:txEl>
                                          </p:spTgt>
                                        </p:tgtEl>
                                      </p:cBhvr>
                                    </p:animEffect>
                                  </p:childTnLst>
                                </p:cTn>
                              </p:par>
                            </p:childTnLst>
                          </p:cTn>
                        </p:par>
                        <p:par>
                          <p:cTn id="115" fill="hold">
                            <p:stCondLst>
                              <p:cond delay="1000"/>
                            </p:stCondLst>
                            <p:childTnLst>
                              <p:par>
                                <p:cTn id="116" presetID="17" presetClass="entr" presetSubtype="8" fill="hold" nodeType="afterEffect">
                                  <p:stCondLst>
                                    <p:cond delay="0"/>
                                  </p:stCondLst>
                                  <p:childTnLst>
                                    <p:set>
                                      <p:cBhvr>
                                        <p:cTn id="117" dur="1" fill="hold">
                                          <p:stCondLst>
                                            <p:cond delay="0"/>
                                          </p:stCondLst>
                                        </p:cTn>
                                        <p:tgtEl>
                                          <p:spTgt spid="25"/>
                                        </p:tgtEl>
                                        <p:attrNameLst>
                                          <p:attrName>style.visibility</p:attrName>
                                        </p:attrNameLst>
                                      </p:cBhvr>
                                      <p:to>
                                        <p:strVal val="visible"/>
                                      </p:to>
                                    </p:set>
                                    <p:anim calcmode="lin" valueType="num">
                                      <p:cBhvr>
                                        <p:cTn id="118" dur="500" fill="hold"/>
                                        <p:tgtEl>
                                          <p:spTgt spid="25"/>
                                        </p:tgtEl>
                                        <p:attrNameLst>
                                          <p:attrName>ppt_x</p:attrName>
                                        </p:attrNameLst>
                                      </p:cBhvr>
                                      <p:tavLst>
                                        <p:tav tm="0">
                                          <p:val>
                                            <p:strVal val="#ppt_x-#ppt_w/2"/>
                                          </p:val>
                                        </p:tav>
                                        <p:tav tm="100000">
                                          <p:val>
                                            <p:strVal val="#ppt_x"/>
                                          </p:val>
                                        </p:tav>
                                      </p:tavLst>
                                    </p:anim>
                                    <p:anim calcmode="lin" valueType="num">
                                      <p:cBhvr>
                                        <p:cTn id="119" dur="500" fill="hold"/>
                                        <p:tgtEl>
                                          <p:spTgt spid="25"/>
                                        </p:tgtEl>
                                        <p:attrNameLst>
                                          <p:attrName>ppt_y</p:attrName>
                                        </p:attrNameLst>
                                      </p:cBhvr>
                                      <p:tavLst>
                                        <p:tav tm="0">
                                          <p:val>
                                            <p:strVal val="#ppt_y"/>
                                          </p:val>
                                        </p:tav>
                                        <p:tav tm="100000">
                                          <p:val>
                                            <p:strVal val="#ppt_y"/>
                                          </p:val>
                                        </p:tav>
                                      </p:tavLst>
                                    </p:anim>
                                    <p:anim calcmode="lin" valueType="num">
                                      <p:cBhvr>
                                        <p:cTn id="120" dur="500" fill="hold"/>
                                        <p:tgtEl>
                                          <p:spTgt spid="25"/>
                                        </p:tgtEl>
                                        <p:attrNameLst>
                                          <p:attrName>ppt_w</p:attrName>
                                        </p:attrNameLst>
                                      </p:cBhvr>
                                      <p:tavLst>
                                        <p:tav tm="0">
                                          <p:val>
                                            <p:fltVal val="0"/>
                                          </p:val>
                                        </p:tav>
                                        <p:tav tm="100000">
                                          <p:val>
                                            <p:strVal val="#ppt_w"/>
                                          </p:val>
                                        </p:tav>
                                      </p:tavLst>
                                    </p:anim>
                                    <p:anim calcmode="lin" valueType="num">
                                      <p:cBhvr>
                                        <p:cTn id="121" dur="500" fill="hold"/>
                                        <p:tgtEl>
                                          <p:spTgt spid="25"/>
                                        </p:tgtEl>
                                        <p:attrNameLst>
                                          <p:attrName>ppt_h</p:attrName>
                                        </p:attrNameLst>
                                      </p:cBhvr>
                                      <p:tavLst>
                                        <p:tav tm="0">
                                          <p:val>
                                            <p:strVal val="#ppt_h"/>
                                          </p:val>
                                        </p:tav>
                                        <p:tav tm="100000">
                                          <p:val>
                                            <p:strVal val="#ppt_h"/>
                                          </p:val>
                                        </p:tav>
                                      </p:tavLst>
                                    </p:anim>
                                  </p:childTnLst>
                                </p:cTn>
                              </p:par>
                            </p:childTnLst>
                          </p:cTn>
                        </p:par>
                        <p:par>
                          <p:cTn id="122" fill="hold">
                            <p:stCondLst>
                              <p:cond delay="1500"/>
                            </p:stCondLst>
                            <p:childTnLst>
                              <p:par>
                                <p:cTn id="123" presetID="22" presetClass="entr" presetSubtype="8" fill="hold" grpId="0" nodeType="afterEffect">
                                  <p:stCondLst>
                                    <p:cond delay="0"/>
                                  </p:stCondLst>
                                  <p:childTnLst>
                                    <p:set>
                                      <p:cBhvr>
                                        <p:cTn id="124" dur="1" fill="hold">
                                          <p:stCondLst>
                                            <p:cond delay="0"/>
                                          </p:stCondLst>
                                        </p:cTn>
                                        <p:tgtEl>
                                          <p:spTgt spid="2">
                                            <p:txEl>
                                              <p:pRg st="7" end="7"/>
                                            </p:txEl>
                                          </p:spTgt>
                                        </p:tgtEl>
                                        <p:attrNameLst>
                                          <p:attrName>style.visibility</p:attrName>
                                        </p:attrNameLst>
                                      </p:cBhvr>
                                      <p:to>
                                        <p:strVal val="visible"/>
                                      </p:to>
                                    </p:set>
                                    <p:animEffect transition="in" filter="wipe(left)">
                                      <p:cBhvr>
                                        <p:cTn id="1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a:spLocks noGrp="1" noRot="1" noChangeAspect="1" noMove="1" noResize="1" noEditPoints="1" noAdjustHandles="1" noChangeArrowheads="1" noChangeShapeType="1" noTextEdit="1"/>
          </p:cNvSpPr>
          <p:nvPr/>
        </p:nvSpPr>
        <p:spPr>
          <a:xfrm>
            <a:off x="0" y="0"/>
            <a:ext cx="12192000" cy="6858000"/>
          </a:xfrm>
          <a:prstGeom prst="rect">
            <a:avLst/>
          </a:prstGeom>
          <a:gradFill flip="none" rotWithShape="1">
            <a:gsLst>
              <a:gs pos="3000">
                <a:srgbClr val="000000">
                  <a:alpha val="96000"/>
                </a:srgbClr>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8" name="Imagen 7"/>
          <p:cNvPicPr>
            <a:picLocks noChangeAspect="1"/>
          </p:cNvPicPr>
          <p:nvPr/>
        </p:nvPicPr>
        <p:blipFill rotWithShape="1">
          <a:blip r:embed="rId2" cstate="screen"/>
          <a:srcRect b="-34"/>
          <a:stretch>
            <a:fillRect/>
          </a:stretch>
        </p:blipFill>
        <p:spPr>
          <a:xfrm>
            <a:off x="-2" y="10"/>
            <a:ext cx="3980331" cy="4384865"/>
          </a:xfrm>
          <a:prstGeom prst="rect">
            <a:avLst/>
          </a:prstGeom>
        </p:spPr>
      </p:pic>
      <p:pic>
        <p:nvPicPr>
          <p:cNvPr id="11" name="Imagen 10"/>
          <p:cNvPicPr>
            <a:picLocks noChangeAspect="1"/>
          </p:cNvPicPr>
          <p:nvPr/>
        </p:nvPicPr>
        <p:blipFill rotWithShape="1">
          <a:blip r:embed="rId3" cstate="screen"/>
          <a:srcRect/>
          <a:stretch>
            <a:fillRect/>
          </a:stretch>
        </p:blipFill>
        <p:spPr>
          <a:xfrm>
            <a:off x="8192314" y="4462444"/>
            <a:ext cx="3999684" cy="2395556"/>
          </a:xfrm>
          <a:prstGeom prst="rect">
            <a:avLst/>
          </a:prstGeom>
        </p:spPr>
      </p:pic>
      <p:pic>
        <p:nvPicPr>
          <p:cNvPr id="13" name="Imagen 12" descr="Imagen que contiene viejo, mujer, edificio, hecho de madera&#10;&#10;El contenido generado por IA puede ser incorrecto."/>
          <p:cNvPicPr>
            <a:picLocks noGrp="1" noRot="1" noChangeAspect="1" noMove="1" noResize="1" noEditPoints="1" noAdjustHandles="1" noChangeArrowheads="1" noChangeShapeType="1" noCrop="1"/>
          </p:cNvPicPr>
          <p:nvPr/>
        </p:nvPicPr>
        <p:blipFill>
          <a:blip r:embed="rId4" cstate="screen"/>
          <a:srcRect/>
          <a:stretch>
            <a:fillRect/>
          </a:stretch>
        </p:blipFill>
        <p:spPr>
          <a:xfrm>
            <a:off x="8192316" y="-1"/>
            <a:ext cx="3999684" cy="4384865"/>
          </a:xfrm>
          <a:prstGeom prst="rect">
            <a:avLst/>
          </a:prstGeom>
        </p:spPr>
      </p:pic>
      <p:pic>
        <p:nvPicPr>
          <p:cNvPr id="15" name="Imagen 14" descr="Imagen que contiene persona, tabla, interior, hombre&#10;&#10;El contenido generado por IA puede ser incorrecto."/>
          <p:cNvPicPr>
            <a:picLocks noGrp="1" noRot="1" noChangeAspect="1" noMove="1" noResize="1" noEditPoints="1" noAdjustHandles="1" noChangeArrowheads="1" noChangeShapeType="1" noCrop="1"/>
          </p:cNvPicPr>
          <p:nvPr/>
        </p:nvPicPr>
        <p:blipFill>
          <a:blip r:embed="rId5" cstate="screen"/>
          <a:srcRect/>
          <a:stretch>
            <a:fillRect/>
          </a:stretch>
        </p:blipFill>
        <p:spPr>
          <a:xfrm>
            <a:off x="4043354" y="-1"/>
            <a:ext cx="4076714" cy="4384865"/>
          </a:xfrm>
          <a:prstGeom prst="rect">
            <a:avLst/>
          </a:prstGeom>
        </p:spPr>
      </p:pic>
      <p:sp>
        <p:nvSpPr>
          <p:cNvPr id="22" name="Rectangle 21"/>
          <p:cNvSpPr>
            <a:spLocks noGrp="1" noRot="1" noChangeAspect="1" noMove="1" noResize="1" noEditPoints="1" noAdjustHandles="1" noChangeArrowheads="1" noChangeShapeType="1" noTextEdit="1"/>
          </p:cNvSpPr>
          <p:nvPr/>
        </p:nvSpPr>
        <p:spPr>
          <a:xfrm flipH="1">
            <a:off x="2" y="4462444"/>
            <a:ext cx="8115290" cy="23955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Rectangle 23"/>
          <p:cNvSpPr>
            <a:spLocks noGrp="1" noRot="1" noChangeAspect="1" noMove="1" noResize="1" noEditPoints="1" noAdjustHandles="1" noChangeArrowheads="1" noChangeShapeType="1" noTextEdit="1"/>
          </p:cNvSpPr>
          <p:nvPr/>
        </p:nvSpPr>
        <p:spPr>
          <a:xfrm flipH="1">
            <a:off x="-664" y="4462444"/>
            <a:ext cx="8115285" cy="2395556"/>
          </a:xfrm>
          <a:prstGeom prst="rect">
            <a:avLst/>
          </a:prstGeom>
          <a:gradFill>
            <a:gsLst>
              <a:gs pos="7000">
                <a:srgbClr val="000000">
                  <a:alpha val="44000"/>
                </a:srgbClr>
              </a:gs>
              <a:gs pos="67000">
                <a:schemeClr val="accent1">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p:cNvSpPr>
            <a:spLocks noGrp="1" noRot="1" noChangeAspect="1" noMove="1" noResize="1" noEditPoints="1" noAdjustHandles="1" noChangeArrowheads="1" noChangeShapeType="1" noTextEdit="1"/>
          </p:cNvSpPr>
          <p:nvPr/>
        </p:nvSpPr>
        <p:spPr>
          <a:xfrm rot="10800000" flipH="1">
            <a:off x="0" y="5280991"/>
            <a:ext cx="8115283" cy="1575508"/>
          </a:xfrm>
          <a:prstGeom prst="rect">
            <a:avLst/>
          </a:prstGeom>
          <a:gradFill>
            <a:gsLst>
              <a:gs pos="40000">
                <a:srgbClr val="000000">
                  <a:alpha val="0"/>
                </a:srgbClr>
              </a:gs>
              <a:gs pos="100000">
                <a:schemeClr val="accent1">
                  <a:alpha val="23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uadroTexto 2"/>
          <p:cNvSpPr txBox="1"/>
          <p:nvPr/>
        </p:nvSpPr>
        <p:spPr>
          <a:xfrm>
            <a:off x="-1335" y="4875392"/>
            <a:ext cx="8114621" cy="1568450"/>
          </a:xfrm>
          <a:prstGeom prst="rect">
            <a:avLst/>
          </a:prstGeom>
          <a:noFill/>
        </p:spPr>
        <p:txBody>
          <a:bodyPr wrap="square">
            <a:spAutoFit/>
          </a:bodyPr>
          <a:lstStyle>
            <a:defPPr>
              <a:defRPr lang="es-ES"/>
            </a:defPPr>
            <a:lvl1pPr algn="ctr">
              <a:defRPr sz="4800" b="1" spc="60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defRPr>
            </a:lvl1pPr>
          </a:lstStyle>
          <a:p>
            <a:r>
              <a:rPr lang="en-US" sz="9600" noProof="0" dirty="0">
                <a:gradFill>
                  <a:gsLst>
                    <a:gs pos="0">
                      <a:srgbClr val="E29961"/>
                    </a:gs>
                    <a:gs pos="24000">
                      <a:srgbClr val="FFD065"/>
                    </a:gs>
                    <a:gs pos="87000">
                      <a:schemeClr val="accent4">
                        <a:lumMod val="40000"/>
                        <a:lumOff val="60000"/>
                      </a:schemeClr>
                    </a:gs>
                  </a:gsLst>
                  <a:lin ang="5400000"/>
                </a:gradFill>
                <a:latin typeface="Gayathri Thin" panose="00000403000000000000" charset="0"/>
                <a:cs typeface="Gayathri Thin" panose="00000403000000000000" charset="0"/>
              </a:rPr>
              <a:t>തയ്യാറെടുപ്പ്</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0" y="-34760"/>
            <a:ext cx="7535008" cy="1014730"/>
          </a:xfrm>
          <a:prstGeom prst="rect">
            <a:avLst/>
          </a:prstGeom>
          <a:noFill/>
        </p:spPr>
        <p:txBody>
          <a:bodyPr wrap="square">
            <a:spAutoFit/>
          </a:bodyPr>
          <a:lstStyle/>
          <a:p>
            <a:pPr algn="ctr"/>
            <a:r>
              <a:rPr lang="en-US" sz="60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ayathri Thin" panose="00000403000000000000" charset="0"/>
                <a:cs typeface="Gayathri Thin" panose="00000403000000000000" charset="0"/>
              </a:rPr>
              <a:t>ശബ്ബത്ത</a:t>
            </a:r>
            <a:r>
              <a:rPr lang="en-US" sz="60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ayathri" pitchFamily="2" charset="0"/>
                <a:cs typeface="Gayathri" pitchFamily="2" charset="0"/>
              </a:rPr>
              <a:t>്</a:t>
            </a:r>
            <a:endParaRPr lang="en-US" sz="6000" b="1" spc="60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ayathri" pitchFamily="2" charset="0"/>
              <a:cs typeface="Gayathri" pitchFamily="2" charset="0"/>
            </a:endParaRPr>
          </a:p>
        </p:txBody>
      </p:sp>
      <p:sp>
        <p:nvSpPr>
          <p:cNvPr id="5" name="CuadroTexto 4"/>
          <p:cNvSpPr txBox="1"/>
          <p:nvPr/>
        </p:nvSpPr>
        <p:spPr>
          <a:xfrm>
            <a:off x="259854" y="803931"/>
            <a:ext cx="7015299" cy="829945"/>
          </a:xfrm>
          <a:prstGeom prst="rect">
            <a:avLst/>
          </a:prstGeom>
          <a:noFill/>
        </p:spPr>
        <p:txBody>
          <a:bodyPr wrap="square">
            <a:spAutoFit/>
          </a:bodyPr>
          <a:lstStyle/>
          <a:p>
            <a:pPr algn="ctr"/>
            <a:r>
              <a:rPr lang="en-US" sz="1600" b="1" noProof="0" dirty="0">
                <a:solidFill>
                  <a:schemeClr val="accent4">
                    <a:lumMod val="60000"/>
                    <a:lumOff val="40000"/>
                  </a:schemeClr>
                </a:solidFill>
                <a:effectLst>
                  <a:outerShdw blurRad="38100" dist="38100" dir="2700000" algn="tl">
                    <a:srgbClr val="000000">
                      <a:alpha val="43137"/>
                    </a:srgbClr>
                  </a:outerShdw>
                </a:effectLst>
                <a:latin typeface="Gayathri Thin" panose="00000403000000000000" charset="0"/>
                <a:cs typeface="Gayathri Thin" panose="00000403000000000000" charset="0"/>
              </a:rPr>
              <a:t>“</a:t>
            </a:r>
            <a:r>
              <a:rPr lang="en-US" sz="1600" b="1" dirty="0">
                <a:solidFill>
                  <a:schemeClr val="accent4">
                    <a:lumMod val="60000"/>
                    <a:lumOff val="40000"/>
                  </a:schemeClr>
                </a:solidFill>
                <a:effectLst>
                  <a:outerShdw blurRad="38100" dist="38100" dir="2700000" algn="tl">
                    <a:srgbClr val="000000">
                      <a:alpha val="43137"/>
                    </a:srgbClr>
                  </a:outerShdw>
                </a:effectLst>
                <a:latin typeface="Gayathri Thin" panose="00000403000000000000" charset="0"/>
                <a:cs typeface="Gayathri Thin" panose="00000403000000000000" charset="0"/>
              </a:rPr>
              <a:t>ആറു ദിവസം വേല ചെയ്യേണം; ഏഴാം ദിവസം നിങ്ങൾക്കു വിശുദ്ധമായി യഹോവയുടെ മഹാസ്വസ്ഥതയുള്ള ശബ്ബത്ത് ആയിരിക്കേണം; അന്നു വേല ചെയ്യുന്നവൻ എല്ലാം മരണ ശിക്ഷ അനുഭവിക്കേണം.</a:t>
            </a:r>
            <a:r>
              <a:rPr lang="en-US" sz="1600" b="1" noProof="0" dirty="0">
                <a:solidFill>
                  <a:schemeClr val="accent4">
                    <a:lumMod val="60000"/>
                    <a:lumOff val="40000"/>
                  </a:schemeClr>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n-US" sz="1400" b="1" noProof="0" dirty="0">
                <a:solidFill>
                  <a:schemeClr val="accent4">
                    <a:lumMod val="60000"/>
                    <a:lumOff val="40000"/>
                  </a:schemeClr>
                </a:solidFill>
                <a:effectLst>
                  <a:outerShdw blurRad="38100" dist="38100" dir="2700000" algn="tl">
                    <a:srgbClr val="000000">
                      <a:alpha val="43137"/>
                    </a:srgbClr>
                  </a:outerShdw>
                </a:effectLst>
                <a:latin typeface="Gayathri Thin" panose="00000403000000000000" charset="0"/>
                <a:cs typeface="Gayathri Thin" panose="00000403000000000000" charset="0"/>
              </a:rPr>
              <a:t>(</a:t>
            </a:r>
            <a:r>
              <a:rPr lang="en-US" sz="1400" b="1" dirty="0">
                <a:solidFill>
                  <a:schemeClr val="accent4">
                    <a:lumMod val="60000"/>
                    <a:lumOff val="40000"/>
                  </a:schemeClr>
                </a:solidFill>
                <a:effectLst>
                  <a:outerShdw blurRad="38100" dist="38100" dir="2700000" algn="tl">
                    <a:srgbClr val="000000">
                      <a:alpha val="43137"/>
                    </a:srgbClr>
                  </a:outerShdw>
                </a:effectLst>
                <a:latin typeface="Gayathri Thin" panose="00000403000000000000" charset="0"/>
                <a:cs typeface="Gayathri Thin" panose="00000403000000000000" charset="0"/>
              </a:rPr>
              <a:t>പുറപ്പാട്</a:t>
            </a:r>
            <a:r>
              <a:rPr lang="en-US" sz="1400" b="1" noProof="0" dirty="0">
                <a:solidFill>
                  <a:schemeClr val="accent4">
                    <a:lumMod val="60000"/>
                    <a:lumOff val="40000"/>
                  </a:schemeClr>
                </a:solidFill>
                <a:effectLst>
                  <a:outerShdw blurRad="38100" dist="38100" dir="2700000" algn="tl">
                    <a:srgbClr val="000000">
                      <a:alpha val="43137"/>
                    </a:srgbClr>
                  </a:outerShdw>
                </a:effectLst>
                <a:latin typeface="Gayathri Thin" panose="00000403000000000000" charset="0"/>
                <a:cs typeface="Gayathri Thin" panose="00000403000000000000" charset="0"/>
              </a:rPr>
              <a:t> 35:2)</a:t>
            </a:r>
          </a:p>
        </p:txBody>
      </p:sp>
      <p:sp>
        <p:nvSpPr>
          <p:cNvPr id="6" name="CuadroTexto 5"/>
          <p:cNvSpPr txBox="1"/>
          <p:nvPr/>
        </p:nvSpPr>
        <p:spPr>
          <a:xfrm>
            <a:off x="103312" y="1814596"/>
            <a:ext cx="7171841" cy="1198880"/>
          </a:xfrm>
          <a:prstGeom prst="rect">
            <a:avLst/>
          </a:prstGeom>
          <a:noFill/>
        </p:spPr>
        <p:txBody>
          <a:bodyPr wrap="square" rtlCol="0">
            <a:spAutoFit/>
          </a:bodyPr>
          <a:lstStyle/>
          <a:p>
            <a:pPr>
              <a:spcBef>
                <a:spcPts val="600"/>
              </a:spcBef>
            </a:pPr>
            <a:r>
              <a:rPr lang="en-US" b="1" dirty="0">
                <a:latin typeface="Gayathri Thin" panose="00000403000000000000" charset="0"/>
                <a:cs typeface="Gayathri Thin" panose="00000403000000000000" charset="0"/>
              </a:rPr>
              <a:t>ദൈവത്തിന്റെ മഹത്വത്തിന്റെ ഒരു ദർശനം കണ്ടതിനുശേഷം, മോശെ “യഹോവ കല്പിച്ചത്” (പുറ. 35:1,4) ജനത്തെ അറിയിച്ചു. ഈ നിർദ്ദേശങ്ങളിൽ ദൈവവുമായുള്ള അവരുടെ ബന്ധം സമയത്തിലും (ശബ്ബത്ത്) സ്ഥലത്തിലും (കൂടാരം) ഉൾപ്പെടുന്നു.</a:t>
            </a:r>
            <a:endParaRPr lang="en-US" b="1" noProof="0" dirty="0">
              <a:latin typeface="Gayathri Thin" panose="00000403000000000000" charset="0"/>
              <a:cs typeface="Gayathri Thin" panose="00000403000000000000" charset="0"/>
            </a:endParaRPr>
          </a:p>
        </p:txBody>
      </p:sp>
      <p:pic>
        <p:nvPicPr>
          <p:cNvPr id="4" name="Imagen 3" descr="Una pintura de una persona con un vestido verde&#10;&#10;El contenido generado por IA puede ser incorrecto."/>
          <p:cNvPicPr>
            <a:picLocks noChangeAspect="1"/>
          </p:cNvPicPr>
          <p:nvPr/>
        </p:nvPicPr>
        <p:blipFill>
          <a:blip r:embed="rId4"/>
          <a:stretch>
            <a:fillRect/>
          </a:stretch>
        </p:blipFill>
        <p:spPr>
          <a:xfrm>
            <a:off x="7535008" y="156919"/>
            <a:ext cx="4500929" cy="6544162"/>
          </a:xfrm>
          <a:prstGeom prst="rect">
            <a:avLst/>
          </a:prstGeom>
          <a:solidFill>
            <a:srgbClr val="FFFFFF">
              <a:shade val="85000"/>
            </a:srgbClr>
          </a:solidFill>
          <a:ln w="88900" cap="sq">
            <a:solidFill>
              <a:srgbClr val="DCB456"/>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p:cNvSpPr txBox="1"/>
          <p:nvPr/>
        </p:nvSpPr>
        <p:spPr>
          <a:xfrm>
            <a:off x="4331504" y="4255495"/>
            <a:ext cx="2943649" cy="2584450"/>
          </a:xfrm>
          <a:prstGeom prst="rect">
            <a:avLst/>
          </a:prstGeom>
          <a:noFill/>
        </p:spPr>
        <p:txBody>
          <a:bodyPr wrap="square">
            <a:spAutoFit/>
          </a:bodyPr>
          <a:lstStyle/>
          <a:p>
            <a:pPr>
              <a:spcBef>
                <a:spcPts val="600"/>
              </a:spcBef>
            </a:pPr>
            <a:r>
              <a:rPr lang="en-US" b="1" dirty="0">
                <a:latin typeface="Gayathri Thin" panose="00000403000000000000" charset="0"/>
                <a:cs typeface="Gayathri Thin" panose="00000403000000000000" charset="0"/>
              </a:rPr>
              <a:t>ദൈവം നമ്മുടെ സ്രഷ്ടാവും വീണ്ടെടുപ്പുകാരനുമാണെന്ന് ശബ്ബത്ത് നമ്മെ ഓർമ്മിപ്പിക്കുന്നു (ആവ. 5:15), നിത്യതയിലുടനീളം അവന്റെ സഹവാസം ആസ്വദിക്കാൻ കഴിയുന്ന ഭാവിയിലേക്ക് നമ്മെ കൊണ്ടുപോകുന്നു (യെശ. 66:22-23).</a:t>
            </a:r>
            <a:endParaRPr lang="en-US" b="1" noProof="0" dirty="0">
              <a:latin typeface="Gayathri Thin" panose="00000403000000000000" charset="0"/>
              <a:cs typeface="Gayathri Thin" panose="00000403000000000000" charset="0"/>
            </a:endParaRPr>
          </a:p>
        </p:txBody>
      </p:sp>
      <p:pic>
        <p:nvPicPr>
          <p:cNvPr id="10" name="Imagen 9" descr="Imagen que contiene persona, exterior, pasto, hombre&#10;&#10;El contenido generado por IA puede ser incorrecto."/>
          <p:cNvPicPr>
            <a:picLocks noChangeAspect="1"/>
          </p:cNvPicPr>
          <p:nvPr/>
        </p:nvPicPr>
        <p:blipFill>
          <a:blip r:embed="rId5" cstate="screen"/>
          <a:stretch>
            <a:fillRect/>
          </a:stretch>
        </p:blipFill>
        <p:spPr>
          <a:xfrm>
            <a:off x="103311" y="4351336"/>
            <a:ext cx="2349745" cy="2349745"/>
          </a:xfrm>
          <a:prstGeom prst="snip2DiagRect">
            <a:avLst/>
          </a:prstGeom>
          <a:solidFill>
            <a:srgbClr val="FFFFFF">
              <a:shade val="85000"/>
            </a:srgbClr>
          </a:solidFill>
          <a:ln w="38100" cap="sq">
            <a:solidFill>
              <a:schemeClr val="accent4">
                <a:lumMod val="60000"/>
                <a:lumOff val="40000"/>
              </a:schemeClr>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Hombre con fuego en la mano&#10;&#10;El contenido generado por IA puede ser incorrecto."/>
          <p:cNvPicPr>
            <a:picLocks noChangeAspect="1"/>
          </p:cNvPicPr>
          <p:nvPr/>
        </p:nvPicPr>
        <p:blipFill rotWithShape="1">
          <a:blip r:embed="rId6" cstate="screen"/>
          <a:srcRect/>
          <a:stretch>
            <a:fillRect/>
          </a:stretch>
        </p:blipFill>
        <p:spPr>
          <a:xfrm>
            <a:off x="2572634" y="4351335"/>
            <a:ext cx="1519078" cy="2349745"/>
          </a:xfrm>
          <a:prstGeom prst="snip2DiagRect">
            <a:avLst>
              <a:gd name="adj1" fmla="val 25798"/>
              <a:gd name="adj2" fmla="val 0"/>
            </a:avLst>
          </a:prstGeom>
          <a:solidFill>
            <a:srgbClr val="FFFFFF">
              <a:shade val="85000"/>
            </a:srgbClr>
          </a:solidFill>
          <a:ln w="38100" cap="sq">
            <a:solidFill>
              <a:schemeClr val="accent4">
                <a:lumMod val="60000"/>
                <a:lumOff val="40000"/>
              </a:schemeClr>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p:cNvSpPr txBox="1"/>
          <p:nvPr/>
        </p:nvSpPr>
        <p:spPr>
          <a:xfrm>
            <a:off x="103312" y="3055166"/>
            <a:ext cx="7171842" cy="1198880"/>
          </a:xfrm>
          <a:prstGeom prst="rect">
            <a:avLst/>
          </a:prstGeom>
          <a:noFill/>
        </p:spPr>
        <p:txBody>
          <a:bodyPr wrap="square">
            <a:spAutoFit/>
          </a:bodyPr>
          <a:lstStyle/>
          <a:p>
            <a:pPr>
              <a:spcBef>
                <a:spcPts val="600"/>
              </a:spcBef>
            </a:pPr>
            <a:r>
              <a:rPr lang="en-US" b="1" dirty="0">
                <a:latin typeface="Gayathri Thin" panose="00000403000000000000" charset="0"/>
                <a:cs typeface="Gayathri Thin" panose="00000403000000000000" charset="0"/>
              </a:rPr>
              <a:t>സൃഷ്ടിപ്പിൽ തന്നെ നമുക്ക് അവന്റെ സഹവാസം ആസ്വദിക്കാൻ വേണ്ടി ദൈവം ശബ്ബത്തിനെ ഒരു പ്രത്യേക സമയമായി മാറ്റിവച്ചു (ഉൽപ. 2:1-3; പുറ. 20:11), പത്തു കൽപ്പനകൾ പ്രഖ്യാപിക്കുന്നതിന് തൊട്ടുമുമ്പ് അവൻ യിസ്രായേലിനെ ഇത് ഓർമ്മിപ്പിച്ചു (പുറ. 16:22-29).</a:t>
            </a:r>
            <a:endParaRPr lang="en-US" b="1" noProof="0" dirty="0">
              <a:latin typeface="Gayathri Thin" panose="00000403000000000000" charset="0"/>
              <a:cs typeface="Gayathri Thin" panose="00000403000000000000"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9"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strips(upLeft)">
                                      <p:cBhvr>
                                        <p:cTn id="37" dur="500"/>
                                        <p:tgtEl>
                                          <p:spTgt spid="10"/>
                                        </p:tgtEl>
                                      </p:cBhvr>
                                    </p:animEffect>
                                  </p:childTnLst>
                                </p:cTn>
                              </p:par>
                              <p:par>
                                <p:cTn id="38" presetID="18" presetClass="entr" presetSubtype="3"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strips(upRight)">
                                      <p:cBhvr>
                                        <p:cTn id="40" dur="500"/>
                                        <p:tgtEl>
                                          <p:spTgt spid="1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0" y="-23694"/>
            <a:ext cx="9339563" cy="92202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US" sz="5400" b="1" dirty="0">
                <a:solidFill>
                  <a:schemeClr val="accent4"/>
                </a:solidFill>
                <a:latin typeface="Gayathri Thin" panose="00000403000000000000" charset="0"/>
                <a:cs typeface="Gayathri Thin" panose="00000403000000000000" charset="0"/>
              </a:rPr>
              <a:t>സ്വമേധാദാനങ്ങൾ</a:t>
            </a:r>
            <a:endParaRPr lang="en-US" sz="5400" b="1" noProof="0" dirty="0">
              <a:solidFill>
                <a:schemeClr val="accent4"/>
              </a:solidFill>
              <a:latin typeface="Gayathri Thin" panose="00000403000000000000" charset="0"/>
              <a:cs typeface="Gayathri Thin" panose="00000403000000000000" charset="0"/>
            </a:endParaRPr>
          </a:p>
        </p:txBody>
      </p:sp>
      <p:sp>
        <p:nvSpPr>
          <p:cNvPr id="5" name="CuadroTexto 4"/>
          <p:cNvSpPr txBox="1"/>
          <p:nvPr/>
        </p:nvSpPr>
        <p:spPr>
          <a:xfrm>
            <a:off x="0" y="664063"/>
            <a:ext cx="9339562" cy="829945"/>
          </a:xfrm>
          <a:prstGeom prst="rect">
            <a:avLst/>
          </a:prstGeom>
          <a:noFill/>
        </p:spPr>
        <p:txBody>
          <a:bodyPr wrap="square">
            <a:spAutoFit/>
          </a:bodyPr>
          <a:lstStyle/>
          <a:p>
            <a:pPr algn="ctr"/>
            <a:r>
              <a:rPr lang="en-US" sz="1600" b="1" noProof="0" dirty="0">
                <a:solidFill>
                  <a:schemeClr val="accent2">
                    <a:lumMod val="40000"/>
                    <a:lumOff val="60000"/>
                  </a:schemeClr>
                </a:solidFill>
                <a:effectLst>
                  <a:outerShdw blurRad="38100" dist="38100" dir="2700000" algn="tl">
                    <a:srgbClr val="000000">
                      <a:alpha val="43137"/>
                    </a:srgbClr>
                  </a:outerShdw>
                </a:effectLst>
                <a:latin typeface="Gayathri" pitchFamily="2" charset="0"/>
                <a:cs typeface="Gayathri" pitchFamily="2" charset="0"/>
              </a:rPr>
              <a:t>“</a:t>
            </a:r>
            <a:r>
              <a:rPr lang="en-US" sz="1600" b="1" dirty="0">
                <a:solidFill>
                  <a:schemeClr val="accent2">
                    <a:lumMod val="40000"/>
                    <a:lumOff val="60000"/>
                  </a:schemeClr>
                </a:solidFill>
                <a:effectLst>
                  <a:outerShdw blurRad="38100" dist="38100" dir="2700000" algn="tl">
                    <a:srgbClr val="000000">
                      <a:alpha val="43137"/>
                    </a:srgbClr>
                  </a:outerShdw>
                </a:effectLst>
                <a:latin typeface="Gayathri Thin" panose="00000403000000000000" charset="0"/>
                <a:cs typeface="Gayathri Thin" panose="00000403000000000000" charset="0"/>
              </a:rPr>
              <a:t>നിങ്ങളുടെ ഇടയിൽ നിന്നു യഹോവെക്കു ഒരു വഴിപാടു എടുപ്പിൻ. നല്ല മനസ്സുള്ളവനെല്ലാം യഹോവെക്കു വഴിപാടു കൊണ്ടുവരേണം.</a:t>
            </a:r>
            <a:r>
              <a:rPr lang="en-US" sz="1600" b="1" noProof="0" dirty="0">
                <a:solidFill>
                  <a:schemeClr val="accent2">
                    <a:lumMod val="40000"/>
                    <a:lumOff val="60000"/>
                  </a:schemeClr>
                </a:solidFill>
                <a:effectLst>
                  <a:outerShdw blurRad="38100" dist="38100" dir="2700000" algn="tl">
                    <a:srgbClr val="000000">
                      <a:alpha val="43137"/>
                    </a:srgbClr>
                  </a:outerShdw>
                </a:effectLst>
                <a:latin typeface="Gayathri Thin" panose="00000403000000000000" charset="0"/>
                <a:cs typeface="Gayathri Thin" panose="00000403000000000000" charset="0"/>
              </a:rPr>
              <a:t> [ …] </a:t>
            </a:r>
            <a:r>
              <a:rPr lang="en-US" sz="1600" b="1" dirty="0">
                <a:solidFill>
                  <a:schemeClr val="accent2">
                    <a:lumMod val="40000"/>
                    <a:lumOff val="60000"/>
                  </a:schemeClr>
                </a:solidFill>
                <a:effectLst>
                  <a:outerShdw blurRad="38100" dist="38100" dir="2700000" algn="tl">
                    <a:srgbClr val="000000">
                      <a:alpha val="43137"/>
                    </a:srgbClr>
                  </a:outerShdw>
                </a:effectLst>
                <a:latin typeface="Gayathri Thin" panose="00000403000000000000" charset="0"/>
                <a:cs typeface="Gayathri Thin" panose="00000403000000000000" charset="0"/>
              </a:rPr>
              <a:t>നിങ്ങളിൽ ജ്ഞാനികളായ എല്ലാവരും വന്നു യഹോവ കല്പിച്ചിരിക്കുന്നതു ഒക്കെയും ഉണ്ടാക്കേണം.</a:t>
            </a:r>
            <a:r>
              <a:rPr lang="en-US" sz="1600" b="1" noProof="0" dirty="0">
                <a:solidFill>
                  <a:schemeClr val="accent2">
                    <a:lumMod val="40000"/>
                    <a:lumOff val="60000"/>
                  </a:schemeClr>
                </a:solidFill>
                <a:effectLst>
                  <a:outerShdw blurRad="38100" dist="38100" dir="2700000" algn="tl">
                    <a:srgbClr val="000000">
                      <a:alpha val="43137"/>
                    </a:srgbClr>
                  </a:outerShdw>
                </a:effectLst>
                <a:latin typeface="Gayathri Thin" panose="00000403000000000000" charset="0"/>
                <a:cs typeface="Gayathri Thin" panose="00000403000000000000" charset="0"/>
              </a:rPr>
              <a:t>”   </a:t>
            </a:r>
            <a:r>
              <a:rPr lang="en-US" sz="1400" b="1" noProof="0" dirty="0">
                <a:solidFill>
                  <a:schemeClr val="accent2">
                    <a:lumMod val="40000"/>
                    <a:lumOff val="60000"/>
                  </a:schemeClr>
                </a:solidFill>
                <a:effectLst>
                  <a:outerShdw blurRad="38100" dist="38100" dir="2700000" algn="tl">
                    <a:srgbClr val="000000">
                      <a:alpha val="43137"/>
                    </a:srgbClr>
                  </a:outerShdw>
                </a:effectLst>
                <a:latin typeface="Gayathri Thin" panose="00000403000000000000" charset="0"/>
                <a:cs typeface="Gayathri Thin" panose="00000403000000000000" charset="0"/>
              </a:rPr>
              <a:t>(</a:t>
            </a:r>
            <a:r>
              <a:rPr lang="en-US" sz="1400" b="1" dirty="0">
                <a:solidFill>
                  <a:schemeClr val="accent2">
                    <a:lumMod val="40000"/>
                    <a:lumOff val="60000"/>
                  </a:schemeClr>
                </a:solidFill>
                <a:effectLst>
                  <a:outerShdw blurRad="38100" dist="38100" dir="2700000" algn="tl">
                    <a:srgbClr val="000000">
                      <a:alpha val="43137"/>
                    </a:srgbClr>
                  </a:outerShdw>
                </a:effectLst>
                <a:latin typeface="Gayathri Thin" panose="00000403000000000000" charset="0"/>
                <a:cs typeface="Gayathri Thin" panose="00000403000000000000" charset="0"/>
              </a:rPr>
              <a:t>പുറപ്പാട്</a:t>
            </a:r>
            <a:r>
              <a:rPr lang="en-US" sz="1400" b="1" noProof="0" dirty="0">
                <a:solidFill>
                  <a:schemeClr val="accent2">
                    <a:lumMod val="40000"/>
                    <a:lumOff val="60000"/>
                  </a:schemeClr>
                </a:solidFill>
                <a:effectLst>
                  <a:outerShdw blurRad="38100" dist="38100" dir="2700000" algn="tl">
                    <a:srgbClr val="000000">
                      <a:alpha val="43137"/>
                    </a:srgbClr>
                  </a:outerShdw>
                </a:effectLst>
                <a:latin typeface="Gayathri Thin" panose="00000403000000000000" charset="0"/>
                <a:cs typeface="Gayathri Thin" panose="00000403000000000000" charset="0"/>
              </a:rPr>
              <a:t> 35:5,10)</a:t>
            </a:r>
            <a:endParaRPr lang="en-US" b="1" noProof="0" dirty="0">
              <a:solidFill>
                <a:schemeClr val="accent2">
                  <a:lumMod val="40000"/>
                  <a:lumOff val="60000"/>
                </a:schemeClr>
              </a:solidFill>
              <a:effectLst>
                <a:outerShdw blurRad="38100" dist="38100" dir="2700000" algn="tl">
                  <a:srgbClr val="000000">
                    <a:alpha val="43137"/>
                  </a:srgbClr>
                </a:outerShdw>
              </a:effectLst>
              <a:latin typeface="Gayathri Thin" panose="00000403000000000000" charset="0"/>
              <a:cs typeface="Gayathri Thin" panose="00000403000000000000" charset="0"/>
            </a:endParaRPr>
          </a:p>
        </p:txBody>
      </p:sp>
      <p:sp>
        <p:nvSpPr>
          <p:cNvPr id="6" name="CuadroTexto 5"/>
          <p:cNvSpPr txBox="1"/>
          <p:nvPr/>
        </p:nvSpPr>
        <p:spPr>
          <a:xfrm>
            <a:off x="2702590" y="1497617"/>
            <a:ext cx="6481603" cy="645160"/>
          </a:xfrm>
          <a:prstGeom prst="rect">
            <a:avLst/>
          </a:prstGeom>
          <a:noFill/>
        </p:spPr>
        <p:txBody>
          <a:bodyPr wrap="square" rtlCol="0">
            <a:spAutoFit/>
          </a:bodyPr>
          <a:lstStyle/>
          <a:p>
            <a:pPr>
              <a:spcBef>
                <a:spcPts val="600"/>
              </a:spcBef>
            </a:pPr>
            <a:r>
              <a:rPr lang="en-US" b="1" dirty="0">
                <a:latin typeface="Gayathri Thin" panose="00000403000000000000" charset="0"/>
                <a:cs typeface="Gayathri Thin" panose="00000403000000000000" charset="0"/>
              </a:rPr>
              <a:t>കൂടാരത്തിന്റെ പ്രവർത്തനത്തിന് സംഭാവന നൽകാൻ രണ്ട് വഴികളുണ്ടായിരുന്നു: വസ്തുക്കൾ സംഭാവന ചെയ്യുക, അധ്വാനിക്കുക.</a:t>
            </a:r>
            <a:endParaRPr lang="en-US" b="1" noProof="0" dirty="0">
              <a:latin typeface="Gayathri Thin" panose="00000403000000000000" charset="0"/>
              <a:cs typeface="Gayathri Thin" panose="00000403000000000000" charset="0"/>
            </a:endParaRPr>
          </a:p>
        </p:txBody>
      </p:sp>
      <p:pic>
        <p:nvPicPr>
          <p:cNvPr id="16" name="Imagen 15" descr="Imagen que contiene interior, tabla, hombre, pequeño&#10;&#10;El contenido generado por IA puede ser incorrecto."/>
          <p:cNvPicPr>
            <a:picLocks noChangeAspect="1"/>
          </p:cNvPicPr>
          <p:nvPr/>
        </p:nvPicPr>
        <p:blipFill>
          <a:blip r:embed="rId3" cstate="screen"/>
          <a:stretch>
            <a:fillRect/>
          </a:stretch>
        </p:blipFill>
        <p:spPr>
          <a:xfrm>
            <a:off x="133204" y="5061554"/>
            <a:ext cx="2423879" cy="1615919"/>
          </a:xfrm>
          <a:prstGeom prst="round2DiagRect">
            <a:avLst>
              <a:gd name="adj1" fmla="val 16667"/>
              <a:gd name="adj2" fmla="val 0"/>
            </a:avLst>
          </a:prstGeom>
          <a:ln w="38100" cap="sq">
            <a:solidFill>
              <a:srgbClr val="2E4582"/>
            </a:solidFill>
            <a:miter lim="800000"/>
            <a:headEnd/>
            <a:tailEnd/>
          </a:ln>
          <a:effectLst>
            <a:outerShdw blurRad="50800" dist="38100" dir="8100000" algn="tr" rotWithShape="0">
              <a:prstClr val="black">
                <a:alpha val="40000"/>
              </a:prstClr>
            </a:outerShdw>
          </a:effectLst>
        </p:spPr>
      </p:pic>
      <p:pic>
        <p:nvPicPr>
          <p:cNvPr id="22" name="Imagen 21" descr="Imagen que contiene tabla, mujer, viejo, silla&#10;&#10;El contenido generado por IA puede ser incorrecto."/>
          <p:cNvPicPr>
            <a:picLocks noChangeAspect="1"/>
          </p:cNvPicPr>
          <p:nvPr/>
        </p:nvPicPr>
        <p:blipFill>
          <a:blip r:embed="rId4" cstate="screen"/>
          <a:stretch>
            <a:fillRect/>
          </a:stretch>
        </p:blipFill>
        <p:spPr>
          <a:xfrm>
            <a:off x="133204" y="1557762"/>
            <a:ext cx="2414016" cy="1604772"/>
          </a:xfrm>
          <a:prstGeom prst="round2DiagRect">
            <a:avLst>
              <a:gd name="adj1" fmla="val 16667"/>
              <a:gd name="adj2" fmla="val 0"/>
            </a:avLst>
          </a:prstGeom>
          <a:ln w="38100" cap="sq">
            <a:solidFill>
              <a:srgbClr val="2E4582"/>
            </a:solidFill>
            <a:miter lim="800000"/>
            <a:headEnd/>
            <a:tailEnd/>
          </a:ln>
          <a:effectLst>
            <a:outerShdw blurRad="50800" dist="38100" dir="8100000" algn="tr" rotWithShape="0">
              <a:prstClr val="black">
                <a:alpha val="40000"/>
              </a:prstClr>
            </a:outerShdw>
          </a:effectLst>
        </p:spPr>
      </p:pic>
      <p:pic>
        <p:nvPicPr>
          <p:cNvPr id="24" name="Imagen 23" descr="Imagen que contiene persona, tabla, hecho de madera, hombre&#10;&#10;El contenido generado por IA puede ser incorrecto."/>
          <p:cNvPicPr>
            <a:picLocks noChangeAspect="1"/>
          </p:cNvPicPr>
          <p:nvPr/>
        </p:nvPicPr>
        <p:blipFill>
          <a:blip r:embed="rId5" cstate="screen"/>
          <a:stretch>
            <a:fillRect/>
          </a:stretch>
        </p:blipFill>
        <p:spPr>
          <a:xfrm>
            <a:off x="133204" y="3291370"/>
            <a:ext cx="2414016" cy="1641348"/>
          </a:xfrm>
          <a:prstGeom prst="round2DiagRect">
            <a:avLst>
              <a:gd name="adj1" fmla="val 0"/>
              <a:gd name="adj2" fmla="val 22039"/>
            </a:avLst>
          </a:prstGeom>
          <a:ln w="38100" cap="sq">
            <a:solidFill>
              <a:srgbClr val="2E4582"/>
            </a:solidFill>
            <a:miter lim="800000"/>
            <a:headEnd/>
            <a:tailEnd/>
          </a:ln>
          <a:effectLst>
            <a:outerShdw blurRad="50800" dist="38100" dir="8100000" algn="tr" rotWithShape="0">
              <a:prstClr val="black">
                <a:alpha val="40000"/>
              </a:prstClr>
            </a:outerShdw>
          </a:effectLst>
        </p:spPr>
      </p:pic>
      <p:pic>
        <p:nvPicPr>
          <p:cNvPr id="26" name="Imagen 25" descr="Un dibujo de una persona&#10;&#10;El contenido generado por IA puede ser incorrecto."/>
          <p:cNvPicPr>
            <a:picLocks noChangeAspect="1"/>
          </p:cNvPicPr>
          <p:nvPr/>
        </p:nvPicPr>
        <p:blipFill>
          <a:blip r:embed="rId6" cstate="screen"/>
          <a:stretch>
            <a:fillRect/>
          </a:stretch>
        </p:blipFill>
        <p:spPr>
          <a:xfrm>
            <a:off x="9339563" y="171886"/>
            <a:ext cx="2697065" cy="3026594"/>
          </a:xfrm>
          <a:prstGeom prst="roundRect">
            <a:avLst>
              <a:gd name="adj" fmla="val 8594"/>
            </a:avLst>
          </a:prstGeom>
          <a:solidFill>
            <a:srgbClr val="FFFFFF">
              <a:shade val="85000"/>
            </a:srgbClr>
          </a:solidFill>
          <a:ln>
            <a:noFill/>
          </a:ln>
          <a:effectLst/>
          <a:scene3d>
            <a:camera prst="orthographicFront"/>
            <a:lightRig rig="threePt" dir="t"/>
          </a:scene3d>
          <a:sp3d>
            <a:bevelT prst="relaxedInset"/>
          </a:sp3d>
        </p:spPr>
      </p:pic>
      <p:pic>
        <p:nvPicPr>
          <p:cNvPr id="14" name="Imagen 13" descr="Imagen que contiene interior, parado, hombre, grupo&#10;&#10;El contenido generado por IA puede ser incorrecto."/>
          <p:cNvPicPr>
            <a:picLocks noChangeAspect="1"/>
          </p:cNvPicPr>
          <p:nvPr/>
        </p:nvPicPr>
        <p:blipFill>
          <a:blip r:embed="rId7" cstate="screen"/>
          <a:srcRect/>
          <a:stretch>
            <a:fillRect/>
          </a:stretch>
        </p:blipFill>
        <p:spPr>
          <a:xfrm>
            <a:off x="9587929" y="3370365"/>
            <a:ext cx="2448700" cy="3221353"/>
          </a:xfrm>
          <a:prstGeom prst="roundRect">
            <a:avLst>
              <a:gd name="adj" fmla="val 4167"/>
            </a:avLst>
          </a:prstGeom>
          <a:solidFill>
            <a:srgbClr val="FFFFFF"/>
          </a:solidFill>
          <a:ln w="76200" cap="sq">
            <a:solidFill>
              <a:schemeClr val="accent2">
                <a:lumMod val="60000"/>
                <a:lumOff val="40000"/>
              </a:schemeClr>
            </a:solidFill>
            <a:miter lim="800000"/>
            <a:headEnd/>
            <a:tailEnd/>
          </a:ln>
          <a:effectLst/>
          <a:scene3d>
            <a:camera prst="orthographicFront"/>
            <a:lightRig rig="threePt" dir="t">
              <a:rot lat="0" lon="0" rev="2700000"/>
            </a:lightRig>
          </a:scene3d>
          <a:sp3d contourW="6350">
            <a:bevelT h="38100"/>
            <a:contourClr>
              <a:srgbClr val="C0C0C0"/>
            </a:contourClr>
          </a:sp3d>
        </p:spPr>
      </p:pic>
      <p:sp>
        <p:nvSpPr>
          <p:cNvPr id="4" name="CuadroTexto 3"/>
          <p:cNvSpPr txBox="1"/>
          <p:nvPr/>
        </p:nvSpPr>
        <p:spPr>
          <a:xfrm>
            <a:off x="2702590" y="5623876"/>
            <a:ext cx="6793102" cy="1198880"/>
          </a:xfrm>
          <a:prstGeom prst="rect">
            <a:avLst/>
          </a:prstGeom>
          <a:noFill/>
        </p:spPr>
        <p:txBody>
          <a:bodyPr wrap="square">
            <a:spAutoFit/>
          </a:bodyPr>
          <a:lstStyle/>
          <a:p>
            <a:pPr>
              <a:spcBef>
                <a:spcPts val="600"/>
              </a:spcBef>
            </a:pPr>
            <a:r>
              <a:rPr lang="en-US" b="1" dirty="0">
                <a:latin typeface="Gayathri Thin" panose="00000403000000000000" charset="0"/>
                <a:cs typeface="Gayathri Thin" panose="00000403000000000000" charset="0"/>
              </a:rPr>
              <a:t>ഈ വേല നിർവഹിക്കുന്നതിനായി, പരിശുദ്ധാത്മാവ് ഉൾപ്പെട്ട എല്ലാ വേലക്കാർക്കും ദാനങ്ങൾ നൽകി (പുറ. 35:30–36:2). അതുപോലെ, ദൈവത്തിന്റെ വേലയിൽ സഹകരിക്കുന്ന എല്ലാവർക്കും ആവശ്യമായ ദാനങ്ങൾ അവൻ തുടർന്നും നൽകുന്നു.</a:t>
            </a:r>
            <a:endParaRPr lang="en-US" b="1" noProof="0" dirty="0">
              <a:latin typeface="Gayathri Thin" panose="00000403000000000000" charset="0"/>
              <a:cs typeface="Gayathri Thin" panose="00000403000000000000" charset="0"/>
            </a:endParaRPr>
          </a:p>
        </p:txBody>
      </p:sp>
      <p:sp>
        <p:nvSpPr>
          <p:cNvPr id="8" name="CuadroTexto 7"/>
          <p:cNvSpPr txBox="1"/>
          <p:nvPr/>
        </p:nvSpPr>
        <p:spPr>
          <a:xfrm>
            <a:off x="2702590" y="4758269"/>
            <a:ext cx="6786820" cy="922020"/>
          </a:xfrm>
          <a:prstGeom prst="rect">
            <a:avLst/>
          </a:prstGeom>
          <a:noFill/>
        </p:spPr>
        <p:txBody>
          <a:bodyPr wrap="square">
            <a:spAutoFit/>
          </a:bodyPr>
          <a:lstStyle/>
          <a:p>
            <a:pPr>
              <a:spcBef>
                <a:spcPts val="600"/>
              </a:spcBef>
            </a:pPr>
            <a:r>
              <a:rPr lang="en-US" b="1" dirty="0">
                <a:latin typeface="Gayathri Thin" panose="00000403000000000000" charset="0"/>
                <a:cs typeface="Gayathri Thin" panose="00000403000000000000" charset="0"/>
              </a:rPr>
              <a:t>എല്ലാവരും സഹായിക്കാൻ വളരെ മനസ്സുള്ളവരായിരുന്നതിനാൽ, ബെസലേലും ഒഹൊലീയാബും മറ്റ് പണിക്കാരും വഴിപാടുകൾ കൊണ്ടുവരുന്നത് തടയാൻ മോശയോട് ആവശ്യപ്പെട്ടു (പുറ. 36:3-7).</a:t>
            </a:r>
            <a:endParaRPr lang="en-US" b="1" noProof="0" dirty="0">
              <a:latin typeface="Gayathri Thin" panose="00000403000000000000" charset="0"/>
              <a:cs typeface="Gayathri Thin" panose="00000403000000000000" charset="0"/>
            </a:endParaRPr>
          </a:p>
        </p:txBody>
      </p:sp>
      <p:sp>
        <p:nvSpPr>
          <p:cNvPr id="10" name="CuadroTexto 9"/>
          <p:cNvSpPr txBox="1"/>
          <p:nvPr/>
        </p:nvSpPr>
        <p:spPr>
          <a:xfrm>
            <a:off x="2702590" y="3899487"/>
            <a:ext cx="6786820" cy="922020"/>
          </a:xfrm>
          <a:prstGeom prst="rect">
            <a:avLst/>
          </a:prstGeom>
          <a:noFill/>
        </p:spPr>
        <p:txBody>
          <a:bodyPr wrap="square">
            <a:spAutoFit/>
          </a:bodyPr>
          <a:lstStyle/>
          <a:p>
            <a:pPr>
              <a:spcBef>
                <a:spcPts val="600"/>
              </a:spcBef>
            </a:pPr>
            <a:r>
              <a:rPr lang="en-US" b="1" dirty="0">
                <a:latin typeface="Gayathri Thin" panose="00000403000000000000" charset="0"/>
                <a:cs typeface="Gayathri Thin" panose="00000403000000000000" charset="0"/>
              </a:rPr>
              <a:t>കൂടാതെ, നൂൽനൂൽക്കുന്നവർ, തയ്യൽക്കാർ, ആശാരിമാർ, കൊത്തുപണിക്കാർ, ആഭരണ നിർമ്മാതാക്കൾ തുടങ്ങിയവരുടെ ജോലിയും ആവശ്യമായിരുന്നു.</a:t>
            </a:r>
            <a:endParaRPr lang="en-US" b="1" noProof="0" dirty="0">
              <a:latin typeface="Gayathri Thin" panose="00000403000000000000" charset="0"/>
              <a:cs typeface="Gayathri Thin" panose="00000403000000000000" charset="0"/>
            </a:endParaRPr>
          </a:p>
        </p:txBody>
      </p:sp>
      <p:sp>
        <p:nvSpPr>
          <p:cNvPr id="12" name="CuadroTexto 11"/>
          <p:cNvSpPr txBox="1"/>
          <p:nvPr/>
        </p:nvSpPr>
        <p:spPr>
          <a:xfrm>
            <a:off x="2702590" y="3009883"/>
            <a:ext cx="6786820" cy="922020"/>
          </a:xfrm>
          <a:prstGeom prst="rect">
            <a:avLst/>
          </a:prstGeom>
          <a:noFill/>
        </p:spPr>
        <p:txBody>
          <a:bodyPr wrap="square">
            <a:spAutoFit/>
          </a:bodyPr>
          <a:lstStyle/>
          <a:p>
            <a:pPr>
              <a:spcBef>
                <a:spcPts val="600"/>
              </a:spcBef>
            </a:pPr>
            <a:r>
              <a:rPr lang="en-US" b="1" dirty="0">
                <a:latin typeface="Gayathri Thin" panose="00000403000000000000" charset="0"/>
                <a:cs typeface="Gayathri Thin" panose="00000403000000000000" charset="0"/>
              </a:rPr>
              <a:t>ഇതെല്ലാം എവിടെ നിന്നാണ് വന്നത്? അതിൽ ഭൂരിഭാഗവും യിസ്രായേല്യർ മിസ്രയീം വിട്ടു വന്നപ്പോൾ അവരിൽ നിന്ന് പിടിച്ചെടുത്തത് ആണ് (പുറ. 11:2).</a:t>
            </a:r>
            <a:endParaRPr lang="en-US" b="1" noProof="0" dirty="0">
              <a:latin typeface="Gayathri Thin" panose="00000403000000000000" charset="0"/>
              <a:cs typeface="Gayathri Thin" panose="00000403000000000000" charset="0"/>
            </a:endParaRPr>
          </a:p>
        </p:txBody>
      </p:sp>
      <p:sp>
        <p:nvSpPr>
          <p:cNvPr id="15" name="CuadroTexto 14"/>
          <p:cNvSpPr txBox="1"/>
          <p:nvPr/>
        </p:nvSpPr>
        <p:spPr>
          <a:xfrm>
            <a:off x="2702590" y="2107101"/>
            <a:ext cx="6487886" cy="922020"/>
          </a:xfrm>
          <a:prstGeom prst="rect">
            <a:avLst/>
          </a:prstGeom>
          <a:noFill/>
        </p:spPr>
        <p:txBody>
          <a:bodyPr wrap="square">
            <a:spAutoFit/>
          </a:bodyPr>
          <a:lstStyle/>
          <a:p>
            <a:pPr>
              <a:spcBef>
                <a:spcPts val="600"/>
              </a:spcBef>
            </a:pPr>
            <a:r>
              <a:rPr lang="en-US" b="1" dirty="0">
                <a:latin typeface="Gayathri Thin" panose="00000403000000000000" charset="0"/>
                <a:cs typeface="Gayathri Thin" panose="00000403000000000000" charset="0"/>
              </a:rPr>
              <a:t>ഒരു ടണ്ണിലധികം സ്വർണ്ണം, ഏകദേശം 3.75 ടൺ വെള്ളി, ഏകദേശം 2.5 ടൺ വെങ്കലം, മരവും വിവിധ തുണിത്തരങ്ങളും ഉപയോഗിച്ചു (പുറ. 38:21-31).</a:t>
            </a:r>
            <a:endParaRPr lang="en-US" b="1" noProof="0" dirty="0">
              <a:latin typeface="Gayathri Thin" panose="00000403000000000000" charset="0"/>
              <a:cs typeface="Gayathri Thin" panose="00000403000000000000"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3" presetClass="entr" presetSubtype="5"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25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50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left)">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8" presetClass="entr" presetSubtype="32"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diamond(out)">
                                      <p:cBhvr>
                                        <p:cTn id="66" dur="750"/>
                                        <p:tgtEl>
                                          <p:spTgt spid="14"/>
                                        </p:tgtEl>
                                      </p:cBhvr>
                                    </p:animEffect>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wipe(left)">
                                      <p:cBhvr>
                                        <p:cTn id="7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10" grpId="0"/>
      <p:bldP spid="1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2671282" y="869738"/>
            <a:ext cx="7597040" cy="4399915"/>
          </a:xfrm>
          <a:prstGeom prst="rect">
            <a:avLst/>
          </a:prstGeom>
          <a:noFill/>
        </p:spPr>
        <p:txBody>
          <a:bodyPr wrap="square">
            <a:spAutoFit/>
          </a:bodyPr>
          <a:lstStyle/>
          <a:p>
            <a:pPr>
              <a:spcBef>
                <a:spcPts val="600"/>
              </a:spcBef>
            </a:pPr>
            <a:r>
              <a:rPr lang="en-US" sz="2800" b="1" noProof="0" dirty="0">
                <a:latin typeface="Gayathri Thin" panose="00000403000000000000" charset="0"/>
                <a:cs typeface="Gayathri Thin" panose="00000403000000000000" charset="0"/>
              </a:rPr>
              <a:t>“</a:t>
            </a:r>
            <a:r>
              <a:rPr lang="en-US" sz="2800" b="1" dirty="0">
                <a:latin typeface="Gayathri Thin" panose="00000403000000000000" charset="0"/>
                <a:cs typeface="Gayathri Thin" panose="00000403000000000000" charset="0"/>
              </a:rPr>
              <a:t>ദൈവം സ്ത്രീകൾക്കും പുരുഷന്മാർക്കും വിലയേറിയ ദാനങ്ങൾ നൽകിയിട്ടുണ്ട്. വ്യത്യസ്തർക്ക് അവൻ വ്യത്യസ്ത ദാനങ്ങൾ നൽകിയിട്ടുണ്ട്. എല്ലാവർക്കും ഒരേ സ്വഭാവശക്തിയോ അറിവിന്റെ ആഴമോ ഇല്ല. എന്നാൽ ഓരോരുത്തരും തന്റെ ദാനങ്ങൾ യജമാനന്റെ സേവനത്തിൽ ഉപയോഗിക്കണം, ഈ ദാനം എത്ര ചെറുതാണെന്ന് തോന്നിയാലും. വിശ്വസ്തനായ കാര്യസ്ഥൻ തന്നെ ഏൽപ്പിച്ചിരിക്കുന്ന വസ്തുക്കൾ ഉപയോഗിച്ച് ബുദ്ധിപൂർവ്വം വ്യാപാരം ചെയ്യുന്നു.</a:t>
            </a:r>
            <a:r>
              <a:rPr lang="en-US" sz="2800" b="1" noProof="0" dirty="0">
                <a:latin typeface="Gayathri Thin" panose="00000403000000000000" charset="0"/>
                <a:cs typeface="Gayathri Thin" panose="00000403000000000000" charset="0"/>
              </a:rPr>
              <a:t>”</a:t>
            </a:r>
          </a:p>
        </p:txBody>
      </p:sp>
      <p:sp>
        <p:nvSpPr>
          <p:cNvPr id="4" name="CuadroTexto 3"/>
          <p:cNvSpPr txBox="1"/>
          <p:nvPr/>
        </p:nvSpPr>
        <p:spPr>
          <a:xfrm>
            <a:off x="7149773" y="6162675"/>
            <a:ext cx="3836308" cy="338554"/>
          </a:xfrm>
          <a:prstGeom prst="rect">
            <a:avLst/>
          </a:prstGeom>
          <a:noFill/>
        </p:spPr>
        <p:txBody>
          <a:bodyPr wrap="none" rtlCol="0">
            <a:spAutoFit/>
          </a:bodyPr>
          <a:lstStyle/>
          <a:p>
            <a:pPr algn="r"/>
            <a:r>
              <a:rPr lang="en-US" sz="1600" b="1" noProof="0" dirty="0">
                <a:latin typeface="Gayathri" pitchFamily="2" charset="0"/>
                <a:cs typeface="Gayathri" pitchFamily="2" charset="0"/>
              </a:rPr>
              <a:t>EGW (The Upward Look , December 31)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Banca de madera en la arena&#10;&#10;El contenido generado por IA puede ser incorrecto."/>
          <p:cNvPicPr>
            <a:picLocks noGrp="1" noRot="1" noChangeAspect="1" noMove="1" noResize="1" noEditPoints="1" noAdjustHandles="1" noChangeArrowheads="1" noChangeShapeType="1" noCrop="1"/>
          </p:cNvPicPr>
          <p:nvPr/>
        </p:nvPicPr>
        <p:blipFill>
          <a:blip r:embed="rId2"/>
          <a:srcRect/>
          <a:stretch>
            <a:fillRect/>
          </a:stretch>
        </p:blipFill>
        <p:spPr>
          <a:xfrm>
            <a:off x="20" y="10"/>
            <a:ext cx="12191980" cy="6857990"/>
          </a:xfrm>
          <a:prstGeom prst="rect">
            <a:avLst/>
          </a:prstGeom>
        </p:spPr>
      </p:pic>
      <p:sp>
        <p:nvSpPr>
          <p:cNvPr id="9" name="Freeform 12"/>
          <p:cNvSpPr>
            <a:spLocks noGrp="1" noRot="1" noChangeAspect="1" noMove="1" noResize="1" noEditPoints="1" noAdjustHandles="1" noChangeArrowheads="1" noChangeShapeType="1"/>
          </p:cNvSpPr>
          <p:nvPr/>
        </p:nvSpPr>
        <p:spPr>
          <a:xfrm rot="10800000" flipV="1">
            <a:off x="1622650" y="5469831"/>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7030A0">
              <a:alpha val="93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Gayathri" pitchFamily="2" charset="0"/>
              <a:cs typeface="Gayathri" pitchFamily="2" charset="0"/>
            </a:endParaRPr>
          </a:p>
        </p:txBody>
      </p:sp>
      <p:sp>
        <p:nvSpPr>
          <p:cNvPr id="2" name="CuadroTexto 1"/>
          <p:cNvSpPr txBox="1"/>
          <p:nvPr/>
        </p:nvSpPr>
        <p:spPr>
          <a:xfrm>
            <a:off x="1622650" y="5684258"/>
            <a:ext cx="9165010" cy="1014730"/>
          </a:xfrm>
          <a:prstGeom prst="rect">
            <a:avLst/>
          </a:prstGeom>
          <a:noFill/>
        </p:spPr>
        <p:txBody>
          <a:bodyPr wrap="square">
            <a:spAutoFit/>
          </a:bodyPr>
          <a:lstStyle/>
          <a:p>
            <a:pPr algn="ctr"/>
            <a:r>
              <a:rPr lang="en-US" sz="60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latin typeface="Gayathri Thin" panose="00000403000000000000" charset="0"/>
                <a:cs typeface="Gayathri Thin" panose="00000403000000000000" charset="0"/>
              </a:rPr>
              <a:t>സമാഗമന കൂടാരം</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2111029" y="34430"/>
            <a:ext cx="8508452" cy="923330"/>
          </a:xfrm>
          <a:prstGeom prst="rect">
            <a:avLst/>
          </a:prstGeom>
          <a:noFill/>
        </p:spPr>
        <p:txBody>
          <a:bodyPr wrap="square">
            <a:spAutoFit/>
          </a:bodyPr>
          <a:lstStyle/>
          <a:p>
            <a:pPr algn="ctr"/>
            <a:r>
              <a:rPr lang="en-US" sz="5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Gayathri" pitchFamily="2" charset="0"/>
                <a:cs typeface="Gayathri" pitchFamily="2" charset="0"/>
              </a:rPr>
              <a:t>നിർമ്മാണം</a:t>
            </a:r>
            <a:endParaRPr lang="en-US" sz="5400" b="1" spc="6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Gayathri" pitchFamily="2" charset="0"/>
              <a:cs typeface="Gayathri" pitchFamily="2" charset="0"/>
            </a:endParaRPr>
          </a:p>
        </p:txBody>
      </p:sp>
      <p:sp>
        <p:nvSpPr>
          <p:cNvPr id="5" name="CuadroTexto 4"/>
          <p:cNvSpPr txBox="1"/>
          <p:nvPr/>
        </p:nvSpPr>
        <p:spPr>
          <a:xfrm>
            <a:off x="2111029" y="767775"/>
            <a:ext cx="8508452" cy="584775"/>
          </a:xfrm>
          <a:prstGeom prst="rect">
            <a:avLst/>
          </a:prstGeom>
          <a:noFill/>
        </p:spPr>
        <p:txBody>
          <a:bodyPr wrap="square">
            <a:spAutoFit/>
          </a:bodyPr>
          <a:lstStyle/>
          <a:p>
            <a:pPr algn="ctr"/>
            <a:r>
              <a:rPr lang="en-US" sz="1600" b="1" noProof="0" dirty="0">
                <a:solidFill>
                  <a:schemeClr val="accent1">
                    <a:lumMod val="20000"/>
                    <a:lumOff val="80000"/>
                  </a:schemeClr>
                </a:solidFill>
                <a:effectLst>
                  <a:outerShdw blurRad="38100" dist="38100" dir="2700000" algn="tl">
                    <a:srgbClr val="000000">
                      <a:alpha val="43137"/>
                    </a:srgbClr>
                  </a:outerShdw>
                </a:effectLst>
                <a:latin typeface="Gayathri" pitchFamily="2" charset="0"/>
                <a:cs typeface="Gayathri" pitchFamily="2" charset="0"/>
              </a:rPr>
              <a:t>“</a:t>
            </a:r>
            <a:r>
              <a:rPr lang="en-US" sz="1600" b="1" dirty="0">
                <a:solidFill>
                  <a:schemeClr val="accent1">
                    <a:lumMod val="20000"/>
                    <a:lumOff val="80000"/>
                  </a:schemeClr>
                </a:solidFill>
                <a:effectLst>
                  <a:outerShdw blurRad="38100" dist="38100" dir="2700000" algn="tl">
                    <a:srgbClr val="000000">
                      <a:alpha val="43137"/>
                    </a:srgbClr>
                  </a:outerShdw>
                </a:effectLst>
                <a:latin typeface="Gayathri" pitchFamily="2" charset="0"/>
                <a:cs typeface="Gayathri" pitchFamily="2" charset="0"/>
              </a:rPr>
              <a:t>മോശെ പണി ഒക്കെയും നോക്കി, യഹോവ കല്പിച്ചതുപോലെ തന്നേ അവർ അതു ചെയ്തു തീർത്തിരുന്നു എന്നു കണ്ടു മോശെ അവരെ അനുഗ്രഹിച്ചു.</a:t>
            </a:r>
            <a:r>
              <a:rPr lang="en-US" sz="1600" b="1" noProof="0" dirty="0">
                <a:solidFill>
                  <a:schemeClr val="accent1">
                    <a:lumMod val="20000"/>
                    <a:lumOff val="80000"/>
                  </a:schemeClr>
                </a:solidFill>
                <a:effectLst>
                  <a:outerShdw blurRad="38100" dist="38100" dir="2700000" algn="tl">
                    <a:srgbClr val="000000">
                      <a:alpha val="43137"/>
                    </a:srgbClr>
                  </a:outerShdw>
                </a:effectLst>
                <a:latin typeface="Gayathri" pitchFamily="2" charset="0"/>
                <a:cs typeface="Gayathri" pitchFamily="2" charset="0"/>
              </a:rPr>
              <a:t>” </a:t>
            </a:r>
            <a:r>
              <a:rPr lang="en-US" sz="1200" b="1" noProof="0" dirty="0">
                <a:solidFill>
                  <a:schemeClr val="accent1">
                    <a:lumMod val="20000"/>
                    <a:lumOff val="80000"/>
                  </a:schemeClr>
                </a:solidFill>
                <a:effectLst>
                  <a:outerShdw blurRad="38100" dist="38100" dir="2700000" algn="tl">
                    <a:srgbClr val="000000">
                      <a:alpha val="43137"/>
                    </a:srgbClr>
                  </a:outerShdw>
                </a:effectLst>
                <a:latin typeface="Gayathri" pitchFamily="2" charset="0"/>
                <a:cs typeface="Gayathri" pitchFamily="2" charset="0"/>
              </a:rPr>
              <a:t>(</a:t>
            </a:r>
            <a:r>
              <a:rPr lang="en-US" sz="1200" b="1" dirty="0">
                <a:solidFill>
                  <a:schemeClr val="accent1">
                    <a:lumMod val="20000"/>
                    <a:lumOff val="80000"/>
                  </a:schemeClr>
                </a:solidFill>
                <a:effectLst>
                  <a:outerShdw blurRad="38100" dist="38100" dir="2700000" algn="tl">
                    <a:srgbClr val="000000">
                      <a:alpha val="43137"/>
                    </a:srgbClr>
                  </a:outerShdw>
                </a:effectLst>
                <a:latin typeface="Gayathri" pitchFamily="2" charset="0"/>
                <a:cs typeface="Gayathri" pitchFamily="2" charset="0"/>
              </a:rPr>
              <a:t>പുറപ്പാട്</a:t>
            </a:r>
            <a:r>
              <a:rPr lang="en-US" sz="1200" b="1" noProof="0" dirty="0">
                <a:solidFill>
                  <a:schemeClr val="accent1">
                    <a:lumMod val="20000"/>
                    <a:lumOff val="80000"/>
                  </a:schemeClr>
                </a:solidFill>
                <a:effectLst>
                  <a:outerShdw blurRad="38100" dist="38100" dir="2700000" algn="tl">
                    <a:srgbClr val="000000">
                      <a:alpha val="43137"/>
                    </a:srgbClr>
                  </a:outerShdw>
                </a:effectLst>
                <a:latin typeface="Gayathri" pitchFamily="2" charset="0"/>
                <a:cs typeface="Gayathri" pitchFamily="2" charset="0"/>
              </a:rPr>
              <a:t> 39:43)</a:t>
            </a:r>
          </a:p>
        </p:txBody>
      </p:sp>
      <p:sp>
        <p:nvSpPr>
          <p:cNvPr id="6" name="CuadroTexto 5"/>
          <p:cNvSpPr txBox="1"/>
          <p:nvPr/>
        </p:nvSpPr>
        <p:spPr>
          <a:xfrm>
            <a:off x="319087" y="1362429"/>
            <a:ext cx="11610975" cy="369332"/>
          </a:xfrm>
          <a:prstGeom prst="rect">
            <a:avLst/>
          </a:prstGeom>
          <a:noFill/>
        </p:spPr>
        <p:txBody>
          <a:bodyPr wrap="square" rtlCol="0">
            <a:spAutoFit/>
          </a:bodyPr>
          <a:lstStyle/>
          <a:p>
            <a:pPr algn="ctr">
              <a:spcBef>
                <a:spcPts val="600"/>
              </a:spcBef>
            </a:pPr>
            <a:r>
              <a:rPr lang="en-US" b="1" dirty="0">
                <a:latin typeface="Gayathri" pitchFamily="2" charset="0"/>
                <a:cs typeface="Gayathri" pitchFamily="2" charset="0"/>
              </a:rPr>
              <a:t>സമാഗമന കൂടാരത്തിന് അതിന്റെ പ്രവർത്തനങ്ങൾ നിറവേറ്റുന്നതിന് ആവശ്യമായ ഘടകങ്ങൾ എന്തൊക്കെയായിരുന്നു?</a:t>
            </a:r>
            <a:endParaRPr lang="en-US" b="1" noProof="0" dirty="0">
              <a:latin typeface="Gayathri" pitchFamily="2" charset="0"/>
              <a:cs typeface="Gayathri" pitchFamily="2" charset="0"/>
            </a:endParaRPr>
          </a:p>
        </p:txBody>
      </p:sp>
      <p:graphicFrame>
        <p:nvGraphicFramePr>
          <p:cNvPr id="2" name="Diagrama 1"/>
          <p:cNvGraphicFramePr/>
          <p:nvPr/>
        </p:nvGraphicFramePr>
        <p:xfrm>
          <a:off x="247650" y="1752660"/>
          <a:ext cx="11753850" cy="5016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descr="Imagen que contiene Forma&#10;&#10;El contenido generado por IA puede ser incorrecto."/>
          <p:cNvPicPr>
            <a:picLocks noChangeAspect="1"/>
          </p:cNvPicPr>
          <p:nvPr/>
        </p:nvPicPr>
        <p:blipFill>
          <a:blip r:embed="rId8" cstate="screen"/>
          <a:stretch>
            <a:fillRect/>
          </a:stretch>
        </p:blipFill>
        <p:spPr>
          <a:xfrm>
            <a:off x="115765" y="5046782"/>
            <a:ext cx="1916367" cy="1538654"/>
          </a:xfrm>
          <a:prstGeom prst="rect">
            <a:avLst/>
          </a:prstGeom>
          <a:effectLst>
            <a:innerShdw blurRad="114300">
              <a:schemeClr val="accent2">
                <a:lumMod val="75000"/>
              </a:schemeClr>
            </a:innerShdw>
          </a:effectLst>
        </p:spPr>
      </p:pic>
      <p:pic>
        <p:nvPicPr>
          <p:cNvPr id="10" name="Imagen 9" descr="Imagen que contiene hombre, café, mujer, hecho de madera&#10;&#10;El contenido generado por IA puede ser incorrecto."/>
          <p:cNvPicPr>
            <a:picLocks noChangeAspect="1"/>
          </p:cNvPicPr>
          <p:nvPr/>
        </p:nvPicPr>
        <p:blipFill>
          <a:blip r:embed="rId9" cstate="screen"/>
          <a:srcRect/>
          <a:stretch>
            <a:fillRect/>
          </a:stretch>
        </p:blipFill>
        <p:spPr>
          <a:xfrm>
            <a:off x="10619481" y="88582"/>
            <a:ext cx="1382019" cy="1272166"/>
          </a:xfrm>
          <a:prstGeom prst="rect">
            <a:avLst/>
          </a:prstGeom>
          <a:ln>
            <a:noFill/>
          </a:ln>
          <a:effectLst>
            <a:softEdge rad="112500"/>
          </a:effectLst>
        </p:spPr>
      </p:pic>
      <p:pic>
        <p:nvPicPr>
          <p:cNvPr id="12" name="Imagen 11" descr="Dibujo de una persona&#10;&#10;El contenido generado por IA puede ser incorrecto."/>
          <p:cNvPicPr>
            <a:picLocks noChangeAspect="1"/>
          </p:cNvPicPr>
          <p:nvPr/>
        </p:nvPicPr>
        <p:blipFill>
          <a:blip r:embed="rId10" cstate="screen"/>
          <a:stretch>
            <a:fillRect/>
          </a:stretch>
        </p:blipFill>
        <p:spPr>
          <a:xfrm>
            <a:off x="190500" y="88582"/>
            <a:ext cx="1920529" cy="1269288"/>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vertical)">
                                      <p:cBhvr>
                                        <p:cTn id="16" dur="500"/>
                                        <p:tgtEl>
                                          <p:spTgt spid="12"/>
                                        </p:tgtEl>
                                      </p:cBhvr>
                                    </p:animEffect>
                                  </p:childTnLst>
                                </p:cTn>
                              </p:par>
                              <p:par>
                                <p:cTn id="17" presetID="14" presetClass="entr" presetSubtype="5"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vertical)">
                                      <p:cBhvr>
                                        <p:cTn id="19" dur="500"/>
                                        <p:tgtEl>
                                          <p:spTgt spid="5"/>
                                        </p:tgtEl>
                                      </p:cBhvr>
                                    </p:animEffect>
                                  </p:childTnLst>
                                </p:cTn>
                              </p:par>
                              <p:par>
                                <p:cTn id="20" presetID="14" presetClass="entr" presetSubtype="5"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5"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5" dur="1000" fill="hold"/>
                                        <p:tgtEl>
                                          <p:spTgt spid="6"/>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
                                            <p:graphicEl>
                                              <a:dgm id="{3B6AB04C-29B0-4213-8EE0-EB481436E552}"/>
                                            </p:graphicEl>
                                          </p:spTgt>
                                        </p:tgtEl>
                                        <p:attrNameLst>
                                          <p:attrName>style.visibility</p:attrName>
                                        </p:attrNameLst>
                                      </p:cBhvr>
                                      <p:to>
                                        <p:strVal val="visible"/>
                                      </p:to>
                                    </p:set>
                                    <p:anim calcmode="lin" valueType="num">
                                      <p:cBhvr>
                                        <p:cTn id="44" dur="500" fill="hold"/>
                                        <p:tgtEl>
                                          <p:spTgt spid="2">
                                            <p:graphicEl>
                                              <a:dgm id="{3B6AB04C-29B0-4213-8EE0-EB481436E552}"/>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3B6AB04C-29B0-4213-8EE0-EB481436E552}"/>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3B6AB04C-29B0-4213-8EE0-EB481436E552}"/>
                                            </p:graphicEl>
                                          </p:spTgt>
                                        </p:tgtEl>
                                      </p:cBhvr>
                                    </p:animEffect>
                                    <p:anim calcmode="lin" valueType="num">
                                      <p:cBhvr>
                                        <p:cTn id="47" dur="500" fill="hold"/>
                                        <p:tgtEl>
                                          <p:spTgt spid="2">
                                            <p:graphicEl>
                                              <a:dgm id="{3B6AB04C-29B0-4213-8EE0-EB481436E552}"/>
                                            </p:graphicEl>
                                          </p:spTgt>
                                        </p:tgtEl>
                                        <p:attrNameLst>
                                          <p:attrName>ppt_x</p:attrName>
                                        </p:attrNameLst>
                                      </p:cBhvr>
                                      <p:tavLst>
                                        <p:tav tm="0">
                                          <p:val>
                                            <p:fltVal val="0.5"/>
                                          </p:val>
                                        </p:tav>
                                        <p:tav tm="100000">
                                          <p:val>
                                            <p:strVal val="#ppt_x"/>
                                          </p:val>
                                        </p:tav>
                                      </p:tavLst>
                                    </p:anim>
                                    <p:anim calcmode="lin" valueType="num">
                                      <p:cBhvr>
                                        <p:cTn id="48" dur="500" fill="hold"/>
                                        <p:tgtEl>
                                          <p:spTgt spid="2">
                                            <p:graphicEl>
                                              <a:dgm id="{3B6AB04C-29B0-4213-8EE0-EB481436E552}"/>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2">
                                            <p:graphicEl>
                                              <a:dgm id="{D390EC06-B602-440F-8428-F7F620A0B436}"/>
                                            </p:graphicEl>
                                          </p:spTgt>
                                        </p:tgtEl>
                                        <p:attrNameLst>
                                          <p:attrName>style.visibility</p:attrName>
                                        </p:attrNameLst>
                                      </p:cBhvr>
                                      <p:to>
                                        <p:strVal val="visible"/>
                                      </p:to>
                                    </p:set>
                                    <p:anim calcmode="lin" valueType="num">
                                      <p:cBhvr>
                                        <p:cTn id="51" dur="500" fill="hold"/>
                                        <p:tgtEl>
                                          <p:spTgt spid="2">
                                            <p:graphicEl>
                                              <a:dgm id="{D390EC06-B602-440F-8428-F7F620A0B436}"/>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D390EC06-B602-440F-8428-F7F620A0B436}"/>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D390EC06-B602-440F-8428-F7F620A0B436}"/>
                                            </p:graphicEl>
                                          </p:spTgt>
                                        </p:tgtEl>
                                      </p:cBhvr>
                                    </p:animEffect>
                                    <p:anim calcmode="lin" valueType="num">
                                      <p:cBhvr>
                                        <p:cTn id="54" dur="500" fill="hold"/>
                                        <p:tgtEl>
                                          <p:spTgt spid="2">
                                            <p:graphicEl>
                                              <a:dgm id="{D390EC06-B602-440F-8428-F7F620A0B436}"/>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D390EC06-B602-440F-8428-F7F620A0B436}"/>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2">
                                            <p:graphicEl>
                                              <a:dgm id="{347916EE-925A-4670-ACCD-446503FD5831}"/>
                                            </p:graphicEl>
                                          </p:spTgt>
                                        </p:tgtEl>
                                        <p:attrNameLst>
                                          <p:attrName>style.visibility</p:attrName>
                                        </p:attrNameLst>
                                      </p:cBhvr>
                                      <p:to>
                                        <p:strVal val="visible"/>
                                      </p:to>
                                    </p:set>
                                    <p:anim calcmode="lin" valueType="num">
                                      <p:cBhvr>
                                        <p:cTn id="60" dur="500" fill="hold"/>
                                        <p:tgtEl>
                                          <p:spTgt spid="2">
                                            <p:graphicEl>
                                              <a:dgm id="{347916EE-925A-4670-ACCD-446503FD5831}"/>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347916EE-925A-4670-ACCD-446503FD5831}"/>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347916EE-925A-4670-ACCD-446503FD5831}"/>
                                            </p:graphicEl>
                                          </p:spTgt>
                                        </p:tgtEl>
                                      </p:cBhvr>
                                    </p:animEffect>
                                    <p:anim calcmode="lin" valueType="num">
                                      <p:cBhvr>
                                        <p:cTn id="63" dur="500" fill="hold"/>
                                        <p:tgtEl>
                                          <p:spTgt spid="2">
                                            <p:graphicEl>
                                              <a:dgm id="{347916EE-925A-4670-ACCD-446503FD5831}"/>
                                            </p:graphicEl>
                                          </p:spTgt>
                                        </p:tgtEl>
                                        <p:attrNameLst>
                                          <p:attrName>ppt_x</p:attrName>
                                        </p:attrNameLst>
                                      </p:cBhvr>
                                      <p:tavLst>
                                        <p:tav tm="0">
                                          <p:val>
                                            <p:fltVal val="0.5"/>
                                          </p:val>
                                        </p:tav>
                                        <p:tav tm="100000">
                                          <p:val>
                                            <p:strVal val="#ppt_x"/>
                                          </p:val>
                                        </p:tav>
                                      </p:tavLst>
                                    </p:anim>
                                    <p:anim calcmode="lin" valueType="num">
                                      <p:cBhvr>
                                        <p:cTn id="64" dur="500" fill="hold"/>
                                        <p:tgtEl>
                                          <p:spTgt spid="2">
                                            <p:graphicEl>
                                              <a:dgm id="{347916EE-925A-4670-ACCD-446503FD5831}"/>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
                                            <p:graphicEl>
                                              <a:dgm id="{FC1E61E0-495C-475F-AA0F-825504F36D01}"/>
                                            </p:graphicEl>
                                          </p:spTgt>
                                        </p:tgtEl>
                                        <p:attrNameLst>
                                          <p:attrName>style.visibility</p:attrName>
                                        </p:attrNameLst>
                                      </p:cBhvr>
                                      <p:to>
                                        <p:strVal val="visible"/>
                                      </p:to>
                                    </p:set>
                                    <p:anim calcmode="lin" valueType="num">
                                      <p:cBhvr>
                                        <p:cTn id="67" dur="500" fill="hold"/>
                                        <p:tgtEl>
                                          <p:spTgt spid="2">
                                            <p:graphicEl>
                                              <a:dgm id="{FC1E61E0-495C-475F-AA0F-825504F36D01}"/>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FC1E61E0-495C-475F-AA0F-825504F36D01}"/>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FC1E61E0-495C-475F-AA0F-825504F36D01}"/>
                                            </p:graphicEl>
                                          </p:spTgt>
                                        </p:tgtEl>
                                      </p:cBhvr>
                                    </p:animEffect>
                                    <p:anim calcmode="lin" valueType="num">
                                      <p:cBhvr>
                                        <p:cTn id="70" dur="500" fill="hold"/>
                                        <p:tgtEl>
                                          <p:spTgt spid="2">
                                            <p:graphicEl>
                                              <a:dgm id="{FC1E61E0-495C-475F-AA0F-825504F36D01}"/>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FC1E61E0-495C-475F-AA0F-825504F36D01}"/>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2">
                                            <p:graphicEl>
                                              <a:dgm id="{45C51B78-7F84-4D77-97B8-D234F85857C1}"/>
                                            </p:graphicEl>
                                          </p:spTgt>
                                        </p:tgtEl>
                                        <p:attrNameLst>
                                          <p:attrName>style.visibility</p:attrName>
                                        </p:attrNameLst>
                                      </p:cBhvr>
                                      <p:to>
                                        <p:strVal val="visible"/>
                                      </p:to>
                                    </p:set>
                                    <p:anim calcmode="lin" valueType="num">
                                      <p:cBhvr>
                                        <p:cTn id="76" dur="500" fill="hold"/>
                                        <p:tgtEl>
                                          <p:spTgt spid="2">
                                            <p:graphicEl>
                                              <a:dgm id="{45C51B78-7F84-4D77-97B8-D234F85857C1}"/>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45C51B78-7F84-4D77-97B8-D234F85857C1}"/>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45C51B78-7F84-4D77-97B8-D234F85857C1}"/>
                                            </p:graphicEl>
                                          </p:spTgt>
                                        </p:tgtEl>
                                      </p:cBhvr>
                                    </p:animEffect>
                                    <p:anim calcmode="lin" valueType="num">
                                      <p:cBhvr>
                                        <p:cTn id="79" dur="500" fill="hold"/>
                                        <p:tgtEl>
                                          <p:spTgt spid="2">
                                            <p:graphicEl>
                                              <a:dgm id="{45C51B78-7F84-4D77-97B8-D234F85857C1}"/>
                                            </p:graphicEl>
                                          </p:spTgt>
                                        </p:tgtEl>
                                        <p:attrNameLst>
                                          <p:attrName>ppt_x</p:attrName>
                                        </p:attrNameLst>
                                      </p:cBhvr>
                                      <p:tavLst>
                                        <p:tav tm="0">
                                          <p:val>
                                            <p:fltVal val="0.5"/>
                                          </p:val>
                                        </p:tav>
                                        <p:tav tm="100000">
                                          <p:val>
                                            <p:strVal val="#ppt_x"/>
                                          </p:val>
                                        </p:tav>
                                      </p:tavLst>
                                    </p:anim>
                                    <p:anim calcmode="lin" valueType="num">
                                      <p:cBhvr>
                                        <p:cTn id="80" dur="500" fill="hold"/>
                                        <p:tgtEl>
                                          <p:spTgt spid="2">
                                            <p:graphicEl>
                                              <a:dgm id="{45C51B78-7F84-4D77-97B8-D234F85857C1}"/>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2">
                                            <p:graphicEl>
                                              <a:dgm id="{EADAE55F-F69D-4AD1-8008-AC1263F9B6F0}"/>
                                            </p:graphicEl>
                                          </p:spTgt>
                                        </p:tgtEl>
                                        <p:attrNameLst>
                                          <p:attrName>style.visibility</p:attrName>
                                        </p:attrNameLst>
                                      </p:cBhvr>
                                      <p:to>
                                        <p:strVal val="visible"/>
                                      </p:to>
                                    </p:set>
                                    <p:anim calcmode="lin" valueType="num">
                                      <p:cBhvr>
                                        <p:cTn id="83" dur="500" fill="hold"/>
                                        <p:tgtEl>
                                          <p:spTgt spid="2">
                                            <p:graphicEl>
                                              <a:dgm id="{EADAE55F-F69D-4AD1-8008-AC1263F9B6F0}"/>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EADAE55F-F69D-4AD1-8008-AC1263F9B6F0}"/>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EADAE55F-F69D-4AD1-8008-AC1263F9B6F0}"/>
                                            </p:graphicEl>
                                          </p:spTgt>
                                        </p:tgtEl>
                                      </p:cBhvr>
                                    </p:animEffect>
                                    <p:anim calcmode="lin" valueType="num">
                                      <p:cBhvr>
                                        <p:cTn id="86" dur="500" fill="hold"/>
                                        <p:tgtEl>
                                          <p:spTgt spid="2">
                                            <p:graphicEl>
                                              <a:dgm id="{EADAE55F-F69D-4AD1-8008-AC1263F9B6F0}"/>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EADAE55F-F69D-4AD1-8008-AC1263F9B6F0}"/>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2">
                                            <p:graphicEl>
                                              <a:dgm id="{13FCF3A8-63AE-4CA8-89D7-45EBD7316758}"/>
                                            </p:graphicEl>
                                          </p:spTgt>
                                        </p:tgtEl>
                                        <p:attrNameLst>
                                          <p:attrName>style.visibility</p:attrName>
                                        </p:attrNameLst>
                                      </p:cBhvr>
                                      <p:to>
                                        <p:strVal val="visible"/>
                                      </p:to>
                                    </p:set>
                                    <p:anim calcmode="lin" valueType="num">
                                      <p:cBhvr>
                                        <p:cTn id="92" dur="500" fill="hold"/>
                                        <p:tgtEl>
                                          <p:spTgt spid="2">
                                            <p:graphicEl>
                                              <a:dgm id="{13FCF3A8-63AE-4CA8-89D7-45EBD7316758}"/>
                                            </p:graphicEl>
                                          </p:spTgt>
                                        </p:tgtEl>
                                        <p:attrNameLst>
                                          <p:attrName>ppt_w</p:attrName>
                                        </p:attrNameLst>
                                      </p:cBhvr>
                                      <p:tavLst>
                                        <p:tav tm="0">
                                          <p:val>
                                            <p:fltVal val="0"/>
                                          </p:val>
                                        </p:tav>
                                        <p:tav tm="100000">
                                          <p:val>
                                            <p:strVal val="#ppt_w"/>
                                          </p:val>
                                        </p:tav>
                                      </p:tavLst>
                                    </p:anim>
                                    <p:anim calcmode="lin" valueType="num">
                                      <p:cBhvr>
                                        <p:cTn id="93" dur="500" fill="hold"/>
                                        <p:tgtEl>
                                          <p:spTgt spid="2">
                                            <p:graphicEl>
                                              <a:dgm id="{13FCF3A8-63AE-4CA8-89D7-45EBD7316758}"/>
                                            </p:graphicEl>
                                          </p:spTgt>
                                        </p:tgtEl>
                                        <p:attrNameLst>
                                          <p:attrName>ppt_h</p:attrName>
                                        </p:attrNameLst>
                                      </p:cBhvr>
                                      <p:tavLst>
                                        <p:tav tm="0">
                                          <p:val>
                                            <p:fltVal val="0"/>
                                          </p:val>
                                        </p:tav>
                                        <p:tav tm="100000">
                                          <p:val>
                                            <p:strVal val="#ppt_h"/>
                                          </p:val>
                                        </p:tav>
                                      </p:tavLst>
                                    </p:anim>
                                    <p:animEffect transition="in" filter="fade">
                                      <p:cBhvr>
                                        <p:cTn id="94" dur="500"/>
                                        <p:tgtEl>
                                          <p:spTgt spid="2">
                                            <p:graphicEl>
                                              <a:dgm id="{13FCF3A8-63AE-4CA8-89D7-45EBD7316758}"/>
                                            </p:graphicEl>
                                          </p:spTgt>
                                        </p:tgtEl>
                                      </p:cBhvr>
                                    </p:animEffect>
                                    <p:anim calcmode="lin" valueType="num">
                                      <p:cBhvr>
                                        <p:cTn id="95" dur="500" fill="hold"/>
                                        <p:tgtEl>
                                          <p:spTgt spid="2">
                                            <p:graphicEl>
                                              <a:dgm id="{13FCF3A8-63AE-4CA8-89D7-45EBD7316758}"/>
                                            </p:graphicEl>
                                          </p:spTgt>
                                        </p:tgtEl>
                                        <p:attrNameLst>
                                          <p:attrName>ppt_x</p:attrName>
                                        </p:attrNameLst>
                                      </p:cBhvr>
                                      <p:tavLst>
                                        <p:tav tm="0">
                                          <p:val>
                                            <p:fltVal val="0.5"/>
                                          </p:val>
                                        </p:tav>
                                        <p:tav tm="100000">
                                          <p:val>
                                            <p:strVal val="#ppt_x"/>
                                          </p:val>
                                        </p:tav>
                                      </p:tavLst>
                                    </p:anim>
                                    <p:anim calcmode="lin" valueType="num">
                                      <p:cBhvr>
                                        <p:cTn id="96" dur="500" fill="hold"/>
                                        <p:tgtEl>
                                          <p:spTgt spid="2">
                                            <p:graphicEl>
                                              <a:dgm id="{13FCF3A8-63AE-4CA8-89D7-45EBD7316758}"/>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2">
                                            <p:graphicEl>
                                              <a:dgm id="{FCE28017-B101-4849-A3A6-3F8D9F31B0F1}"/>
                                            </p:graphicEl>
                                          </p:spTgt>
                                        </p:tgtEl>
                                        <p:attrNameLst>
                                          <p:attrName>style.visibility</p:attrName>
                                        </p:attrNameLst>
                                      </p:cBhvr>
                                      <p:to>
                                        <p:strVal val="visible"/>
                                      </p:to>
                                    </p:set>
                                    <p:anim calcmode="lin" valueType="num">
                                      <p:cBhvr>
                                        <p:cTn id="99" dur="500" fill="hold"/>
                                        <p:tgtEl>
                                          <p:spTgt spid="2">
                                            <p:graphicEl>
                                              <a:dgm id="{FCE28017-B101-4849-A3A6-3F8D9F31B0F1}"/>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FCE28017-B101-4849-A3A6-3F8D9F31B0F1}"/>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FCE28017-B101-4849-A3A6-3F8D9F31B0F1}"/>
                                            </p:graphicEl>
                                          </p:spTgt>
                                        </p:tgtEl>
                                      </p:cBhvr>
                                    </p:animEffect>
                                    <p:anim calcmode="lin" valueType="num">
                                      <p:cBhvr>
                                        <p:cTn id="102" dur="500" fill="hold"/>
                                        <p:tgtEl>
                                          <p:spTgt spid="2">
                                            <p:graphicEl>
                                              <a:dgm id="{FCE28017-B101-4849-A3A6-3F8D9F31B0F1}"/>
                                            </p:graphicEl>
                                          </p:spTgt>
                                        </p:tgtEl>
                                        <p:attrNameLst>
                                          <p:attrName>ppt_x</p:attrName>
                                        </p:attrNameLst>
                                      </p:cBhvr>
                                      <p:tavLst>
                                        <p:tav tm="0">
                                          <p:val>
                                            <p:fltVal val="0.5"/>
                                          </p:val>
                                        </p:tav>
                                        <p:tav tm="100000">
                                          <p:val>
                                            <p:strVal val="#ppt_x"/>
                                          </p:val>
                                        </p:tav>
                                      </p:tavLst>
                                    </p:anim>
                                    <p:anim calcmode="lin" valueType="num">
                                      <p:cBhvr>
                                        <p:cTn id="103" dur="500" fill="hold"/>
                                        <p:tgtEl>
                                          <p:spTgt spid="2">
                                            <p:graphicEl>
                                              <a:dgm id="{FCE28017-B101-4849-A3A6-3F8D9F31B0F1}"/>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2">
                                            <p:graphicEl>
                                              <a:dgm id="{A3894D9B-1D9B-4D9A-BE86-071850DC0C31}"/>
                                            </p:graphicEl>
                                          </p:spTgt>
                                        </p:tgtEl>
                                        <p:attrNameLst>
                                          <p:attrName>style.visibility</p:attrName>
                                        </p:attrNameLst>
                                      </p:cBhvr>
                                      <p:to>
                                        <p:strVal val="visible"/>
                                      </p:to>
                                    </p:set>
                                    <p:anim calcmode="lin" valueType="num">
                                      <p:cBhvr>
                                        <p:cTn id="108" dur="500" fill="hold"/>
                                        <p:tgtEl>
                                          <p:spTgt spid="2">
                                            <p:graphicEl>
                                              <a:dgm id="{A3894D9B-1D9B-4D9A-BE86-071850DC0C31}"/>
                                            </p:graphicEl>
                                          </p:spTgt>
                                        </p:tgtEl>
                                        <p:attrNameLst>
                                          <p:attrName>ppt_w</p:attrName>
                                        </p:attrNameLst>
                                      </p:cBhvr>
                                      <p:tavLst>
                                        <p:tav tm="0">
                                          <p:val>
                                            <p:fltVal val="0"/>
                                          </p:val>
                                        </p:tav>
                                        <p:tav tm="100000">
                                          <p:val>
                                            <p:strVal val="#ppt_w"/>
                                          </p:val>
                                        </p:tav>
                                      </p:tavLst>
                                    </p:anim>
                                    <p:anim calcmode="lin" valueType="num">
                                      <p:cBhvr>
                                        <p:cTn id="109" dur="500" fill="hold"/>
                                        <p:tgtEl>
                                          <p:spTgt spid="2">
                                            <p:graphicEl>
                                              <a:dgm id="{A3894D9B-1D9B-4D9A-BE86-071850DC0C31}"/>
                                            </p:graphicEl>
                                          </p:spTgt>
                                        </p:tgtEl>
                                        <p:attrNameLst>
                                          <p:attrName>ppt_h</p:attrName>
                                        </p:attrNameLst>
                                      </p:cBhvr>
                                      <p:tavLst>
                                        <p:tav tm="0">
                                          <p:val>
                                            <p:fltVal val="0"/>
                                          </p:val>
                                        </p:tav>
                                        <p:tav tm="100000">
                                          <p:val>
                                            <p:strVal val="#ppt_h"/>
                                          </p:val>
                                        </p:tav>
                                      </p:tavLst>
                                    </p:anim>
                                    <p:animEffect transition="in" filter="fade">
                                      <p:cBhvr>
                                        <p:cTn id="110" dur="500"/>
                                        <p:tgtEl>
                                          <p:spTgt spid="2">
                                            <p:graphicEl>
                                              <a:dgm id="{A3894D9B-1D9B-4D9A-BE86-071850DC0C31}"/>
                                            </p:graphicEl>
                                          </p:spTgt>
                                        </p:tgtEl>
                                      </p:cBhvr>
                                    </p:animEffect>
                                    <p:anim calcmode="lin" valueType="num">
                                      <p:cBhvr>
                                        <p:cTn id="111" dur="500" fill="hold"/>
                                        <p:tgtEl>
                                          <p:spTgt spid="2">
                                            <p:graphicEl>
                                              <a:dgm id="{A3894D9B-1D9B-4D9A-BE86-071850DC0C31}"/>
                                            </p:graphicEl>
                                          </p:spTgt>
                                        </p:tgtEl>
                                        <p:attrNameLst>
                                          <p:attrName>ppt_x</p:attrName>
                                        </p:attrNameLst>
                                      </p:cBhvr>
                                      <p:tavLst>
                                        <p:tav tm="0">
                                          <p:val>
                                            <p:fltVal val="0.5"/>
                                          </p:val>
                                        </p:tav>
                                        <p:tav tm="100000">
                                          <p:val>
                                            <p:strVal val="#ppt_x"/>
                                          </p:val>
                                        </p:tav>
                                      </p:tavLst>
                                    </p:anim>
                                    <p:anim calcmode="lin" valueType="num">
                                      <p:cBhvr>
                                        <p:cTn id="112" dur="500" fill="hold"/>
                                        <p:tgtEl>
                                          <p:spTgt spid="2">
                                            <p:graphicEl>
                                              <a:dgm id="{A3894D9B-1D9B-4D9A-BE86-071850DC0C31}"/>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2">
                                            <p:graphicEl>
                                              <a:dgm id="{4439C5A3-9D16-4EBD-AFB6-24F095A487A4}"/>
                                            </p:graphicEl>
                                          </p:spTgt>
                                        </p:tgtEl>
                                        <p:attrNameLst>
                                          <p:attrName>style.visibility</p:attrName>
                                        </p:attrNameLst>
                                      </p:cBhvr>
                                      <p:to>
                                        <p:strVal val="visible"/>
                                      </p:to>
                                    </p:set>
                                    <p:anim calcmode="lin" valueType="num">
                                      <p:cBhvr>
                                        <p:cTn id="115" dur="500" fill="hold"/>
                                        <p:tgtEl>
                                          <p:spTgt spid="2">
                                            <p:graphicEl>
                                              <a:dgm id="{4439C5A3-9D16-4EBD-AFB6-24F095A487A4}"/>
                                            </p:graphicEl>
                                          </p:spTgt>
                                        </p:tgtEl>
                                        <p:attrNameLst>
                                          <p:attrName>ppt_w</p:attrName>
                                        </p:attrNameLst>
                                      </p:cBhvr>
                                      <p:tavLst>
                                        <p:tav tm="0">
                                          <p:val>
                                            <p:fltVal val="0"/>
                                          </p:val>
                                        </p:tav>
                                        <p:tav tm="100000">
                                          <p:val>
                                            <p:strVal val="#ppt_w"/>
                                          </p:val>
                                        </p:tav>
                                      </p:tavLst>
                                    </p:anim>
                                    <p:anim calcmode="lin" valueType="num">
                                      <p:cBhvr>
                                        <p:cTn id="116" dur="500" fill="hold"/>
                                        <p:tgtEl>
                                          <p:spTgt spid="2">
                                            <p:graphicEl>
                                              <a:dgm id="{4439C5A3-9D16-4EBD-AFB6-24F095A487A4}"/>
                                            </p:graphicEl>
                                          </p:spTgt>
                                        </p:tgtEl>
                                        <p:attrNameLst>
                                          <p:attrName>ppt_h</p:attrName>
                                        </p:attrNameLst>
                                      </p:cBhvr>
                                      <p:tavLst>
                                        <p:tav tm="0">
                                          <p:val>
                                            <p:fltVal val="0"/>
                                          </p:val>
                                        </p:tav>
                                        <p:tav tm="100000">
                                          <p:val>
                                            <p:strVal val="#ppt_h"/>
                                          </p:val>
                                        </p:tav>
                                      </p:tavLst>
                                    </p:anim>
                                    <p:animEffect transition="in" filter="fade">
                                      <p:cBhvr>
                                        <p:cTn id="117" dur="500"/>
                                        <p:tgtEl>
                                          <p:spTgt spid="2">
                                            <p:graphicEl>
                                              <a:dgm id="{4439C5A3-9D16-4EBD-AFB6-24F095A487A4}"/>
                                            </p:graphicEl>
                                          </p:spTgt>
                                        </p:tgtEl>
                                      </p:cBhvr>
                                    </p:animEffect>
                                    <p:anim calcmode="lin" valueType="num">
                                      <p:cBhvr>
                                        <p:cTn id="118" dur="500" fill="hold"/>
                                        <p:tgtEl>
                                          <p:spTgt spid="2">
                                            <p:graphicEl>
                                              <a:dgm id="{4439C5A3-9D16-4EBD-AFB6-24F095A487A4}"/>
                                            </p:graphicEl>
                                          </p:spTgt>
                                        </p:tgtEl>
                                        <p:attrNameLst>
                                          <p:attrName>ppt_x</p:attrName>
                                        </p:attrNameLst>
                                      </p:cBhvr>
                                      <p:tavLst>
                                        <p:tav tm="0">
                                          <p:val>
                                            <p:fltVal val="0.5"/>
                                          </p:val>
                                        </p:tav>
                                        <p:tav tm="100000">
                                          <p:val>
                                            <p:strVal val="#ppt_x"/>
                                          </p:val>
                                        </p:tav>
                                      </p:tavLst>
                                    </p:anim>
                                    <p:anim calcmode="lin" valueType="num">
                                      <p:cBhvr>
                                        <p:cTn id="119" dur="500" fill="hold"/>
                                        <p:tgtEl>
                                          <p:spTgt spid="2">
                                            <p:graphicEl>
                                              <a:dgm id="{4439C5A3-9D16-4EBD-AFB6-24F095A487A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2">
                                            <p:graphicEl>
                                              <a:dgm id="{C5AB7DA8-1CA9-4DC3-85B9-19271D3EBDA8}"/>
                                            </p:graphicEl>
                                          </p:spTgt>
                                        </p:tgtEl>
                                        <p:attrNameLst>
                                          <p:attrName>style.visibility</p:attrName>
                                        </p:attrNameLst>
                                      </p:cBhvr>
                                      <p:to>
                                        <p:strVal val="visible"/>
                                      </p:to>
                                    </p:set>
                                    <p:anim calcmode="lin" valueType="num">
                                      <p:cBhvr>
                                        <p:cTn id="124" dur="500" fill="hold"/>
                                        <p:tgtEl>
                                          <p:spTgt spid="2">
                                            <p:graphicEl>
                                              <a:dgm id="{C5AB7DA8-1CA9-4DC3-85B9-19271D3EBDA8}"/>
                                            </p:graphicEl>
                                          </p:spTgt>
                                        </p:tgtEl>
                                        <p:attrNameLst>
                                          <p:attrName>ppt_w</p:attrName>
                                        </p:attrNameLst>
                                      </p:cBhvr>
                                      <p:tavLst>
                                        <p:tav tm="0">
                                          <p:val>
                                            <p:fltVal val="0"/>
                                          </p:val>
                                        </p:tav>
                                        <p:tav tm="100000">
                                          <p:val>
                                            <p:strVal val="#ppt_w"/>
                                          </p:val>
                                        </p:tav>
                                      </p:tavLst>
                                    </p:anim>
                                    <p:anim calcmode="lin" valueType="num">
                                      <p:cBhvr>
                                        <p:cTn id="125" dur="500" fill="hold"/>
                                        <p:tgtEl>
                                          <p:spTgt spid="2">
                                            <p:graphicEl>
                                              <a:dgm id="{C5AB7DA8-1CA9-4DC3-85B9-19271D3EBDA8}"/>
                                            </p:graphicEl>
                                          </p:spTgt>
                                        </p:tgtEl>
                                        <p:attrNameLst>
                                          <p:attrName>ppt_h</p:attrName>
                                        </p:attrNameLst>
                                      </p:cBhvr>
                                      <p:tavLst>
                                        <p:tav tm="0">
                                          <p:val>
                                            <p:fltVal val="0"/>
                                          </p:val>
                                        </p:tav>
                                        <p:tav tm="100000">
                                          <p:val>
                                            <p:strVal val="#ppt_h"/>
                                          </p:val>
                                        </p:tav>
                                      </p:tavLst>
                                    </p:anim>
                                    <p:animEffect transition="in" filter="fade">
                                      <p:cBhvr>
                                        <p:cTn id="126" dur="500"/>
                                        <p:tgtEl>
                                          <p:spTgt spid="2">
                                            <p:graphicEl>
                                              <a:dgm id="{C5AB7DA8-1CA9-4DC3-85B9-19271D3EBDA8}"/>
                                            </p:graphicEl>
                                          </p:spTgt>
                                        </p:tgtEl>
                                      </p:cBhvr>
                                    </p:animEffect>
                                    <p:anim calcmode="lin" valueType="num">
                                      <p:cBhvr>
                                        <p:cTn id="127" dur="500" fill="hold"/>
                                        <p:tgtEl>
                                          <p:spTgt spid="2">
                                            <p:graphicEl>
                                              <a:dgm id="{C5AB7DA8-1CA9-4DC3-85B9-19271D3EBDA8}"/>
                                            </p:graphicEl>
                                          </p:spTgt>
                                        </p:tgtEl>
                                        <p:attrNameLst>
                                          <p:attrName>ppt_x</p:attrName>
                                        </p:attrNameLst>
                                      </p:cBhvr>
                                      <p:tavLst>
                                        <p:tav tm="0">
                                          <p:val>
                                            <p:fltVal val="0.5"/>
                                          </p:val>
                                        </p:tav>
                                        <p:tav tm="100000">
                                          <p:val>
                                            <p:strVal val="#ppt_x"/>
                                          </p:val>
                                        </p:tav>
                                      </p:tavLst>
                                    </p:anim>
                                    <p:anim calcmode="lin" valueType="num">
                                      <p:cBhvr>
                                        <p:cTn id="128" dur="500" fill="hold"/>
                                        <p:tgtEl>
                                          <p:spTgt spid="2">
                                            <p:graphicEl>
                                              <a:dgm id="{C5AB7DA8-1CA9-4DC3-85B9-19271D3EBDA8}"/>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2">
                                            <p:graphicEl>
                                              <a:dgm id="{6E832882-63CA-4983-9778-0A5212D2B2A7}"/>
                                            </p:graphicEl>
                                          </p:spTgt>
                                        </p:tgtEl>
                                        <p:attrNameLst>
                                          <p:attrName>style.visibility</p:attrName>
                                        </p:attrNameLst>
                                      </p:cBhvr>
                                      <p:to>
                                        <p:strVal val="visible"/>
                                      </p:to>
                                    </p:set>
                                    <p:anim calcmode="lin" valueType="num">
                                      <p:cBhvr>
                                        <p:cTn id="131" dur="500" fill="hold"/>
                                        <p:tgtEl>
                                          <p:spTgt spid="2">
                                            <p:graphicEl>
                                              <a:dgm id="{6E832882-63CA-4983-9778-0A5212D2B2A7}"/>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6E832882-63CA-4983-9778-0A5212D2B2A7}"/>
                                            </p:graphicEl>
                                          </p:spTgt>
                                        </p:tgtEl>
                                        <p:attrNameLst>
                                          <p:attrName>ppt_h</p:attrName>
                                        </p:attrNameLst>
                                      </p:cBhvr>
                                      <p:tavLst>
                                        <p:tav tm="0">
                                          <p:val>
                                            <p:fltVal val="0"/>
                                          </p:val>
                                        </p:tav>
                                        <p:tav tm="100000">
                                          <p:val>
                                            <p:strVal val="#ppt_h"/>
                                          </p:val>
                                        </p:tav>
                                      </p:tavLst>
                                    </p:anim>
                                    <p:animEffect transition="in" filter="fade">
                                      <p:cBhvr>
                                        <p:cTn id="133" dur="500"/>
                                        <p:tgtEl>
                                          <p:spTgt spid="2">
                                            <p:graphicEl>
                                              <a:dgm id="{6E832882-63CA-4983-9778-0A5212D2B2A7}"/>
                                            </p:graphicEl>
                                          </p:spTgt>
                                        </p:tgtEl>
                                      </p:cBhvr>
                                    </p:animEffect>
                                    <p:anim calcmode="lin" valueType="num">
                                      <p:cBhvr>
                                        <p:cTn id="134" dur="500" fill="hold"/>
                                        <p:tgtEl>
                                          <p:spTgt spid="2">
                                            <p:graphicEl>
                                              <a:dgm id="{6E832882-63CA-4983-9778-0A5212D2B2A7}"/>
                                            </p:graphicEl>
                                          </p:spTgt>
                                        </p:tgtEl>
                                        <p:attrNameLst>
                                          <p:attrName>ppt_x</p:attrName>
                                        </p:attrNameLst>
                                      </p:cBhvr>
                                      <p:tavLst>
                                        <p:tav tm="0">
                                          <p:val>
                                            <p:fltVal val="0.5"/>
                                          </p:val>
                                        </p:tav>
                                        <p:tav tm="100000">
                                          <p:val>
                                            <p:strVal val="#ppt_x"/>
                                          </p:val>
                                        </p:tav>
                                      </p:tavLst>
                                    </p:anim>
                                    <p:anim calcmode="lin" valueType="num">
                                      <p:cBhvr>
                                        <p:cTn id="135" dur="500" fill="hold"/>
                                        <p:tgtEl>
                                          <p:spTgt spid="2">
                                            <p:graphicEl>
                                              <a:dgm id="{6E832882-63CA-4983-9778-0A5212D2B2A7}"/>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ntr" presetSubtype="528" fill="hold" grpId="0" nodeType="clickEffect">
                                  <p:stCondLst>
                                    <p:cond delay="0"/>
                                  </p:stCondLst>
                                  <p:childTnLst>
                                    <p:set>
                                      <p:cBhvr>
                                        <p:cTn id="139" dur="1" fill="hold">
                                          <p:stCondLst>
                                            <p:cond delay="0"/>
                                          </p:stCondLst>
                                        </p:cTn>
                                        <p:tgtEl>
                                          <p:spTgt spid="2">
                                            <p:graphicEl>
                                              <a:dgm id="{F573CA93-0982-4CBC-8F89-AEFFDFCDCC07}"/>
                                            </p:graphicEl>
                                          </p:spTgt>
                                        </p:tgtEl>
                                        <p:attrNameLst>
                                          <p:attrName>style.visibility</p:attrName>
                                        </p:attrNameLst>
                                      </p:cBhvr>
                                      <p:to>
                                        <p:strVal val="visible"/>
                                      </p:to>
                                    </p:set>
                                    <p:anim calcmode="lin" valueType="num">
                                      <p:cBhvr>
                                        <p:cTn id="140" dur="500" fill="hold"/>
                                        <p:tgtEl>
                                          <p:spTgt spid="2">
                                            <p:graphicEl>
                                              <a:dgm id="{F573CA93-0982-4CBC-8F89-AEFFDFCDCC07}"/>
                                            </p:graphicEl>
                                          </p:spTgt>
                                        </p:tgtEl>
                                        <p:attrNameLst>
                                          <p:attrName>ppt_w</p:attrName>
                                        </p:attrNameLst>
                                      </p:cBhvr>
                                      <p:tavLst>
                                        <p:tav tm="0">
                                          <p:val>
                                            <p:fltVal val="0"/>
                                          </p:val>
                                        </p:tav>
                                        <p:tav tm="100000">
                                          <p:val>
                                            <p:strVal val="#ppt_w"/>
                                          </p:val>
                                        </p:tav>
                                      </p:tavLst>
                                    </p:anim>
                                    <p:anim calcmode="lin" valueType="num">
                                      <p:cBhvr>
                                        <p:cTn id="141" dur="500" fill="hold"/>
                                        <p:tgtEl>
                                          <p:spTgt spid="2">
                                            <p:graphicEl>
                                              <a:dgm id="{F573CA93-0982-4CBC-8F89-AEFFDFCDCC07}"/>
                                            </p:graphicEl>
                                          </p:spTgt>
                                        </p:tgtEl>
                                        <p:attrNameLst>
                                          <p:attrName>ppt_h</p:attrName>
                                        </p:attrNameLst>
                                      </p:cBhvr>
                                      <p:tavLst>
                                        <p:tav tm="0">
                                          <p:val>
                                            <p:fltVal val="0"/>
                                          </p:val>
                                        </p:tav>
                                        <p:tav tm="100000">
                                          <p:val>
                                            <p:strVal val="#ppt_h"/>
                                          </p:val>
                                        </p:tav>
                                      </p:tavLst>
                                    </p:anim>
                                    <p:animEffect transition="in" filter="fade">
                                      <p:cBhvr>
                                        <p:cTn id="142" dur="500"/>
                                        <p:tgtEl>
                                          <p:spTgt spid="2">
                                            <p:graphicEl>
                                              <a:dgm id="{F573CA93-0982-4CBC-8F89-AEFFDFCDCC07}"/>
                                            </p:graphicEl>
                                          </p:spTgt>
                                        </p:tgtEl>
                                      </p:cBhvr>
                                    </p:animEffect>
                                    <p:anim calcmode="lin" valueType="num">
                                      <p:cBhvr>
                                        <p:cTn id="143" dur="500" fill="hold"/>
                                        <p:tgtEl>
                                          <p:spTgt spid="2">
                                            <p:graphicEl>
                                              <a:dgm id="{F573CA93-0982-4CBC-8F89-AEFFDFCDCC07}"/>
                                            </p:graphicEl>
                                          </p:spTgt>
                                        </p:tgtEl>
                                        <p:attrNameLst>
                                          <p:attrName>ppt_x</p:attrName>
                                        </p:attrNameLst>
                                      </p:cBhvr>
                                      <p:tavLst>
                                        <p:tav tm="0">
                                          <p:val>
                                            <p:fltVal val="0.5"/>
                                          </p:val>
                                        </p:tav>
                                        <p:tav tm="100000">
                                          <p:val>
                                            <p:strVal val="#ppt_x"/>
                                          </p:val>
                                        </p:tav>
                                      </p:tavLst>
                                    </p:anim>
                                    <p:anim calcmode="lin" valueType="num">
                                      <p:cBhvr>
                                        <p:cTn id="144" dur="500" fill="hold"/>
                                        <p:tgtEl>
                                          <p:spTgt spid="2">
                                            <p:graphicEl>
                                              <a:dgm id="{F573CA93-0982-4CBC-8F89-AEFFDFCDCC07}"/>
                                            </p:graphicEl>
                                          </p:spTgt>
                                        </p:tgtEl>
                                        <p:attrNameLst>
                                          <p:attrName>ppt_y</p:attrName>
                                        </p:attrNameLst>
                                      </p:cBhvr>
                                      <p:tavLst>
                                        <p:tav tm="0">
                                          <p:val>
                                            <p:fltVal val="0.5"/>
                                          </p:val>
                                        </p:tav>
                                        <p:tav tm="100000">
                                          <p:val>
                                            <p:strVal val="#ppt_y"/>
                                          </p:val>
                                        </p:tav>
                                      </p:tavLst>
                                    </p:anim>
                                  </p:childTnLst>
                                </p:cTn>
                              </p:par>
                              <p:par>
                                <p:cTn id="145" presetID="53" presetClass="entr" presetSubtype="528" fill="hold" grpId="0" nodeType="withEffect">
                                  <p:stCondLst>
                                    <p:cond delay="0"/>
                                  </p:stCondLst>
                                  <p:childTnLst>
                                    <p:set>
                                      <p:cBhvr>
                                        <p:cTn id="146" dur="1" fill="hold">
                                          <p:stCondLst>
                                            <p:cond delay="0"/>
                                          </p:stCondLst>
                                        </p:cTn>
                                        <p:tgtEl>
                                          <p:spTgt spid="2">
                                            <p:graphicEl>
                                              <a:dgm id="{A24DB3D5-00EA-4D74-9CDA-24E7254BEEB4}"/>
                                            </p:graphicEl>
                                          </p:spTgt>
                                        </p:tgtEl>
                                        <p:attrNameLst>
                                          <p:attrName>style.visibility</p:attrName>
                                        </p:attrNameLst>
                                      </p:cBhvr>
                                      <p:to>
                                        <p:strVal val="visible"/>
                                      </p:to>
                                    </p:set>
                                    <p:anim calcmode="lin" valueType="num">
                                      <p:cBhvr>
                                        <p:cTn id="147" dur="500" fill="hold"/>
                                        <p:tgtEl>
                                          <p:spTgt spid="2">
                                            <p:graphicEl>
                                              <a:dgm id="{A24DB3D5-00EA-4D74-9CDA-24E7254BEEB4}"/>
                                            </p:graphicEl>
                                          </p:spTgt>
                                        </p:tgtEl>
                                        <p:attrNameLst>
                                          <p:attrName>ppt_w</p:attrName>
                                        </p:attrNameLst>
                                      </p:cBhvr>
                                      <p:tavLst>
                                        <p:tav tm="0">
                                          <p:val>
                                            <p:fltVal val="0"/>
                                          </p:val>
                                        </p:tav>
                                        <p:tav tm="100000">
                                          <p:val>
                                            <p:strVal val="#ppt_w"/>
                                          </p:val>
                                        </p:tav>
                                      </p:tavLst>
                                    </p:anim>
                                    <p:anim calcmode="lin" valueType="num">
                                      <p:cBhvr>
                                        <p:cTn id="148" dur="500" fill="hold"/>
                                        <p:tgtEl>
                                          <p:spTgt spid="2">
                                            <p:graphicEl>
                                              <a:dgm id="{A24DB3D5-00EA-4D74-9CDA-24E7254BEEB4}"/>
                                            </p:graphicEl>
                                          </p:spTgt>
                                        </p:tgtEl>
                                        <p:attrNameLst>
                                          <p:attrName>ppt_h</p:attrName>
                                        </p:attrNameLst>
                                      </p:cBhvr>
                                      <p:tavLst>
                                        <p:tav tm="0">
                                          <p:val>
                                            <p:fltVal val="0"/>
                                          </p:val>
                                        </p:tav>
                                        <p:tav tm="100000">
                                          <p:val>
                                            <p:strVal val="#ppt_h"/>
                                          </p:val>
                                        </p:tav>
                                      </p:tavLst>
                                    </p:anim>
                                    <p:animEffect transition="in" filter="fade">
                                      <p:cBhvr>
                                        <p:cTn id="149" dur="500"/>
                                        <p:tgtEl>
                                          <p:spTgt spid="2">
                                            <p:graphicEl>
                                              <a:dgm id="{A24DB3D5-00EA-4D74-9CDA-24E7254BEEB4}"/>
                                            </p:graphicEl>
                                          </p:spTgt>
                                        </p:tgtEl>
                                      </p:cBhvr>
                                    </p:animEffect>
                                    <p:anim calcmode="lin" valueType="num">
                                      <p:cBhvr>
                                        <p:cTn id="150" dur="500" fill="hold"/>
                                        <p:tgtEl>
                                          <p:spTgt spid="2">
                                            <p:graphicEl>
                                              <a:dgm id="{A24DB3D5-00EA-4D74-9CDA-24E7254BEEB4}"/>
                                            </p:graphicEl>
                                          </p:spTgt>
                                        </p:tgtEl>
                                        <p:attrNameLst>
                                          <p:attrName>ppt_x</p:attrName>
                                        </p:attrNameLst>
                                      </p:cBhvr>
                                      <p:tavLst>
                                        <p:tav tm="0">
                                          <p:val>
                                            <p:fltVal val="0.5"/>
                                          </p:val>
                                        </p:tav>
                                        <p:tav tm="100000">
                                          <p:val>
                                            <p:strVal val="#ppt_x"/>
                                          </p:val>
                                        </p:tav>
                                      </p:tavLst>
                                    </p:anim>
                                    <p:anim calcmode="lin" valueType="num">
                                      <p:cBhvr>
                                        <p:cTn id="151" dur="500" fill="hold"/>
                                        <p:tgtEl>
                                          <p:spTgt spid="2">
                                            <p:graphicEl>
                                              <a:dgm id="{A24DB3D5-00EA-4D74-9CDA-24E7254BEEB4}"/>
                                            </p:graphicEl>
                                          </p:spTgt>
                                        </p:tgtEl>
                                        <p:attrNameLst>
                                          <p:attrName>ppt_y</p:attrName>
                                        </p:attrNameLst>
                                      </p:cBhvr>
                                      <p:tavLst>
                                        <p:tav tm="0">
                                          <p:val>
                                            <p:fltVal val="0.5"/>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53" presetClass="entr" presetSubtype="528" fill="hold" grpId="0" nodeType="clickEffect">
                                  <p:stCondLst>
                                    <p:cond delay="0"/>
                                  </p:stCondLst>
                                  <p:childTnLst>
                                    <p:set>
                                      <p:cBhvr>
                                        <p:cTn id="155" dur="1" fill="hold">
                                          <p:stCondLst>
                                            <p:cond delay="0"/>
                                          </p:stCondLst>
                                        </p:cTn>
                                        <p:tgtEl>
                                          <p:spTgt spid="2">
                                            <p:graphicEl>
                                              <a:dgm id="{96D61A8B-93EB-4554-B73A-2BF2524C33FB}"/>
                                            </p:graphicEl>
                                          </p:spTgt>
                                        </p:tgtEl>
                                        <p:attrNameLst>
                                          <p:attrName>style.visibility</p:attrName>
                                        </p:attrNameLst>
                                      </p:cBhvr>
                                      <p:to>
                                        <p:strVal val="visible"/>
                                      </p:to>
                                    </p:set>
                                    <p:anim calcmode="lin" valueType="num">
                                      <p:cBhvr>
                                        <p:cTn id="156" dur="500" fill="hold"/>
                                        <p:tgtEl>
                                          <p:spTgt spid="2">
                                            <p:graphicEl>
                                              <a:dgm id="{96D61A8B-93EB-4554-B73A-2BF2524C33FB}"/>
                                            </p:graphicEl>
                                          </p:spTgt>
                                        </p:tgtEl>
                                        <p:attrNameLst>
                                          <p:attrName>ppt_w</p:attrName>
                                        </p:attrNameLst>
                                      </p:cBhvr>
                                      <p:tavLst>
                                        <p:tav tm="0">
                                          <p:val>
                                            <p:fltVal val="0"/>
                                          </p:val>
                                        </p:tav>
                                        <p:tav tm="100000">
                                          <p:val>
                                            <p:strVal val="#ppt_w"/>
                                          </p:val>
                                        </p:tav>
                                      </p:tavLst>
                                    </p:anim>
                                    <p:anim calcmode="lin" valueType="num">
                                      <p:cBhvr>
                                        <p:cTn id="157" dur="500" fill="hold"/>
                                        <p:tgtEl>
                                          <p:spTgt spid="2">
                                            <p:graphicEl>
                                              <a:dgm id="{96D61A8B-93EB-4554-B73A-2BF2524C33FB}"/>
                                            </p:graphicEl>
                                          </p:spTgt>
                                        </p:tgtEl>
                                        <p:attrNameLst>
                                          <p:attrName>ppt_h</p:attrName>
                                        </p:attrNameLst>
                                      </p:cBhvr>
                                      <p:tavLst>
                                        <p:tav tm="0">
                                          <p:val>
                                            <p:fltVal val="0"/>
                                          </p:val>
                                        </p:tav>
                                        <p:tav tm="100000">
                                          <p:val>
                                            <p:strVal val="#ppt_h"/>
                                          </p:val>
                                        </p:tav>
                                      </p:tavLst>
                                    </p:anim>
                                    <p:animEffect transition="in" filter="fade">
                                      <p:cBhvr>
                                        <p:cTn id="158" dur="500"/>
                                        <p:tgtEl>
                                          <p:spTgt spid="2">
                                            <p:graphicEl>
                                              <a:dgm id="{96D61A8B-93EB-4554-B73A-2BF2524C33FB}"/>
                                            </p:graphicEl>
                                          </p:spTgt>
                                        </p:tgtEl>
                                      </p:cBhvr>
                                    </p:animEffect>
                                    <p:anim calcmode="lin" valueType="num">
                                      <p:cBhvr>
                                        <p:cTn id="159" dur="500" fill="hold"/>
                                        <p:tgtEl>
                                          <p:spTgt spid="2">
                                            <p:graphicEl>
                                              <a:dgm id="{96D61A8B-93EB-4554-B73A-2BF2524C33FB}"/>
                                            </p:graphicEl>
                                          </p:spTgt>
                                        </p:tgtEl>
                                        <p:attrNameLst>
                                          <p:attrName>ppt_x</p:attrName>
                                        </p:attrNameLst>
                                      </p:cBhvr>
                                      <p:tavLst>
                                        <p:tav tm="0">
                                          <p:val>
                                            <p:fltVal val="0.5"/>
                                          </p:val>
                                        </p:tav>
                                        <p:tav tm="100000">
                                          <p:val>
                                            <p:strVal val="#ppt_x"/>
                                          </p:val>
                                        </p:tav>
                                      </p:tavLst>
                                    </p:anim>
                                    <p:anim calcmode="lin" valueType="num">
                                      <p:cBhvr>
                                        <p:cTn id="160" dur="500" fill="hold"/>
                                        <p:tgtEl>
                                          <p:spTgt spid="2">
                                            <p:graphicEl>
                                              <a:dgm id="{96D61A8B-93EB-4554-B73A-2BF2524C33FB}"/>
                                            </p:graphicEl>
                                          </p:spTgt>
                                        </p:tgtEl>
                                        <p:attrNameLst>
                                          <p:attrName>ppt_y</p:attrName>
                                        </p:attrNameLst>
                                      </p:cBhvr>
                                      <p:tavLst>
                                        <p:tav tm="0">
                                          <p:val>
                                            <p:fltVal val="0.5"/>
                                          </p:val>
                                        </p:tav>
                                        <p:tav tm="100000">
                                          <p:val>
                                            <p:strVal val="#ppt_y"/>
                                          </p:val>
                                        </p:tav>
                                      </p:tavLst>
                                    </p:anim>
                                  </p:childTnLst>
                                </p:cTn>
                              </p:par>
                              <p:par>
                                <p:cTn id="161" presetID="53" presetClass="entr" presetSubtype="528" fill="hold" grpId="0" nodeType="withEffect">
                                  <p:stCondLst>
                                    <p:cond delay="0"/>
                                  </p:stCondLst>
                                  <p:childTnLst>
                                    <p:set>
                                      <p:cBhvr>
                                        <p:cTn id="162" dur="1" fill="hold">
                                          <p:stCondLst>
                                            <p:cond delay="0"/>
                                          </p:stCondLst>
                                        </p:cTn>
                                        <p:tgtEl>
                                          <p:spTgt spid="2">
                                            <p:graphicEl>
                                              <a:dgm id="{42ED99A7-8107-4B56-B369-BA7DC18CFBA0}"/>
                                            </p:graphicEl>
                                          </p:spTgt>
                                        </p:tgtEl>
                                        <p:attrNameLst>
                                          <p:attrName>style.visibility</p:attrName>
                                        </p:attrNameLst>
                                      </p:cBhvr>
                                      <p:to>
                                        <p:strVal val="visible"/>
                                      </p:to>
                                    </p:set>
                                    <p:anim calcmode="lin" valueType="num">
                                      <p:cBhvr>
                                        <p:cTn id="163" dur="500" fill="hold"/>
                                        <p:tgtEl>
                                          <p:spTgt spid="2">
                                            <p:graphicEl>
                                              <a:dgm id="{42ED99A7-8107-4B56-B369-BA7DC18CFBA0}"/>
                                            </p:graphicEl>
                                          </p:spTgt>
                                        </p:tgtEl>
                                        <p:attrNameLst>
                                          <p:attrName>ppt_w</p:attrName>
                                        </p:attrNameLst>
                                      </p:cBhvr>
                                      <p:tavLst>
                                        <p:tav tm="0">
                                          <p:val>
                                            <p:fltVal val="0"/>
                                          </p:val>
                                        </p:tav>
                                        <p:tav tm="100000">
                                          <p:val>
                                            <p:strVal val="#ppt_w"/>
                                          </p:val>
                                        </p:tav>
                                      </p:tavLst>
                                    </p:anim>
                                    <p:anim calcmode="lin" valueType="num">
                                      <p:cBhvr>
                                        <p:cTn id="164" dur="500" fill="hold"/>
                                        <p:tgtEl>
                                          <p:spTgt spid="2">
                                            <p:graphicEl>
                                              <a:dgm id="{42ED99A7-8107-4B56-B369-BA7DC18CFBA0}"/>
                                            </p:graphicEl>
                                          </p:spTgt>
                                        </p:tgtEl>
                                        <p:attrNameLst>
                                          <p:attrName>ppt_h</p:attrName>
                                        </p:attrNameLst>
                                      </p:cBhvr>
                                      <p:tavLst>
                                        <p:tav tm="0">
                                          <p:val>
                                            <p:fltVal val="0"/>
                                          </p:val>
                                        </p:tav>
                                        <p:tav tm="100000">
                                          <p:val>
                                            <p:strVal val="#ppt_h"/>
                                          </p:val>
                                        </p:tav>
                                      </p:tavLst>
                                    </p:anim>
                                    <p:animEffect transition="in" filter="fade">
                                      <p:cBhvr>
                                        <p:cTn id="165" dur="500"/>
                                        <p:tgtEl>
                                          <p:spTgt spid="2">
                                            <p:graphicEl>
                                              <a:dgm id="{42ED99A7-8107-4B56-B369-BA7DC18CFBA0}"/>
                                            </p:graphicEl>
                                          </p:spTgt>
                                        </p:tgtEl>
                                      </p:cBhvr>
                                    </p:animEffect>
                                    <p:anim calcmode="lin" valueType="num">
                                      <p:cBhvr>
                                        <p:cTn id="166" dur="500" fill="hold"/>
                                        <p:tgtEl>
                                          <p:spTgt spid="2">
                                            <p:graphicEl>
                                              <a:dgm id="{42ED99A7-8107-4B56-B369-BA7DC18CFBA0}"/>
                                            </p:graphicEl>
                                          </p:spTgt>
                                        </p:tgtEl>
                                        <p:attrNameLst>
                                          <p:attrName>ppt_x</p:attrName>
                                        </p:attrNameLst>
                                      </p:cBhvr>
                                      <p:tavLst>
                                        <p:tav tm="0">
                                          <p:val>
                                            <p:fltVal val="0.5"/>
                                          </p:val>
                                        </p:tav>
                                        <p:tav tm="100000">
                                          <p:val>
                                            <p:strVal val="#ppt_x"/>
                                          </p:val>
                                        </p:tav>
                                      </p:tavLst>
                                    </p:anim>
                                    <p:anim calcmode="lin" valueType="num">
                                      <p:cBhvr>
                                        <p:cTn id="167" dur="500" fill="hold"/>
                                        <p:tgtEl>
                                          <p:spTgt spid="2">
                                            <p:graphicEl>
                                              <a:dgm id="{42ED99A7-8107-4B56-B369-BA7DC18CFBA0}"/>
                                            </p:graphicEl>
                                          </p:spTgt>
                                        </p:tgtEl>
                                        <p:attrNameLst>
                                          <p:attrName>ppt_y</p:attrName>
                                        </p:attrNameLst>
                                      </p:cBhvr>
                                      <p:tavLst>
                                        <p:tav tm="0">
                                          <p:val>
                                            <p:fltVal val="0.5"/>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53" presetClass="entr" presetSubtype="528" fill="hold" grpId="0" nodeType="clickEffect">
                                  <p:stCondLst>
                                    <p:cond delay="0"/>
                                  </p:stCondLst>
                                  <p:childTnLst>
                                    <p:set>
                                      <p:cBhvr>
                                        <p:cTn id="171" dur="1" fill="hold">
                                          <p:stCondLst>
                                            <p:cond delay="0"/>
                                          </p:stCondLst>
                                        </p:cTn>
                                        <p:tgtEl>
                                          <p:spTgt spid="2">
                                            <p:graphicEl>
                                              <a:dgm id="{C06AF406-4B14-40C6-9E33-B8582148E012}"/>
                                            </p:graphicEl>
                                          </p:spTgt>
                                        </p:tgtEl>
                                        <p:attrNameLst>
                                          <p:attrName>style.visibility</p:attrName>
                                        </p:attrNameLst>
                                      </p:cBhvr>
                                      <p:to>
                                        <p:strVal val="visible"/>
                                      </p:to>
                                    </p:set>
                                    <p:anim calcmode="lin" valueType="num">
                                      <p:cBhvr>
                                        <p:cTn id="172" dur="500" fill="hold"/>
                                        <p:tgtEl>
                                          <p:spTgt spid="2">
                                            <p:graphicEl>
                                              <a:dgm id="{C06AF406-4B14-40C6-9E33-B8582148E012}"/>
                                            </p:graphicEl>
                                          </p:spTgt>
                                        </p:tgtEl>
                                        <p:attrNameLst>
                                          <p:attrName>ppt_w</p:attrName>
                                        </p:attrNameLst>
                                      </p:cBhvr>
                                      <p:tavLst>
                                        <p:tav tm="0">
                                          <p:val>
                                            <p:fltVal val="0"/>
                                          </p:val>
                                        </p:tav>
                                        <p:tav tm="100000">
                                          <p:val>
                                            <p:strVal val="#ppt_w"/>
                                          </p:val>
                                        </p:tav>
                                      </p:tavLst>
                                    </p:anim>
                                    <p:anim calcmode="lin" valueType="num">
                                      <p:cBhvr>
                                        <p:cTn id="173" dur="500" fill="hold"/>
                                        <p:tgtEl>
                                          <p:spTgt spid="2">
                                            <p:graphicEl>
                                              <a:dgm id="{C06AF406-4B14-40C6-9E33-B8582148E012}"/>
                                            </p:graphicEl>
                                          </p:spTgt>
                                        </p:tgtEl>
                                        <p:attrNameLst>
                                          <p:attrName>ppt_h</p:attrName>
                                        </p:attrNameLst>
                                      </p:cBhvr>
                                      <p:tavLst>
                                        <p:tav tm="0">
                                          <p:val>
                                            <p:fltVal val="0"/>
                                          </p:val>
                                        </p:tav>
                                        <p:tav tm="100000">
                                          <p:val>
                                            <p:strVal val="#ppt_h"/>
                                          </p:val>
                                        </p:tav>
                                      </p:tavLst>
                                    </p:anim>
                                    <p:animEffect transition="in" filter="fade">
                                      <p:cBhvr>
                                        <p:cTn id="174" dur="500"/>
                                        <p:tgtEl>
                                          <p:spTgt spid="2">
                                            <p:graphicEl>
                                              <a:dgm id="{C06AF406-4B14-40C6-9E33-B8582148E012}"/>
                                            </p:graphicEl>
                                          </p:spTgt>
                                        </p:tgtEl>
                                      </p:cBhvr>
                                    </p:animEffect>
                                    <p:anim calcmode="lin" valueType="num">
                                      <p:cBhvr>
                                        <p:cTn id="175" dur="500" fill="hold"/>
                                        <p:tgtEl>
                                          <p:spTgt spid="2">
                                            <p:graphicEl>
                                              <a:dgm id="{C06AF406-4B14-40C6-9E33-B8582148E012}"/>
                                            </p:graphicEl>
                                          </p:spTgt>
                                        </p:tgtEl>
                                        <p:attrNameLst>
                                          <p:attrName>ppt_x</p:attrName>
                                        </p:attrNameLst>
                                      </p:cBhvr>
                                      <p:tavLst>
                                        <p:tav tm="0">
                                          <p:val>
                                            <p:fltVal val="0.5"/>
                                          </p:val>
                                        </p:tav>
                                        <p:tav tm="100000">
                                          <p:val>
                                            <p:strVal val="#ppt_x"/>
                                          </p:val>
                                        </p:tav>
                                      </p:tavLst>
                                    </p:anim>
                                    <p:anim calcmode="lin" valueType="num">
                                      <p:cBhvr>
                                        <p:cTn id="176" dur="500" fill="hold"/>
                                        <p:tgtEl>
                                          <p:spTgt spid="2">
                                            <p:graphicEl>
                                              <a:dgm id="{C06AF406-4B14-40C6-9E33-B8582148E012}"/>
                                            </p:graphicEl>
                                          </p:spTgt>
                                        </p:tgtEl>
                                        <p:attrNameLst>
                                          <p:attrName>ppt_y</p:attrName>
                                        </p:attrNameLst>
                                      </p:cBhvr>
                                      <p:tavLst>
                                        <p:tav tm="0">
                                          <p:val>
                                            <p:fltVal val="0.5"/>
                                          </p:val>
                                        </p:tav>
                                        <p:tav tm="100000">
                                          <p:val>
                                            <p:strVal val="#ppt_y"/>
                                          </p:val>
                                        </p:tav>
                                      </p:tavLst>
                                    </p:anim>
                                  </p:childTnLst>
                                </p:cTn>
                              </p:par>
                              <p:par>
                                <p:cTn id="177" presetID="53" presetClass="entr" presetSubtype="528" fill="hold" grpId="0" nodeType="withEffect">
                                  <p:stCondLst>
                                    <p:cond delay="0"/>
                                  </p:stCondLst>
                                  <p:childTnLst>
                                    <p:set>
                                      <p:cBhvr>
                                        <p:cTn id="178" dur="1" fill="hold">
                                          <p:stCondLst>
                                            <p:cond delay="0"/>
                                          </p:stCondLst>
                                        </p:cTn>
                                        <p:tgtEl>
                                          <p:spTgt spid="2">
                                            <p:graphicEl>
                                              <a:dgm id="{FE707ABA-DF86-4213-A5A0-AB2F4F4789B1}"/>
                                            </p:graphicEl>
                                          </p:spTgt>
                                        </p:tgtEl>
                                        <p:attrNameLst>
                                          <p:attrName>style.visibility</p:attrName>
                                        </p:attrNameLst>
                                      </p:cBhvr>
                                      <p:to>
                                        <p:strVal val="visible"/>
                                      </p:to>
                                    </p:set>
                                    <p:anim calcmode="lin" valueType="num">
                                      <p:cBhvr>
                                        <p:cTn id="179" dur="500" fill="hold"/>
                                        <p:tgtEl>
                                          <p:spTgt spid="2">
                                            <p:graphicEl>
                                              <a:dgm id="{FE707ABA-DF86-4213-A5A0-AB2F4F4789B1}"/>
                                            </p:graphicEl>
                                          </p:spTgt>
                                        </p:tgtEl>
                                        <p:attrNameLst>
                                          <p:attrName>ppt_w</p:attrName>
                                        </p:attrNameLst>
                                      </p:cBhvr>
                                      <p:tavLst>
                                        <p:tav tm="0">
                                          <p:val>
                                            <p:fltVal val="0"/>
                                          </p:val>
                                        </p:tav>
                                        <p:tav tm="100000">
                                          <p:val>
                                            <p:strVal val="#ppt_w"/>
                                          </p:val>
                                        </p:tav>
                                      </p:tavLst>
                                    </p:anim>
                                    <p:anim calcmode="lin" valueType="num">
                                      <p:cBhvr>
                                        <p:cTn id="180" dur="500" fill="hold"/>
                                        <p:tgtEl>
                                          <p:spTgt spid="2">
                                            <p:graphicEl>
                                              <a:dgm id="{FE707ABA-DF86-4213-A5A0-AB2F4F4789B1}"/>
                                            </p:graphicEl>
                                          </p:spTgt>
                                        </p:tgtEl>
                                        <p:attrNameLst>
                                          <p:attrName>ppt_h</p:attrName>
                                        </p:attrNameLst>
                                      </p:cBhvr>
                                      <p:tavLst>
                                        <p:tav tm="0">
                                          <p:val>
                                            <p:fltVal val="0"/>
                                          </p:val>
                                        </p:tav>
                                        <p:tav tm="100000">
                                          <p:val>
                                            <p:strVal val="#ppt_h"/>
                                          </p:val>
                                        </p:tav>
                                      </p:tavLst>
                                    </p:anim>
                                    <p:animEffect transition="in" filter="fade">
                                      <p:cBhvr>
                                        <p:cTn id="181" dur="500"/>
                                        <p:tgtEl>
                                          <p:spTgt spid="2">
                                            <p:graphicEl>
                                              <a:dgm id="{FE707ABA-DF86-4213-A5A0-AB2F4F4789B1}"/>
                                            </p:graphicEl>
                                          </p:spTgt>
                                        </p:tgtEl>
                                      </p:cBhvr>
                                    </p:animEffect>
                                    <p:anim calcmode="lin" valueType="num">
                                      <p:cBhvr>
                                        <p:cTn id="182" dur="500" fill="hold"/>
                                        <p:tgtEl>
                                          <p:spTgt spid="2">
                                            <p:graphicEl>
                                              <a:dgm id="{FE707ABA-DF86-4213-A5A0-AB2F4F4789B1}"/>
                                            </p:graphicEl>
                                          </p:spTgt>
                                        </p:tgtEl>
                                        <p:attrNameLst>
                                          <p:attrName>ppt_x</p:attrName>
                                        </p:attrNameLst>
                                      </p:cBhvr>
                                      <p:tavLst>
                                        <p:tav tm="0">
                                          <p:val>
                                            <p:fltVal val="0.5"/>
                                          </p:val>
                                        </p:tav>
                                        <p:tav tm="100000">
                                          <p:val>
                                            <p:strVal val="#ppt_x"/>
                                          </p:val>
                                        </p:tav>
                                      </p:tavLst>
                                    </p:anim>
                                    <p:anim calcmode="lin" valueType="num">
                                      <p:cBhvr>
                                        <p:cTn id="183" dur="500" fill="hold"/>
                                        <p:tgtEl>
                                          <p:spTgt spid="2">
                                            <p:graphicEl>
                                              <a:dgm id="{FE707ABA-DF86-4213-A5A0-AB2F4F4789B1}"/>
                                            </p:graphicEl>
                                          </p:spTgt>
                                        </p:tgtEl>
                                        <p:attrNameLst>
                                          <p:attrName>ppt_y</p:attrName>
                                        </p:attrNameLst>
                                      </p:cBhvr>
                                      <p:tavLst>
                                        <p:tav tm="0">
                                          <p:val>
                                            <p:fltVal val="0.5"/>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53" presetClass="entr" presetSubtype="528" fill="hold" grpId="0" nodeType="clickEffect">
                                  <p:stCondLst>
                                    <p:cond delay="0"/>
                                  </p:stCondLst>
                                  <p:childTnLst>
                                    <p:set>
                                      <p:cBhvr>
                                        <p:cTn id="187" dur="1" fill="hold">
                                          <p:stCondLst>
                                            <p:cond delay="0"/>
                                          </p:stCondLst>
                                        </p:cTn>
                                        <p:tgtEl>
                                          <p:spTgt spid="2">
                                            <p:graphicEl>
                                              <a:dgm id="{0FEB24B2-FC00-427A-8726-FB0F4770CDC7}"/>
                                            </p:graphicEl>
                                          </p:spTgt>
                                        </p:tgtEl>
                                        <p:attrNameLst>
                                          <p:attrName>style.visibility</p:attrName>
                                        </p:attrNameLst>
                                      </p:cBhvr>
                                      <p:to>
                                        <p:strVal val="visible"/>
                                      </p:to>
                                    </p:set>
                                    <p:anim calcmode="lin" valueType="num">
                                      <p:cBhvr>
                                        <p:cTn id="188" dur="500" fill="hold"/>
                                        <p:tgtEl>
                                          <p:spTgt spid="2">
                                            <p:graphicEl>
                                              <a:dgm id="{0FEB24B2-FC00-427A-8726-FB0F4770CDC7}"/>
                                            </p:graphicEl>
                                          </p:spTgt>
                                        </p:tgtEl>
                                        <p:attrNameLst>
                                          <p:attrName>ppt_w</p:attrName>
                                        </p:attrNameLst>
                                      </p:cBhvr>
                                      <p:tavLst>
                                        <p:tav tm="0">
                                          <p:val>
                                            <p:fltVal val="0"/>
                                          </p:val>
                                        </p:tav>
                                        <p:tav tm="100000">
                                          <p:val>
                                            <p:strVal val="#ppt_w"/>
                                          </p:val>
                                        </p:tav>
                                      </p:tavLst>
                                    </p:anim>
                                    <p:anim calcmode="lin" valueType="num">
                                      <p:cBhvr>
                                        <p:cTn id="189" dur="500" fill="hold"/>
                                        <p:tgtEl>
                                          <p:spTgt spid="2">
                                            <p:graphicEl>
                                              <a:dgm id="{0FEB24B2-FC00-427A-8726-FB0F4770CDC7}"/>
                                            </p:graphicEl>
                                          </p:spTgt>
                                        </p:tgtEl>
                                        <p:attrNameLst>
                                          <p:attrName>ppt_h</p:attrName>
                                        </p:attrNameLst>
                                      </p:cBhvr>
                                      <p:tavLst>
                                        <p:tav tm="0">
                                          <p:val>
                                            <p:fltVal val="0"/>
                                          </p:val>
                                        </p:tav>
                                        <p:tav tm="100000">
                                          <p:val>
                                            <p:strVal val="#ppt_h"/>
                                          </p:val>
                                        </p:tav>
                                      </p:tavLst>
                                    </p:anim>
                                    <p:animEffect transition="in" filter="fade">
                                      <p:cBhvr>
                                        <p:cTn id="190" dur="500"/>
                                        <p:tgtEl>
                                          <p:spTgt spid="2">
                                            <p:graphicEl>
                                              <a:dgm id="{0FEB24B2-FC00-427A-8726-FB0F4770CDC7}"/>
                                            </p:graphicEl>
                                          </p:spTgt>
                                        </p:tgtEl>
                                      </p:cBhvr>
                                    </p:animEffect>
                                    <p:anim calcmode="lin" valueType="num">
                                      <p:cBhvr>
                                        <p:cTn id="191" dur="500" fill="hold"/>
                                        <p:tgtEl>
                                          <p:spTgt spid="2">
                                            <p:graphicEl>
                                              <a:dgm id="{0FEB24B2-FC00-427A-8726-FB0F4770CDC7}"/>
                                            </p:graphicEl>
                                          </p:spTgt>
                                        </p:tgtEl>
                                        <p:attrNameLst>
                                          <p:attrName>ppt_x</p:attrName>
                                        </p:attrNameLst>
                                      </p:cBhvr>
                                      <p:tavLst>
                                        <p:tav tm="0">
                                          <p:val>
                                            <p:fltVal val="0.5"/>
                                          </p:val>
                                        </p:tav>
                                        <p:tav tm="100000">
                                          <p:val>
                                            <p:strVal val="#ppt_x"/>
                                          </p:val>
                                        </p:tav>
                                      </p:tavLst>
                                    </p:anim>
                                    <p:anim calcmode="lin" valueType="num">
                                      <p:cBhvr>
                                        <p:cTn id="192" dur="500" fill="hold"/>
                                        <p:tgtEl>
                                          <p:spTgt spid="2">
                                            <p:graphicEl>
                                              <a:dgm id="{0FEB24B2-FC00-427A-8726-FB0F4770CDC7}"/>
                                            </p:graphicEl>
                                          </p:spTgt>
                                        </p:tgtEl>
                                        <p:attrNameLst>
                                          <p:attrName>ppt_y</p:attrName>
                                        </p:attrNameLst>
                                      </p:cBhvr>
                                      <p:tavLst>
                                        <p:tav tm="0">
                                          <p:val>
                                            <p:fltVal val="0.5"/>
                                          </p:val>
                                        </p:tav>
                                        <p:tav tm="100000">
                                          <p:val>
                                            <p:strVal val="#ppt_y"/>
                                          </p:val>
                                        </p:tav>
                                      </p:tavLst>
                                    </p:anim>
                                  </p:childTnLst>
                                </p:cTn>
                              </p:par>
                              <p:par>
                                <p:cTn id="193" presetID="53" presetClass="entr" presetSubtype="528" fill="hold" grpId="0" nodeType="withEffect">
                                  <p:stCondLst>
                                    <p:cond delay="0"/>
                                  </p:stCondLst>
                                  <p:childTnLst>
                                    <p:set>
                                      <p:cBhvr>
                                        <p:cTn id="194" dur="1" fill="hold">
                                          <p:stCondLst>
                                            <p:cond delay="0"/>
                                          </p:stCondLst>
                                        </p:cTn>
                                        <p:tgtEl>
                                          <p:spTgt spid="2">
                                            <p:graphicEl>
                                              <a:dgm id="{AEEF0A4A-84B2-4C88-A8B3-4808080E6FE8}"/>
                                            </p:graphicEl>
                                          </p:spTgt>
                                        </p:tgtEl>
                                        <p:attrNameLst>
                                          <p:attrName>style.visibility</p:attrName>
                                        </p:attrNameLst>
                                      </p:cBhvr>
                                      <p:to>
                                        <p:strVal val="visible"/>
                                      </p:to>
                                    </p:set>
                                    <p:anim calcmode="lin" valueType="num">
                                      <p:cBhvr>
                                        <p:cTn id="195" dur="500" fill="hold"/>
                                        <p:tgtEl>
                                          <p:spTgt spid="2">
                                            <p:graphicEl>
                                              <a:dgm id="{AEEF0A4A-84B2-4C88-A8B3-4808080E6FE8}"/>
                                            </p:graphicEl>
                                          </p:spTgt>
                                        </p:tgtEl>
                                        <p:attrNameLst>
                                          <p:attrName>ppt_w</p:attrName>
                                        </p:attrNameLst>
                                      </p:cBhvr>
                                      <p:tavLst>
                                        <p:tav tm="0">
                                          <p:val>
                                            <p:fltVal val="0"/>
                                          </p:val>
                                        </p:tav>
                                        <p:tav tm="100000">
                                          <p:val>
                                            <p:strVal val="#ppt_w"/>
                                          </p:val>
                                        </p:tav>
                                      </p:tavLst>
                                    </p:anim>
                                    <p:anim calcmode="lin" valueType="num">
                                      <p:cBhvr>
                                        <p:cTn id="196" dur="500" fill="hold"/>
                                        <p:tgtEl>
                                          <p:spTgt spid="2">
                                            <p:graphicEl>
                                              <a:dgm id="{AEEF0A4A-84B2-4C88-A8B3-4808080E6FE8}"/>
                                            </p:graphicEl>
                                          </p:spTgt>
                                        </p:tgtEl>
                                        <p:attrNameLst>
                                          <p:attrName>ppt_h</p:attrName>
                                        </p:attrNameLst>
                                      </p:cBhvr>
                                      <p:tavLst>
                                        <p:tav tm="0">
                                          <p:val>
                                            <p:fltVal val="0"/>
                                          </p:val>
                                        </p:tav>
                                        <p:tav tm="100000">
                                          <p:val>
                                            <p:strVal val="#ppt_h"/>
                                          </p:val>
                                        </p:tav>
                                      </p:tavLst>
                                    </p:anim>
                                    <p:animEffect transition="in" filter="fade">
                                      <p:cBhvr>
                                        <p:cTn id="197" dur="500"/>
                                        <p:tgtEl>
                                          <p:spTgt spid="2">
                                            <p:graphicEl>
                                              <a:dgm id="{AEEF0A4A-84B2-4C88-A8B3-4808080E6FE8}"/>
                                            </p:graphicEl>
                                          </p:spTgt>
                                        </p:tgtEl>
                                      </p:cBhvr>
                                    </p:animEffect>
                                    <p:anim calcmode="lin" valueType="num">
                                      <p:cBhvr>
                                        <p:cTn id="198" dur="500" fill="hold"/>
                                        <p:tgtEl>
                                          <p:spTgt spid="2">
                                            <p:graphicEl>
                                              <a:dgm id="{AEEF0A4A-84B2-4C88-A8B3-4808080E6FE8}"/>
                                            </p:graphicEl>
                                          </p:spTgt>
                                        </p:tgtEl>
                                        <p:attrNameLst>
                                          <p:attrName>ppt_x</p:attrName>
                                        </p:attrNameLst>
                                      </p:cBhvr>
                                      <p:tavLst>
                                        <p:tav tm="0">
                                          <p:val>
                                            <p:fltVal val="0.5"/>
                                          </p:val>
                                        </p:tav>
                                        <p:tav tm="100000">
                                          <p:val>
                                            <p:strVal val="#ppt_x"/>
                                          </p:val>
                                        </p:tav>
                                      </p:tavLst>
                                    </p:anim>
                                    <p:anim calcmode="lin" valueType="num">
                                      <p:cBhvr>
                                        <p:cTn id="199" dur="500" fill="hold"/>
                                        <p:tgtEl>
                                          <p:spTgt spid="2">
                                            <p:graphicEl>
                                              <a:dgm id="{AEEF0A4A-84B2-4C88-A8B3-4808080E6FE8}"/>
                                            </p:graphicEl>
                                          </p:spTgt>
                                        </p:tgtEl>
                                        <p:attrNameLst>
                                          <p:attrName>ppt_y</p:attrName>
                                        </p:attrNameLst>
                                      </p:cBhvr>
                                      <p:tavLst>
                                        <p:tav tm="0">
                                          <p:val>
                                            <p:fltVal val="0.5"/>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53" presetClass="entr" presetSubtype="528" fill="hold" grpId="0" nodeType="clickEffect">
                                  <p:stCondLst>
                                    <p:cond delay="0"/>
                                  </p:stCondLst>
                                  <p:childTnLst>
                                    <p:set>
                                      <p:cBhvr>
                                        <p:cTn id="203" dur="1" fill="hold">
                                          <p:stCondLst>
                                            <p:cond delay="0"/>
                                          </p:stCondLst>
                                        </p:cTn>
                                        <p:tgtEl>
                                          <p:spTgt spid="2">
                                            <p:graphicEl>
                                              <a:dgm id="{23D410F9-38BA-4E6C-A403-BC66A2A410F0}"/>
                                            </p:graphicEl>
                                          </p:spTgt>
                                        </p:tgtEl>
                                        <p:attrNameLst>
                                          <p:attrName>style.visibility</p:attrName>
                                        </p:attrNameLst>
                                      </p:cBhvr>
                                      <p:to>
                                        <p:strVal val="visible"/>
                                      </p:to>
                                    </p:set>
                                    <p:anim calcmode="lin" valueType="num">
                                      <p:cBhvr>
                                        <p:cTn id="204" dur="500" fill="hold"/>
                                        <p:tgtEl>
                                          <p:spTgt spid="2">
                                            <p:graphicEl>
                                              <a:dgm id="{23D410F9-38BA-4E6C-A403-BC66A2A410F0}"/>
                                            </p:graphicEl>
                                          </p:spTgt>
                                        </p:tgtEl>
                                        <p:attrNameLst>
                                          <p:attrName>ppt_w</p:attrName>
                                        </p:attrNameLst>
                                      </p:cBhvr>
                                      <p:tavLst>
                                        <p:tav tm="0">
                                          <p:val>
                                            <p:fltVal val="0"/>
                                          </p:val>
                                        </p:tav>
                                        <p:tav tm="100000">
                                          <p:val>
                                            <p:strVal val="#ppt_w"/>
                                          </p:val>
                                        </p:tav>
                                      </p:tavLst>
                                    </p:anim>
                                    <p:anim calcmode="lin" valueType="num">
                                      <p:cBhvr>
                                        <p:cTn id="205" dur="500" fill="hold"/>
                                        <p:tgtEl>
                                          <p:spTgt spid="2">
                                            <p:graphicEl>
                                              <a:dgm id="{23D410F9-38BA-4E6C-A403-BC66A2A410F0}"/>
                                            </p:graphicEl>
                                          </p:spTgt>
                                        </p:tgtEl>
                                        <p:attrNameLst>
                                          <p:attrName>ppt_h</p:attrName>
                                        </p:attrNameLst>
                                      </p:cBhvr>
                                      <p:tavLst>
                                        <p:tav tm="0">
                                          <p:val>
                                            <p:fltVal val="0"/>
                                          </p:val>
                                        </p:tav>
                                        <p:tav tm="100000">
                                          <p:val>
                                            <p:strVal val="#ppt_h"/>
                                          </p:val>
                                        </p:tav>
                                      </p:tavLst>
                                    </p:anim>
                                    <p:animEffect transition="in" filter="fade">
                                      <p:cBhvr>
                                        <p:cTn id="206" dur="500"/>
                                        <p:tgtEl>
                                          <p:spTgt spid="2">
                                            <p:graphicEl>
                                              <a:dgm id="{23D410F9-38BA-4E6C-A403-BC66A2A410F0}"/>
                                            </p:graphicEl>
                                          </p:spTgt>
                                        </p:tgtEl>
                                      </p:cBhvr>
                                    </p:animEffect>
                                    <p:anim calcmode="lin" valueType="num">
                                      <p:cBhvr>
                                        <p:cTn id="207" dur="500" fill="hold"/>
                                        <p:tgtEl>
                                          <p:spTgt spid="2">
                                            <p:graphicEl>
                                              <a:dgm id="{23D410F9-38BA-4E6C-A403-BC66A2A410F0}"/>
                                            </p:graphicEl>
                                          </p:spTgt>
                                        </p:tgtEl>
                                        <p:attrNameLst>
                                          <p:attrName>ppt_x</p:attrName>
                                        </p:attrNameLst>
                                      </p:cBhvr>
                                      <p:tavLst>
                                        <p:tav tm="0">
                                          <p:val>
                                            <p:fltVal val="0.5"/>
                                          </p:val>
                                        </p:tav>
                                        <p:tav tm="100000">
                                          <p:val>
                                            <p:strVal val="#ppt_x"/>
                                          </p:val>
                                        </p:tav>
                                      </p:tavLst>
                                    </p:anim>
                                    <p:anim calcmode="lin" valueType="num">
                                      <p:cBhvr>
                                        <p:cTn id="208" dur="500" fill="hold"/>
                                        <p:tgtEl>
                                          <p:spTgt spid="2">
                                            <p:graphicEl>
                                              <a:dgm id="{23D410F9-38BA-4E6C-A403-BC66A2A410F0}"/>
                                            </p:graphicEl>
                                          </p:spTgt>
                                        </p:tgtEl>
                                        <p:attrNameLst>
                                          <p:attrName>ppt_y</p:attrName>
                                        </p:attrNameLst>
                                      </p:cBhvr>
                                      <p:tavLst>
                                        <p:tav tm="0">
                                          <p:val>
                                            <p:fltVal val="0.5"/>
                                          </p:val>
                                        </p:tav>
                                        <p:tav tm="100000">
                                          <p:val>
                                            <p:strVal val="#ppt_y"/>
                                          </p:val>
                                        </p:tav>
                                      </p:tavLst>
                                    </p:anim>
                                  </p:childTnLst>
                                </p:cTn>
                              </p:par>
                              <p:par>
                                <p:cTn id="209" presetID="53" presetClass="entr" presetSubtype="528" fill="hold" grpId="0" nodeType="withEffect">
                                  <p:stCondLst>
                                    <p:cond delay="0"/>
                                  </p:stCondLst>
                                  <p:childTnLst>
                                    <p:set>
                                      <p:cBhvr>
                                        <p:cTn id="210" dur="1" fill="hold">
                                          <p:stCondLst>
                                            <p:cond delay="0"/>
                                          </p:stCondLst>
                                        </p:cTn>
                                        <p:tgtEl>
                                          <p:spTgt spid="2">
                                            <p:graphicEl>
                                              <a:dgm id="{35A015F5-4AE6-4EAD-BD33-2682AF2962E5}"/>
                                            </p:graphicEl>
                                          </p:spTgt>
                                        </p:tgtEl>
                                        <p:attrNameLst>
                                          <p:attrName>style.visibility</p:attrName>
                                        </p:attrNameLst>
                                      </p:cBhvr>
                                      <p:to>
                                        <p:strVal val="visible"/>
                                      </p:to>
                                    </p:set>
                                    <p:anim calcmode="lin" valueType="num">
                                      <p:cBhvr>
                                        <p:cTn id="211" dur="500" fill="hold"/>
                                        <p:tgtEl>
                                          <p:spTgt spid="2">
                                            <p:graphicEl>
                                              <a:dgm id="{35A015F5-4AE6-4EAD-BD33-2682AF2962E5}"/>
                                            </p:graphicEl>
                                          </p:spTgt>
                                        </p:tgtEl>
                                        <p:attrNameLst>
                                          <p:attrName>ppt_w</p:attrName>
                                        </p:attrNameLst>
                                      </p:cBhvr>
                                      <p:tavLst>
                                        <p:tav tm="0">
                                          <p:val>
                                            <p:fltVal val="0"/>
                                          </p:val>
                                        </p:tav>
                                        <p:tav tm="100000">
                                          <p:val>
                                            <p:strVal val="#ppt_w"/>
                                          </p:val>
                                        </p:tav>
                                      </p:tavLst>
                                    </p:anim>
                                    <p:anim calcmode="lin" valueType="num">
                                      <p:cBhvr>
                                        <p:cTn id="212" dur="500" fill="hold"/>
                                        <p:tgtEl>
                                          <p:spTgt spid="2">
                                            <p:graphicEl>
                                              <a:dgm id="{35A015F5-4AE6-4EAD-BD33-2682AF2962E5}"/>
                                            </p:graphicEl>
                                          </p:spTgt>
                                        </p:tgtEl>
                                        <p:attrNameLst>
                                          <p:attrName>ppt_h</p:attrName>
                                        </p:attrNameLst>
                                      </p:cBhvr>
                                      <p:tavLst>
                                        <p:tav tm="0">
                                          <p:val>
                                            <p:fltVal val="0"/>
                                          </p:val>
                                        </p:tav>
                                        <p:tav tm="100000">
                                          <p:val>
                                            <p:strVal val="#ppt_h"/>
                                          </p:val>
                                        </p:tav>
                                      </p:tavLst>
                                    </p:anim>
                                    <p:animEffect transition="in" filter="fade">
                                      <p:cBhvr>
                                        <p:cTn id="213" dur="500"/>
                                        <p:tgtEl>
                                          <p:spTgt spid="2">
                                            <p:graphicEl>
                                              <a:dgm id="{35A015F5-4AE6-4EAD-BD33-2682AF2962E5}"/>
                                            </p:graphicEl>
                                          </p:spTgt>
                                        </p:tgtEl>
                                      </p:cBhvr>
                                    </p:animEffect>
                                    <p:anim calcmode="lin" valueType="num">
                                      <p:cBhvr>
                                        <p:cTn id="214" dur="500" fill="hold"/>
                                        <p:tgtEl>
                                          <p:spTgt spid="2">
                                            <p:graphicEl>
                                              <a:dgm id="{35A015F5-4AE6-4EAD-BD33-2682AF2962E5}"/>
                                            </p:graphicEl>
                                          </p:spTgt>
                                        </p:tgtEl>
                                        <p:attrNameLst>
                                          <p:attrName>ppt_x</p:attrName>
                                        </p:attrNameLst>
                                      </p:cBhvr>
                                      <p:tavLst>
                                        <p:tav tm="0">
                                          <p:val>
                                            <p:fltVal val="0.5"/>
                                          </p:val>
                                        </p:tav>
                                        <p:tav tm="100000">
                                          <p:val>
                                            <p:strVal val="#ppt_x"/>
                                          </p:val>
                                        </p:tav>
                                      </p:tavLst>
                                    </p:anim>
                                    <p:anim calcmode="lin" valueType="num">
                                      <p:cBhvr>
                                        <p:cTn id="215" dur="500" fill="hold"/>
                                        <p:tgtEl>
                                          <p:spTgt spid="2">
                                            <p:graphicEl>
                                              <a:dgm id="{35A015F5-4AE6-4EAD-BD33-2682AF2962E5}"/>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1044</Words>
  <Application>Microsoft Office PowerPoint</Application>
  <PresentationFormat>Panorámica</PresentationFormat>
  <Paragraphs>74</Paragraphs>
  <Slides>15</Slides>
  <Notes>2</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15</vt:i4>
      </vt:variant>
    </vt:vector>
  </HeadingPairs>
  <TitlesOfParts>
    <vt:vector size="22" baseType="lpstr">
      <vt:lpstr>Arial</vt:lpstr>
      <vt:lpstr>Aptos Display</vt:lpstr>
      <vt:lpstr>Aptos</vt:lpstr>
      <vt:lpstr>Gayathri</vt:lpstr>
      <vt:lpstr>Gayathri Thin</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149</cp:revision>
  <dcterms:created xsi:type="dcterms:W3CDTF">2025-08-16T14:54:00Z</dcterms:created>
  <dcterms:modified xsi:type="dcterms:W3CDTF">2025-09-24T19:11:09Z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9E85BB976D2B415FA6DEC80B351DF569_13</vt:lpwstr>
  </property>
  <property fmtid="{D5CDD505-2E9C-101B-9397-08002B2CF9AE}" pid="3" name="KSOProductBuildVer">
    <vt:lpwstr>1033-12.2.0.22549</vt:lpwstr>
  </property>
</Properties>
</file>