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Gayathri Thin" panose="020B0604020202020204" charset="0"/>
      <p:regular r:id="rId12"/>
      <p:bold r:id="rId1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90" y="1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b="1" dirty="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4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latin typeface="Gayathri Thin" panose="00000403000000000000" charset="0"/>
              <a:cs typeface="Gayathri Thin" panose="00000403000000000000" charset="0"/>
            </a:rPr>
            <a:t>ദൈവമായ</a:t>
          </a:r>
          <a:r>
            <a:rPr lang="en-US" altLang="en-US" sz="14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latin typeface="Gayathri Thin" panose="00000403000000000000" charset="0"/>
              <a:cs typeface="Gayathri Thin" panose="00000403000000000000" charset="0"/>
            </a:rPr>
            <a:t>കർത്താവിനെ</a:t>
          </a:r>
          <a:r>
            <a:rPr lang="en-US" altLang="en-US" sz="14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latin typeface="Gayathri Thin" panose="00000403000000000000" charset="0"/>
              <a:cs typeface="Gayathri Thin" panose="00000403000000000000" charset="0"/>
            </a:rPr>
            <a:t>സ്നേഹിക്കാൻ</a:t>
          </a:r>
        </a:p>
      </dgm:t>
    </dgm:pt>
    <dgm:pt modelId="{30A34ACA-EC70-495B-A206-195DEA04CD42}" type="parTrans" cxnId="{D164497F-E99C-40A9-A5AD-8E133D84BCF3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D164497F-E99C-40A9-A5AD-8E133D84BCF3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phldr="0"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ദൈവത്തിലേക്ക്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നയിക്കേണ്ട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തത്വം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സ്നേഹമാണ്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സ്നേഹിച്ചതിനാൽ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സ്നേഹിക്കുന്നു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4:19).</a:t>
          </a:r>
        </a:p>
      </dgm:t>
    </dgm:pt>
    <dgm:pt modelId="{1E99D422-6861-4192-98C5-57833E64C2E8}" type="parTrans" cxnId="{3D19210E-6E78-4AB8-B251-2502CA83FFB5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3D19210E-6E78-4AB8-B251-2502CA83FFB5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അനുസരിച്ചു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നടക്കാൻ</a:t>
          </a:r>
        </a:p>
      </dgm:t>
    </dgm:pt>
    <dgm:pt modelId="{C9B3ACC4-3D83-481C-B877-25872695E37F}" type="parTrans" cxnId="{4060140F-4AA4-45E0-B103-B35E47784476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4060140F-4AA4-45E0-B103-B35E47784476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phldr="0"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ദൈവത്തോടൊപ്പം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നടക്കാൻ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തീരുമാനിക്കുന്നവരിൽ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പ്രതീക്ഷിക്കുന്ന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സൂചിപ്പിക്കുന്നത്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dirty="0">
              <a:latin typeface="Gayathri Thin" panose="00000403000000000000" charset="0"/>
              <a:cs typeface="Gayathri Thin" panose="00000403000000000000" charset="0"/>
            </a:rPr>
            <a:t>ഇങ്ങനെയാണ്</a:t>
          </a:r>
          <a:r>
            <a:rPr lang="en-US" altLang="en-US" sz="15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E202B996-B352-4A99-BE9E-36326B237A75}" type="parTrans" cxnId="{F730056F-2F0A-4452-BD7E-8309FC03DF80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F730056F-2F0A-4452-BD7E-8309FC03DF80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കല്പനകൾ</a:t>
          </a:r>
          <a:r>
            <a:rPr lang="en-US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പാലിക്കാൻ</a:t>
          </a:r>
        </a:p>
      </dgm:t>
    </dgm:pt>
    <dgm:pt modelId="{83A55D10-F329-4F16-9D6A-9FF0427B3BC1}" type="parTrans" cxnId="{31C41F7B-5A3C-496D-9AAD-7CBC57F7AF80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31C41F7B-5A3C-496D-9AAD-7CBC57F7AF80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phldr="0"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ചെയ്ത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കാര്യങ്ങൾ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മനസ്സിലാക്കുന്ന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നന്ദിയുള്ള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ഹൃദയത്തിന്റെ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സ്വാഭാവിക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ഫലമാണ്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922762DE-2A09-43F1-BAD9-6E85F8FC4A8E}" type="parTrans" cxnId="{2EB60626-FAE0-4528-AE4D-33A49F9D15B7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2EB60626-FAE0-4528-AE4D-33A49F9D15B7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8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മുറുകെ</a:t>
          </a:r>
          <a:r>
            <a:rPr lang="en-US" altLang="en-US" sz="18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പിടിക്കാൻ</a:t>
          </a:r>
        </a:p>
      </dgm:t>
    </dgm:pt>
    <dgm:pt modelId="{6CAF384A-F7C3-4323-91AC-EBFF46D4F485}" type="parTrans" cxnId="{69FDC661-F2D6-4644-8E67-FAA47BACFA59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69FDC661-F2D6-4644-8E67-FAA47BACFA59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phldr="0"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ബന്ധത്തെ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തകർക്കാൻ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ശ്രദ്ധാശൈഥില്യത്തെയും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അനുവദിക്കാതെ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latin typeface="Gayathri Thin" panose="00000403000000000000" charset="0"/>
              <a:cs typeface="Gayathri Thin" panose="00000403000000000000" charset="0"/>
            </a:rPr>
            <a:t>പറ്റിനിൽക്കണം</a:t>
          </a:r>
          <a:r>
            <a:rPr lang="en-US" altLang="en-US" sz="1600" b="1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53D46284-274F-4C35-96E7-8A970339CA1A}" type="parTrans" cxnId="{4938083D-DC08-49C9-A5E1-2CEB5688C602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4938083D-DC08-49C9-A5E1-2CEB5688C602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പൂർണ്ണഹൃദയത്തോടും</a:t>
          </a:r>
          <a:r>
            <a:rPr lang="en-US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പൂർണ്ണാത്മാവോടും</a:t>
          </a:r>
          <a:r>
            <a:rPr lang="en-US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കൂടെ</a:t>
          </a:r>
          <a:r>
            <a:rPr lang="en-US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gm:t>
    </dgm:pt>
    <dgm:pt modelId="{28F375CC-F923-493F-88C8-E4B931185842}" type="parTrans" cxnId="{C465CA5F-F574-403E-9F8B-7E0BDA86E80F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C465CA5F-F574-403E-9F8B-7E0BDA86E80F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phldr="0"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സ്രഷ്ടാവിനെ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സ്നേഹത്തോടെ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സേവിക്കുമ്പോഴാണ്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ലക്ഷ്യവും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സംതൃപ്തിയും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സമൃദ്ധമായ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ജീവിതവും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dirty="0">
              <a:latin typeface="Gayathri Thin" panose="00000403000000000000" charset="0"/>
              <a:cs typeface="Gayathri Thin" panose="00000403000000000000" charset="0"/>
            </a:rPr>
            <a:t>ലഭിക്കുന്നത്</a:t>
          </a:r>
          <a:r>
            <a:rPr lang="en-US" altLang="en-US" sz="16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DECBF01C-791D-48EC-9D45-FF210CBBD013}" type="parTrans" cxnId="{D391BB46-406F-46F2-A373-E632F76F1C3B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D391BB46-406F-46F2-A373-E632F76F1C3B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69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Y="297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69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69">
        <dgm:presLayoutVars>
          <dgm:bulletEnabled val="1"/>
        </dgm:presLayoutVars>
      </dgm:prSet>
      <dgm:spPr/>
    </dgm:pt>
  </dgm:ptLst>
  <dgm:cxnLst>
    <dgm:cxn modelId="{C40FE707-5279-4DB7-8CE5-B8CFFB44030B}" type="presOf" srcId="{839C143A-444D-4597-B46E-35364A21E373}" destId="{FD519FE5-B914-40D7-A62D-FAF63777F94E}" srcOrd="0" destOrd="0" presId="urn:microsoft.com/office/officeart/2005/8/layout/vList5"/>
    <dgm:cxn modelId="{0F82070D-3053-4E31-AB1B-1C9426968583}" type="presOf" srcId="{484A6E6C-4694-4270-8D5A-24859B3F1E99}" destId="{403B2A72-F697-4AD8-B0DC-C8437B67AEEC}" srcOrd="0" destOrd="0" presId="urn:microsoft.com/office/officeart/2005/8/layout/vList5"/>
    <dgm:cxn modelId="{3D19210E-6E78-4AB8-B251-2502CA83FFB5}" srcId="{4412D018-DA1A-4B78-A711-3DDBABDA25FD}" destId="{89614AEB-B79C-4F67-ACDD-A61E28FFF31D}" srcOrd="0" destOrd="0" parTransId="{1E99D422-6861-4192-98C5-57833E64C2E8}" sibTransId="{66BE34E0-F113-4043-9F7C-E8C7D5AC877D}"/>
    <dgm:cxn modelId="{4060140F-4AA4-45E0-B103-B35E47784476}" srcId="{839C143A-444D-4597-B46E-35364A21E373}" destId="{484A6E6C-4694-4270-8D5A-24859B3F1E99}" srcOrd="1" destOrd="0" parTransId="{C9B3ACC4-3D83-481C-B877-25872695E37F}" sibTransId="{D59767D4-66CA-4E06-97CF-5D88E39B8396}"/>
    <dgm:cxn modelId="{11E42124-7E01-43EA-B030-DA77286294F1}" type="presOf" srcId="{CA92236A-7379-429F-8FA8-F29A9EB8C1EA}" destId="{ECB1259D-FEC0-4C56-83DC-352068D0B310}" srcOrd="0" destOrd="0" presId="urn:microsoft.com/office/officeart/2005/8/layout/vList5"/>
    <dgm:cxn modelId="{2EB60626-FAE0-4528-AE4D-33A49F9D15B7}" srcId="{AD602B88-B1A4-4578-8686-8237072E4906}" destId="{1ACCED24-2165-4F08-B8A3-D3C748BAE5F5}" srcOrd="0" destOrd="0" parTransId="{922762DE-2A09-43F1-BAD9-6E85F8FC4A8E}" sibTransId="{87D810CF-58CC-4205-AA32-F7DAE7E60BE6}"/>
    <dgm:cxn modelId="{4938083D-DC08-49C9-A5E1-2CEB5688C602}" srcId="{36747477-0DE3-4212-913B-4D05698CF6E7}" destId="{A20F2B68-9E8D-48F3-A9E7-73115A1EEA98}" srcOrd="0" destOrd="0" parTransId="{53D46284-274F-4C35-96E7-8A970339CA1A}" sibTransId="{B6D20244-C884-473F-8097-C1A7F83DE7E3}"/>
    <dgm:cxn modelId="{C465CA5F-F574-403E-9F8B-7E0BDA86E80F}" srcId="{839C143A-444D-4597-B46E-35364A21E373}" destId="{CA92236A-7379-429F-8FA8-F29A9EB8C1EA}" srcOrd="4" destOrd="0" parTransId="{28F375CC-F923-493F-88C8-E4B931185842}" sibTransId="{F012E148-296A-41E1-8F5F-E99A196F814D}"/>
    <dgm:cxn modelId="{69FDC661-F2D6-4644-8E67-FAA47BACFA59}" srcId="{839C143A-444D-4597-B46E-35364A21E373}" destId="{36747477-0DE3-4212-913B-4D05698CF6E7}" srcOrd="3" destOrd="0" parTransId="{6CAF384A-F7C3-4323-91AC-EBFF46D4F485}" sibTransId="{BB796521-190A-4F48-B60F-0E425AA9AB0A}"/>
    <dgm:cxn modelId="{D391BB46-406F-46F2-A373-E632F76F1C3B}" srcId="{CA92236A-7379-429F-8FA8-F29A9EB8C1EA}" destId="{6926B611-E3AA-4B6A-9323-92C6109AAED4}" srcOrd="0" destOrd="0" parTransId="{DECBF01C-791D-48EC-9D45-FF210CBBD013}" sibTransId="{905736D8-052F-4017-A8D4-CD9AAF0F621D}"/>
    <dgm:cxn modelId="{F730056F-2F0A-4452-BD7E-8309FC03DF80}" srcId="{484A6E6C-4694-4270-8D5A-24859B3F1E99}" destId="{E353CCE2-EF2C-4B0B-A9F2-EB719CF5B4DE}" srcOrd="0" destOrd="0" parTransId="{E202B996-B352-4A99-BE9E-36326B237A75}" sibTransId="{A572A6B0-DF19-48DE-B8C0-7380BA8DAAD9}"/>
    <dgm:cxn modelId="{45CE096F-9BEC-4FB3-898B-281F2DE6A7CE}" type="presOf" srcId="{6926B611-E3AA-4B6A-9323-92C6109AAED4}" destId="{C7BB875E-DA0E-4867-A22D-2276AD93AA7B}" srcOrd="0" destOrd="0" presId="urn:microsoft.com/office/officeart/2005/8/layout/vList5"/>
    <dgm:cxn modelId="{4B4F4C57-E2FE-4ED9-AFF8-74B3E0BCEE61}" type="presOf" srcId="{4412D018-DA1A-4B78-A711-3DDBABDA25FD}" destId="{D710764A-E94F-45DB-947C-3933CB72199F}" srcOrd="0" destOrd="0" presId="urn:microsoft.com/office/officeart/2005/8/layout/vList5"/>
    <dgm:cxn modelId="{31C41F7B-5A3C-496D-9AAD-7CBC57F7AF80}" srcId="{839C143A-444D-4597-B46E-35364A21E373}" destId="{AD602B88-B1A4-4578-8686-8237072E4906}" srcOrd="2" destOrd="0" parTransId="{83A55D10-F329-4F16-9D6A-9FF0427B3BC1}" sibTransId="{7173F057-E142-4953-A3A7-E73870973518}"/>
    <dgm:cxn modelId="{D164497F-E99C-40A9-A5AD-8E133D84BCF3}" srcId="{839C143A-444D-4597-B46E-35364A21E373}" destId="{4412D018-DA1A-4B78-A711-3DDBABDA25FD}" srcOrd="0" destOrd="0" parTransId="{30A34ACA-EC70-495B-A206-195DEA04CD42}" sibTransId="{41F05E55-BC1B-4125-9187-D0AE86A24287}"/>
    <dgm:cxn modelId="{17E44B7F-C0D6-45BD-BAC8-07122886ABBA}" type="presOf" srcId="{1ACCED24-2165-4F08-B8A3-D3C748BAE5F5}" destId="{A0A5D1E9-3E5B-40E1-8E83-7EFB7CCFAB4A}" srcOrd="0" destOrd="0" presId="urn:microsoft.com/office/officeart/2005/8/layout/vList5"/>
    <dgm:cxn modelId="{07436D99-2AC8-40B2-B303-2CD68A21E402}" type="presOf" srcId="{A20F2B68-9E8D-48F3-A9E7-73115A1EEA98}" destId="{EA7A024C-B283-41A0-9C29-21BA16A3C6F6}" srcOrd="0" destOrd="0" presId="urn:microsoft.com/office/officeart/2005/8/layout/vList5"/>
    <dgm:cxn modelId="{4FD8ABC0-E494-4A28-8C34-2C3FE37C081B}" type="presOf" srcId="{E353CCE2-EF2C-4B0B-A9F2-EB719CF5B4DE}" destId="{EC4D15AB-9CE5-44D4-B73B-5C3D16681C2F}" srcOrd="0" destOrd="0" presId="urn:microsoft.com/office/officeart/2005/8/layout/vList5"/>
    <dgm:cxn modelId="{888A3AC6-46BE-485D-8329-78BCB6A8A6C5}" type="presOf" srcId="{36747477-0DE3-4212-913B-4D05698CF6E7}" destId="{4559FD80-2071-4040-87FD-0514AF53CD67}" srcOrd="0" destOrd="0" presId="urn:microsoft.com/office/officeart/2005/8/layout/vList5"/>
    <dgm:cxn modelId="{F43AD6DF-8EA0-413E-96E7-1B831B447640}" type="presOf" srcId="{89614AEB-B79C-4F67-ACDD-A61E28FFF31D}" destId="{47ACC016-6D31-46AD-83F9-EED2100109A9}" srcOrd="0" destOrd="0" presId="urn:microsoft.com/office/officeart/2005/8/layout/vList5"/>
    <dgm:cxn modelId="{D9E96EEC-00A3-4A81-B63B-F3CC80F42D2C}" type="presOf" srcId="{AD602B88-B1A4-4578-8686-8237072E4906}" destId="{062F4172-6D31-4836-9276-24CBF670E393}" srcOrd="0" destOrd="0" presId="urn:microsoft.com/office/officeart/2005/8/layout/vList5"/>
    <dgm:cxn modelId="{EF5D37E9-409D-4134-AB6D-A4DF17895953}" type="presParOf" srcId="{FD519FE5-B914-40D7-A62D-FAF63777F94E}" destId="{6AE77525-CE4A-498A-AD56-03D63AD234AA}" srcOrd="0" destOrd="0" presId="urn:microsoft.com/office/officeart/2005/8/layout/vList5"/>
    <dgm:cxn modelId="{C543F7E0-5533-4FF8-82B6-3DF2B9CDA6A3}" type="presParOf" srcId="{6AE77525-CE4A-498A-AD56-03D63AD234AA}" destId="{D710764A-E94F-45DB-947C-3933CB72199F}" srcOrd="0" destOrd="0" presId="urn:microsoft.com/office/officeart/2005/8/layout/vList5"/>
    <dgm:cxn modelId="{20C80C10-2228-4EC4-982F-7E2C2EFA304B}" type="presParOf" srcId="{6AE77525-CE4A-498A-AD56-03D63AD234AA}" destId="{47ACC016-6D31-46AD-83F9-EED2100109A9}" srcOrd="1" destOrd="0" presId="urn:microsoft.com/office/officeart/2005/8/layout/vList5"/>
    <dgm:cxn modelId="{6BDB2B6A-5910-4AF7-A5F7-D94321BE0C6B}" type="presParOf" srcId="{FD519FE5-B914-40D7-A62D-FAF63777F94E}" destId="{FBBE4C8A-340D-4E1B-924F-F9B8D468CD9F}" srcOrd="1" destOrd="0" presId="urn:microsoft.com/office/officeart/2005/8/layout/vList5"/>
    <dgm:cxn modelId="{83320876-E3B1-4982-B2E4-0D8F602B0807}" type="presParOf" srcId="{FD519FE5-B914-40D7-A62D-FAF63777F94E}" destId="{9E12566E-F342-48C2-A566-1EA6C1C86BB9}" srcOrd="2" destOrd="0" presId="urn:microsoft.com/office/officeart/2005/8/layout/vList5"/>
    <dgm:cxn modelId="{EDB170D0-C253-468C-B8E0-40AA73BD76BA}" type="presParOf" srcId="{9E12566E-F342-48C2-A566-1EA6C1C86BB9}" destId="{403B2A72-F697-4AD8-B0DC-C8437B67AEEC}" srcOrd="0" destOrd="0" presId="urn:microsoft.com/office/officeart/2005/8/layout/vList5"/>
    <dgm:cxn modelId="{7C9A79CC-01B7-4D58-8E3A-1FA6AB4B1746}" type="presParOf" srcId="{9E12566E-F342-48C2-A566-1EA6C1C86BB9}" destId="{EC4D15AB-9CE5-44D4-B73B-5C3D16681C2F}" srcOrd="1" destOrd="0" presId="urn:microsoft.com/office/officeart/2005/8/layout/vList5"/>
    <dgm:cxn modelId="{A3702EFD-0CD9-4C62-B731-27AEF6C628CD}" type="presParOf" srcId="{FD519FE5-B914-40D7-A62D-FAF63777F94E}" destId="{4EDB2A91-A88A-4DE1-88A4-D2CC339EFDBE}" srcOrd="3" destOrd="0" presId="urn:microsoft.com/office/officeart/2005/8/layout/vList5"/>
    <dgm:cxn modelId="{8F8DAFAE-7865-481D-AF26-C3AB92D84C85}" type="presParOf" srcId="{FD519FE5-B914-40D7-A62D-FAF63777F94E}" destId="{4DFBFC72-975F-4F71-BB0D-3A273B2703F9}" srcOrd="4" destOrd="0" presId="urn:microsoft.com/office/officeart/2005/8/layout/vList5"/>
    <dgm:cxn modelId="{BCE3220D-9BF2-4B87-90F5-9903E13555BB}" type="presParOf" srcId="{4DFBFC72-975F-4F71-BB0D-3A273B2703F9}" destId="{062F4172-6D31-4836-9276-24CBF670E393}" srcOrd="0" destOrd="0" presId="urn:microsoft.com/office/officeart/2005/8/layout/vList5"/>
    <dgm:cxn modelId="{942EF26E-534F-464A-9E59-F4490F7E0F91}" type="presParOf" srcId="{4DFBFC72-975F-4F71-BB0D-3A273B2703F9}" destId="{A0A5D1E9-3E5B-40E1-8E83-7EFB7CCFAB4A}" srcOrd="1" destOrd="0" presId="urn:microsoft.com/office/officeart/2005/8/layout/vList5"/>
    <dgm:cxn modelId="{B48F5230-34CB-46EF-BDA1-458180B56B8F}" type="presParOf" srcId="{FD519FE5-B914-40D7-A62D-FAF63777F94E}" destId="{74F8AA5D-1499-495E-9C59-4D7AABDCD143}" srcOrd="5" destOrd="0" presId="urn:microsoft.com/office/officeart/2005/8/layout/vList5"/>
    <dgm:cxn modelId="{6D3D1CD0-8FC0-4857-A9F5-429B7BE05601}" type="presParOf" srcId="{FD519FE5-B914-40D7-A62D-FAF63777F94E}" destId="{09FA2A9B-F0BB-40E5-861E-85C180BAB905}" srcOrd="6" destOrd="0" presId="urn:microsoft.com/office/officeart/2005/8/layout/vList5"/>
    <dgm:cxn modelId="{2E8CD80E-D4B7-4F2C-927D-B22C861B8EF2}" type="presParOf" srcId="{09FA2A9B-F0BB-40E5-861E-85C180BAB905}" destId="{4559FD80-2071-4040-87FD-0514AF53CD67}" srcOrd="0" destOrd="0" presId="urn:microsoft.com/office/officeart/2005/8/layout/vList5"/>
    <dgm:cxn modelId="{51D3FE38-E486-4B03-B5BD-0F70A7337DFA}" type="presParOf" srcId="{09FA2A9B-F0BB-40E5-861E-85C180BAB905}" destId="{EA7A024C-B283-41A0-9C29-21BA16A3C6F6}" srcOrd="1" destOrd="0" presId="urn:microsoft.com/office/officeart/2005/8/layout/vList5"/>
    <dgm:cxn modelId="{C956A9C1-6ED6-4781-A53F-0DA0EB02C5DC}" type="presParOf" srcId="{FD519FE5-B914-40D7-A62D-FAF63777F94E}" destId="{8B288D8A-A449-4493-9AED-42E16323E3D5}" srcOrd="7" destOrd="0" presId="urn:microsoft.com/office/officeart/2005/8/layout/vList5"/>
    <dgm:cxn modelId="{EB813A10-CAD4-4A5E-BAB3-DC5153509663}" type="presParOf" srcId="{FD519FE5-B914-40D7-A62D-FAF63777F94E}" destId="{4E188562-20C6-4165-9458-4273B65C5670}" srcOrd="8" destOrd="0" presId="urn:microsoft.com/office/officeart/2005/8/layout/vList5"/>
    <dgm:cxn modelId="{097356CA-7163-4FD7-9701-023C7C0CE7A6}" type="presParOf" srcId="{4E188562-20C6-4165-9458-4273B65C5670}" destId="{ECB1259D-FEC0-4C56-83DC-352068D0B310}" srcOrd="0" destOrd="0" presId="urn:microsoft.com/office/officeart/2005/8/layout/vList5"/>
    <dgm:cxn modelId="{E325F736-F7AA-4092-A051-C353001F3578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#1" loCatId="pyramid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phldr="0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നിശബ്ദമായി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ആരോപണങ്ങൾ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കേട്ടു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31771BD4-2229-494D-A6B8-3EC8C57A7F84}" type="parTrans" cxnId="{A6B806C4-01E6-42C8-BAC1-19799A5617E6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A6B806C4-01E6-42C8-BAC1-19799A5617E6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phldr="0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സാക്ഷിയായി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വിളിച്ചു</a:t>
          </a:r>
        </a:p>
      </dgm:t>
    </dgm:pt>
    <dgm:pt modelId="{A669C2D5-EB01-4426-A4C1-C1734411A41D}" type="parTrans" cxnId="{8979B4D3-F3A3-4B3D-8F56-014EBFE244EE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8979B4D3-F3A3-4B3D-8F56-014EBFE244EE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phldr="0"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ചെയ്തിട്ടുണ്ടെങ്കിൽ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ശിക്ഷിക്കപ്പെടാൻ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latin typeface="Gayathri Thin" panose="00000403000000000000" charset="0"/>
              <a:cs typeface="Gayathri Thin" panose="00000403000000000000" charset="0"/>
            </a:rPr>
            <a:t>സമ്മതിച്ചു</a:t>
          </a:r>
        </a:p>
      </dgm:t>
    </dgm:pt>
    <dgm:pt modelId="{18F2F1DE-C539-44A9-8FED-7DF39EBB6D7C}" type="parTrans" cxnId="{283BC72B-5830-4C1B-B267-E96B535B5E0D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283BC72B-5830-4C1B-B267-E96B535B5E0D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phldr="0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അവരുടെ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പ്രചോദനങ്ങൾ</a:t>
          </a:r>
          <a:r>
            <a:rPr lang="en-US" altLang="en-US" sz="20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dirty="0">
              <a:latin typeface="Gayathri Thin" panose="00000403000000000000" charset="0"/>
              <a:cs typeface="Gayathri Thin" panose="00000403000000000000" charset="0"/>
            </a:rPr>
            <a:t>വെളിപ്പെടുത്തി</a:t>
          </a:r>
        </a:p>
      </dgm:t>
    </dgm:pt>
    <dgm:pt modelId="{077184F5-9299-4E47-B644-87E66C74006D}" type="parTrans" cxnId="{8992C00D-9F0F-4029-8054-A44C31385974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8992C00D-9F0F-4029-8054-A44C31385974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8992C00D-9F0F-4029-8054-A44C31385974}" srcId="{7CA2DDFB-4F68-45DE-8D10-47A87232EFBA}" destId="{A74A9ECC-C8AD-4D6E-AA4C-564B69070BD5}" srcOrd="3" destOrd="0" parTransId="{077184F5-9299-4E47-B644-87E66C74006D}" sibTransId="{329489F5-348A-4100-898B-6670ED290909}"/>
    <dgm:cxn modelId="{603E2A22-FCEB-460A-9764-85111AB831B0}" type="presOf" srcId="{7CA2DDFB-4F68-45DE-8D10-47A87232EFBA}" destId="{0455ECA5-1947-40DD-BBA6-BBDF1350E72C}" srcOrd="0" destOrd="0" presId="urn:microsoft.com/office/officeart/2005/8/layout/pyramid2#1"/>
    <dgm:cxn modelId="{283BC72B-5830-4C1B-B267-E96B535B5E0D}" srcId="{7CA2DDFB-4F68-45DE-8D10-47A87232EFBA}" destId="{EFF78899-3327-4035-831F-475AA70FF275}" srcOrd="2" destOrd="0" parTransId="{18F2F1DE-C539-44A9-8FED-7DF39EBB6D7C}" sibTransId="{FC1C17F4-560B-4C78-83FE-23EB3045FED7}"/>
    <dgm:cxn modelId="{52714D63-1978-46AB-8958-5E66A260EC86}" type="presOf" srcId="{A74A9ECC-C8AD-4D6E-AA4C-564B69070BD5}" destId="{2E7D29A4-BEAD-40F9-AEF3-02F602B9DF7B}" srcOrd="0" destOrd="0" presId="urn:microsoft.com/office/officeart/2005/8/layout/pyramid2#1"/>
    <dgm:cxn modelId="{6E49029B-AA6D-49E6-BBFB-7E10FC8296A1}" type="presOf" srcId="{5C753E66-F251-47FD-BC2B-9CAAA9269B04}" destId="{8EF0B609-78E4-4A21-B823-80F55332F729}" srcOrd="0" destOrd="0" presId="urn:microsoft.com/office/officeart/2005/8/layout/pyramid2#1"/>
    <dgm:cxn modelId="{E786DFA7-F780-4867-9FB6-875DA38FB5CC}" type="presOf" srcId="{311A65A9-B72A-4FA1-B78E-7146D9139BE3}" destId="{6188357F-B3AE-45B7-9A4B-33CFF5414BDD}" srcOrd="0" destOrd="0" presId="urn:microsoft.com/office/officeart/2005/8/layout/pyramid2#1"/>
    <dgm:cxn modelId="{A6B806C4-01E6-42C8-BAC1-19799A5617E6}" srcId="{7CA2DDFB-4F68-45DE-8D10-47A87232EFBA}" destId="{5C753E66-F251-47FD-BC2B-9CAAA9269B04}" srcOrd="0" destOrd="0" parTransId="{31771BD4-2229-494D-A6B8-3EC8C57A7F84}" sibTransId="{75574BA4-BEA9-45AC-A9A8-DCAD3FDF3038}"/>
    <dgm:cxn modelId="{8979B4D3-F3A3-4B3D-8F56-014EBFE244EE}" srcId="{7CA2DDFB-4F68-45DE-8D10-47A87232EFBA}" destId="{311A65A9-B72A-4FA1-B78E-7146D9139BE3}" srcOrd="1" destOrd="0" parTransId="{A669C2D5-EB01-4426-A4C1-C1734411A41D}" sibTransId="{14250B6A-73DF-4D80-B86B-4A36DED16E86}"/>
    <dgm:cxn modelId="{A0183ED4-9996-401E-ABA3-0C3A7BA5E3DF}" type="presOf" srcId="{EFF78899-3327-4035-831F-475AA70FF275}" destId="{0444BAC0-069B-4C38-83A9-C22C28313175}" srcOrd="0" destOrd="0" presId="urn:microsoft.com/office/officeart/2005/8/layout/pyramid2#1"/>
    <dgm:cxn modelId="{DBE83FC7-583A-4794-9EF7-2CE176FD6CE5}" type="presParOf" srcId="{0455ECA5-1947-40DD-BBA6-BBDF1350E72C}" destId="{CE1771A9-7127-4ED8-807D-F029D3D5E115}" srcOrd="0" destOrd="0" presId="urn:microsoft.com/office/officeart/2005/8/layout/pyramid2#1"/>
    <dgm:cxn modelId="{032B7F7E-B610-424C-90A1-80DB646C4522}" type="presParOf" srcId="{0455ECA5-1947-40DD-BBA6-BBDF1350E72C}" destId="{E0281477-6783-42DC-9911-AC7F9F1390DC}" srcOrd="1" destOrd="0" presId="urn:microsoft.com/office/officeart/2005/8/layout/pyramid2#1"/>
    <dgm:cxn modelId="{5E53071D-771C-4623-A350-653F2D676C76}" type="presParOf" srcId="{E0281477-6783-42DC-9911-AC7F9F1390DC}" destId="{8EF0B609-78E4-4A21-B823-80F55332F729}" srcOrd="0" destOrd="0" presId="urn:microsoft.com/office/officeart/2005/8/layout/pyramid2#1"/>
    <dgm:cxn modelId="{DCEEF173-03B0-4DB4-A30F-6728A623A949}" type="presParOf" srcId="{E0281477-6783-42DC-9911-AC7F9F1390DC}" destId="{93C1C175-61F1-48D0-8712-92CD487CD901}" srcOrd="1" destOrd="0" presId="urn:microsoft.com/office/officeart/2005/8/layout/pyramid2#1"/>
    <dgm:cxn modelId="{8E9CC7C6-5EAA-4037-98F0-68556F9375C7}" type="presParOf" srcId="{E0281477-6783-42DC-9911-AC7F9F1390DC}" destId="{6188357F-B3AE-45B7-9A4B-33CFF5414BDD}" srcOrd="2" destOrd="0" presId="urn:microsoft.com/office/officeart/2005/8/layout/pyramid2#1"/>
    <dgm:cxn modelId="{CBEA0FEE-99A1-41FB-B939-1E5E7D6EEF11}" type="presParOf" srcId="{E0281477-6783-42DC-9911-AC7F9F1390DC}" destId="{5D41A25F-5021-4030-B277-7B91C849DEE8}" srcOrd="3" destOrd="0" presId="urn:microsoft.com/office/officeart/2005/8/layout/pyramid2#1"/>
    <dgm:cxn modelId="{E6A5200F-7631-4099-85C2-DF27381C0C5A}" type="presParOf" srcId="{E0281477-6783-42DC-9911-AC7F9F1390DC}" destId="{0444BAC0-069B-4C38-83A9-C22C28313175}" srcOrd="4" destOrd="0" presId="urn:microsoft.com/office/officeart/2005/8/layout/pyramid2#1"/>
    <dgm:cxn modelId="{C54B4099-8D7B-49E0-9B4B-401224934578}" type="presParOf" srcId="{E0281477-6783-42DC-9911-AC7F9F1390DC}" destId="{8B43A4E9-4D98-41F9-86FD-47AB907D2E34}" srcOrd="5" destOrd="0" presId="urn:microsoft.com/office/officeart/2005/8/layout/pyramid2#1"/>
    <dgm:cxn modelId="{01F6DB00-5C24-4F4C-A0AF-B34193B39598}" type="presParOf" srcId="{E0281477-6783-42DC-9911-AC7F9F1390DC}" destId="{2E7D29A4-BEAD-40F9-AEF3-02F602B9DF7B}" srcOrd="6" destOrd="0" presId="urn:microsoft.com/office/officeart/2005/8/layout/pyramid2#1"/>
    <dgm:cxn modelId="{81BDFF7C-893F-4EB8-9711-3048BFD05C84}" type="presParOf" srcId="{E0281477-6783-42DC-9911-AC7F9F1390DC}" destId="{6525135C-8510-4249-8E0A-3F40166D881A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#1" loCatId="list" qsTypeId="urn:microsoft.com/office/officeart/2005/8/quickstyle/3d3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ml-IN" sz="1800" b="1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കുടുംബം, സഭ, സമൂഹം എന്നിവയുമായി ബന്ധപ്പെട്ട സമാന സാഹചര്യങ്ങളിൽ സമാധാനം പുനഃസ്ഥാപിക്കുന്നതിന് ആവശ്യമായ നടപടികൾ അവരുടെ മാതൃകയിലൂടെ നമുക്ക് കാണാൻ കഴിയും:</a:t>
          </a:r>
          <a:endParaRPr lang="es-ES" sz="18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എടുത്തുചാടി നിഗമനങ്ങളിൽ എത്തരുത്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പ്രവർത്തിക്കുന്നതിന് മുമ്പ് പ്രശ്നങ്ങളെക്കുറിച്ച് സംസാരിക്കുക.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ഐക്യം കൈവരിക്കാൻ ത്യാഗങ്ങൾ സഹിക്കാൻ തയ്യാറാകുക</a:t>
          </a:r>
          <a:r>
            <a:rPr lang="ml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ആരോപണങ്ങൾക്ക് മാന്യമായ മറുപടി നൽകുക.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ml-I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സമാധാനം പുനഃസ്ഥാപിക്കപ്പെടുമ്പോൾ സന്തോഷിക്കുകയും ദൈവത്തെ വാഴ്ത്തുകയും ചെയ്യുക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നമ്മുടെ ചിന്തകൾ ആശയവിനിമയം ചെയ്യുന്നു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#1"/>
    <dgm:cxn modelId="{44116113-D188-4C36-AB5D-B5680BC03D5C}" type="presOf" srcId="{ACFC188E-30EA-42F7-9B79-9EB1AB7A69A9}" destId="{D0C30649-33E0-4AE4-9A70-4F8A9E2F14A1}" srcOrd="0" destOrd="0" presId="urn:microsoft.com/office/officeart/2008/layout/PictureAccentList#1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#1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#1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#1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#1"/>
    <dgm:cxn modelId="{0C9914CD-F52C-4F11-9B50-034101659F91}" type="presOf" srcId="{CA3F0E32-BC66-4F33-955E-581BC40BF6D3}" destId="{FF12882D-63E2-47AD-89AF-20D2BFDF37B9}" srcOrd="0" destOrd="0" presId="urn:microsoft.com/office/officeart/2008/layout/PictureAccentList#1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#1"/>
    <dgm:cxn modelId="{0A7734E2-A34D-4D6F-8345-02C08C3385B8}" type="presParOf" srcId="{470AA975-3C93-4126-BDD7-8C9C5D527E2C}" destId="{5B3598A6-B3CD-46D1-8095-282178EC125C}" srcOrd="0" destOrd="0" presId="urn:microsoft.com/office/officeart/2008/layout/PictureAccentList#1"/>
    <dgm:cxn modelId="{84A2FAB4-EE37-42DC-97CD-3C543C9FA8D8}" type="presParOf" srcId="{5B3598A6-B3CD-46D1-8095-282178EC125C}" destId="{0D3809C3-B714-4BB0-8797-F3A38C27EB31}" srcOrd="0" destOrd="0" presId="urn:microsoft.com/office/officeart/2008/layout/PictureAccentList#1"/>
    <dgm:cxn modelId="{2C9639E5-5C5E-4974-ABEA-E62C7C4EBBE5}" type="presParOf" srcId="{0D3809C3-B714-4BB0-8797-F3A38C27EB31}" destId="{FF12882D-63E2-47AD-89AF-20D2BFDF37B9}" srcOrd="0" destOrd="0" presId="urn:microsoft.com/office/officeart/2008/layout/PictureAccentList#1"/>
    <dgm:cxn modelId="{AC24AE1A-A9C2-4FF4-A747-A1862D12BDE1}" type="presParOf" srcId="{5B3598A6-B3CD-46D1-8095-282178EC125C}" destId="{5908B31A-6261-466B-B848-EF4CD6D78C4B}" srcOrd="1" destOrd="0" presId="urn:microsoft.com/office/officeart/2008/layout/PictureAccentList#1"/>
    <dgm:cxn modelId="{C7D2295A-C2DC-46D0-A555-B5DCC9620E02}" type="presParOf" srcId="{5908B31A-6261-466B-B848-EF4CD6D78C4B}" destId="{563741C8-12CE-460F-99AC-9DD4B9D5DBCB}" srcOrd="0" destOrd="0" presId="urn:microsoft.com/office/officeart/2008/layout/PictureAccentList#1"/>
    <dgm:cxn modelId="{14CB12D1-31B3-49BA-A3A7-AE8C2F8709DE}" type="presParOf" srcId="{563741C8-12CE-460F-99AC-9DD4B9D5DBCB}" destId="{FDB41540-DDD2-46E6-9943-88A4A09D1DFD}" srcOrd="0" destOrd="0" presId="urn:microsoft.com/office/officeart/2008/layout/PictureAccentList#1"/>
    <dgm:cxn modelId="{75CC51C1-070B-4685-8D3E-AB9DE2929555}" type="presParOf" srcId="{563741C8-12CE-460F-99AC-9DD4B9D5DBCB}" destId="{D2375470-27C7-4826-AA46-60695B0C3E44}" srcOrd="1" destOrd="0" presId="urn:microsoft.com/office/officeart/2008/layout/PictureAccentList#1"/>
    <dgm:cxn modelId="{D3194B98-FE63-41EA-8F09-CA2E7A1C2546}" type="presParOf" srcId="{5908B31A-6261-466B-B848-EF4CD6D78C4B}" destId="{3DCF93FC-77E3-43C3-992E-19EAFD00ECAC}" srcOrd="1" destOrd="0" presId="urn:microsoft.com/office/officeart/2008/layout/PictureAccentList#1"/>
    <dgm:cxn modelId="{76C14324-C06B-4064-B2FB-6905343121A8}" type="presParOf" srcId="{3DCF93FC-77E3-43C3-992E-19EAFD00ECAC}" destId="{9FAA2309-5793-40D7-A7EE-B618CE10F05C}" srcOrd="0" destOrd="0" presId="urn:microsoft.com/office/officeart/2008/layout/PictureAccentList#1"/>
    <dgm:cxn modelId="{2E563309-287F-43B3-8773-071BF869A299}" type="presParOf" srcId="{3DCF93FC-77E3-43C3-992E-19EAFD00ECAC}" destId="{DE88E075-CBA5-4BBC-95C7-37D8D16407E1}" srcOrd="1" destOrd="0" presId="urn:microsoft.com/office/officeart/2008/layout/PictureAccentList#1"/>
    <dgm:cxn modelId="{DFDEDE19-6CC7-4394-A932-216DA90D5F6F}" type="presParOf" srcId="{5908B31A-6261-466B-B848-EF4CD6D78C4B}" destId="{E06D4961-C6D5-4BDC-AD3B-A0F5C1409E28}" srcOrd="2" destOrd="0" presId="urn:microsoft.com/office/officeart/2008/layout/PictureAccentList#1"/>
    <dgm:cxn modelId="{E19E56FB-F896-4B1E-96D0-D87C059ADAA7}" type="presParOf" srcId="{E06D4961-C6D5-4BDC-AD3B-A0F5C1409E28}" destId="{0AB1B83B-182F-4C7A-8DFD-894D02A33F92}" srcOrd="0" destOrd="0" presId="urn:microsoft.com/office/officeart/2008/layout/PictureAccentList#1"/>
    <dgm:cxn modelId="{4DC0A348-C1D0-4D6E-96AC-819B7C3EE2DC}" type="presParOf" srcId="{E06D4961-C6D5-4BDC-AD3B-A0F5C1409E28}" destId="{E1B48CC3-BCF8-4A65-BD22-34E315006561}" srcOrd="1" destOrd="0" presId="urn:microsoft.com/office/officeart/2008/layout/PictureAccentList#1"/>
    <dgm:cxn modelId="{C2F3E3FE-A753-424D-BC4E-53FC7A94E342}" type="presParOf" srcId="{5908B31A-6261-466B-B848-EF4CD6D78C4B}" destId="{46D49F57-AC51-436B-9162-A595F5662825}" srcOrd="3" destOrd="0" presId="urn:microsoft.com/office/officeart/2008/layout/PictureAccentList#1"/>
    <dgm:cxn modelId="{71A51183-E4CA-488C-84CC-09079A7C5E05}" type="presParOf" srcId="{46D49F57-AC51-436B-9162-A595F5662825}" destId="{18E7B6FD-D37F-412C-BA88-C665F45ABD07}" srcOrd="0" destOrd="0" presId="urn:microsoft.com/office/officeart/2008/layout/PictureAccentList#1"/>
    <dgm:cxn modelId="{49E696BC-7C58-40C2-B67F-02C50996586D}" type="presParOf" srcId="{46D49F57-AC51-436B-9162-A595F5662825}" destId="{5A125EFD-309B-4EA0-8878-7C1FD19C0664}" srcOrd="1" destOrd="0" presId="urn:microsoft.com/office/officeart/2008/layout/PictureAccentList#1"/>
    <dgm:cxn modelId="{26ED9F90-FDED-4491-A2EC-E15A6BC527BB}" type="presParOf" srcId="{5908B31A-6261-466B-B848-EF4CD6D78C4B}" destId="{BE579EAA-78AA-49D1-89AA-37998BC77844}" srcOrd="4" destOrd="0" presId="urn:microsoft.com/office/officeart/2008/layout/PictureAccentList#1"/>
    <dgm:cxn modelId="{C94E94B3-0633-4333-B58A-AA22FB811CC2}" type="presParOf" srcId="{BE579EAA-78AA-49D1-89AA-37998BC77844}" destId="{1CD6CDDE-5BB4-4498-A4A1-14A74AE69814}" srcOrd="0" destOrd="0" presId="urn:microsoft.com/office/officeart/2008/layout/PictureAccentList#1"/>
    <dgm:cxn modelId="{F2DCC656-4D89-405A-BFFB-4DD158FB1187}" type="presParOf" srcId="{BE579EAA-78AA-49D1-89AA-37998BC77844}" destId="{5B3BFDC8-09A2-4499-8B1C-A18266142F19}" srcOrd="1" destOrd="0" presId="urn:microsoft.com/office/officeart/2008/layout/PictureAccentList#1"/>
    <dgm:cxn modelId="{35E7451F-4C8B-4358-B4A2-59B2AABDE930}" type="presParOf" srcId="{5908B31A-6261-466B-B848-EF4CD6D78C4B}" destId="{7634F2F1-7E7E-4B18-95A3-C1E281535979}" srcOrd="5" destOrd="0" presId="urn:microsoft.com/office/officeart/2008/layout/PictureAccentList#1"/>
    <dgm:cxn modelId="{37D42B9D-9779-40C8-8F72-A40CE5FD4186}" type="presParOf" srcId="{7634F2F1-7E7E-4B18-95A3-C1E281535979}" destId="{98F9FE8C-06FE-406A-8E67-83A71FEED516}" srcOrd="0" destOrd="0" presId="urn:microsoft.com/office/officeart/2008/layout/PictureAccentList#1"/>
    <dgm:cxn modelId="{C50A7C9C-BA20-42F3-82D6-3F21500C7742}" type="presParOf" srcId="{7634F2F1-7E7E-4B18-95A3-C1E281535979}" destId="{D0C30649-33E0-4AE4-9A70-4F8A9E2F14A1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52" y="-2271471"/>
          <a:ext cx="804744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ദൈവത്തിലേക്ക്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നയിക്കേണ്ട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തത്വം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സ്നേഹമാണ്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ആദ്യം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സ്നേഹിച്ചതിനാൽ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സ്നേഹിക്കുന്നു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4:19).</a:t>
          </a:r>
        </a:p>
      </dsp:txBody>
      <dsp:txXfrm rot="-5400000">
        <a:off x="2290407" y="44158"/>
        <a:ext cx="5318151" cy="726176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b="1" kern="1200" dirty="0">
              <a:latin typeface="Gayathri Thin" panose="00000403000000000000" charset="0"/>
              <a:cs typeface="Gayathri Thin" panose="00000403000000000000" charset="0"/>
            </a:rPr>
            <a:t>നിങ്ങളുടെ</a:t>
          </a:r>
          <a:r>
            <a:rPr lang="en-US" altLang="en-US" sz="14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latin typeface="Gayathri Thin" panose="00000403000000000000" charset="0"/>
              <a:cs typeface="Gayathri Thin" panose="00000403000000000000" charset="0"/>
            </a:rPr>
            <a:t>ദൈവമായ</a:t>
          </a:r>
          <a:r>
            <a:rPr lang="en-US" altLang="en-US" sz="14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latin typeface="Gayathri Thin" panose="00000403000000000000" charset="0"/>
              <a:cs typeface="Gayathri Thin" panose="00000403000000000000" charset="0"/>
            </a:rPr>
            <a:t>കർത്താവിനെ</a:t>
          </a:r>
          <a:r>
            <a:rPr lang="en-US" altLang="en-US" sz="14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latin typeface="Gayathri Thin" panose="00000403000000000000" charset="0"/>
              <a:cs typeface="Gayathri Thin" panose="00000403000000000000" charset="0"/>
            </a:rPr>
            <a:t>സ്നേഹിക്കാൻ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ദൈവത്തോടൊപ്പം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നടക്കാൻ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തീരുമാനിക്കുന്നവരിൽ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പ്രതീക്ഷിക്കുന്ന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പെരുമാറ്റം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യോശുവ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സൂചിപ്പിക്കുന്നത്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500" b="1" kern="1200" dirty="0">
              <a:latin typeface="Gayathri Thin" panose="00000403000000000000" charset="0"/>
              <a:cs typeface="Gayathri Thin" panose="00000403000000000000" charset="0"/>
            </a:rPr>
            <a:t>ഇങ്ങനെയാണ്</a:t>
          </a:r>
          <a:r>
            <a:rPr lang="en-US" altLang="en-US" sz="15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731" y="877281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അനുസരിച്ചു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നടക്കാൻ</a:t>
          </a:r>
        </a:p>
      </dsp:txBody>
      <dsp:txXfrm>
        <a:off x="40310" y="916860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52" y="-568826"/>
          <a:ext cx="804744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ചെയ്ത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കാര്യങ്ങൾ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മനസ്സിലാക്കുന്ന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നന്ദിയുള്ള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ഹൃദയത്തിന്റെ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സ്വാഭാവിക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ഫലമാണ്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അനുസരണം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90407" y="1746803"/>
        <a:ext cx="5318151" cy="726176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കല്പനകൾ</a:t>
          </a:r>
          <a:r>
            <a:rPr lang="en-US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bg1"/>
              </a:solidFill>
              <a:latin typeface="Gayathri Thin" panose="00000403000000000000" charset="0"/>
              <a:cs typeface="Gayathri Thin" panose="00000403000000000000" charset="0"/>
            </a:rPr>
            <a:t>പാലിക്കാൻ</a:t>
          </a: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ബന്ധത്തെ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തകർക്കാൻ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ശ്രദ്ധാശൈഥില്യത്തെയും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അനുവദിക്കാതെ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latin typeface="Gayathri Thin" panose="00000403000000000000" charset="0"/>
              <a:cs typeface="Gayathri Thin" panose="00000403000000000000" charset="0"/>
            </a:rPr>
            <a:t>പറ്റിനിൽക്കണം</a:t>
          </a:r>
          <a:r>
            <a:rPr lang="en-US" altLang="en-US" sz="1600" b="1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8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മുറുകെ</a:t>
          </a:r>
          <a:r>
            <a:rPr lang="en-US" altLang="en-US" sz="18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പിടിക്കാൻ</a:t>
          </a: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52" y="1133818"/>
          <a:ext cx="804744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സ്രഷ്ടാവിനെ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സ്നേഹത്തോടെ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സേവിക്കുമ്പോഴാണ്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ലക്ഷ്യവും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സംതൃപ്തിയും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സമൃദ്ധമായ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ജീവിതവും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 dirty="0">
              <a:latin typeface="Gayathri Thin" panose="00000403000000000000" charset="0"/>
              <a:cs typeface="Gayathri Thin" panose="00000403000000000000" charset="0"/>
            </a:rPr>
            <a:t>ലഭിക്കുന്നത്</a:t>
          </a:r>
          <a:r>
            <a:rPr lang="en-US" altLang="en-US" sz="16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2290407" y="3449447"/>
        <a:ext cx="5318151" cy="726176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പൂർണ്ണഹൃദയത്തോടും</a:t>
          </a:r>
          <a:r>
            <a:rPr lang="en-US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പൂർണ്ണാത്മാവോടും</a:t>
          </a:r>
          <a:r>
            <a:rPr lang="en-US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കൂടെ</a:t>
          </a:r>
          <a:r>
            <a:rPr lang="en-US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സേവിക്കാൻ</a:t>
          </a: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 bwMode="white"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നിശബ്ദമായി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ആരോപണങ്ങൾ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കേട്ടു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 bwMode="white">
        <a:xfrm>
          <a:off x="3144659" y="439172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ദൈവത്തെ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സാക്ഷിയായി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വിളിച്ചു</a:t>
          </a:r>
        </a:p>
      </dsp:txBody>
      <dsp:txXfrm>
        <a:off x="3165345" y="459858"/>
        <a:ext cx="6135133" cy="382385"/>
      </dsp:txXfrm>
    </dsp:sp>
    <dsp:sp modelId="{0444BAC0-069B-4C38-83A9-C22C28313175}">
      <dsp:nvSpPr>
        <dsp:cNvPr id="0" name=""/>
        <dsp:cNvSpPr/>
      </dsp:nvSpPr>
      <dsp:spPr bwMode="white">
        <a:xfrm>
          <a:off x="3144659" y="915898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ചെയ്തിട്ടുണ്ടെങ്കിൽ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ശിക്ഷിക്കപ്പെടാൻ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latin typeface="Gayathri Thin" panose="00000403000000000000" charset="0"/>
              <a:cs typeface="Gayathri Thin" panose="00000403000000000000" charset="0"/>
            </a:rPr>
            <a:t>സമ്മതിച്ചു</a:t>
          </a:r>
        </a:p>
      </dsp:txBody>
      <dsp:txXfrm>
        <a:off x="3165345" y="936584"/>
        <a:ext cx="6135133" cy="382385"/>
      </dsp:txXfrm>
    </dsp:sp>
    <dsp:sp modelId="{2E7D29A4-BEAD-40F9-AEF3-02F602B9DF7B}">
      <dsp:nvSpPr>
        <dsp:cNvPr id="0" name=""/>
        <dsp:cNvSpPr/>
      </dsp:nvSpPr>
      <dsp:spPr bwMode="white">
        <a:xfrm>
          <a:off x="3144659" y="1392625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അവരുടെ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പ്രചോദനങ്ങൾ</a:t>
          </a:r>
          <a:r>
            <a:rPr lang="en-US" altLang="en-US" sz="20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 dirty="0">
              <a:latin typeface="Gayathri Thin" panose="00000403000000000000" charset="0"/>
              <a:cs typeface="Gayathri Thin" panose="00000403000000000000" charset="0"/>
            </a:rPr>
            <a:t>വെളിപ്പെടുത്തി</a:t>
          </a:r>
        </a:p>
      </dsp:txBody>
      <dsp:txXfrm>
        <a:off x="3165345" y="1413311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 bwMode="white"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chemeClr val="tx1"/>
              </a:solidFill>
              <a:effectLst/>
              <a:latin typeface="Gayathri Thin" panose="00000403000000000000" pitchFamily="2" charset="0"/>
              <a:cs typeface="Gayathri Thin" panose="00000403000000000000" pitchFamily="2" charset="0"/>
            </a:rPr>
            <a:t>കുടുംബം, സഭ, സമൂഹം എന്നിവയുമായി ബന്ധപ്പെട്ട സമാന സാഹചര്യങ്ങളിൽ സമാധാനം പുനഃസ്ഥാപിക്കുന്നതിന് ആവശ്യമായ നടപടികൾ അവരുടെ മാതൃകയിലൂടെ നമുക്ക് കാണാൻ കഴിയും:</a:t>
          </a:r>
          <a:endParaRPr lang="es-ES" sz="1800" kern="1200" dirty="0">
            <a:solidFill>
              <a:schemeClr val="tx1"/>
            </a:solidFill>
            <a:effectLst/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 bwMode="white"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നമ്മുടെ ചിന്തകൾ ആശയവിനിമയം ചെയ്യുന്നു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 bwMode="white"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എടുത്തുചാടി നിഗമനങ്ങളിൽ എത്തരുത്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 bwMode="white"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പ്രവർത്തിക്കുന്നതിന് മുമ്പ് പ്രശ്നങ്ങളെക്കുറിച്ച് സംസാരിക്കുക.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 bwMode="white"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ഐക്യം കൈവരിക്കാൻ ത്യാഗങ്ങൾ സഹിക്കാൻ തയ്യാറാകുക</a:t>
          </a:r>
          <a:r>
            <a:rPr lang="ml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 bwMode="white"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ആരോപണങ്ങൾക്ക് മാന്യമായ മറുപടി നൽകുക.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 bwMode="white"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സമാധാനം പുനഃസ്ഥാപിക്കപ്പെടുമ്പോൾ സന്തോഷിക്കുകയും ദൈവത്തെ വാഴ്ത്തുകയും ചെയ്യുക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525"/>
            <a:ext cx="121920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ഭൂമിയിൽ</a:t>
            </a:r>
            <a:r>
              <a:rPr lang="en-US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ജീവിക്കുന്നു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532918" y="6519446"/>
            <a:ext cx="2491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l-I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pitchFamily="2" charset="0"/>
                <a:cs typeface="Gayathri Thin" panose="00000403000000000000" pitchFamily="2" charset="0"/>
              </a:rPr>
              <a:t>പാഠം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pitchFamily="2" charset="0"/>
                <a:cs typeface="Gayathri Thin" panose="00000403000000000000" pitchFamily="2" charset="0"/>
              </a:rPr>
              <a:t> 11 </a:t>
            </a:r>
            <a:r>
              <a:rPr lang="ml-I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pitchFamily="2" charset="0"/>
                <a:cs typeface="Gayathri Thin" panose="00000403000000000000" pitchFamily="2" charset="0"/>
              </a:rPr>
              <a:t>ഡിസംബർ</a:t>
            </a:r>
            <a:r>
              <a:rPr lang="en-I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pitchFamily="2" charset="0"/>
                <a:cs typeface="Gayathri Thin" panose="00000403000000000000" pitchFamily="2" charset="0"/>
              </a:rPr>
              <a:t> </a:t>
            </a:r>
            <a:r>
              <a:rPr lang="en-GB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pitchFamily="2" charset="0"/>
                <a:cs typeface="Gayathri Thin" panose="00000403000000000000" pitchFamily="2" charset="0"/>
              </a:rPr>
              <a:t>13, 2025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>
            <a:fillRect/>
          </a:stretch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>
            <a:fillRect/>
          </a:stretch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>
            <a:fillRect/>
          </a:stretch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4403762" y="4804613"/>
            <a:ext cx="73583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ml-IN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മൃ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ദുവായ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ക്രോധത്തെ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ശമിപ്പിക്കുന്നു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കഠിനവാക്കോ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കോപത്തെ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ജ്വലിപ്പിക്കുന്നു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സദൃശ്യവാക്യങ്ങൾ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15:1)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A02B93"/>
                </a:solidFill>
                <a:prstDash val="solid"/>
              </a:ln>
              <a:solidFill>
                <a:srgbClr val="A02B93">
                  <a:lumMod val="20000"/>
                  <a:lumOff val="80000"/>
                </a:srgbClr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96086" y="4161354"/>
            <a:ext cx="5243513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വിടവാങ്ങൽ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പ്രസംഗം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22:1-8)</a:t>
            </a:r>
          </a:p>
          <a:p>
            <a:pPr>
              <a:spcBef>
                <a:spcPts val="1800"/>
              </a:spcBef>
            </a:pP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സംഘർഷത്തിന്റെ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ആരോപണങ്ങൾ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22:13-20)</a:t>
            </a:r>
          </a:p>
          <a:p>
            <a:pPr>
              <a:spcBef>
                <a:spcPts val="1800"/>
              </a:spcBef>
            </a:pP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ദയയുള്ള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22:21-29)</a:t>
            </a:r>
          </a:p>
          <a:p>
            <a:pPr>
              <a:spcBef>
                <a:spcPts val="1800"/>
              </a:spcBef>
            </a:pP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അനുരഞ്ജനം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22:30-34)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2874" y="327072"/>
            <a:ext cx="8096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വർഷങ്ങളോളം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നീണ്ടുനിന്ന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യുദ്ധത്തിനുശേഷം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കീഴടക്കിയിരുന്നു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നിവാസികളെയും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ഇതുവരെ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പുറത്താക്കിയിരുന്നില്ല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5" name="Imagen 4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3" cstate="hqprint"/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2399" y="2016432"/>
            <a:ext cx="80867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ഒടുവിൽ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വേർപിരിയാനുള്ള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വന്നെത്തി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അനുഗ്രഹിക്കുകയും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പാതയിൽ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തുടരാൻ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ഉപദേശിക്കുകയും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ശേഷം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പറഞ്ഞയച്ചു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ജനതയുടെ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എളുപ്പത്തിൽ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നശിപ്പിക്കാൻ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സാധ്യതയുള്ള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ഗുരുതരമായ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തെറ്റിദ്ധാരണയാൽ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വിടവാങ്ങൽ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നിഴലിച്ചു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2399" y="1032667"/>
            <a:ext cx="808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കിഴക്കൻ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റൂബൻ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ഗാദ്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മനശ്ശെയുടെ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കൈവശപ്പെടുത്തിയിരുന്ന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കീഴടക്കലിൽ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ജോർദാൻ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കടന്നിരുന്നവർ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പ്രതിജ്ഞ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വിശ്വസ്തതയോടെ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നിറവേറ്റിയിരുന്നു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വിടവാങ്ങൽ</a:t>
            </a:r>
            <a:r>
              <a:rPr lang="en-US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പ്രസംഗം</a:t>
            </a:r>
            <a:r>
              <a:rPr lang="en-US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13499"/>
            <a:ext cx="12192000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ദൈവമായ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സ്നേഹിക്കയും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എല്ലാവഴികളിലും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നടന്നു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കല്പനകൾ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പ്രമാണിക്കയും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അവനോടു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പറ്റിച്ചേർന്നു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പൂർണ്ണഹൃദയത്തോടും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പൂർണ്ണമനസ്സോടുംകൂടെ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സേവിക്കയും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ചെയ്യേണമെന്നു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യഹോവയുടെ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ദാസനായ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മോശെ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നിങ്ങളോടു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കല്പിച്ചിട്ടുള്ള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കല്പനയും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ന്യായപ്രമാണവും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ആചരിപ്പാൻ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ജാഗ്രതയായിരിപ്പിൻ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22:5 )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8124" y="1602622"/>
            <a:ext cx="724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യോർദ്ദാൻ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ഗോത്രങ്ങൾക്കിടയിൽ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വേർതിരിവ്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പോകുന്നതിനാൽ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വിശ്വസ്തരായി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തുടരാൻ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ജ്ഞാനപൂർവമായ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ഉപദേശം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22:5):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37998337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-1" y="76903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സംഘർഷത്തിന്റെ</a:t>
            </a:r>
            <a:r>
              <a:rPr lang="en-US" alt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1109" y="702497"/>
            <a:ext cx="1114978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കനാൻ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ദേശത്തിലെ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യോർദ്ദാന്യപ്രദേശങ്ങളിൽ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എത്തിയപ്പോൾ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രൂബേന്യരും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ഗാദ്യരും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മനശ്ശെയുടെ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പാതിഗോത്രവും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യോർദ്ദാന്നു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സമീപത്തു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യാഗപീഠം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പണിതു</a:t>
            </a:r>
            <a:r>
              <a:rPr lang="en-US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22:10)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31459" y="1708733"/>
            <a:ext cx="533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അത്ഭുതകരമായി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യോർദ്ദാൻ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മുറിച്ചുകടന്നതിന്റെ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സ്മാരകം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സ്ഥാപിച്ച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സ്ഥലത്തിനടുത്ത്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വിശുദ്ധമന്ദിരത്തിലെ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യാഗപീഠത്തിന്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സമാനമായ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യാഗപീഠം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പണിതു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22:10, 28).</a:t>
            </a:r>
          </a:p>
        </p:txBody>
      </p:sp>
      <p:pic>
        <p:nvPicPr>
          <p:cNvPr id="4" name="Imagen 3" descr="Dibujo animad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84681" y="4534811"/>
            <a:ext cx="855787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ബാക്കിയുള്ള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ഇസ്രായേല്യർ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ആക്രമിച്ചുകൊണ്ട്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ഇല്ലാതാക്കാൻ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22:12).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ഇടപെട്ട്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രക്തരൂക്ഷിതമായ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ആഭ്യന്തരയുദ്ധം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തടഞ്ഞു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തെളിവുകളും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ഇല്ലാതെ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വിധിക്കരുതെന്ന്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തീരുമാനിച്ച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ആളുകളെ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എഴുന്നേൽപ്പിച്ചു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സംശയത്തിന്റെ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ആനുകൂല്യം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സഹോദരന്മാർക്ക്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വിശദീകരിക്കാൻ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22:13-14).</a:t>
            </a:r>
          </a:p>
        </p:txBody>
      </p:sp>
      <p:pic>
        <p:nvPicPr>
          <p:cNvPr id="12" name="Imagen 11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431459" y="3226499"/>
            <a:ext cx="5338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വിശുദ്ധമന്ദിരത്തിലെ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ഹോമയാഗപീഠത്തിന്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മറ്റൊരു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അർപ്പിക്കുന്നത്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വിലക്കുന്ന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ലംഘനമായി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വ്യാഖ്യാനിക്കപ്പെട്ടു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ലേവ്യ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17:8-9).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681" y="6211669"/>
            <a:ext cx="855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ഉദ്ദേശ്യങ്ങൾ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അറിയിക്കാതിരുന്നത്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മാത്രമാണ്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അദ്ദേഹത്തിന്റെ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തെറ്റ്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തെളിഞ്ഞു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...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അതൊരു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പാപമല്ല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7750"/>
            <a:ext cx="121920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ആരോപണങ്ങൾ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765453"/>
            <a:ext cx="12192000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യഹോവയുടെ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സഭ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മുഴുവനും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ഇപ്രകാരം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ഇന്നു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യഹോവയോടു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മത്സരിക്കേണ്ടതിന്നു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യാഗപീഠം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പണിതു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ഇന്നു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വിട്ടുമാറുവാൻ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തക്കവണ്ണം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യിസ്രായേലിന്റെ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ദൈവത്തോടു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ചെയ്തിരിക്കുന്ന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ദ്രോഹം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എന്തു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?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’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</a:b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22:16)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73910" y="1753937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സമിതിയുടെ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തലവനായി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ഫീനെഹാസിനെ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തിരഞ്ഞെടുത്തത്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22:13-14)?</a:t>
            </a:r>
          </a:p>
        </p:txBody>
      </p:sp>
      <p:pic>
        <p:nvPicPr>
          <p:cNvPr id="8" name="Imagen 7" descr="Un grupo de personas en un parque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2481211" y="3829348"/>
            <a:ext cx="5132438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ഫീനെഹാസിന്റെ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തികച്ചും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അർത്ഥവത്തായിരുന്നു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പുതുതായി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പണിത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യാഗപീഠത്തിൽ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അർപ്പിച്ചിരുന്നെങ്കിൽ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ഇസ്രായേലിനെയും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ശിക്ഷിക്കുമായിരുന്നു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22:18b).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73910" y="2443180"/>
            <a:ext cx="831809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-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പെയോരിലെ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തടയാൻ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മഹാപുരോഹിതന്റെ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മകനായ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ഫീനെഹാസ്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നിരന്തരം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ശ്രമിച്ചിരുന്നു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സംഖ്യാ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25:7-8).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പ്രസംഗത്തിൽ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ആഖാന്റെ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പാപവുമായി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ബന്ധപ്പെടുത്തി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കരുതപ്പെടുന്ന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പാപവുമായി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തുലനം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22:16-20).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81211" y="5321697"/>
            <a:ext cx="5132438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ചെയ്യുന്നതിനുമുമ്പ്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തെറ്റ്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തിരുത്താൻ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വിശുദ്ധമന്ദിരം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സ്ഥിതി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ജോർദാൻ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ഭാഗത്തേക്ക്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മടങ്ങാനുള്ള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22:19).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ദയയുള്ള</a:t>
            </a:r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42848"/>
            <a:ext cx="1219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യഹോവയെ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വിട്ടുമാറേണ്ടതിന്നു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യാഗപീഠം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പണിതു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എങ്കിൽ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അല്ല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അതിന്മേൽ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ഹോമയാഗവും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ഭോജനയാഗവും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അർപ്പിപ്പാനോ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സമാധാനയാഗങ്ങൾ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കഴിപ്പാനോ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എങ്കിൽ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യഹോവ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ചോദിച്ചുകൊള്ളട്ടെ</a:t>
            </a:r>
            <a:r>
              <a:rPr lang="en-US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22:23)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059" y="1559565"/>
            <a:ext cx="2429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കുറ്റം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ചുമത്തപ്പെട്ടപ്പോൾ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രൂബേൻ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ഗാദ്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മനശ്ശെയുടെ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മാതൃകാപരമായി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പ്രവർത്തിച്ചു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9036404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2060" y="3764735"/>
            <a:ext cx="739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യാഗപീഠം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പണിയുന്നതിനുള്ള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സഹോദരന്മാരുടെ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ഉദ്ദേശ്യം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ഇസ്രായേല്യർ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അറിഞ്ഞില്ല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മത്സരം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വേർപിരിയാനുള്ള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ശിക്ഷ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അനുമാനിച്ചു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</a:p>
        </p:txBody>
      </p:sp>
      <p:pic>
        <p:nvPicPr>
          <p:cNvPr id="10" name="Imagen 9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252061" y="5627605"/>
            <a:ext cx="7391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കുറ്റാരോപിതരായ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ഗോത്രങ്ങൾക്ക്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ആരോപണങ്ങളിൽ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നീരസം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തോന്നുകയും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പ്രതിരോധത്തിനായി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അക്രമാസക്തമായി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പ്രതികരിക്കുകയും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സൗഹൃദപരമായ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പ്രതികരണത്തിന്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യുദ്ധം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ഒഴിവാക്കപ്പെട്ടു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2059" y="4696170"/>
            <a:ext cx="7391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യാഥാർത്ഥ്യം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സഹോദരങ്ങളുമായി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ഐക്യപ്പെട്ടിരിക്കാനും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ഇസ്രായേല്യരുടെ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ഭാഗത്തുനിന്ന്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ഭാവിയിൽ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വേർപിരിയൽ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ഒഴിവാക്കാനുമുള്ള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22:24-26).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9029699" cy="76835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" altLang="en-U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അനുരഞ്ജനം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571797"/>
            <a:ext cx="902969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യിസ്രായേൽമക്കൾക്കു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കര്യം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സന്തോഷമായി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സ്തുതിച്ചു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രൂബേന്യരും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ഗാദ്യരും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പാർത്ത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ദേശം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നശിപ്പിക്കേണ്ടതിന്നു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അവരോടു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യുദ്ധത്തിന്നു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പുറപ്പെടുന്നതിനെക്കുറിച്ചു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മിണ്ടിയതേയില്ല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latin typeface="Gayathri Thin" panose="00000403000000000000" charset="0"/>
                <a:cs typeface="Gayathri Thin" panose="00000403000000000000" charset="0"/>
              </a:rPr>
              <a:t> 22:33)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8125" y="1465449"/>
            <a:ext cx="6193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ആരോപണം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അടിസ്ഥാനരഹിതമാണെന്ന്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കണ്ടപ്പോൾ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ഫീനെഹാസും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ഇസ്രായേല്യ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പ്രതിനിധി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സംഘത്തിനും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ആശ്വാസമായി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യോശു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22:30-31).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ഇസ്രായേല്യർ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സത്യം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പഠിച്ചപ്പോൾ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അവർ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സന്തോഷിക്കുകയും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സ്തുതിക്കുകയും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ചെയ്തു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യോശു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22:32-33).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662559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/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/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/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/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/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/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0757" y="770455"/>
            <a:ext cx="1054793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ഗാദിന്റെയും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രൂബേന്റെയും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മക്കൾ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ഇപ്പോൾ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യാഗപീഠത്തിന്മേൽ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സ്ഥാപിച്ചതിന്റെ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ഉദ്ദേശ്യം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ലിഖിതം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സ്ഥാപിച്ചു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പറഞ്ഞു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യഹോവ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ദൈവമാണെന്നതിന്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നമുക്കിടയിൽ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സാക്ഷിയായിരിക്കട്ടെ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ഭാവിയിലെ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തെറ്റിദ്ധാരണ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തടയാനും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പ്രലോഭനത്തിന്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കാരണമായേക്കാവുന്നത്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ഇല്ലാതാക്കാനും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ശ്രമിച്ചു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മൂല്യവത്തായ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ഉദ്ദേശ്യങ്ങളാൽ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പ്രചോദിതരായവരിൽ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പോലും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ലളിതമായ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തെറ്റിദ്ധാരണയിൽ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എത്ര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ഗുരുതരമായ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ബുദ്ധിമുട്ടുകൾ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ഉണ്ടാകുന്നു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മര്യാദയും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ക്ഷമയും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പ്രയോഗിക്കാതെ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എത്ര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ഗുരുതരവും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മാരകവുമായ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ഫലങ്ങൾ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ഉണ്ടായേക്കാം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[…]</a:t>
            </a:r>
          </a:p>
          <a:p>
            <a:pPr algn="ctr">
              <a:spcBef>
                <a:spcPts val="600"/>
              </a:spcBef>
            </a:pP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ശാസനയും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നിന്ദയും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വഴി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ആരും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തെറ്റായ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സ്ഥാനത്ത്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തിരിഞ്ഞിട്ടില്ല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പലരും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ശരിയായ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പാതയിൽ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പുറത്താക്കപ്പെടുകയും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ബോധ്യത്തിനെതിരെ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ഹൃദയങ്ങളെ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കഠിനമാക്കുകയും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ദയയുടെ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ആത്മാവ്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മര്യാദയുള്ള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ക്ഷമാശീലമുള്ള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പെരുമാറ്റം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തെറ്റ്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ചെയ്യുന്നവരെ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രക്ഷിക്കുകയും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നിരവധി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മറയ്ക്കുകയും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ചെയ്തേക്കാം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07575" y="6064597"/>
            <a:ext cx="458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latin typeface="Gayathri Thin" panose="00000403000000000000" pitchFamily="2" charset="0"/>
                <a:cs typeface="Gayathri Thin" panose="00000403000000000000" pitchFamily="2" charset="0"/>
              </a:rPr>
              <a:t>EGW (</a:t>
            </a:r>
            <a:r>
              <a:rPr lang="ml-IN" sz="1600" b="1" dirty="0">
                <a:latin typeface="Gayathri Thin" panose="00000403000000000000" pitchFamily="2" charset="0"/>
                <a:cs typeface="Gayathri Thin" panose="00000403000000000000" pitchFamily="2" charset="0"/>
              </a:rPr>
              <a:t>ഗോത്രപിതാക്കന്മാരും പ്രവാചകന്മാരും</a:t>
            </a:r>
            <a:r>
              <a:rPr lang="en-GB" sz="1600" b="1" dirty="0">
                <a:latin typeface="Gayathri Thin" panose="00000403000000000000" pitchFamily="2" charset="0"/>
                <a:cs typeface="Gayathri Thin" panose="00000403000000000000" pitchFamily="2" charset="0"/>
              </a:rPr>
              <a:t>, pp. 519)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843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Gayathri Thin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2025-11-15T16:15:00Z</dcterms:created>
  <dcterms:modified xsi:type="dcterms:W3CDTF">2025-12-09T06:56:56Z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1A2BFA896E714DFD99A464D55973B283_13</vt:lpwstr>
  </property>
  <property fmtid="{D5CDD505-2E9C-101B-9397-08002B2CF9AE}" pid="3" name="KSOProductBuildVer">
    <vt:lpwstr>1033-12.2.0.23155</vt:lpwstr>
  </property>
</Properties>
</file>