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Gayathri Thin" panose="020B0604020202020204" charset="0"/>
      <p:bold r:id="rId12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3" d="100"/>
          <a:sy n="23" d="100"/>
        </p:scale>
        <p:origin x="54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എഴുതിയ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കഥ</a:t>
          </a:r>
          <a:r>
            <a:rPr lang="en-GB" sz="1800" b="1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യോശുവ </a:t>
          </a:r>
          <a:r>
            <a:rPr lang="en-GB" sz="1800" b="1">
              <a:latin typeface="Gayathri Thin" panose="00000403000000000000" charset="0"/>
              <a:cs typeface="Gayathri Thin" panose="00000403000000000000" charset="0"/>
            </a:rPr>
            <a:t>24:1-13)</a:t>
          </a:r>
          <a:endParaRPr lang="es-ES" sz="1800">
            <a:latin typeface="Gayathri Thin" panose="00000403000000000000" charset="0"/>
            <a:cs typeface="Gayathri Thin" panose="00000403000000000000" charset="0"/>
          </a:endParaRPr>
        </a:p>
      </dgm:t>
    </dgm:pt>
    <dgm:pt modelId="{A1B53E60-9D13-4BE9-91F7-7B16909B0AEF}" type="parTrans" cxnId="{FED26449-DD21-42F3-9449-89867B6C07DA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FED26449-DD21-42F3-9449-89867B6C07DA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സമഗ്രതയിലേക്കുള്ള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ആഹ്വാനം</a:t>
          </a:r>
          <a:r>
            <a:rPr lang="en-GB" sz="1800" b="1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GB" sz="1800" b="1">
              <a:latin typeface="Gayathri Thin" panose="00000403000000000000" charset="0"/>
              <a:cs typeface="Gayathri Thin" panose="00000403000000000000" charset="0"/>
            </a:rPr>
            <a:t> 24:14-15)</a:t>
          </a:r>
          <a:endParaRPr lang="es-ES" sz="1800">
            <a:latin typeface="Gayathri Thin" panose="00000403000000000000" charset="0"/>
            <a:cs typeface="Gayathri Thin" panose="00000403000000000000" charset="0"/>
          </a:endParaRPr>
        </a:p>
      </dgm:t>
    </dgm:pt>
    <dgm:pt modelId="{49CF05A3-0305-44C5-B26D-D1CA93F52DB9}" type="parTrans" cxnId="{D94B5F51-D601-4E45-8069-F51E2191CE45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D94B5F51-D601-4E45-8069-F51E2191CE45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ജനങ്ങളുടെ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തിരഞ്ഞെടുപ്പ്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.</a:t>
          </a:r>
          <a:r>
            <a:rPr lang="en-GB" sz="1800" b="1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GB" sz="1800" b="1" dirty="0">
              <a:latin typeface="Gayathri Thin" panose="00000403000000000000" charset="0"/>
              <a:cs typeface="Gayathri Thin" panose="00000403000000000000" charset="0"/>
            </a:rPr>
            <a:t> 24:16-21)</a:t>
          </a:r>
          <a:endParaRPr lang="es-ES" sz="1800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AE2A275F-E5F3-4212-BC77-A4CDD94A7B18}" type="parTrans" cxnId="{EB93CBEB-7DED-444B-953C-1F89CBB0F126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EB93CBEB-7DED-444B-953C-1F89CBB0F126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ഉടമ്പടി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പുതുക്കൽ</a:t>
          </a:r>
          <a:r>
            <a:rPr lang="en-GB" sz="1800" b="1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GB" sz="1800" b="1">
              <a:latin typeface="Gayathri Thin" panose="00000403000000000000" charset="0"/>
              <a:cs typeface="Gayathri Thin" panose="00000403000000000000" charset="0"/>
            </a:rPr>
            <a:t> 24:22-28)</a:t>
          </a:r>
          <a:endParaRPr lang="es-ES" sz="1800">
            <a:latin typeface="Gayathri Thin" panose="00000403000000000000" charset="0"/>
            <a:cs typeface="Gayathri Thin" panose="00000403000000000000" charset="0"/>
          </a:endParaRPr>
        </a:p>
      </dgm:t>
    </dgm:pt>
    <dgm:pt modelId="{E23060D4-195C-4D2F-9188-99FC0E923E8A}" type="parTrans" cxnId="{437817B3-C23F-4888-93DE-79617BE28367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437817B3-C23F-4888-93DE-79617BE28367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കഥയുടെ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തുടർച്ച</a:t>
          </a:r>
          <a:r>
            <a:rPr lang="en-GB" sz="1800" b="1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GB" sz="1800" b="1" dirty="0">
              <a:latin typeface="Gayathri Thin" panose="00000403000000000000" charset="0"/>
              <a:cs typeface="Gayathri Thin" panose="00000403000000000000" charset="0"/>
            </a:rPr>
            <a:t> 24:29-33)</a:t>
          </a:r>
          <a:endParaRPr lang="es-ES" sz="1800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7F4AD1DA-3CDA-4037-980B-73E5F6F9EDA1}" type="parTrans" cxnId="{8DE5B7B1-19CA-40E9-B665-8C19DEBE26A7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8DE5B7B1-19CA-40E9-B665-8C19DEBE26A7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637E406-A7F7-4F87-BE48-01108C69523A}" type="presOf" srcId="{69D3DE4F-B035-4419-AD42-BC19FCCA72FE}" destId="{180508B8-0DEE-4CAC-8443-C8FD4B94EDD4}" srcOrd="1" destOrd="0" presId="urn:microsoft.com/office/officeart/2005/8/layout/vProcess5"/>
    <dgm:cxn modelId="{C3FC0A0A-F14D-447C-A894-12E26F0E6B91}" type="presOf" srcId="{91A12EA2-232C-43CD-8203-FBE0C5DE4404}" destId="{942E5999-5789-441C-A104-F2DD05307549}" srcOrd="0" destOrd="0" presId="urn:microsoft.com/office/officeart/2005/8/layout/vProcess5"/>
    <dgm:cxn modelId="{4C6B8613-9525-485D-8241-9182F9205FE8}" type="presOf" srcId="{58DA6EA0-74B8-401E-AA9D-EC13163F1649}" destId="{C4F65A43-9A3C-4A61-BCB0-8631152C7599}" srcOrd="0" destOrd="0" presId="urn:microsoft.com/office/officeart/2005/8/layout/vProcess5"/>
    <dgm:cxn modelId="{AAF78323-32D2-4E7B-8EA7-2BA079F3FF81}" type="presOf" srcId="{EAF55A3F-1180-4F60-BCD7-EEB76A322046}" destId="{A69A85D2-7D25-468F-B109-5D85D6A87DA0}" srcOrd="0" destOrd="0" presId="urn:microsoft.com/office/officeart/2005/8/layout/vProcess5"/>
    <dgm:cxn modelId="{6AF97133-3335-4E0A-901D-568BFD9744B3}" type="presOf" srcId="{7D5C10AE-1E1C-4EA3-A425-6F58F6688395}" destId="{52AC8C0A-D394-4FD5-8DCB-AF5430D490F0}" srcOrd="0" destOrd="0" presId="urn:microsoft.com/office/officeart/2005/8/layout/vProcess5"/>
    <dgm:cxn modelId="{FED26449-DD21-42F3-9449-89867B6C07DA}" srcId="{7D5C10AE-1E1C-4EA3-A425-6F58F6688395}" destId="{69D3DE4F-B035-4419-AD42-BC19FCCA72FE}" srcOrd="0" destOrd="0" parTransId="{A1B53E60-9D13-4BE9-91F7-7B16909B0AEF}" sibTransId="{91A12EA2-232C-43CD-8203-FBE0C5DE4404}"/>
    <dgm:cxn modelId="{348E1D4F-6F4D-4CAE-99E8-3E8498B1F8E3}" type="presOf" srcId="{96ADB1B9-DB91-4486-8D5A-89A253DAD0F3}" destId="{7A0EC5D2-A8C8-43F0-949B-679A0C3ED567}" srcOrd="0" destOrd="0" presId="urn:microsoft.com/office/officeart/2005/8/layout/vProcess5"/>
    <dgm:cxn modelId="{D94B5F51-D601-4E45-8069-F51E2191CE45}" srcId="{7D5C10AE-1E1C-4EA3-A425-6F58F6688395}" destId="{1A6284D3-E313-48D3-B99B-D0070036B406}" srcOrd="1" destOrd="0" parTransId="{49CF05A3-0305-44C5-B26D-D1CA93F52DB9}" sibTransId="{B70DD2CC-751A-4730-9BEE-743ABCDC9BBB}"/>
    <dgm:cxn modelId="{1568D77F-A1F3-4CEB-B381-9FF2F6227674}" type="presOf" srcId="{9107974C-75DB-4635-BA96-54C674F07C83}" destId="{E2A91DB1-799A-4297-93C2-42494D9CE027}" srcOrd="0" destOrd="0" presId="urn:microsoft.com/office/officeart/2005/8/layout/vProcess5"/>
    <dgm:cxn modelId="{6CD99D83-984E-425E-95D3-E05B038AD309}" type="presOf" srcId="{B0754501-22AF-43A4-95CC-8DBB6EC082BD}" destId="{171BE40D-DF9A-40DE-B4BB-CCE5EF279C3E}" srcOrd="0" destOrd="0" presId="urn:microsoft.com/office/officeart/2005/8/layout/vProcess5"/>
    <dgm:cxn modelId="{DFE1DEAE-62FA-48C3-82E6-95173CE3260E}" type="presOf" srcId="{B70DD2CC-751A-4730-9BEE-743ABCDC9BBB}" destId="{BC1B2083-8856-4B85-9091-BF19E4CB9BFA}" srcOrd="0" destOrd="0" presId="urn:microsoft.com/office/officeart/2005/8/layout/vProcess5"/>
    <dgm:cxn modelId="{8DE5B7B1-19CA-40E9-B665-8C19DEBE26A7}" srcId="{7D5C10AE-1E1C-4EA3-A425-6F58F6688395}" destId="{EAF55A3F-1180-4F60-BCD7-EEB76A322046}" srcOrd="4" destOrd="0" parTransId="{7F4AD1DA-3CDA-4037-980B-73E5F6F9EDA1}" sibTransId="{762135BC-7C22-4CCC-BC86-65612B40F1D6}"/>
    <dgm:cxn modelId="{437817B3-C23F-4888-93DE-79617BE28367}" srcId="{7D5C10AE-1E1C-4EA3-A425-6F58F6688395}" destId="{96ADB1B9-DB91-4486-8D5A-89A253DAD0F3}" srcOrd="3" destOrd="0" parTransId="{E23060D4-195C-4D2F-9188-99FC0E923E8A}" sibTransId="{9107974C-75DB-4635-BA96-54C674F07C83}"/>
    <dgm:cxn modelId="{BCED8CC4-F099-4D0F-81BB-75E9E410322A}" type="presOf" srcId="{B0754501-22AF-43A4-95CC-8DBB6EC082BD}" destId="{95F916E9-4C9A-4EE6-9048-3FED81429CCC}" srcOrd="1" destOrd="0" presId="urn:microsoft.com/office/officeart/2005/8/layout/vProcess5"/>
    <dgm:cxn modelId="{53AF95CC-906F-4164-A03C-75CDDB52CADC}" type="presOf" srcId="{1A6284D3-E313-48D3-B99B-D0070036B406}" destId="{D5504A13-09B0-47C9-9B67-0B097066B96E}" srcOrd="1" destOrd="0" presId="urn:microsoft.com/office/officeart/2005/8/layout/vProcess5"/>
    <dgm:cxn modelId="{AC24F7CC-C678-44FA-B5B0-72210AE4F2BA}" type="presOf" srcId="{96ADB1B9-DB91-4486-8D5A-89A253DAD0F3}" destId="{A06B007F-F2B4-4A30-B5C1-FAC497B4C24C}" srcOrd="1" destOrd="0" presId="urn:microsoft.com/office/officeart/2005/8/layout/vProcess5"/>
    <dgm:cxn modelId="{DD552ED9-B154-4085-880C-550EC3D962DE}" type="presOf" srcId="{EAF55A3F-1180-4F60-BCD7-EEB76A322046}" destId="{5E7BF8F3-DF6A-4EAC-871F-3A9230D88A55}" srcOrd="1" destOrd="0" presId="urn:microsoft.com/office/officeart/2005/8/layout/vProcess5"/>
    <dgm:cxn modelId="{8507D2E0-971F-4E54-9A2D-07F7AE7E5006}" type="presOf" srcId="{69D3DE4F-B035-4419-AD42-BC19FCCA72FE}" destId="{2127D0A3-08E0-4B77-9149-12877E4553DC}" srcOrd="0" destOrd="0" presId="urn:microsoft.com/office/officeart/2005/8/layout/vProcess5"/>
    <dgm:cxn modelId="{2DC194E3-715A-49F4-95E2-CEBE6C180069}" type="presOf" srcId="{1A6284D3-E313-48D3-B99B-D0070036B406}" destId="{FC48FDAD-A8DC-4628-A83F-0C218EBE3173}" srcOrd="0" destOrd="0" presId="urn:microsoft.com/office/officeart/2005/8/layout/vProcess5"/>
    <dgm:cxn modelId="{EB93CBEB-7DED-444B-953C-1F89CBB0F126}" srcId="{7D5C10AE-1E1C-4EA3-A425-6F58F6688395}" destId="{B0754501-22AF-43A4-95CC-8DBB6EC082BD}" srcOrd="2" destOrd="0" parTransId="{AE2A275F-E5F3-4212-BC77-A4CDD94A7B18}" sibTransId="{58DA6EA0-74B8-401E-AA9D-EC13163F1649}"/>
    <dgm:cxn modelId="{B3BA04DC-6D5D-487A-A799-6EF16B4B64EA}" type="presParOf" srcId="{52AC8C0A-D394-4FD5-8DCB-AF5430D490F0}" destId="{013482AC-7192-4E8E-8F9D-7C92992CA12E}" srcOrd="0" destOrd="0" presId="urn:microsoft.com/office/officeart/2005/8/layout/vProcess5"/>
    <dgm:cxn modelId="{DC59AB6D-9CB7-400C-AFC1-DF09A478498E}" type="presParOf" srcId="{52AC8C0A-D394-4FD5-8DCB-AF5430D490F0}" destId="{2127D0A3-08E0-4B77-9149-12877E4553DC}" srcOrd="1" destOrd="0" presId="urn:microsoft.com/office/officeart/2005/8/layout/vProcess5"/>
    <dgm:cxn modelId="{80EDAE75-B091-4BB1-B14B-D4D18262982E}" type="presParOf" srcId="{52AC8C0A-D394-4FD5-8DCB-AF5430D490F0}" destId="{FC48FDAD-A8DC-4628-A83F-0C218EBE3173}" srcOrd="2" destOrd="0" presId="urn:microsoft.com/office/officeart/2005/8/layout/vProcess5"/>
    <dgm:cxn modelId="{56EE11BF-9B57-4545-9F63-5CDB8241F915}" type="presParOf" srcId="{52AC8C0A-D394-4FD5-8DCB-AF5430D490F0}" destId="{171BE40D-DF9A-40DE-B4BB-CCE5EF279C3E}" srcOrd="3" destOrd="0" presId="urn:microsoft.com/office/officeart/2005/8/layout/vProcess5"/>
    <dgm:cxn modelId="{F71CB15C-00F2-4B50-9E82-AF6DE838B804}" type="presParOf" srcId="{52AC8C0A-D394-4FD5-8DCB-AF5430D490F0}" destId="{7A0EC5D2-A8C8-43F0-949B-679A0C3ED567}" srcOrd="4" destOrd="0" presId="urn:microsoft.com/office/officeart/2005/8/layout/vProcess5"/>
    <dgm:cxn modelId="{E27AF8CB-AF85-4BAB-8941-1F63E67448B5}" type="presParOf" srcId="{52AC8C0A-D394-4FD5-8DCB-AF5430D490F0}" destId="{A69A85D2-7D25-468F-B109-5D85D6A87DA0}" srcOrd="5" destOrd="0" presId="urn:microsoft.com/office/officeart/2005/8/layout/vProcess5"/>
    <dgm:cxn modelId="{6F65F3B5-B73C-4CEF-B0B3-E7605614AEE5}" type="presParOf" srcId="{52AC8C0A-D394-4FD5-8DCB-AF5430D490F0}" destId="{942E5999-5789-441C-A104-F2DD05307549}" srcOrd="6" destOrd="0" presId="urn:microsoft.com/office/officeart/2005/8/layout/vProcess5"/>
    <dgm:cxn modelId="{725B387E-DFF6-4B80-8EC4-912F16D7124F}" type="presParOf" srcId="{52AC8C0A-D394-4FD5-8DCB-AF5430D490F0}" destId="{BC1B2083-8856-4B85-9091-BF19E4CB9BFA}" srcOrd="7" destOrd="0" presId="urn:microsoft.com/office/officeart/2005/8/layout/vProcess5"/>
    <dgm:cxn modelId="{8EA14519-5546-4384-B54B-CDB5DC53C528}" type="presParOf" srcId="{52AC8C0A-D394-4FD5-8DCB-AF5430D490F0}" destId="{C4F65A43-9A3C-4A61-BCB0-8631152C7599}" srcOrd="8" destOrd="0" presId="urn:microsoft.com/office/officeart/2005/8/layout/vProcess5"/>
    <dgm:cxn modelId="{472EE45A-6928-4526-9128-229F21B913CE}" type="presParOf" srcId="{52AC8C0A-D394-4FD5-8DCB-AF5430D490F0}" destId="{E2A91DB1-799A-4297-93C2-42494D9CE027}" srcOrd="9" destOrd="0" presId="urn:microsoft.com/office/officeart/2005/8/layout/vProcess5"/>
    <dgm:cxn modelId="{0AAA62DF-B781-4E9B-868A-B2EE1CD0AD90}" type="presParOf" srcId="{52AC8C0A-D394-4FD5-8DCB-AF5430D490F0}" destId="{180508B8-0DEE-4CAC-8443-C8FD4B94EDD4}" srcOrd="10" destOrd="0" presId="urn:microsoft.com/office/officeart/2005/8/layout/vProcess5"/>
    <dgm:cxn modelId="{5461C995-C737-45DB-90AB-44740ADC92FB}" type="presParOf" srcId="{52AC8C0A-D394-4FD5-8DCB-AF5430D490F0}" destId="{D5504A13-09B0-47C9-9B67-0B097066B96E}" srcOrd="11" destOrd="0" presId="urn:microsoft.com/office/officeart/2005/8/layout/vProcess5"/>
    <dgm:cxn modelId="{027A25D9-BD89-41A4-8E11-170172D6ED9A}" type="presParOf" srcId="{52AC8C0A-D394-4FD5-8DCB-AF5430D490F0}" destId="{95F916E9-4C9A-4EE6-9048-3FED81429CCC}" srcOrd="12" destOrd="0" presId="urn:microsoft.com/office/officeart/2005/8/layout/vProcess5"/>
    <dgm:cxn modelId="{E66ABCC4-DE60-46EC-8B49-D624C83E3B1A}" type="presParOf" srcId="{52AC8C0A-D394-4FD5-8DCB-AF5430D490F0}" destId="{A06B007F-F2B4-4A30-B5C1-FAC497B4C24C}" srcOrd="13" destOrd="0" presId="urn:microsoft.com/office/officeart/2005/8/layout/vProcess5"/>
    <dgm:cxn modelId="{FCE84B61-F823-4F01-A155-69D94E20E926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#1" loCatId="list" qsTypeId="urn:microsoft.com/office/officeart/2005/8/quickstyle/simple5#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phldr="0" custT="1"/>
      <dgm:spPr>
        <a:solidFill>
          <a:srgbClr val="7030A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1.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അബ്രഹാം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പാളയമടിച്ച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കനാനിൽ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ആദ്യം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ഉണ്ടായിരുന്ന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സ്ഥലം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ഉൽപ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. 12:6</a:t>
          </a:r>
          <a:r>
            <a:rPr lang="en-US" altLang="en-US" sz="500">
              <a:latin typeface="Gayathri Thin" panose="00000403000000000000" charset="0"/>
              <a:cs typeface="Gayathri Thin" panose="00000403000000000000" charset="0"/>
            </a:rPr>
            <a:t>)</a:t>
          </a:r>
        </a:p>
      </dgm:t>
    </dgm:pt>
    <dgm:pt modelId="{4E04A33F-3951-4B2E-BDCB-6C608C23C2B9}" type="parTrans" cxnId="{4F3A3F68-9EEF-4238-96D4-93C82D79DC8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4F3A3F68-9EEF-4238-96D4-93C82D79DC8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phldr="0" custT="1"/>
      <dgm:spPr>
        <a:solidFill>
          <a:schemeClr val="accent4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2.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യാക്കോബ്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പാളയമടിച്ച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കനാനിൽ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ആദ്യം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ഉണ്ടായിരുന്ന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സ്ഥലം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ഉല്പ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. 33:18)</a:t>
          </a:r>
        </a:p>
      </dgm:t>
    </dgm:pt>
    <dgm:pt modelId="{B31D8306-6909-42BF-A6B5-E5BFCA4E097A}" type="parTrans" cxnId="{6CB85353-6819-4C10-A874-58F2035DEF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6CB85353-6819-4C10-A874-58F2035DEF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phldr="0" custT="1"/>
      <dgm:spPr>
        <a:solidFill>
          <a:schemeClr val="accent2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3.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യാക്കോബിന്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സ്വന്തമായി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ഉണ്ടായിരുന്ന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ഒരേയൊരു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സ്വത്ത്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അതായിരുന്നു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ഉല്പ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. 33:19)</a:t>
          </a:r>
        </a:p>
      </dgm:t>
    </dgm:pt>
    <dgm:pt modelId="{A6FF5F50-66DE-4BD0-B98A-7F76583B89BD}" type="parTrans" cxnId="{C3385F58-2E13-4E12-99E9-81690B43710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C3385F58-2E13-4E12-99E9-81690B43710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phldr="0" custT="1"/>
      <dgm:spPr>
        <a:solidFill>
          <a:srgbClr val="37517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4.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യാക്കോബ്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തന്റെ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കുടുംബത്തിന്റെ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കൈവശമുണ്ടായിരുന്ന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അന്യദേവന്മാരെ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അവിടെ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അടക്കം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ചെയ്തു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ഉല്പ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. 35:4)</a:t>
          </a:r>
        </a:p>
      </dgm:t>
    </dgm:pt>
    <dgm:pt modelId="{4700FFD2-0BCB-4419-BE9D-92530486C4B7}" type="parTrans" cxnId="{E2493539-3B09-4A39-A667-479A8A01F5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E2493539-3B09-4A39-A667-479A8A01F5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E2493539-3B09-4A39-A667-479A8A01F553}" srcId="{9AC10BB6-9906-415A-9957-9AAB382B0671}" destId="{7E1201E9-3500-4A94-AC51-4821C99C61EC}" srcOrd="3" destOrd="0" parTransId="{4700FFD2-0BCB-4419-BE9D-92530486C4B7}" sibTransId="{B16424F7-61A9-48A4-9816-9017B5555AE2}"/>
    <dgm:cxn modelId="{4F3A3F68-9EEF-4238-96D4-93C82D79DC85}" srcId="{9AC10BB6-9906-415A-9957-9AAB382B0671}" destId="{CD387350-E4A0-417A-8737-FF93E2BBE432}" srcOrd="0" destOrd="0" parTransId="{4E04A33F-3951-4B2E-BDCB-6C608C23C2B9}" sibTransId="{D159C789-2916-481C-AC45-2AC6DEE08FF2}"/>
    <dgm:cxn modelId="{6CB85353-6819-4C10-A874-58F2035DEF4F}" srcId="{9AC10BB6-9906-415A-9957-9AAB382B0671}" destId="{798AB19D-ECD5-4E83-93C1-1F58EE9C9242}" srcOrd="1" destOrd="0" parTransId="{B31D8306-6909-42BF-A6B5-E5BFCA4E097A}" sibTransId="{4E747D89-E1FA-4F40-B4AD-1013812343E6}"/>
    <dgm:cxn modelId="{C3385F58-2E13-4E12-99E9-81690B437108}" srcId="{9AC10BB6-9906-415A-9957-9AAB382B0671}" destId="{D1932EA2-E8FC-4F08-9329-B9288A5015F7}" srcOrd="2" destOrd="0" parTransId="{A6FF5F50-66DE-4BD0-B98A-7F76583B89BD}" sibTransId="{906B1D79-C48C-4C6E-9381-445E99C7E658}"/>
    <dgm:cxn modelId="{3DFA927E-A197-4737-96F6-F4CA7A365926}" type="presOf" srcId="{CD387350-E4A0-417A-8737-FF93E2BBE432}" destId="{11E0DE68-D6C6-4A99-AE8F-6B0DB7F1EF15}" srcOrd="0" destOrd="0" presId="urn:microsoft.com/office/officeart/2005/8/layout/vList2#1"/>
    <dgm:cxn modelId="{24256C83-03C0-455A-87E5-9112AF2A64E4}" type="presOf" srcId="{D1932EA2-E8FC-4F08-9329-B9288A5015F7}" destId="{AC61220C-B99C-49DF-98C9-45D044822E5A}" srcOrd="0" destOrd="0" presId="urn:microsoft.com/office/officeart/2005/8/layout/vList2#1"/>
    <dgm:cxn modelId="{BA71249B-D54F-4726-A0A2-7182611142FB}" type="presOf" srcId="{7E1201E9-3500-4A94-AC51-4821C99C61EC}" destId="{D8E3A47D-7AAD-492B-87DB-471556F70C0E}" srcOrd="0" destOrd="0" presId="urn:microsoft.com/office/officeart/2005/8/layout/vList2#1"/>
    <dgm:cxn modelId="{943B94CB-5A3A-4D30-94E7-50A8B42F8482}" type="presOf" srcId="{9AC10BB6-9906-415A-9957-9AAB382B0671}" destId="{8CF698DE-538E-4611-B39E-0660C0FA78DD}" srcOrd="0" destOrd="0" presId="urn:microsoft.com/office/officeart/2005/8/layout/vList2#1"/>
    <dgm:cxn modelId="{D2CF22E1-752B-4263-895C-CB9FAD1B8D4E}" type="presOf" srcId="{798AB19D-ECD5-4E83-93C1-1F58EE9C9242}" destId="{F28057B6-914F-4162-A1E6-62C0FACC967C}" srcOrd="0" destOrd="0" presId="urn:microsoft.com/office/officeart/2005/8/layout/vList2#1"/>
    <dgm:cxn modelId="{8DC23975-512B-4045-AF70-2EF02750F98F}" type="presParOf" srcId="{8CF698DE-538E-4611-B39E-0660C0FA78DD}" destId="{11E0DE68-D6C6-4A99-AE8F-6B0DB7F1EF15}" srcOrd="0" destOrd="0" presId="urn:microsoft.com/office/officeart/2005/8/layout/vList2#1"/>
    <dgm:cxn modelId="{10374990-1517-4111-A7D4-BF0F9D944ABD}" type="presParOf" srcId="{8CF698DE-538E-4611-B39E-0660C0FA78DD}" destId="{DAE775A6-BC74-4981-AFFA-CCE0C81B60DB}" srcOrd="1" destOrd="0" presId="urn:microsoft.com/office/officeart/2005/8/layout/vList2#1"/>
    <dgm:cxn modelId="{86A9952C-B19E-4A7F-A6CD-33371BDEEB24}" type="presParOf" srcId="{8CF698DE-538E-4611-B39E-0660C0FA78DD}" destId="{F28057B6-914F-4162-A1E6-62C0FACC967C}" srcOrd="2" destOrd="0" presId="urn:microsoft.com/office/officeart/2005/8/layout/vList2#1"/>
    <dgm:cxn modelId="{75EE66EC-AC74-4009-9608-B30AC93FF3A7}" type="presParOf" srcId="{8CF698DE-538E-4611-B39E-0660C0FA78DD}" destId="{557CCA0B-0676-4C3E-A6E4-DA3282A1084A}" srcOrd="3" destOrd="0" presId="urn:microsoft.com/office/officeart/2005/8/layout/vList2#1"/>
    <dgm:cxn modelId="{FB44843E-26BB-4797-B4F7-2C49F5BEA42D}" type="presParOf" srcId="{8CF698DE-538E-4611-B39E-0660C0FA78DD}" destId="{AC61220C-B99C-49DF-98C9-45D044822E5A}" srcOrd="4" destOrd="0" presId="urn:microsoft.com/office/officeart/2005/8/layout/vList2#1"/>
    <dgm:cxn modelId="{F157DB24-385D-4C48-BEA9-92B0B2345105}" type="presParOf" srcId="{8CF698DE-538E-4611-B39E-0660C0FA78DD}" destId="{8850C61C-B71E-4A5B-95DB-D1885DF61CFA}" srcOrd="5" destOrd="0" presId="urn:microsoft.com/office/officeart/2005/8/layout/vList2#1"/>
    <dgm:cxn modelId="{B64F4A34-47BA-436B-8BC4-DE5A5FE69D16}" type="presParOf" srcId="{8CF698DE-538E-4611-B39E-0660C0FA78DD}" destId="{D8E3A47D-7AAD-492B-87DB-471556F70C0E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#2" loCatId="list" qsTypeId="urn:microsoft.com/office/officeart/2005/8/quickstyle/3d1#1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ഭയപ്പെടുക</a:t>
          </a:r>
        </a:p>
      </dgm:t>
    </dgm:pt>
    <dgm:pt modelId="{2DBB5BF2-3FF5-420E-B500-A2CC5076C520}" type="parTrans" cxnId="{CA9CCD1B-6216-4F4D-B8F8-C399E9BDCF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CA9CCD1B-6216-4F4D-B8F8-C399E9BDCF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</a:pP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എന്നെക്കാൾ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അനന്തമായി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വലിയവനായ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അവനോടുള്ള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ആഴമായ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ആദരവ്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പ്രകടിപ്പിക്കാനും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രാജാവും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കർത്താവുമായി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സ്വീകരിക്കാനും</a:t>
          </a:r>
        </a:p>
      </dgm:t>
    </dgm:pt>
    <dgm:pt modelId="{284CEC1C-7B15-4C33-8C7F-D2AB55074723}" type="parTrans" cxnId="{C129928F-92BC-49C7-BB75-E4D96581A90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C129928F-92BC-49C7-BB75-E4D96581A90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phldr="0"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ആത്മാർത്ഥതയോടെ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[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നിർമലത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]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സേവിക്കാൻ</a:t>
          </a:r>
        </a:p>
      </dgm:t>
    </dgm:pt>
    <dgm:pt modelId="{D7484190-5C0A-4B78-91B4-4459ED2044DF}" type="parTrans" cxnId="{0FC69DE8-619F-4648-9B1B-631C1154AB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0FC69DE8-619F-4648-9B1B-631C1154AB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</a:pP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ന്യൂനതകളില്ലാത്ത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സേവനം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("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ന്യൂനതകളില്ലാത്ത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" [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മുഴുവൻ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]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മൃഗത്തെ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യാഗം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കഴിക്കാൻ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അനുയോജ്യമെന്ന്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നിർവചിച്ചത്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ഇങ്ങനെയാണ്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)</a:t>
          </a:r>
        </a:p>
      </dgm:t>
    </dgm:pt>
    <dgm:pt modelId="{F0B31A59-10F3-47A4-8561-F4FCFCB6FF16}" type="parTrans" cxnId="{423BD9CB-7627-45B3-9F1B-73ADF314A1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423BD9CB-7627-45B3-9F1B-73ADF314A1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സത്യത്തിൽ</a:t>
          </a:r>
          <a:r>
            <a:rPr lang="en-US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സേവിക്കാൻ</a:t>
          </a:r>
        </a:p>
      </dgm:t>
    </dgm:pt>
    <dgm:pt modelId="{E9602198-6F05-418E-9FF0-66A183B9187A}" type="parTrans" cxnId="{3C97992A-A0DA-462F-84D6-40D128B6C67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3C97992A-A0DA-462F-84D6-40D128B6C67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</a:pP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വിശ്വസ്തനും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, ,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അവിഭക്തനും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സ്ഥിരതയുള്ളവനും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ആയിരിക്കുക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എന്നിൽ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ചെയ്തതിന്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ജീവിതത്തിലുടനീളം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അവനോടുള്ള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നന്ദി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പ്രതിഫലിപ്പിക്കുക</a:t>
          </a:r>
          <a:r>
            <a:rPr lang="en-US" altLang="en-US" sz="2000" dirty="0">
              <a:effectLst/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7FFEA975-AF79-4D38-B73E-D59FC536A63D}" type="parTrans" cxnId="{80721151-DDB3-4ADE-84C5-16BF68F5A9D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80721151-DDB3-4ADE-84C5-16BF68F5A9D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A9CCD1B-6216-4F4D-B8F8-C399E9BDCFE9}" srcId="{67C756E1-E72D-4807-8D87-6D8E689921C8}" destId="{B82ED169-2531-4C62-A3DC-2B0118B8A22F}" srcOrd="0" destOrd="0" parTransId="{2DBB5BF2-3FF5-420E-B500-A2CC5076C520}" sibTransId="{A29B741E-FD94-4C9B-BF46-E2AC0EF3ABC3}"/>
    <dgm:cxn modelId="{3C97992A-A0DA-462F-84D6-40D128B6C670}" srcId="{67C756E1-E72D-4807-8D87-6D8E689921C8}" destId="{3B57E65D-C111-415A-97A6-2D0FDEF89D6E}" srcOrd="2" destOrd="0" parTransId="{E9602198-6F05-418E-9FF0-66A183B9187A}" sibTransId="{49277E73-D29A-4FB2-ADBF-5CD71A1DE245}"/>
    <dgm:cxn modelId="{85970932-1A92-44C2-92C6-6A037D6F6F92}" type="presOf" srcId="{0554EEC4-DF4A-4B57-AE62-D704C4B36887}" destId="{91EBD55B-773A-4BEF-B76C-4D8BBE65E8E9}" srcOrd="0" destOrd="0" presId="urn:microsoft.com/office/officeart/2005/8/layout/vList2#2"/>
    <dgm:cxn modelId="{07A3A737-8E69-4B37-8771-DC5887FD1416}" type="presOf" srcId="{4F57E86D-CC5D-41E7-9D5C-8F0BF098E704}" destId="{F01C0CC6-238B-429D-AD18-2848C863196E}" srcOrd="0" destOrd="0" presId="urn:microsoft.com/office/officeart/2005/8/layout/vList2#2"/>
    <dgm:cxn modelId="{BD31D33B-45AE-44BD-95A8-AF2B36BF7B9E}" type="presOf" srcId="{67C756E1-E72D-4807-8D87-6D8E689921C8}" destId="{80B4658F-1381-4912-BDD2-CF4A73DDEF41}" srcOrd="0" destOrd="0" presId="urn:microsoft.com/office/officeart/2005/8/layout/vList2#2"/>
    <dgm:cxn modelId="{80721151-DDB3-4ADE-84C5-16BF68F5A9D6}" srcId="{3B57E65D-C111-415A-97A6-2D0FDEF89D6E}" destId="{4F57E86D-CC5D-41E7-9D5C-8F0BF098E704}" srcOrd="0" destOrd="0" parTransId="{7FFEA975-AF79-4D38-B73E-D59FC536A63D}" sibTransId="{DE1D6C82-253A-4160-8B21-1EFD9CA8DCEB}"/>
    <dgm:cxn modelId="{B2D09C78-9CF6-4B88-8D12-02793B622D64}" type="presOf" srcId="{3B57E65D-C111-415A-97A6-2D0FDEF89D6E}" destId="{DC838278-61D5-4F0B-A5CA-D07614038E8A}" srcOrd="0" destOrd="0" presId="urn:microsoft.com/office/officeart/2005/8/layout/vList2#2"/>
    <dgm:cxn modelId="{305F778E-4959-40A2-A385-3D52813486A6}" type="presOf" srcId="{B2E6E93B-5677-45CB-B94E-91B158F39FBD}" destId="{7CF48978-E8B4-4BA6-95E8-43AAEF845A18}" srcOrd="0" destOrd="0" presId="urn:microsoft.com/office/officeart/2005/8/layout/vList2#2"/>
    <dgm:cxn modelId="{C129928F-92BC-49C7-BB75-E4D96581A908}" srcId="{B82ED169-2531-4C62-A3DC-2B0118B8A22F}" destId="{03D5B538-CBC3-4A5D-96C6-835A833FD8DB}" srcOrd="0" destOrd="0" parTransId="{284CEC1C-7B15-4C33-8C7F-D2AB55074723}" sibTransId="{47FC5BBF-A54A-4F39-B01A-76BAF292E932}"/>
    <dgm:cxn modelId="{B7368AB6-A783-4F36-80A2-EE3EE387D8ED}" type="presOf" srcId="{B82ED169-2531-4C62-A3DC-2B0118B8A22F}" destId="{2E1229BB-88F6-4208-A452-84AC4F717891}" srcOrd="0" destOrd="0" presId="urn:microsoft.com/office/officeart/2005/8/layout/vList2#2"/>
    <dgm:cxn modelId="{807585BF-FF8F-4578-90EA-9321F9C90F09}" type="presOf" srcId="{03D5B538-CBC3-4A5D-96C6-835A833FD8DB}" destId="{854F4650-27AE-4C03-B454-E09E451F5BDE}" srcOrd="0" destOrd="0" presId="urn:microsoft.com/office/officeart/2005/8/layout/vList2#2"/>
    <dgm:cxn modelId="{423BD9CB-7627-45B3-9F1B-73ADF314A10D}" srcId="{0554EEC4-DF4A-4B57-AE62-D704C4B36887}" destId="{B2E6E93B-5677-45CB-B94E-91B158F39FBD}" srcOrd="0" destOrd="0" parTransId="{F0B31A59-10F3-47A4-8561-F4FCFCB6FF16}" sibTransId="{5A961B2D-1246-4AEB-83D3-E6EB6B95BA43}"/>
    <dgm:cxn modelId="{0FC69DE8-619F-4648-9B1B-631C1154AB7A}" srcId="{67C756E1-E72D-4807-8D87-6D8E689921C8}" destId="{0554EEC4-DF4A-4B57-AE62-D704C4B36887}" srcOrd="1" destOrd="0" parTransId="{D7484190-5C0A-4B78-91B4-4459ED2044DF}" sibTransId="{D3EF28C9-33F4-472A-B31A-126855C473C9}"/>
    <dgm:cxn modelId="{ECD8B862-4E90-4578-A18B-60FFF970C38C}" type="presParOf" srcId="{80B4658F-1381-4912-BDD2-CF4A73DDEF41}" destId="{2E1229BB-88F6-4208-A452-84AC4F717891}" srcOrd="0" destOrd="0" presId="urn:microsoft.com/office/officeart/2005/8/layout/vList2#2"/>
    <dgm:cxn modelId="{6D1B8C08-1F1A-48CD-8095-808C6B4330A6}" type="presParOf" srcId="{80B4658F-1381-4912-BDD2-CF4A73DDEF41}" destId="{854F4650-27AE-4C03-B454-E09E451F5BDE}" srcOrd="1" destOrd="0" presId="urn:microsoft.com/office/officeart/2005/8/layout/vList2#2"/>
    <dgm:cxn modelId="{7B3577E8-E7E4-45FE-BDE2-B3C4A2C43064}" type="presParOf" srcId="{80B4658F-1381-4912-BDD2-CF4A73DDEF41}" destId="{91EBD55B-773A-4BEF-B76C-4D8BBE65E8E9}" srcOrd="2" destOrd="0" presId="urn:microsoft.com/office/officeart/2005/8/layout/vList2#2"/>
    <dgm:cxn modelId="{F64CF169-BA04-4C7D-9222-8F63815B7D7D}" type="presParOf" srcId="{80B4658F-1381-4912-BDD2-CF4A73DDEF41}" destId="{7CF48978-E8B4-4BA6-95E8-43AAEF845A18}" srcOrd="3" destOrd="0" presId="urn:microsoft.com/office/officeart/2005/8/layout/vList2#2"/>
    <dgm:cxn modelId="{77342E2A-C97A-4815-8EDC-C201919C9611}" type="presParOf" srcId="{80B4658F-1381-4912-BDD2-CF4A73DDEF41}" destId="{DC838278-61D5-4F0B-A5CA-D07614038E8A}" srcOrd="4" destOrd="0" presId="urn:microsoft.com/office/officeart/2005/8/layout/vList2#2"/>
    <dgm:cxn modelId="{E53A84BF-4354-4800-A007-01A2DC443A79}" type="presParOf" srcId="{80B4658F-1381-4912-BDD2-CF4A73DDEF41}" destId="{F01C0CC6-238B-429D-AD18-2848C863196E}" srcOrd="5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 bwMode="white"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എഴുതിയ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കഥ</a:t>
          </a:r>
          <a:r>
            <a:rPr lang="en-GB" sz="1800" b="1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യോശുവ </a:t>
          </a:r>
          <a:r>
            <a:rPr lang="en-GB" sz="1800" b="1" kern="1200">
              <a:latin typeface="Gayathri Thin" panose="00000403000000000000" charset="0"/>
              <a:cs typeface="Gayathri Thin" panose="00000403000000000000" charset="0"/>
            </a:rPr>
            <a:t>24:1-13)</a:t>
          </a:r>
          <a:endParaRPr lang="es-ES" sz="18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 bwMode="white"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സമഗ്രതയിലേക്കുള്ള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ആഹ്വാനം</a:t>
          </a:r>
          <a:r>
            <a:rPr lang="en-GB" sz="1800" b="1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GB" sz="1800" b="1" kern="1200">
              <a:latin typeface="Gayathri Thin" panose="00000403000000000000" charset="0"/>
              <a:cs typeface="Gayathri Thin" panose="00000403000000000000" charset="0"/>
            </a:rPr>
            <a:t> 24:14-15)</a:t>
          </a:r>
          <a:endParaRPr lang="es-ES" sz="18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 bwMode="white"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ജനങ്ങളുടെ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തിരഞ്ഞെടുപ്പ്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.</a:t>
          </a:r>
          <a:r>
            <a:rPr lang="en-GB" sz="1800" b="1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GB" sz="1800" b="1" kern="1200" dirty="0">
              <a:latin typeface="Gayathri Thin" panose="00000403000000000000" charset="0"/>
              <a:cs typeface="Gayathri Thin" panose="00000403000000000000" charset="0"/>
            </a:rPr>
            <a:t> 24:16-21)</a:t>
          </a:r>
          <a:endParaRPr lang="es-ES" sz="1800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 bwMode="white">
        <a:xfrm>
          <a:off x="1295572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ഉടമ്പടി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പുതുക്കൽ</a:t>
          </a:r>
          <a:r>
            <a:rPr lang="en-GB" sz="1800" b="1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GB" sz="1800" b="1" kern="1200">
              <a:latin typeface="Gayathri Thin" panose="00000403000000000000" charset="0"/>
              <a:cs typeface="Gayathri Thin" panose="00000403000000000000" charset="0"/>
            </a:rPr>
            <a:t> 24:22-28)</a:t>
          </a:r>
          <a:endParaRPr lang="es-ES" sz="1800" kern="1200">
            <a:latin typeface="Gayathri Thin" panose="00000403000000000000" charset="0"/>
            <a:cs typeface="Gayathri Thin" panose="00000403000000000000" charset="0"/>
          </a:endParaRPr>
        </a:p>
      </dsp:txBody>
      <dsp:txXfrm>
        <a:off x="1310879" y="1800941"/>
        <a:ext cx="4980957" cy="492010"/>
      </dsp:txXfrm>
    </dsp:sp>
    <dsp:sp modelId="{A69A85D2-7D25-468F-B109-5D85D6A87DA0}">
      <dsp:nvSpPr>
        <dsp:cNvPr id="0" name=""/>
        <dsp:cNvSpPr/>
      </dsp:nvSpPr>
      <dsp:spPr bwMode="white"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കഥയുടെ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തുടർച്ച</a:t>
          </a:r>
          <a:r>
            <a:rPr lang="en-GB" sz="1800" b="1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GB" sz="1800" b="1" kern="1200" dirty="0">
              <a:latin typeface="Gayathri Thin" panose="00000403000000000000" charset="0"/>
              <a:cs typeface="Gayathri Thin" panose="00000403000000000000" charset="0"/>
            </a:rPr>
            <a:t> 24:29-33)</a:t>
          </a:r>
          <a:endParaRPr lang="es-ES" sz="1800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 bwMode="white"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 bwMode="white"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 bwMode="white"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 bwMode="white"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 bwMode="white">
        <a:xfrm>
          <a:off x="0" y="613"/>
          <a:ext cx="8467725" cy="3237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1.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അബ്രഹാം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പാളയമടിച്ച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കനാനിൽ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ആദ്യം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ഉണ്ടായിരുന്ന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സ്ഥലം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ഉൽപ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. 12:6</a:t>
          </a:r>
          <a:r>
            <a:rPr lang="en-US" altLang="en-US" sz="500" kern="1200">
              <a:latin typeface="Gayathri Thin" panose="00000403000000000000" charset="0"/>
              <a:cs typeface="Gayathri Thin" panose="00000403000000000000" charset="0"/>
            </a:rPr>
            <a:t>)</a:t>
          </a:r>
        </a:p>
      </dsp:txBody>
      <dsp:txXfrm>
        <a:off x="15805" y="16418"/>
        <a:ext cx="8436115" cy="292150"/>
      </dsp:txXfrm>
    </dsp:sp>
    <dsp:sp modelId="{F28057B6-914F-4162-A1E6-62C0FACC967C}">
      <dsp:nvSpPr>
        <dsp:cNvPr id="0" name=""/>
        <dsp:cNvSpPr/>
      </dsp:nvSpPr>
      <dsp:spPr bwMode="white">
        <a:xfrm>
          <a:off x="0" y="333430"/>
          <a:ext cx="8467725" cy="32376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2.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യാക്കോബ്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പാളയമടിച്ച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കനാനിൽ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ആദ്യം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ഉണ്ടായിരുന്ന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സ്ഥലം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ഉല്പ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. 33:18)</a:t>
          </a:r>
        </a:p>
      </dsp:txBody>
      <dsp:txXfrm>
        <a:off x="15805" y="349235"/>
        <a:ext cx="8436115" cy="292150"/>
      </dsp:txXfrm>
    </dsp:sp>
    <dsp:sp modelId="{AC61220C-B99C-49DF-98C9-45D044822E5A}">
      <dsp:nvSpPr>
        <dsp:cNvPr id="0" name=""/>
        <dsp:cNvSpPr/>
      </dsp:nvSpPr>
      <dsp:spPr bwMode="white">
        <a:xfrm>
          <a:off x="0" y="666247"/>
          <a:ext cx="8467725" cy="32376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3.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യാക്കോബിന്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സ്വന്തമായി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ഉണ്ടായിരുന്ന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ഒരേയൊരു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സ്വത്ത്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അതായിരുന്നു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ഉല്പ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. 33:19)</a:t>
          </a:r>
        </a:p>
      </dsp:txBody>
      <dsp:txXfrm>
        <a:off x="15805" y="682052"/>
        <a:ext cx="8436115" cy="292150"/>
      </dsp:txXfrm>
    </dsp:sp>
    <dsp:sp modelId="{D8E3A47D-7AAD-492B-87DB-471556F70C0E}">
      <dsp:nvSpPr>
        <dsp:cNvPr id="0" name=""/>
        <dsp:cNvSpPr/>
      </dsp:nvSpPr>
      <dsp:spPr bwMode="white">
        <a:xfrm>
          <a:off x="0" y="999678"/>
          <a:ext cx="8467725" cy="323760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4.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യാക്കോബ്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തന്റെ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കുടുംബത്തിന്റെ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കൈവശമുണ്ടായിരുന്ന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അന്യദേവന്മാരെ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അവിടെ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അടക്കം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ചെയ്തു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ഉല്പ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. 35:4)</a:t>
          </a:r>
        </a:p>
      </dsp:txBody>
      <dsp:txXfrm>
        <a:off x="15805" y="1015483"/>
        <a:ext cx="8436115" cy="292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 bwMode="white">
        <a:xfrm>
          <a:off x="0" y="522"/>
          <a:ext cx="9088067" cy="4539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ഭയപ്പെടുക</a:t>
          </a:r>
        </a:p>
      </dsp:txBody>
      <dsp:txXfrm>
        <a:off x="22161" y="22683"/>
        <a:ext cx="9043745" cy="409647"/>
      </dsp:txXfrm>
    </dsp:sp>
    <dsp:sp modelId="{854F4650-27AE-4C03-B454-E09E451F5BDE}">
      <dsp:nvSpPr>
        <dsp:cNvPr id="0" name=""/>
        <dsp:cNvSpPr/>
      </dsp:nvSpPr>
      <dsp:spPr bwMode="white">
        <a:xfrm>
          <a:off x="0" y="454491"/>
          <a:ext cx="9088067" cy="60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•"/>
          </a:pP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എന്നെക്കാൾ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അനന്തമായി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വലിയവനായ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അവനോടുള്ള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ആഴമായ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ആദരവ്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പ്രകടിപ്പിക്കാനും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രാജാവും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കർത്താവുമായി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സ്വീകരിക്കാനും</a:t>
          </a:r>
        </a:p>
      </dsp:txBody>
      <dsp:txXfrm>
        <a:off x="0" y="454491"/>
        <a:ext cx="9088067" cy="602382"/>
      </dsp:txXfrm>
    </dsp:sp>
    <dsp:sp modelId="{91EBD55B-773A-4BEF-B76C-4D8BBE65E8E9}">
      <dsp:nvSpPr>
        <dsp:cNvPr id="0" name=""/>
        <dsp:cNvSpPr/>
      </dsp:nvSpPr>
      <dsp:spPr bwMode="white">
        <a:xfrm>
          <a:off x="0" y="1056873"/>
          <a:ext cx="9088067" cy="453969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ആത്മാർത്ഥതയോടെ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[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നിർമലത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]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സേവിക്കാൻ</a:t>
          </a:r>
        </a:p>
      </dsp:txBody>
      <dsp:txXfrm>
        <a:off x="22161" y="1079034"/>
        <a:ext cx="9043745" cy="409647"/>
      </dsp:txXfrm>
    </dsp:sp>
    <dsp:sp modelId="{7CF48978-E8B4-4BA6-95E8-43AAEF845A18}">
      <dsp:nvSpPr>
        <dsp:cNvPr id="0" name=""/>
        <dsp:cNvSpPr/>
      </dsp:nvSpPr>
      <dsp:spPr bwMode="white">
        <a:xfrm>
          <a:off x="0" y="1510843"/>
          <a:ext cx="9088067" cy="60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•"/>
          </a:pP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ന്യൂനതകളില്ലാത്ത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സേവനം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("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ന്യൂനതകളില്ലാത്ത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" [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മുഴുവൻ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]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മൃഗത്തെ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യാഗം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കഴിക്കാൻ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അനുയോജ്യമെന്ന്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നിർവചിച്ചത്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ഇങ്ങനെയാണ്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)</a:t>
          </a:r>
        </a:p>
      </dsp:txBody>
      <dsp:txXfrm>
        <a:off x="0" y="1510843"/>
        <a:ext cx="9088067" cy="602382"/>
      </dsp:txXfrm>
    </dsp:sp>
    <dsp:sp modelId="{DC838278-61D5-4F0B-A5CA-D07614038E8A}">
      <dsp:nvSpPr>
        <dsp:cNvPr id="0" name=""/>
        <dsp:cNvSpPr/>
      </dsp:nvSpPr>
      <dsp:spPr bwMode="white">
        <a:xfrm>
          <a:off x="0" y="2113225"/>
          <a:ext cx="9088067" cy="453969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സത്യത്തിൽ</a:t>
          </a:r>
          <a:r>
            <a:rPr lang="en-US" alt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സേവിക്കാൻ</a:t>
          </a:r>
        </a:p>
      </dsp:txBody>
      <dsp:txXfrm>
        <a:off x="22161" y="2135386"/>
        <a:ext cx="9043745" cy="409647"/>
      </dsp:txXfrm>
    </dsp:sp>
    <dsp:sp modelId="{F01C0CC6-238B-429D-AD18-2848C863196E}">
      <dsp:nvSpPr>
        <dsp:cNvPr id="0" name=""/>
        <dsp:cNvSpPr/>
      </dsp:nvSpPr>
      <dsp:spPr bwMode="white">
        <a:xfrm>
          <a:off x="0" y="2567194"/>
          <a:ext cx="9088067" cy="60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•"/>
          </a:pP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വിശ്വസ്തനും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, ,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അവിഭക്തനും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സ്ഥിരതയുള്ളവനും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ആയിരിക്കുക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എന്നിൽ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ചെയ്തതിന്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ജീവിതത്തിലുടനീളം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അവനോടുള്ള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നന്ദി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പ്രതിഫലിപ്പിക്കുക</a:t>
          </a:r>
          <a:r>
            <a:rPr lang="en-US" altLang="en-US" sz="2000" kern="1200" dirty="0">
              <a:effectLst/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0" y="2567194"/>
        <a:ext cx="9088067" cy="602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89860" y="71755"/>
            <a:ext cx="6875145" cy="34150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" alt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ഇന്ന്</a:t>
            </a:r>
            <a:r>
              <a:rPr lang="en-US" alt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തിരഞ്ഞെടുത്തുകൊൾവിൻ</a:t>
            </a:r>
            <a:r>
              <a:rPr lang="en-GB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!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61318" y="6519446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13 for December 27,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86350" y="3463081"/>
            <a:ext cx="6176689" cy="32613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അനന്തരം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യോശുവ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യിസ്രായേൽ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ഗോത്രങ്ങളെയെല്ലാം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ശേഖേമിൽ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കൂട്ടി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യിസ്രായേലിന്റെ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മൂപ്പന്മാരെയും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തലവന്മാരെയും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ന്യായാധിപന്മാരെയും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പ്രമാണികളെയും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വിളിച്ചു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അവർ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ദൈവത്തിന്റെ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സന്നിധിയിൽ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വന്നുനിന്നു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യോശുവ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24:1,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4680" y="102377"/>
            <a:ext cx="691514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അന്ത്യം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അടുത്തിരിക്കുന്നുവെന്ന്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യോശുവയ്ക്ക്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തോന്നി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നല്ല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പോർ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പൊരുതി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ഓട്ടം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പൂർത്തിയാക്കി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കാത്തു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പൗലോസിനെപ്പോലെ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നീതിയുടെ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കിരീടത്തിനായി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ആത്മവിശ്വാസത്തോടെ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കാത്തിരിക്കാൻ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കഴിഞ്ഞു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(2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തിമോ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4:7-8).</a:t>
            </a:r>
          </a:p>
        </p:txBody>
      </p:sp>
      <p:pic>
        <p:nvPicPr>
          <p:cNvPr id="5" name="Imagen 4" descr="Imagen que contiene grupo, grande, parado, viejo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234678" y="2241423"/>
            <a:ext cx="6915149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അതുകൊണ്ടാണ്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വിശ്വസ്തതയുടെ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പുതുക്കുന്നതിനും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സേവിക്കുന്ന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ജീവിതം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തിരഞ്ഞെടുക്കാൻ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പ്രബോധിപ്പിക്കുന്നതിനുമായി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ആളുകളെ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ശെഖേമിൽ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ഒരുമിച്ചുകൂട്ടിയത്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34678" y="1301242"/>
            <a:ext cx="691514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കാലേബിനെപ്പോലെ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മറ്റുള്ളവർ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ദീപം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ഏറ്റെടുത്ത്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ദൈവജനത്തെ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ശരിയായ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പാതയിലേക്ക്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നയിക്കുമെന്ന്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അദ്ദേഹം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ഇപ്പോഴും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ഉറപ്പാക്കേണ്ടതുണ്ടായിരുന്നു</a:t>
            </a:r>
            <a:r>
              <a:rPr lang="en-US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9679021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" altLang="en-US" sz="4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4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എഴുതിയ</a:t>
            </a:r>
            <a:r>
              <a:rPr lang="en-US" altLang="en-US" sz="4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കഥ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0651" y="646464"/>
            <a:ext cx="913771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പ്രയത്നം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ചെയ്യാത്ത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ദേശവും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പണിയാത്ത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പട്ടണങ്ങളും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നിങ്ങൾക്കു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തന്നു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അവയിൽ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പാർക്കുന്നു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നട്ടിട്ടില്ലാത്ത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മുന്തിരിത്തോട്ടങ്ങളും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ഒലിവുതോട്ടങ്ങളും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നിങ്ങൾക്കു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അനുഭവമായിരിക്കുന്നു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24:13)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1600" y="1487170"/>
            <a:ext cx="12309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അവസാന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പ്രസംഗത്തിനായി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തിരഞ്ഞെടുത്ത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സ്ഥലം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ചരിത്രപരമായ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സ്ഥലമായിരുന്നു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ശെഖേം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. 24:1).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2207595" y="1935637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150445" y="3342204"/>
            <a:ext cx="85820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പൂർവ്വികനായ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തേരഹ്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ആരാധിച്ചിരുന്ന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വിചിത്ര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ദേവന്മാരെ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കുറിച്ച്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പറഞ്ഞുകൊണ്ടാണ്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ആരംഭിച്ചത്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24:2).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അവിടെ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കാര്യങ്ങളും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ആദ്യ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വ്യക്തിയിൽ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ഓർമ്മിപ്പിച്ചു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എടുത്തു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കൊണ്ടുവന്നു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വർദ്ധിപ്പിച്ചു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അയച്ചു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അടിച്ചു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പുറത്തു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കൊണ്ടുവന്നു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കൊണ്ടുവന്നു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വിടുവിച്ചു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നശിപ്പിച്ചു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ബിലെയാമിനെ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ശ്രദ്ധിച്ചില്ല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വിടുവിച്ചു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ഉപേക്ഷിച്ചു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ഈച്ചകളെ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അയച്ചു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ദേശം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24:3-13).</a:t>
            </a:r>
          </a:p>
        </p:txBody>
      </p:sp>
      <p:pic>
        <p:nvPicPr>
          <p:cNvPr id="9" name="Imagen 8" descr="Una pintura de un grupo de personas posando para una fot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2150444" y="5386986"/>
            <a:ext cx="8524875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വിവരണത്തിൽ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തലമുറകൾ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വ്യത്യാസമില്ലാതെ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ഒന്നിനുപുറകെ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ഒന്നായി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കടന്നുപോകുന്നു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എല്ലാവരും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ഉൾപ്പെടുന്നു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യോശുവയെ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ശ്രദ്ധിച്ചവർ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നദിക്ക്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അക്കരെ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ഈജിപ്തിലേക്ക്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ഇറങ്ങി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ശക്തിയോടെ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പോയി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കടൽ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മുറിച്ചുകടന്നു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യോർദാൻ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പിടിച്ചെടുത്തു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കനാൻ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കൈവശപ്പെടുത്തി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പൂർവ്വികരോട്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ചെയ്തത്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അവരോടും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നമ്മോടും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81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സമഗ്രതയിലേക്കുള്ള</a:t>
            </a:r>
            <a:r>
              <a:rPr lang="en-US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ആഹ്വാനം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569399"/>
            <a:ext cx="121920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യഹോവയെ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സേവിക്കുന്നതു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നന്നല്ലെന്നു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നിങ്ങൾക്കു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തോന്നുന്നെങ്കിൽ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നദിക്കക്കരെവെച്ചു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പിതാക്കന്മാർ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സേവിച്ച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ദേവന്മാരെയോ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പാർത്തുവരുന്ന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ദേശത്തിലെ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അമോർയ്യരുടെ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ദേവന്മാരെയോ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ആരെ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സേവിക്കും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ഇന്നു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തിരഞ്ഞെടുത്തുകൊൾവിൻ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ഞാനും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കുടുംബവുമോ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ഞങ്ങൾ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യഹോവയെ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സേവിക്കും</a:t>
            </a:r>
            <a:r>
              <a:rPr lang="en-US" alt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24:15)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29582" y="1739117"/>
            <a:ext cx="896241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പുതുക്കുന്നതിനുമുമ്പ്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കുടുംബത്തെ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ദേവന്മാരെ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അടക്കം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ക്ഷണിച്ചതുപോലെ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പുതുക്കുന്നതിനുമുമ്പ്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ദൈവങ്ങളെ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ഉപേക്ഷിക്കാൻ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ജനത്തെ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ക്ഷണിക്കുന്നു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24:14).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211576" y="3690868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Grupo de personas con instrumentos musicales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3132427" y="2661435"/>
            <a:ext cx="8962416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ഭയപ്പെടുകയും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ആത്മാർത്ഥതയിലും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സത്യത്തിലും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സേവിക്കുകയും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ചെയ്യണമായിരുന്നു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24:14a).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സൂചിപ്പിക്കുന്നത്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47850" y="0"/>
            <a:ext cx="1034415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" alt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ജനങ്ങളുടെ</a:t>
            </a:r>
            <a:r>
              <a:rPr lang="en-US" alt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തിരഞ്ഞെടുപ്പ്</a:t>
            </a:r>
            <a:r>
              <a:rPr lang="en-US" alt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35037" y="680812"/>
            <a:ext cx="6358647" cy="8604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അതിന്നു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ജനം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പറഞ്ഞതു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യഹോവയെ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ഉപേക്ഷിച്ചു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അന്യദൈവങ്ങളെ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സേവിപ്പാൻ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ഞങ്ങൾക്കു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സംഗതി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വരരുതേ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!’”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24:16)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10225" y="1425464"/>
            <a:ext cx="6581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യോശുവയുടെ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ആഹ്വാനത്തോടുള്ള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പ്രതികരണം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എന്തായിരുന്നു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24:16)?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മുഴുവൻ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ജനവും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തങ്ങളുടെ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ദൈവങ്ങളെ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നിരസിച്ചു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തങ്ങൾക്ക്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ഒരേയൊരു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മാത്രമേയുള്ളൂവെന്ന്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അംഗീകരിച്ചു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നിമിഷം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വരെ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പൂർവ്വികരെയും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തങ്ങളെയും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നയിച്ച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24:17-18).</a:t>
            </a:r>
          </a:p>
        </p:txBody>
      </p:sp>
      <p:pic>
        <p:nvPicPr>
          <p:cNvPr id="4" name="Imagen 3" descr="Grupo de personas en una montaña&#10;&#10;El contenido generado por IA puede ser incorrecto.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70537" y="3452193"/>
            <a:ext cx="6142714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ജനങ്ങളുടെ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തീരുമാനത്തെ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അഭിനന്ദിക്കുന്നതിനു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പകരം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അപ്രതീക്ഷിതമായ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മറുപടി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നിങ്ങൾക്കു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യഹോവയെ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സേവിപ്പാൻ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കഴിയുന്നതല്ല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;"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24:19).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എന്തൊരു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നിരാശ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!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0537" y="5842337"/>
            <a:ext cx="61427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കഠിനമായ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പ്രതികരണം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ലക്ഷ്യം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തലമുറ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തെറ്റുകൾ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ആവർത്തിക്കാതിരിക്കാൻ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ദൃഢനിശ്ചയം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24:21).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0537" y="4801153"/>
            <a:ext cx="61427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മാതാപിതാക്കളും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വാഗ്ദാനം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ചെയ്യുന്നത്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  <a:sym typeface="+mn-ea"/>
              </a:rPr>
              <a:t>യോശുവ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കേട്ടിരുന്നു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പുറ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19:8), 40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വർഷക്കാലം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ആവർത്തിച്ച്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ലംഘിച്ചത്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കണ്ടിരുന്നു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" altLang="en-US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പുതുക്കൽ</a:t>
            </a:r>
            <a:endParaRPr lang="en-GB" sz="4400" b="1" spc="600" dirty="0">
              <a:ln w="66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tx1"/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70539" y="513277"/>
            <a:ext cx="970670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അന്നു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ജനവുമായി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നിയമം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അവർക്കു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ശെഖേമിൽ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വെച്ചു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ചട്ടവും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പ്രമാണവും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നിശ്ചയിച്ചു</a:t>
            </a:r>
            <a:r>
              <a:rPr lang="en-US" alt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24:25)</a:t>
            </a:r>
            <a:endParaRPr lang="es-ES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09662" y="1193929"/>
            <a:ext cx="98823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പ്രസംഗം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ഉപസംഹരിക്കാൻ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അവരോട്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ഇടയിലുള്ള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ദേവന്മാരെ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നീക്കം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ചെയ്യാനും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ഹൃദയങ്ങളെ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തിരിക്കാനും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ആവശ്യപ്പെട്ടു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24:23).</a:t>
            </a:r>
          </a:p>
        </p:txBody>
      </p:sp>
      <p:pic>
        <p:nvPicPr>
          <p:cNvPr id="4" name="Imagen 3" descr="Un grupo de personas posando delante de una multitud de gente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2309495" y="5729605"/>
            <a:ext cx="633857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എഴുതിവെക്കുകയും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സ്മാരകം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സ്ഥാപിക്കുകയും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പ്രതിജ്ഞയ്ക്ക്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സാക്ഷ്യമായി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കല്ല്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24:26-27).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434480" y="2595600"/>
            <a:ext cx="3370060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അവനുമായുള്ള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സജീവ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ബന്ധത്തെ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അടിസ്ഥാനമാക്കിയുള്ളതാണെങ്കിലും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വെറും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ചട്ടങ്ങളിലൂടെ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പൂർണ്ണമായി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പ്രകടിപ്പിക്കാൻ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കഴിയില്ലെങ്കിലും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ഉടമ്പടിയിൽ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തുടരാൻ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സഹായിക്കുന്ന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ഓർമ്മപ്പെടുത്തലുകൾ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നൽകേണ്ടത്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ആവശ്യമാണെന്ന്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മനസ്സിലാക്കി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8" name="Imagen 17" descr="Grupo de personas posando delante de una montaña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/>
          <p:cNvSpPr txBox="1"/>
          <p:nvPr/>
        </p:nvSpPr>
        <p:spPr>
          <a:xfrm>
            <a:off x="2309662" y="1854590"/>
            <a:ext cx="988233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മൂന്നാം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തവണയും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സേവിക്കുമെന്ന്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പ്രതിജ്ഞയെടുത്തു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24:24).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അംഗീകരിക്കപ്പെട്ടു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മോശയെപ്പോലെ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ചട്ടങ്ങളും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നിയമങ്ങളും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24:25).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" altLang="en-US" sz="4400" b="1" dirty="0"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കഥയുടെ</a:t>
            </a:r>
            <a:r>
              <a:rPr lang="en-US" altLang="en-US" sz="4400" b="1" dirty="0"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dirty="0"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തുടർച്ച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42848"/>
            <a:ext cx="12191999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യോശുവയുടെ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കാലത്തൊക്കെയും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കഴിഞ്ഞിട്ടു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ജീവിച്ചിരുന്നവരായി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യഹോവ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യിസ്രായേലിന്നു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വേണ്ടി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ചെയ്തിട്ടുള്ള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സകലപ്രവൃത്തികളും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അറിഞ്ഞവരായ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മൂപ്പന്മാരുടെ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കാലത്തൊക്കെയും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യിസ്രായേൽ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യഹോവയെ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സേവിച്ചു</a:t>
            </a:r>
            <a:r>
              <a:rPr lang="en-US" altLang="en-US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1400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24:31)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287780"/>
            <a:ext cx="49072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പുസ്തകം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മൂന്ന്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ശവസംസ്കാരങ്ങളോടെയാണ്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അവസാനിക്കുന്നത്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നൂറുകണക്കിന്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വർഷങ്ങൾക്ക്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മുമ്പ്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പ്രവചിക്കപ്പെട്ടിരുന്ന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അവയിലൊന്ന്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യാക്കോബിന്റെ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അവകാശത്തിൽ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യോസേഫിന്റെ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ശവസംസ്കാരമായിരുന്നു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ഉൽപ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50:24-26;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24:32).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2796540" y="4919980"/>
            <a:ext cx="5615940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ഓരോ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തലമുറയും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ദൈവവുമായി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അവരുടേതായ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മാതാപിതാക്കളുടെ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ശരിയായ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തീരുമാനമെടുക്കാൻ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സഹായിക്കും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തീരുമാനം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അവരുടേതാണ്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തീരുമാനം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എടുക്കാം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".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കുടുംബവുമോ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യഹോവയെ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സേവിക്കും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."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24:15).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7129" y="3315540"/>
            <a:ext cx="119138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ഈജിപ്തിൽ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പുറത്തുവന്ന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മത്സരികളായ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തലമുറയെ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മരുഭൂമിയിൽ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അടക്കം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തലമുറയെ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അവിശ്വസ്ത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തലമുറയിൽ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വിശ്വസ്തരായി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നിലനിന്നവരോടൊപ്പം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അവകാശത്തിൽ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അടക്കം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ചെയ്യണമായിരുന്നു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എലെയാസറും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24:29-30, 33).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796372" y="4160098"/>
            <a:ext cx="6599254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തലമുറ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വിശ്വസ്തരായി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തുടർന്നു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24:31).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അടുത്ത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തലമുറയുടെ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കാര്യമോ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ന്യായാധിപ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2:10-11)?</a:t>
            </a:r>
          </a:p>
        </p:txBody>
      </p:sp>
      <p:pic>
        <p:nvPicPr>
          <p:cNvPr id="20" name="Imagen 19" descr="Imagen que contiene vestido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1169" y="60687"/>
            <a:ext cx="9696659" cy="550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യുദ്ധത്തിലും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തോറ്റിട്ടില്ലാത്ത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ജനറൽ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ബാനറിൽ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ചേർന്ന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എല്ലാവരിൽ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നിന്നും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മനസ്സോടെയും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വിശ്വസ്തതയോടെയുമുള്ള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സേവനം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പ്രതീക്ഷിക്കുന്നു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നന്മയ്ക്കുവേണ്ടിയുള്ള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ശക്തികൾക്കും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തിന്മയുടെ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സൈന്യങ്ങൾക്കും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ഇടയിൽ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ഇപ്പോൾ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നടക്കുന്ന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അവസാന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യുദ്ധത്തിൽ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,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സാധാരണക്കാരും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ശുശ്രൂഷകരും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ഉൾപ്പെടെ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എല്ലാവരും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പങ്കെടുക്കണമെന്ന്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അദ്ദേഹം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പ്രതീക്ഷിക്കുന്നു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പടയാളികളായി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ചേർന്ന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എല്ലാവരും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വ്യക്തിഗതമായി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ഉത്തരവാദിത്തം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നിറവേറ്റുന്ന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സൂക്ഷ്മബോധത്തോടെ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ശുശ്രൂഷകൻമാരായി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വിശ്വസ്ത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സേവനം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അനുഷ്ഠിക്കണം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474981" y="5577525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(Testimonies for the Church, vol. 9, p. 116)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970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Gayathri Thin</vt:lpstr>
      <vt:lpstr>Aptos Display</vt:lpstr>
      <vt:lpstr>Wingdings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2025-12-04T08:44:00Z</dcterms:created>
  <dcterms:modified xsi:type="dcterms:W3CDTF">2025-12-09T07:05:03Z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C6972D94D54B451A81854005003DCDA8_13</vt:lpwstr>
  </property>
  <property fmtid="{D5CDD505-2E9C-101B-9397-08002B2CF9AE}" pid="3" name="KSOProductBuildVer">
    <vt:lpwstr>1033-12.2.0.23155</vt:lpwstr>
  </property>
</Properties>
</file>