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</p:sldIdLst>
  <p:sldSz cx="12192000" cy="6858000"/>
  <p:notesSz cx="6858000" cy="9144000"/>
  <p:embeddedFontLs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Gayathri Thin" panose="020B0604020202020204" charset="0"/>
      <p:bold r:id="rId21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#1" loCatId="hierarchy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phldr="0" custT="1"/>
      <dgm:spPr>
        <a:solidFill>
          <a:srgbClr val="DE00DE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ഭാര്യമാർ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ഭർത്താക്കന്മാർക്ക്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വിധേയരാണ്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കൊലൊ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3:18;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5:22-24)</a:t>
          </a:r>
        </a:p>
      </dgm:t>
    </dgm:pt>
    <dgm:pt modelId="{1DC48D9E-599B-404B-8D7D-990BB7870B3A}" type="parTrans" cxnId="{4FD7DB59-D0F7-4730-BC17-5DE01B71B55D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4FD7DB59-D0F7-4730-BC17-5DE01B71B55D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phldr="0" custT="1"/>
      <dgm:spPr>
        <a:solidFill>
          <a:schemeClr val="accent3">
            <a:lumMod val="40000"/>
            <a:lumOff val="6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ഈ</a:t>
          </a:r>
          <a:r>
            <a:rPr lang="en-US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സമർപ്പണം</a:t>
          </a:r>
          <a:r>
            <a:rPr lang="en-US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പരസ്പര</a:t>
          </a:r>
          <a:r>
            <a:rPr lang="en-US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സമർപ്പണത്തിനുള്ളിലാണ്</a:t>
          </a:r>
          <a:r>
            <a:rPr lang="en-US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 5:21), </a:t>
          </a:r>
          <a:r>
            <a:rPr lang="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"</a:t>
          </a:r>
          <a:r>
            <a:rPr lang="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കർത്താവിൽ</a:t>
          </a:r>
          <a:r>
            <a:rPr lang="en-US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ഉചിതമാകുംപോലെ</a:t>
          </a:r>
          <a:r>
            <a:rPr lang="en-US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" </a:t>
          </a:r>
          <a:r>
            <a:rPr lang="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ആയിരിക്കണം</a:t>
          </a:r>
          <a:r>
            <a:rPr lang="en-US" altLang="en-US" sz="1600" b="1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8C6FCEC3-EDFD-4479-8AF2-580EC70C2618}" type="parTrans" cxnId="{75695470-DF4E-489A-9035-F6ACE8A42203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75695470-DF4E-489A-9035-F6ACE8A42203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phldr="0" custT="1"/>
      <dgm:spPr>
        <a:solidFill>
          <a:schemeClr val="accent6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ഭർത്താക്കന്മാർ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ഭാര്യമാരെ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സ്നേഹിക്കണം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കൊലൊ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3:19;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5:28)</a:t>
          </a:r>
        </a:p>
      </dgm:t>
    </dgm:pt>
    <dgm:pt modelId="{EF95AC54-21AF-4A86-8B28-E783293DA40F}" type="parTrans" cxnId="{F4F5B785-C3EA-492F-8EE7-E9FD87BC6ED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F4F5B785-C3EA-492F-8EE7-E9FD87BC6ED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phldr="0" custT="1"/>
      <dgm:spPr>
        <a:solidFill>
          <a:schemeClr val="accent2">
            <a:lumMod val="40000"/>
            <a:lumOff val="6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ക്രിസ്തു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സ്നേഹിച്ച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അതേ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സ്നേഹത്തോടെ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അവരെ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സ്നേഹിക്കുക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 5:25)</a:t>
          </a:r>
        </a:p>
      </dgm:t>
    </dgm:pt>
    <dgm:pt modelId="{0203F899-DDD8-4B05-BA97-E8642AEB9935}" type="parTrans" cxnId="{2244E245-5367-4172-A4E4-84F3E1C7E9D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2244E245-5367-4172-A4E4-84F3E1C7E9D8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phldr="0" custT="1"/>
      <dgm:spPr>
        <a:solidFill>
          <a:schemeClr val="accent4">
            <a:lumMod val="40000"/>
            <a:lumOff val="6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സ്വന്തം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ക്ഷേമത്തിന്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ഉത്തരവാദികളാണ്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 5:29)</a:t>
          </a:r>
        </a:p>
      </dgm:t>
    </dgm:pt>
    <dgm:pt modelId="{C9777131-7105-4C98-BB8F-D361A0E15273}" type="parTrans" cxnId="{80F60A37-BFE2-4069-9B29-EE69A03AB65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80F60A37-BFE2-4069-9B29-EE69A03AB652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phldr="0" custT="1"/>
      <dgm:spPr>
        <a:solidFill>
          <a:schemeClr val="accent5">
            <a:lumMod val="40000"/>
            <a:lumOff val="6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"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പരുഷമായി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" 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പെരുമാറരുത്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അവരെ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പ്രകോപിപ്പിക്കരുത്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പരുഷമായോ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അക്രമാസക്തമായോ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പെരുമാറരുത്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സ്വേച്ഛാധിപത്യം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കാണിക്കരുത്</a:t>
          </a:r>
          <a:r>
            <a:rPr lang="en-US" altLang="en-US" sz="18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)</a:t>
          </a:r>
        </a:p>
      </dgm:t>
    </dgm:pt>
    <dgm:pt modelId="{22E29991-403C-42D5-BDF9-95A2F78CE3DA}" type="parTrans" cxnId="{24CFE45C-957A-4602-914D-37BDA961B476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24CFE45C-957A-4602-914D-37BDA961B476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D07DFA05-EF26-41EB-A620-EFA6568C959C}" type="presOf" srcId="{0915468E-F1CB-42FA-AAD4-2CA74A0322EA}" destId="{272F60EA-9072-4CF9-BEB6-BECFB3123CF8}" srcOrd="2" destOrd="0" presId="urn:microsoft.com/office/officeart/2005/8/layout/orgChart1#1"/>
    <dgm:cxn modelId="{A1B80809-E7F8-4FC3-9BB9-EE8C2FB9B69A}" type="presOf" srcId="{8C6FCEC3-EDFD-4479-8AF2-580EC70C2618}" destId="{CFB43D32-75D6-4679-9B25-04CC0E024F6B}" srcOrd="0" destOrd="0" presId="urn:microsoft.com/office/officeart/2005/8/layout/orgChart1#1"/>
    <dgm:cxn modelId="{A1AF100D-BCB1-4CD8-9ED9-56D265ED1185}" type="presOf" srcId="{1B5D1424-48D3-48D5-B97B-20EAD08CC0D9}" destId="{F56B74C9-4262-44C9-8E46-B4F95CFD9EDA}" srcOrd="2" destOrd="0" presId="urn:microsoft.com/office/officeart/2005/8/layout/orgChart1#1"/>
    <dgm:cxn modelId="{898B3913-7782-4DC2-91DF-CB7C1592DFBB}" type="presOf" srcId="{1BC72429-CB2C-4956-8169-1B5214D52ECF}" destId="{0994FBC6-F8E7-4BBC-91DF-63250C307419}" srcOrd="2" destOrd="0" presId="urn:microsoft.com/office/officeart/2005/8/layout/orgChart1#1"/>
    <dgm:cxn modelId="{0EE82425-C417-4026-A400-8EE79406CF73}" type="presOf" srcId="{81FA305A-6A17-4EDF-9229-6EA64B631EFA}" destId="{E0842139-782C-44C7-8D07-53B492664B39}" srcOrd="0" destOrd="0" presId="urn:microsoft.com/office/officeart/2005/8/layout/orgChart1#1"/>
    <dgm:cxn modelId="{80F60A37-BFE2-4069-9B29-EE69A03AB652}" srcId="{1BC72429-CB2C-4956-8169-1B5214D52ECF}" destId="{0915468E-F1CB-42FA-AAD4-2CA74A0322EA}" srcOrd="1" destOrd="0" parTransId="{C9777131-7105-4C98-BB8F-D361A0E15273}" sibTransId="{C7D53279-3DFD-488A-B3D0-4EF1C44F2E90}"/>
    <dgm:cxn modelId="{24CFE45C-957A-4602-914D-37BDA961B476}" srcId="{1BC72429-CB2C-4956-8169-1B5214D52ECF}" destId="{1B5D1424-48D3-48D5-B97B-20EAD08CC0D9}" srcOrd="2" destOrd="0" parTransId="{22E29991-403C-42D5-BDF9-95A2F78CE3DA}" sibTransId="{30CBE041-55D1-46EB-860C-DFE60BE9199D}"/>
    <dgm:cxn modelId="{0B20175F-6C84-4A61-A0C1-4D33B6B38487}" type="presOf" srcId="{DE8246B7-BFBD-44FE-99BE-81A058B32D7A}" destId="{D10FB4C4-AF42-4FE5-93F7-62AC3A5E47F9}" srcOrd="1" destOrd="0" presId="urn:microsoft.com/office/officeart/2005/8/layout/orgChart1#1"/>
    <dgm:cxn modelId="{60387344-F5D3-4CD4-802D-5CCD5FBC49C0}" type="presOf" srcId="{0203F899-DDD8-4B05-BA97-E8642AEB9935}" destId="{3773A89B-4B3E-4621-A26D-BC88B955BB3E}" srcOrd="0" destOrd="0" presId="urn:microsoft.com/office/officeart/2005/8/layout/orgChart1#1"/>
    <dgm:cxn modelId="{2244E245-5367-4172-A4E4-84F3E1C7E9D8}" srcId="{1BC72429-CB2C-4956-8169-1B5214D52ECF}" destId="{DE8246B7-BFBD-44FE-99BE-81A058B32D7A}" srcOrd="0" destOrd="0" parTransId="{0203F899-DDD8-4B05-BA97-E8642AEB9935}" sibTransId="{085173F7-F134-4E19-9BD0-A2F12E8581C1}"/>
    <dgm:cxn modelId="{7A85B56F-5202-4567-AE4A-12A4F6A4951B}" type="presOf" srcId="{0915468E-F1CB-42FA-AAD4-2CA74A0322EA}" destId="{7976D4BC-3E74-44F3-891F-666FC34F6E9C}" srcOrd="0" destOrd="0" presId="urn:microsoft.com/office/officeart/2005/8/layout/orgChart1#1"/>
    <dgm:cxn modelId="{75695470-DF4E-489A-9035-F6ACE8A42203}" srcId="{A593D3CD-F17B-436C-97CA-297A2A1AFF16}" destId="{64CE645C-71DE-4611-BDF5-1EAE51D8E738}" srcOrd="0" destOrd="0" parTransId="{8C6FCEC3-EDFD-4479-8AF2-580EC70C2618}" sibTransId="{2FDAC092-5EA3-4FD0-AF97-2B0A59D8D8DE}"/>
    <dgm:cxn modelId="{2AA4DD53-FE84-4EB9-A269-F93FD10E1B3A}" type="presOf" srcId="{22E29991-403C-42D5-BDF9-95A2F78CE3DA}" destId="{33F76738-9471-4389-B0C3-C88D813565F9}" srcOrd="0" destOrd="0" presId="urn:microsoft.com/office/officeart/2005/8/layout/orgChart1#1"/>
    <dgm:cxn modelId="{721E3F59-9580-4A7E-A61F-40EB5F9E16C8}" type="presOf" srcId="{DE8246B7-BFBD-44FE-99BE-81A058B32D7A}" destId="{F913C679-3E83-44E6-9FAD-237B23EBB815}" srcOrd="2" destOrd="0" presId="urn:microsoft.com/office/officeart/2005/8/layout/orgChart1#1"/>
    <dgm:cxn modelId="{4FD7DB59-D0F7-4730-BC17-5DE01B71B55D}" srcId="{81FA305A-6A17-4EDF-9229-6EA64B631EFA}" destId="{A593D3CD-F17B-436C-97CA-297A2A1AFF16}" srcOrd="0" destOrd="0" parTransId="{1DC48D9E-599B-404B-8D7D-990BB7870B3A}" sibTransId="{59DF866E-5FAE-4DF1-9AF9-5C61A4CC2336}"/>
    <dgm:cxn modelId="{F4F5B785-C3EA-492F-8EE7-E9FD87BC6ED0}" srcId="{81FA305A-6A17-4EDF-9229-6EA64B631EFA}" destId="{1BC72429-CB2C-4956-8169-1B5214D52ECF}" srcOrd="1" destOrd="0" parTransId="{EF95AC54-21AF-4A86-8B28-E783293DA40F}" sibTransId="{E6671B45-0958-452F-8D8A-17672F84B97B}"/>
    <dgm:cxn modelId="{34ADDC8F-E7C1-476F-869A-0C50EC46B972}" type="presOf" srcId="{64CE645C-71DE-4611-BDF5-1EAE51D8E738}" destId="{51CEF009-2FFB-4EBA-A138-FE7FB9291482}" srcOrd="2" destOrd="0" presId="urn:microsoft.com/office/officeart/2005/8/layout/orgChart1#1"/>
    <dgm:cxn modelId="{03183197-F4D1-45A9-8A2E-0E3DBDF3812A}" type="presOf" srcId="{DE8246B7-BFBD-44FE-99BE-81A058B32D7A}" destId="{93BCD24C-C002-4936-BE43-5F4777ABFEF7}" srcOrd="0" destOrd="0" presId="urn:microsoft.com/office/officeart/2005/8/layout/orgChart1#1"/>
    <dgm:cxn modelId="{9EB460A6-72C4-4232-A3FB-E85D80EA3960}" type="presOf" srcId="{0915468E-F1CB-42FA-AAD4-2CA74A0322EA}" destId="{7A4C319D-A6F4-49C1-95C5-717447B2D079}" srcOrd="1" destOrd="0" presId="urn:microsoft.com/office/officeart/2005/8/layout/orgChart1#1"/>
    <dgm:cxn modelId="{A0507FAC-CF2A-46DC-A658-D75D61464978}" type="presOf" srcId="{1B5D1424-48D3-48D5-B97B-20EAD08CC0D9}" destId="{62195F57-FACC-4C3E-B7F8-191AF549327B}" srcOrd="1" destOrd="0" presId="urn:microsoft.com/office/officeart/2005/8/layout/orgChart1#1"/>
    <dgm:cxn modelId="{D1B925C1-3FDF-408C-9795-4DF7477C7866}" type="presOf" srcId="{1BC72429-CB2C-4956-8169-1B5214D52ECF}" destId="{DD746AA7-0534-4725-A933-5370C9E9359E}" srcOrd="0" destOrd="0" presId="urn:microsoft.com/office/officeart/2005/8/layout/orgChart1#1"/>
    <dgm:cxn modelId="{8DB9AFC4-22E4-4639-9E79-95FB85C1C677}" type="presOf" srcId="{A593D3CD-F17B-436C-97CA-297A2A1AFF16}" destId="{CAEDFD7E-D580-4852-B302-C5FFF85A3C3F}" srcOrd="0" destOrd="0" presId="urn:microsoft.com/office/officeart/2005/8/layout/orgChart1#1"/>
    <dgm:cxn modelId="{AD0784CC-6BC9-4D3A-9712-66DE9A423537}" type="presOf" srcId="{A593D3CD-F17B-436C-97CA-297A2A1AFF16}" destId="{B5D4BFB6-8FCB-4303-ABB0-B0DB4EC330C2}" srcOrd="2" destOrd="0" presId="urn:microsoft.com/office/officeart/2005/8/layout/orgChart1#1"/>
    <dgm:cxn modelId="{F6A52CDE-A937-4662-A13D-7E103C26BAC9}" type="presOf" srcId="{1BC72429-CB2C-4956-8169-1B5214D52ECF}" destId="{5601FD7B-FCCF-4F1D-ACBA-CDDCA6D9F769}" srcOrd="1" destOrd="0" presId="urn:microsoft.com/office/officeart/2005/8/layout/orgChart1#1"/>
    <dgm:cxn modelId="{C47627E5-AC85-470B-ADFB-86B1BE0E4FFC}" type="presOf" srcId="{1B5D1424-48D3-48D5-B97B-20EAD08CC0D9}" destId="{B9DCE38E-BA82-4856-8D5E-FDD2CDC28601}" srcOrd="0" destOrd="0" presId="urn:microsoft.com/office/officeart/2005/8/layout/orgChart1#1"/>
    <dgm:cxn modelId="{9AA3DDEA-FBAE-4326-AA91-52F2C7CD70F8}" type="presOf" srcId="{64CE645C-71DE-4611-BDF5-1EAE51D8E738}" destId="{DFFEC7CC-8650-4376-B344-F94E9DFE43D6}" srcOrd="1" destOrd="0" presId="urn:microsoft.com/office/officeart/2005/8/layout/orgChart1#1"/>
    <dgm:cxn modelId="{C52CB8EE-7EC4-4FE9-9C96-4BEAAD9BFAFF}" type="presOf" srcId="{A593D3CD-F17B-436C-97CA-297A2A1AFF16}" destId="{22A110CC-4706-466D-8CAB-E483FBF1D681}" srcOrd="1" destOrd="0" presId="urn:microsoft.com/office/officeart/2005/8/layout/orgChart1#1"/>
    <dgm:cxn modelId="{554B2FF3-EC70-4C00-A12C-C39D12251B87}" type="presOf" srcId="{64CE645C-71DE-4611-BDF5-1EAE51D8E738}" destId="{50DD891E-5967-4366-8E2A-A67525DAE17D}" srcOrd="0" destOrd="0" presId="urn:microsoft.com/office/officeart/2005/8/layout/orgChart1#1"/>
    <dgm:cxn modelId="{54FE99F4-DEE0-408E-93EB-0F20ED11EAA0}" type="presOf" srcId="{C9777131-7105-4C98-BB8F-D361A0E15273}" destId="{0DF607FC-0E94-415E-AE7E-463DB608571B}" srcOrd="0" destOrd="0" presId="urn:microsoft.com/office/officeart/2005/8/layout/orgChart1#1"/>
    <dgm:cxn modelId="{250D940B-055E-441A-A11D-D162018D4789}" type="presParOf" srcId="{E0842139-782C-44C7-8D07-53B492664B39}" destId="{B6239C9F-51AD-4D4E-B8F5-07ADF0A32A42}" srcOrd="0" destOrd="0" presId="urn:microsoft.com/office/officeart/2005/8/layout/orgChart1#1"/>
    <dgm:cxn modelId="{54613BDC-1B6B-49BC-A4D7-44753960116F}" type="presParOf" srcId="{B6239C9F-51AD-4D4E-B8F5-07ADF0A32A42}" destId="{CAEDFD7E-D580-4852-B302-C5FFF85A3C3F}" srcOrd="0" destOrd="0" presId="urn:microsoft.com/office/officeart/2005/8/layout/orgChart1#1"/>
    <dgm:cxn modelId="{7627D9AC-C368-402A-910E-EE129FFD3616}" type="presParOf" srcId="{CAEDFD7E-D580-4852-B302-C5FFF85A3C3F}" destId="{22A110CC-4706-466D-8CAB-E483FBF1D681}" srcOrd="0" destOrd="0" presId="urn:microsoft.com/office/officeart/2005/8/layout/orgChart1#1"/>
    <dgm:cxn modelId="{28D43728-D52C-4F15-ADB2-D7A0061B0033}" type="presParOf" srcId="{CAEDFD7E-D580-4852-B302-C5FFF85A3C3F}" destId="{B5D4BFB6-8FCB-4303-ABB0-B0DB4EC330C2}" srcOrd="1" destOrd="0" presId="urn:microsoft.com/office/officeart/2005/8/layout/orgChart1#1"/>
    <dgm:cxn modelId="{E103F182-FF6D-462D-AEBB-ADBE45F8F721}" type="presParOf" srcId="{B6239C9F-51AD-4D4E-B8F5-07ADF0A32A42}" destId="{55E374D9-3B5A-470C-A846-8E902BB6063A}" srcOrd="1" destOrd="0" presId="urn:microsoft.com/office/officeart/2005/8/layout/orgChart1#1"/>
    <dgm:cxn modelId="{8BBAB6C8-7C72-4D7F-B294-4C55C45D346A}" type="presParOf" srcId="{55E374D9-3B5A-470C-A846-8E902BB6063A}" destId="{CFB43D32-75D6-4679-9B25-04CC0E024F6B}" srcOrd="0" destOrd="0" presId="urn:microsoft.com/office/officeart/2005/8/layout/orgChart1#1"/>
    <dgm:cxn modelId="{9E3548B8-936F-49BC-B3E0-543717E400EE}" type="presParOf" srcId="{55E374D9-3B5A-470C-A846-8E902BB6063A}" destId="{A849373D-3A3A-4514-A1E8-D15758599948}" srcOrd="1" destOrd="0" presId="urn:microsoft.com/office/officeart/2005/8/layout/orgChart1#1"/>
    <dgm:cxn modelId="{5FDC86DD-1F62-42AB-AA5C-CB2A8A5D1696}" type="presParOf" srcId="{A849373D-3A3A-4514-A1E8-D15758599948}" destId="{50DD891E-5967-4366-8E2A-A67525DAE17D}" srcOrd="0" destOrd="0" presId="urn:microsoft.com/office/officeart/2005/8/layout/orgChart1#1"/>
    <dgm:cxn modelId="{37EA101C-D8F3-4122-894D-45B4CEB1984B}" type="presParOf" srcId="{50DD891E-5967-4366-8E2A-A67525DAE17D}" destId="{DFFEC7CC-8650-4376-B344-F94E9DFE43D6}" srcOrd="0" destOrd="0" presId="urn:microsoft.com/office/officeart/2005/8/layout/orgChart1#1"/>
    <dgm:cxn modelId="{E58F2607-63C1-4E59-BFE1-819A70388C7F}" type="presParOf" srcId="{50DD891E-5967-4366-8E2A-A67525DAE17D}" destId="{51CEF009-2FFB-4EBA-A138-FE7FB9291482}" srcOrd="1" destOrd="0" presId="urn:microsoft.com/office/officeart/2005/8/layout/orgChart1#1"/>
    <dgm:cxn modelId="{215B85F2-29DB-4DF0-8AEC-BB5DAC69BAAB}" type="presParOf" srcId="{A849373D-3A3A-4514-A1E8-D15758599948}" destId="{A9F487E3-6B43-444A-A313-4BB2AE5CF06F}" srcOrd="1" destOrd="0" presId="urn:microsoft.com/office/officeart/2005/8/layout/orgChart1#1"/>
    <dgm:cxn modelId="{6EF40CE1-AABA-4A55-B54D-4B8753C8C118}" type="presParOf" srcId="{A849373D-3A3A-4514-A1E8-D15758599948}" destId="{A99010B9-65F3-4536-86D2-FA7B137ED00C}" srcOrd="2" destOrd="0" presId="urn:microsoft.com/office/officeart/2005/8/layout/orgChart1#1"/>
    <dgm:cxn modelId="{9FBC9261-ECCC-45F1-AA20-5E9821AB1F7A}" type="presParOf" srcId="{B6239C9F-51AD-4D4E-B8F5-07ADF0A32A42}" destId="{57D491DB-4A42-410C-80F1-C2CA3A453175}" srcOrd="2" destOrd="0" presId="urn:microsoft.com/office/officeart/2005/8/layout/orgChart1#1"/>
    <dgm:cxn modelId="{F83E28FA-DB8D-4BE3-BE40-080E567F5B59}" type="presParOf" srcId="{E0842139-782C-44C7-8D07-53B492664B39}" destId="{10FCA49E-678E-4968-B952-1A9E2ED9F5EB}" srcOrd="1" destOrd="0" presId="urn:microsoft.com/office/officeart/2005/8/layout/orgChart1#1"/>
    <dgm:cxn modelId="{C4BA44F8-064A-4F81-B7C7-F407F9703625}" type="presParOf" srcId="{10FCA49E-678E-4968-B952-1A9E2ED9F5EB}" destId="{DD746AA7-0534-4725-A933-5370C9E9359E}" srcOrd="0" destOrd="0" presId="urn:microsoft.com/office/officeart/2005/8/layout/orgChart1#1"/>
    <dgm:cxn modelId="{162C15F2-345C-4593-BD11-72071D9D7DB8}" type="presParOf" srcId="{DD746AA7-0534-4725-A933-5370C9E9359E}" destId="{5601FD7B-FCCF-4F1D-ACBA-CDDCA6D9F769}" srcOrd="0" destOrd="0" presId="urn:microsoft.com/office/officeart/2005/8/layout/orgChart1#1"/>
    <dgm:cxn modelId="{17DAE239-6E09-4CF3-8848-BD94A6E8FA10}" type="presParOf" srcId="{DD746AA7-0534-4725-A933-5370C9E9359E}" destId="{0994FBC6-F8E7-4BBC-91DF-63250C307419}" srcOrd="1" destOrd="0" presId="urn:microsoft.com/office/officeart/2005/8/layout/orgChart1#1"/>
    <dgm:cxn modelId="{06FFCD81-855C-443C-BF0C-78C28332EC22}" type="presParOf" srcId="{10FCA49E-678E-4968-B952-1A9E2ED9F5EB}" destId="{62792E98-E526-46FC-A5A9-21CCE483B3A4}" srcOrd="1" destOrd="0" presId="urn:microsoft.com/office/officeart/2005/8/layout/orgChart1#1"/>
    <dgm:cxn modelId="{8F2C5613-05CA-4EA4-9EA3-DB218C0FEB1F}" type="presParOf" srcId="{62792E98-E526-46FC-A5A9-21CCE483B3A4}" destId="{3773A89B-4B3E-4621-A26D-BC88B955BB3E}" srcOrd="0" destOrd="0" presId="urn:microsoft.com/office/officeart/2005/8/layout/orgChart1#1"/>
    <dgm:cxn modelId="{2CA91D27-9CD5-4CAA-BE51-178950ACC373}" type="presParOf" srcId="{62792E98-E526-46FC-A5A9-21CCE483B3A4}" destId="{177CF501-C337-48F2-8A5F-99FA075DE080}" srcOrd="1" destOrd="0" presId="urn:microsoft.com/office/officeart/2005/8/layout/orgChart1#1"/>
    <dgm:cxn modelId="{8E68B1D8-B67D-4C2C-B887-385578E52B39}" type="presParOf" srcId="{177CF501-C337-48F2-8A5F-99FA075DE080}" destId="{93BCD24C-C002-4936-BE43-5F4777ABFEF7}" srcOrd="0" destOrd="0" presId="urn:microsoft.com/office/officeart/2005/8/layout/orgChart1#1"/>
    <dgm:cxn modelId="{FC4C45B9-F812-4A8C-9784-9419C18A73F1}" type="presParOf" srcId="{93BCD24C-C002-4936-BE43-5F4777ABFEF7}" destId="{D10FB4C4-AF42-4FE5-93F7-62AC3A5E47F9}" srcOrd="0" destOrd="0" presId="urn:microsoft.com/office/officeart/2005/8/layout/orgChart1#1"/>
    <dgm:cxn modelId="{655712C5-E006-4890-886E-1894A3A1B644}" type="presParOf" srcId="{93BCD24C-C002-4936-BE43-5F4777ABFEF7}" destId="{F913C679-3E83-44E6-9FAD-237B23EBB815}" srcOrd="1" destOrd="0" presId="urn:microsoft.com/office/officeart/2005/8/layout/orgChart1#1"/>
    <dgm:cxn modelId="{9BC67565-150D-4071-A6DC-F62AF11AC761}" type="presParOf" srcId="{177CF501-C337-48F2-8A5F-99FA075DE080}" destId="{11542594-8E94-4373-B2B1-8B084A7D0513}" srcOrd="1" destOrd="0" presId="urn:microsoft.com/office/officeart/2005/8/layout/orgChart1#1"/>
    <dgm:cxn modelId="{68D8BB98-A227-4F13-9E81-2471E241DCD3}" type="presParOf" srcId="{177CF501-C337-48F2-8A5F-99FA075DE080}" destId="{31C1977D-7243-4787-ABF0-9E09FD56040E}" srcOrd="2" destOrd="0" presId="urn:microsoft.com/office/officeart/2005/8/layout/orgChart1#1"/>
    <dgm:cxn modelId="{BE08A3E4-C2B4-423B-923D-0E8E3F2BB8D0}" type="presParOf" srcId="{62792E98-E526-46FC-A5A9-21CCE483B3A4}" destId="{0DF607FC-0E94-415E-AE7E-463DB608571B}" srcOrd="2" destOrd="0" presId="urn:microsoft.com/office/officeart/2005/8/layout/orgChart1#1"/>
    <dgm:cxn modelId="{0402F2A3-CB3E-4153-800C-6939B9352B49}" type="presParOf" srcId="{62792E98-E526-46FC-A5A9-21CCE483B3A4}" destId="{019087F6-224F-4812-93E4-2AAA4B8A9FB8}" srcOrd="3" destOrd="0" presId="urn:microsoft.com/office/officeart/2005/8/layout/orgChart1#1"/>
    <dgm:cxn modelId="{8115B870-87D8-4941-9CC3-B7E88243FBF5}" type="presParOf" srcId="{019087F6-224F-4812-93E4-2AAA4B8A9FB8}" destId="{7976D4BC-3E74-44F3-891F-666FC34F6E9C}" srcOrd="0" destOrd="0" presId="urn:microsoft.com/office/officeart/2005/8/layout/orgChart1#1"/>
    <dgm:cxn modelId="{B727DE64-7A64-4AB0-9B8E-97A3D5E62611}" type="presParOf" srcId="{7976D4BC-3E74-44F3-891F-666FC34F6E9C}" destId="{7A4C319D-A6F4-49C1-95C5-717447B2D079}" srcOrd="0" destOrd="0" presId="urn:microsoft.com/office/officeart/2005/8/layout/orgChart1#1"/>
    <dgm:cxn modelId="{0A35C236-A8C0-4BF8-95BF-914F305A9AA0}" type="presParOf" srcId="{7976D4BC-3E74-44F3-891F-666FC34F6E9C}" destId="{272F60EA-9072-4CF9-BEB6-BECFB3123CF8}" srcOrd="1" destOrd="0" presId="urn:microsoft.com/office/officeart/2005/8/layout/orgChart1#1"/>
    <dgm:cxn modelId="{D451CBB9-A263-4DC4-9013-454D4732DA92}" type="presParOf" srcId="{019087F6-224F-4812-93E4-2AAA4B8A9FB8}" destId="{177371B1-7F99-4C22-A813-5135240C6988}" srcOrd="1" destOrd="0" presId="urn:microsoft.com/office/officeart/2005/8/layout/orgChart1#1"/>
    <dgm:cxn modelId="{52BC19AA-0E1A-469E-91E0-90E3D2617C6C}" type="presParOf" srcId="{019087F6-224F-4812-93E4-2AAA4B8A9FB8}" destId="{C8E8A275-F5DF-444F-A8EA-03CF4BD1A867}" srcOrd="2" destOrd="0" presId="urn:microsoft.com/office/officeart/2005/8/layout/orgChart1#1"/>
    <dgm:cxn modelId="{E903CC36-B952-4304-BCE3-713F41205A35}" type="presParOf" srcId="{62792E98-E526-46FC-A5A9-21CCE483B3A4}" destId="{33F76738-9471-4389-B0C3-C88D813565F9}" srcOrd="4" destOrd="0" presId="urn:microsoft.com/office/officeart/2005/8/layout/orgChart1#1"/>
    <dgm:cxn modelId="{DCA8B1F5-EE65-413F-A152-B96731F78147}" type="presParOf" srcId="{62792E98-E526-46FC-A5A9-21CCE483B3A4}" destId="{7A46557A-A046-48F1-A588-BB385A6A9BDF}" srcOrd="5" destOrd="0" presId="urn:microsoft.com/office/officeart/2005/8/layout/orgChart1#1"/>
    <dgm:cxn modelId="{08E4D2E2-5940-4755-9369-4B1A7850F614}" type="presParOf" srcId="{7A46557A-A046-48F1-A588-BB385A6A9BDF}" destId="{B9DCE38E-BA82-4856-8D5E-FDD2CDC28601}" srcOrd="0" destOrd="0" presId="urn:microsoft.com/office/officeart/2005/8/layout/orgChart1#1"/>
    <dgm:cxn modelId="{B8B7C18F-7CD4-494B-9130-DB4A86C3CDD0}" type="presParOf" srcId="{B9DCE38E-BA82-4856-8D5E-FDD2CDC28601}" destId="{62195F57-FACC-4C3E-B7F8-191AF549327B}" srcOrd="0" destOrd="0" presId="urn:microsoft.com/office/officeart/2005/8/layout/orgChart1#1"/>
    <dgm:cxn modelId="{D367D800-234C-4F06-9CC7-11C56F5C0436}" type="presParOf" srcId="{B9DCE38E-BA82-4856-8D5E-FDD2CDC28601}" destId="{F56B74C9-4262-44C9-8E46-B4F95CFD9EDA}" srcOrd="1" destOrd="0" presId="urn:microsoft.com/office/officeart/2005/8/layout/orgChart1#1"/>
    <dgm:cxn modelId="{61E3C50F-2EC9-4B06-99D9-9AC56B5EC43F}" type="presParOf" srcId="{7A46557A-A046-48F1-A588-BB385A6A9BDF}" destId="{E2649C66-61AB-4030-BB58-82081B6D83DF}" srcOrd="1" destOrd="0" presId="urn:microsoft.com/office/officeart/2005/8/layout/orgChart1#1"/>
    <dgm:cxn modelId="{28F5D62E-24FD-417D-BC85-9E813744A518}" type="presParOf" srcId="{7A46557A-A046-48F1-A588-BB385A6A9BDF}" destId="{19F570D4-2628-48F1-B09A-027F47690B3B}" srcOrd="2" destOrd="0" presId="urn:microsoft.com/office/officeart/2005/8/layout/orgChart1#1"/>
    <dgm:cxn modelId="{C8D49333-5454-4196-8722-7C6426821C37}" type="presParOf" srcId="{10FCA49E-678E-4968-B952-1A9E2ED9F5EB}" destId="{9F8EEEAC-2BD6-42F5-A52E-2AA7CB536450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#1" loCatId="hierarchy" qsTypeId="urn:microsoft.com/office/officeart/2005/8/quickstyle/3d2#1" qsCatId="3D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phldr="0"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പുത്രീപുത്രന്മാരുടെ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ഉത്തരവാദിത്തങ്ങൾ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കൊലൊ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3:20;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6:1-3)</a:t>
          </a:r>
        </a:p>
      </dgm:t>
    </dgm:pt>
    <dgm:pt modelId="{EC36FE1F-883E-4FF6-891A-0C1E8F60B5AB}" type="parTrans" cxnId="{4F83B3D1-87F3-4E49-ABE8-293204707549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4F83B3D1-87F3-4E49-ABE8-293204707549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phldr="0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കുട്ടികളുടെ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അനുസരണം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ഐച്ഛികമല്ല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60CE644C-6A98-4D82-9F26-6DC4E37FDCE2}" type="parTrans" cxnId="{4B392421-89C3-4D36-96DB-97382A3BD9A0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4B392421-89C3-4D36-96DB-97382A3BD9A0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phldr="0"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ഈ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അനുസരണം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അഞ്ചാമത്തെ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കല്പനയെ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അടിസ്ഥാനമാക്കിയുള്ളതാണ്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268D5C95-98F4-48B3-9DBF-72F1AE0AD513}" type="parTrans" cxnId="{F16FB401-78FC-42C2-AEE0-2DAEF910C06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F16FB401-78FC-42C2-AEE0-2DAEF910C066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phldr="0"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കൂടാതെ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അനുസരണത്തിന്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അതിന്റേതായ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പ്രതിഫലമുണ്ട്</a:t>
          </a:r>
        </a:p>
      </dgm:t>
    </dgm:pt>
    <dgm:pt modelId="{BB1FADC5-F41F-4656-9328-079F7A3FF677}" type="parTrans" cxnId="{485FC689-BD2C-42F3-BDC7-3177FA45635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485FC689-BD2C-42F3-BDC7-3177FA45635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phldr="0"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മാതാപിതാക്കളുടെ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ഉത്തരവാദിത്തങ്ങൾ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കൊലൊ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3:21;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6:4)</a:t>
          </a:r>
        </a:p>
      </dgm:t>
    </dgm:pt>
    <dgm:pt modelId="{E722B72E-F8F2-4551-96FB-1DC66726982F}" type="parTrans" cxnId="{ED1718D5-E6C2-42EB-BFDD-A6445A65030B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ED1718D5-E6C2-42EB-BFDD-A6445A65030B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phldr="0"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noProof="0" dirty="0">
              <a:latin typeface="Gayathri Thin" panose="00000403000000000000" charset="0"/>
              <a:cs typeface="Gayathri Thin" panose="00000403000000000000" charset="0"/>
            </a:rPr>
            <a:t>അവരെ</a:t>
          </a:r>
          <a:r>
            <a:rPr lang="en-US" altLang="en-US" sz="16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latin typeface="Gayathri Thin" panose="00000403000000000000" charset="0"/>
              <a:cs typeface="Gayathri Thin" panose="00000403000000000000" charset="0"/>
            </a:rPr>
            <a:t>നിരുത്സാഹപ്പെടുത്താതിരിക്കാൻ</a:t>
          </a:r>
          <a:r>
            <a:rPr lang="en-US" altLang="en-US" sz="1600" noProof="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noProof="0" dirty="0">
              <a:latin typeface="Gayathri Thin" panose="00000403000000000000" charset="0"/>
              <a:cs typeface="Gayathri Thin" panose="00000403000000000000" charset="0"/>
            </a:rPr>
            <a:t>അവരെ</a:t>
          </a:r>
          <a:r>
            <a:rPr lang="en-US" altLang="en-US" sz="16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latin typeface="Gayathri Thin" panose="00000403000000000000" charset="0"/>
              <a:cs typeface="Gayathri Thin" panose="00000403000000000000" charset="0"/>
            </a:rPr>
            <a:t>പ്രകോപിപ്പിക്കുകയോ</a:t>
          </a:r>
          <a:r>
            <a:rPr lang="en-US" altLang="en-US" sz="16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latin typeface="Gayathri Thin" panose="00000403000000000000" charset="0"/>
              <a:cs typeface="Gayathri Thin" panose="00000403000000000000" charset="0"/>
            </a:rPr>
            <a:t>ശല്യപ്പെടുത്തുകയോ</a:t>
          </a:r>
          <a:r>
            <a:rPr lang="en-US" altLang="en-US" sz="16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latin typeface="Gayathri Thin" panose="00000403000000000000" charset="0"/>
              <a:cs typeface="Gayathri Thin" panose="00000403000000000000" charset="0"/>
            </a:rPr>
            <a:t>ചെയ്യാതെ</a:t>
          </a:r>
          <a:r>
            <a:rPr lang="en-US" altLang="en-US" sz="16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latin typeface="Gayathri Thin" panose="00000403000000000000" charset="0"/>
              <a:cs typeface="Gayathri Thin" panose="00000403000000000000" charset="0"/>
            </a:rPr>
            <a:t>അവരെ</a:t>
          </a:r>
          <a:r>
            <a:rPr lang="en-US" altLang="en-US" sz="16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latin typeface="Gayathri Thin" panose="00000403000000000000" charset="0"/>
              <a:cs typeface="Gayathri Thin" panose="00000403000000000000" charset="0"/>
            </a:rPr>
            <a:t>പഠിപ്പിക്കുക</a:t>
          </a:r>
          <a:r>
            <a:rPr lang="en-US" altLang="en-US" sz="1600" noProof="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71CCA472-3394-47CD-AC52-C50767FEC854}" type="parTrans" cxnId="{F1004A56-C551-48AC-B94E-CF7E4703A5B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F1004A56-C551-48AC-B94E-CF7E4703A5B7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phldr="0"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അക്ഷമയോ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വിചിത്രമോ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ആയി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പ്രവർത്തിച്ചുകൊണ്ട്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അവരെ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കോപിപ്പിക്കരുത്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D8E324DB-580B-4C37-BE94-8F4B5C78D172}" type="parTrans" cxnId="{69B5F8DA-C84B-4599-8197-10F58F12A42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69B5F8DA-C84B-4599-8197-10F58F12A427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phldr="0"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ദൈവത്തിന്റെ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വഴികളിൽ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അവരെ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പഠിപ്പിക്കുക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ആവ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. 6:6-7;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സദൃ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. 22:6)</a:t>
          </a:r>
        </a:p>
      </dgm:t>
    </dgm:pt>
    <dgm:pt modelId="{0B1009FA-6BE4-47DE-A04E-FBD8171938BE}" type="parTrans" cxnId="{2C7E62D1-010E-4AFA-B5F1-9E25798BF2C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2C7E62D1-010E-4AFA-B5F1-9E25798BF2CF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 custLinFactNeighborY="-1789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>
        <dgm:presLayoutVars>
          <dgm:bulletEnabled val="1"/>
        </dgm:presLayoutVars>
      </dgm:prSet>
      <dgm:spPr/>
    </dgm:pt>
  </dgm:ptLst>
  <dgm:cxnLst>
    <dgm:cxn modelId="{F16FB401-78FC-42C2-AEE0-2DAEF910C066}" srcId="{FCDBF102-8BC7-4831-88CE-91454DAFD588}" destId="{76C785E1-A118-4249-8AEB-3FD751248FE7}" srcOrd="1" destOrd="0" parTransId="{268D5C95-98F4-48B3-9DBF-72F1AE0AD513}" sibTransId="{86BC5C85-E880-4B0B-8BB5-6F7135A2C03B}"/>
    <dgm:cxn modelId="{C8E7BA03-5036-415C-BBB2-CA448B81B662}" type="presOf" srcId="{FCDBF102-8BC7-4831-88CE-91454DAFD588}" destId="{A11D4A66-7E01-42FD-8278-A64A986E3827}" srcOrd="2" destOrd="0" presId="urn:microsoft.com/office/officeart/2005/8/layout/hierarchy3#1"/>
    <dgm:cxn modelId="{311D9A1F-9DC0-4471-9D9E-80C13E855CD2}" type="presOf" srcId="{E178E435-B0E3-49C4-B439-87A559C6F59B}" destId="{8D1FCC57-E009-44E7-BDDE-564FA8434E87}" srcOrd="1" destOrd="0" presId="urn:microsoft.com/office/officeart/2005/8/layout/hierarchy3#1"/>
    <dgm:cxn modelId="{4B392421-89C3-4D36-96DB-97382A3BD9A0}" srcId="{FCDBF102-8BC7-4831-88CE-91454DAFD588}" destId="{B55B2991-7515-4FE0-B4CC-6320948F5DA8}" srcOrd="0" destOrd="0" parTransId="{60CE644C-6A98-4D82-9F26-6DC4E37FDCE2}" sibTransId="{4EB9BD23-F546-46AD-AEB0-ADA5D17CCF14}"/>
    <dgm:cxn modelId="{C9CE6030-A340-45EA-AA91-F182DF9CFE87}" type="presOf" srcId="{71CCA472-3394-47CD-AC52-C50767FEC854}" destId="{48B70EC1-24F9-40A4-BEDB-4B2EBD602C82}" srcOrd="0" destOrd="0" presId="urn:microsoft.com/office/officeart/2005/8/layout/hierarchy3#1"/>
    <dgm:cxn modelId="{57BAE931-E4CF-4FCD-8FBC-6B6FE2A22391}" type="presOf" srcId="{B55B2991-7515-4FE0-B4CC-6320948F5DA8}" destId="{CA9A7C24-E244-4634-8B22-F1CBDEFD86E3}" srcOrd="0" destOrd="0" presId="urn:microsoft.com/office/officeart/2005/8/layout/hierarchy3#1"/>
    <dgm:cxn modelId="{C6AC4136-13A3-4E04-8584-350DDE6C0E00}" type="presOf" srcId="{E178E435-B0E3-49C4-B439-87A559C6F59B}" destId="{F29142FB-B015-4BBE-A057-BE9537D54D07}" srcOrd="2" destOrd="0" presId="urn:microsoft.com/office/officeart/2005/8/layout/hierarchy3#1"/>
    <dgm:cxn modelId="{67F9A067-42BF-47D0-AEED-F8F9307A0DAB}" type="presOf" srcId="{0B1009FA-6BE4-47DE-A04E-FBD8171938BE}" destId="{47518933-818B-4002-9065-7E0A1721225D}" srcOrd="0" destOrd="0" presId="urn:microsoft.com/office/officeart/2005/8/layout/hierarchy3#1"/>
    <dgm:cxn modelId="{9823F468-4D66-4D8B-8B9D-D4B2FAD3A66A}" type="presOf" srcId="{FCDBF102-8BC7-4831-88CE-91454DAFD588}" destId="{A1A6CABC-8F83-4877-8923-49EC9D1B1223}" srcOrd="1" destOrd="0" presId="urn:microsoft.com/office/officeart/2005/8/layout/hierarchy3#1"/>
    <dgm:cxn modelId="{4257B249-9007-4E2B-A3C1-1A6B3F899842}" type="presOf" srcId="{268D5C95-98F4-48B3-9DBF-72F1AE0AD513}" destId="{756AD8EF-519C-4358-A6C3-7981CC18B1D6}" srcOrd="0" destOrd="0" presId="urn:microsoft.com/office/officeart/2005/8/layout/hierarchy3#1"/>
    <dgm:cxn modelId="{6B416E4C-8C74-4020-9B19-72E893F0B139}" type="presOf" srcId="{E178E435-B0E3-49C4-B439-87A559C6F59B}" destId="{797E513A-B694-4B24-83EB-5F5EE67C2098}" srcOrd="0" destOrd="0" presId="urn:microsoft.com/office/officeart/2005/8/layout/hierarchy3#1"/>
    <dgm:cxn modelId="{5278074D-55B0-455D-BD8C-5CC6CFB0BF13}" type="presOf" srcId="{60CE644C-6A98-4D82-9F26-6DC4E37FDCE2}" destId="{8C9C4CCF-77E5-4330-B682-33D260B7E9D7}" srcOrd="0" destOrd="0" presId="urn:microsoft.com/office/officeart/2005/8/layout/hierarchy3#1"/>
    <dgm:cxn modelId="{F1004A56-C551-48AC-B94E-CF7E4703A5B7}" srcId="{E178E435-B0E3-49C4-B439-87A559C6F59B}" destId="{BA1B1FC3-BA2C-42D4-9990-4F6F657C75DB}" srcOrd="0" destOrd="0" parTransId="{71CCA472-3394-47CD-AC52-C50767FEC854}" sibTransId="{619EDB9C-3F12-4815-92FA-9AFB612E2BA7}"/>
    <dgm:cxn modelId="{E6A3E981-FB14-4F17-A053-492791886405}" type="presOf" srcId="{FCDBF102-8BC7-4831-88CE-91454DAFD588}" destId="{8058735D-BA3C-4259-9E45-C6BB7D2D6949}" srcOrd="0" destOrd="0" presId="urn:microsoft.com/office/officeart/2005/8/layout/hierarchy3#1"/>
    <dgm:cxn modelId="{485FC689-BD2C-42F3-BDC7-3177FA456357}" srcId="{FCDBF102-8BC7-4831-88CE-91454DAFD588}" destId="{609ACB9E-EF48-404C-87A7-B697382BD9B6}" srcOrd="2" destOrd="0" parTransId="{BB1FADC5-F41F-4656-9328-079F7A3FF677}" sibTransId="{CB74E48E-FC2E-47F7-865A-51E69333C988}"/>
    <dgm:cxn modelId="{55A1B78F-B314-43D3-BA69-2885420B5073}" type="presOf" srcId="{BB1FADC5-F41F-4656-9328-079F7A3FF677}" destId="{2D503935-13DF-4B73-99C0-753AEFE7F23B}" srcOrd="0" destOrd="0" presId="urn:microsoft.com/office/officeart/2005/8/layout/hierarchy3#1"/>
    <dgm:cxn modelId="{FDE75E9E-8D20-42A4-A3D3-1A6E935059EA}" type="presOf" srcId="{8C8D0238-5D28-426E-97E6-2F756C8E9681}" destId="{B9D870B2-161F-414C-B67A-753438F03FD3}" srcOrd="0" destOrd="0" presId="urn:microsoft.com/office/officeart/2005/8/layout/hierarchy3#1"/>
    <dgm:cxn modelId="{4AAC53BE-C6E8-4323-A51A-898F5A2CF196}" type="presOf" srcId="{72E49611-E4AA-4A90-BF1D-4FE7D7CE89CF}" destId="{E21D42E4-B229-48B5-9853-F2DB6FF326E5}" srcOrd="0" destOrd="0" presId="urn:microsoft.com/office/officeart/2005/8/layout/hierarchy3#1"/>
    <dgm:cxn modelId="{D71B0FC3-9EEF-45AF-8BE0-E1A023097B4D}" type="presOf" srcId="{76C785E1-A118-4249-8AEB-3FD751248FE7}" destId="{F640A27C-8C42-44C1-9B48-D099E17F5BE9}" srcOrd="0" destOrd="0" presId="urn:microsoft.com/office/officeart/2005/8/layout/hierarchy3#1"/>
    <dgm:cxn modelId="{06BCEFC7-6B5C-4C6B-8723-CB70B2630E79}" type="presOf" srcId="{609ACB9E-EF48-404C-87A7-B697382BD9B6}" destId="{702E98B1-CADF-478D-AB4A-58735C204F93}" srcOrd="0" destOrd="0" presId="urn:microsoft.com/office/officeart/2005/8/layout/hierarchy3#1"/>
    <dgm:cxn modelId="{2C7E62D1-010E-4AFA-B5F1-9E25798BF2CF}" srcId="{E178E435-B0E3-49C4-B439-87A559C6F59B}" destId="{72E49611-E4AA-4A90-BF1D-4FE7D7CE89CF}" srcOrd="2" destOrd="0" parTransId="{0B1009FA-6BE4-47DE-A04E-FBD8171938BE}" sibTransId="{BD7E5551-EE30-4113-8FD7-E80BF4B8FEB6}"/>
    <dgm:cxn modelId="{4F83B3D1-87F3-4E49-ABE8-293204707549}" srcId="{8C8D0238-5D28-426E-97E6-2F756C8E9681}" destId="{FCDBF102-8BC7-4831-88CE-91454DAFD588}" srcOrd="0" destOrd="0" parTransId="{EC36FE1F-883E-4FF6-891A-0C1E8F60B5AB}" sibTransId="{A7172B1F-19EF-4056-9215-9EAD3FE9F3DC}"/>
    <dgm:cxn modelId="{ED1718D5-E6C2-42EB-BFDD-A6445A65030B}" srcId="{8C8D0238-5D28-426E-97E6-2F756C8E9681}" destId="{E178E435-B0E3-49C4-B439-87A559C6F59B}" srcOrd="1" destOrd="0" parTransId="{E722B72E-F8F2-4551-96FB-1DC66726982F}" sibTransId="{5E7E6D08-2251-4565-A465-7AB2E68DA4EA}"/>
    <dgm:cxn modelId="{7A96C3DA-A7C3-4C34-969F-E4FB512DE494}" type="presOf" srcId="{D8E324DB-580B-4C37-BE94-8F4B5C78D172}" destId="{E429F922-4E73-46C9-9A0E-37A949914D9C}" srcOrd="0" destOrd="0" presId="urn:microsoft.com/office/officeart/2005/8/layout/hierarchy3#1"/>
    <dgm:cxn modelId="{69B5F8DA-C84B-4599-8197-10F58F12A427}" srcId="{E178E435-B0E3-49C4-B439-87A559C6F59B}" destId="{DFCBAEB9-2F9F-4501-B589-3042ACBC10AF}" srcOrd="1" destOrd="0" parTransId="{D8E324DB-580B-4C37-BE94-8F4B5C78D172}" sibTransId="{0331E92A-236B-4357-A027-A0EDB7DC8CA5}"/>
    <dgm:cxn modelId="{BE2A53E9-B4C6-4D75-80A4-3512363CAF54}" type="presOf" srcId="{BA1B1FC3-BA2C-42D4-9990-4F6F657C75DB}" destId="{CFBF0DCF-3A8B-4CEB-9CA0-3A680372CEEF}" srcOrd="0" destOrd="0" presId="urn:microsoft.com/office/officeart/2005/8/layout/hierarchy3#1"/>
    <dgm:cxn modelId="{DCB809F0-B215-443F-8ED6-B6C249A1A96A}" type="presOf" srcId="{DFCBAEB9-2F9F-4501-B589-3042ACBC10AF}" destId="{93315151-46DF-47EE-B053-18AE76ABB3DE}" srcOrd="0" destOrd="0" presId="urn:microsoft.com/office/officeart/2005/8/layout/hierarchy3#1"/>
    <dgm:cxn modelId="{6818E743-180C-44C8-A76A-C926D0061F82}" type="presParOf" srcId="{B9D870B2-161F-414C-B67A-753438F03FD3}" destId="{162015D8-F061-43EE-A5D3-67FB702B8C98}" srcOrd="0" destOrd="0" presId="urn:microsoft.com/office/officeart/2005/8/layout/hierarchy3#1"/>
    <dgm:cxn modelId="{4E7DB671-EA80-4594-B9B8-3A4E41B7CA42}" type="presParOf" srcId="{162015D8-F061-43EE-A5D3-67FB702B8C98}" destId="{8058735D-BA3C-4259-9E45-C6BB7D2D6949}" srcOrd="0" destOrd="0" presId="urn:microsoft.com/office/officeart/2005/8/layout/hierarchy3#1"/>
    <dgm:cxn modelId="{DE9E63E3-F978-459A-A97B-024ADC18AB1C}" type="presParOf" srcId="{8058735D-BA3C-4259-9E45-C6BB7D2D6949}" destId="{A1A6CABC-8F83-4877-8923-49EC9D1B1223}" srcOrd="0" destOrd="0" presId="urn:microsoft.com/office/officeart/2005/8/layout/hierarchy3#1"/>
    <dgm:cxn modelId="{247FD343-C5F2-42C5-BFFF-EB56C78FD77F}" type="presParOf" srcId="{8058735D-BA3C-4259-9E45-C6BB7D2D6949}" destId="{A11D4A66-7E01-42FD-8278-A64A986E3827}" srcOrd="1" destOrd="0" presId="urn:microsoft.com/office/officeart/2005/8/layout/hierarchy3#1"/>
    <dgm:cxn modelId="{97C96D4F-8E2C-48C5-A71D-603106CCB35E}" type="presParOf" srcId="{162015D8-F061-43EE-A5D3-67FB702B8C98}" destId="{49564A12-478B-41FA-B706-458DB13A112A}" srcOrd="1" destOrd="0" presId="urn:microsoft.com/office/officeart/2005/8/layout/hierarchy3#1"/>
    <dgm:cxn modelId="{76B87B9E-61DE-494E-8850-4B97DF15AFCD}" type="presParOf" srcId="{49564A12-478B-41FA-B706-458DB13A112A}" destId="{8C9C4CCF-77E5-4330-B682-33D260B7E9D7}" srcOrd="0" destOrd="0" presId="urn:microsoft.com/office/officeart/2005/8/layout/hierarchy3#1"/>
    <dgm:cxn modelId="{554E5C1C-4194-4FF2-8917-FA6A413AEEF5}" type="presParOf" srcId="{49564A12-478B-41FA-B706-458DB13A112A}" destId="{CA9A7C24-E244-4634-8B22-F1CBDEFD86E3}" srcOrd="1" destOrd="0" presId="urn:microsoft.com/office/officeart/2005/8/layout/hierarchy3#1"/>
    <dgm:cxn modelId="{5E3C25E2-683D-472D-8C47-5BE5D5A859C5}" type="presParOf" srcId="{49564A12-478B-41FA-B706-458DB13A112A}" destId="{756AD8EF-519C-4358-A6C3-7981CC18B1D6}" srcOrd="2" destOrd="0" presId="urn:microsoft.com/office/officeart/2005/8/layout/hierarchy3#1"/>
    <dgm:cxn modelId="{C749C68E-CA1F-4E3A-BB8C-67852EF290ED}" type="presParOf" srcId="{49564A12-478B-41FA-B706-458DB13A112A}" destId="{F640A27C-8C42-44C1-9B48-D099E17F5BE9}" srcOrd="3" destOrd="0" presId="urn:microsoft.com/office/officeart/2005/8/layout/hierarchy3#1"/>
    <dgm:cxn modelId="{D381626D-E1EE-4F3F-B712-8A06AF61A53A}" type="presParOf" srcId="{49564A12-478B-41FA-B706-458DB13A112A}" destId="{2D503935-13DF-4B73-99C0-753AEFE7F23B}" srcOrd="4" destOrd="0" presId="urn:microsoft.com/office/officeart/2005/8/layout/hierarchy3#1"/>
    <dgm:cxn modelId="{A9388089-F144-4752-B7BF-6FA5F86060C7}" type="presParOf" srcId="{49564A12-478B-41FA-B706-458DB13A112A}" destId="{702E98B1-CADF-478D-AB4A-58735C204F93}" srcOrd="5" destOrd="0" presId="urn:microsoft.com/office/officeart/2005/8/layout/hierarchy3#1"/>
    <dgm:cxn modelId="{5CD9C834-CD15-4B7F-BD5B-9D9E3EFD9D1E}" type="presParOf" srcId="{B9D870B2-161F-414C-B67A-753438F03FD3}" destId="{5ADA399D-20F0-40BA-89B1-D0E6E8A16B95}" srcOrd="1" destOrd="0" presId="urn:microsoft.com/office/officeart/2005/8/layout/hierarchy3#1"/>
    <dgm:cxn modelId="{721700FA-0291-4A59-B1FA-3283A96F62AC}" type="presParOf" srcId="{5ADA399D-20F0-40BA-89B1-D0E6E8A16B95}" destId="{797E513A-B694-4B24-83EB-5F5EE67C2098}" srcOrd="0" destOrd="0" presId="urn:microsoft.com/office/officeart/2005/8/layout/hierarchy3#1"/>
    <dgm:cxn modelId="{E2891066-4AC7-4D9C-8D76-242346AD9CA8}" type="presParOf" srcId="{797E513A-B694-4B24-83EB-5F5EE67C2098}" destId="{8D1FCC57-E009-44E7-BDDE-564FA8434E87}" srcOrd="0" destOrd="0" presId="urn:microsoft.com/office/officeart/2005/8/layout/hierarchy3#1"/>
    <dgm:cxn modelId="{2BA0BC84-70E0-4FB5-9F6F-8C270E7AD032}" type="presParOf" srcId="{797E513A-B694-4B24-83EB-5F5EE67C2098}" destId="{F29142FB-B015-4BBE-A057-BE9537D54D07}" srcOrd="1" destOrd="0" presId="urn:microsoft.com/office/officeart/2005/8/layout/hierarchy3#1"/>
    <dgm:cxn modelId="{95A929D9-EB63-4A2F-AA10-F2383C027A5E}" type="presParOf" srcId="{5ADA399D-20F0-40BA-89B1-D0E6E8A16B95}" destId="{9064D9D4-56A0-46FB-B920-8530D621E53A}" srcOrd="1" destOrd="0" presId="urn:microsoft.com/office/officeart/2005/8/layout/hierarchy3#1"/>
    <dgm:cxn modelId="{B5174538-7848-4B97-B77D-B7EEE6DC16F4}" type="presParOf" srcId="{9064D9D4-56A0-46FB-B920-8530D621E53A}" destId="{48B70EC1-24F9-40A4-BEDB-4B2EBD602C82}" srcOrd="0" destOrd="0" presId="urn:microsoft.com/office/officeart/2005/8/layout/hierarchy3#1"/>
    <dgm:cxn modelId="{7C1950CC-52A2-4E70-9F7D-C58522F9CC1B}" type="presParOf" srcId="{9064D9D4-56A0-46FB-B920-8530D621E53A}" destId="{CFBF0DCF-3A8B-4CEB-9CA0-3A680372CEEF}" srcOrd="1" destOrd="0" presId="urn:microsoft.com/office/officeart/2005/8/layout/hierarchy3#1"/>
    <dgm:cxn modelId="{27212E1D-830E-4CED-8FA9-CB15DF38D1E1}" type="presParOf" srcId="{9064D9D4-56A0-46FB-B920-8530D621E53A}" destId="{E429F922-4E73-46C9-9A0E-37A949914D9C}" srcOrd="2" destOrd="0" presId="urn:microsoft.com/office/officeart/2005/8/layout/hierarchy3#1"/>
    <dgm:cxn modelId="{D1BD96BE-8F1F-4E15-A03C-528D184B8F9C}" type="presParOf" srcId="{9064D9D4-56A0-46FB-B920-8530D621E53A}" destId="{93315151-46DF-47EE-B053-18AE76ABB3DE}" srcOrd="3" destOrd="0" presId="urn:microsoft.com/office/officeart/2005/8/layout/hierarchy3#1"/>
    <dgm:cxn modelId="{C59D6AD0-F12E-4F07-8866-F4A3F681D52F}" type="presParOf" srcId="{9064D9D4-56A0-46FB-B920-8530D621E53A}" destId="{47518933-818B-4002-9065-7E0A1721225D}" srcOrd="4" destOrd="0" presId="urn:microsoft.com/office/officeart/2005/8/layout/hierarchy3#1"/>
    <dgm:cxn modelId="{0BEBD4AA-11A0-4485-ADC9-FF9B50F89EAD}" type="presParOf" srcId="{9064D9D4-56A0-46FB-B920-8530D621E53A}" destId="{E21D42E4-B229-48B5-9853-F2DB6FF326E5}" srcOrd="5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#1" loCatId="list" qsTypeId="urn:microsoft.com/office/officeart/2005/8/quickstyle/3d3#1" qsCatId="3D" csTypeId="urn:microsoft.com/office/officeart/2005/8/colors/colorful2#1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phldr="0"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കീഴുദ്യോഗസ്ഥരുടെ</a:t>
          </a:r>
          <a:r>
            <a:rPr lang="en-US" altLang="en-US" sz="2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പെരുമാറ്റം</a:t>
          </a:r>
          <a:r>
            <a:rPr lang="en-US" altLang="en-US" sz="2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കൊലോ</a:t>
          </a:r>
          <a:r>
            <a:rPr lang="en-US" altLang="en-US" sz="2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3:22-25; </a:t>
          </a:r>
          <a:r>
            <a:rPr lang="" altLang="en-US" sz="2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2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6:5-8)</a:t>
          </a:r>
        </a:p>
      </dgm:t>
    </dgm:pt>
    <dgm:pt modelId="{CDB94EC0-BF2F-4316-AB97-DCAB3CBF2CCF}" type="parTrans" cxnId="{25CB4DD5-F356-4951-9FDD-1947ACC58C9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25CB4DD5-F356-4951-9FDD-1947ACC58C9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ആരും</a:t>
          </a:r>
          <a:r>
            <a:rPr lang="en-US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കാണുന്നില്ലെങ്കിൽ</a:t>
          </a:r>
          <a:r>
            <a:rPr lang="en-US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പോലും</a:t>
          </a:r>
          <a:r>
            <a:rPr lang="en-US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എപ്പോഴും</a:t>
          </a:r>
          <a:r>
            <a:rPr lang="en-US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പരമാവധി</a:t>
          </a:r>
          <a:r>
            <a:rPr lang="en-US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ചെയ്യുക</a:t>
          </a:r>
          <a:r>
            <a:rPr lang="en-US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3A801273-0943-4C24-8A6C-12F69F7B27B6}" type="parTrans" cxnId="{96E42141-D735-4FED-A116-C0EE3765B5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6E42141-D735-4FED-A116-C0EE3765B5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4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ദൈവത്തിനു</a:t>
          </a:r>
          <a:r>
            <a:rPr lang="en-US" altLang="en-US" sz="14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വേണ്ടി</a:t>
          </a:r>
          <a:r>
            <a:rPr lang="en-US" altLang="en-US" sz="14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ചെയ്യുന്നതുപോലെ</a:t>
          </a:r>
          <a:r>
            <a:rPr lang="en-US" altLang="en-US" sz="14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4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14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ജോലിയിൽ</a:t>
          </a:r>
          <a:r>
            <a:rPr lang="en-US" altLang="en-US" sz="14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മികവ്</a:t>
          </a:r>
          <a:r>
            <a:rPr lang="en-US" altLang="en-US" sz="14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പുലർത്താൻ</a:t>
          </a:r>
          <a:r>
            <a:rPr lang="en-US" altLang="en-US" sz="14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പരിശ്രമിക്കുക</a:t>
          </a:r>
          <a:r>
            <a:rPr lang="en-US" altLang="en-US" sz="14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8CCDABC1-1330-442E-913C-787C1CF53A6C}" type="parTrans" cxnId="{3CBA1A2A-9E5C-4AD9-B961-EF6028C2425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3CBA1A2A-9E5C-4AD9-B961-EF6028C2425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ന്യായീകരിക്കപ്പെടുമ്പോൾ</a:t>
          </a:r>
          <a:r>
            <a:rPr lang="en-US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ശാസന</a:t>
          </a:r>
          <a:r>
            <a:rPr lang="en-US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സ്വീകരിക്കുക</a:t>
          </a:r>
        </a:p>
      </dgm:t>
    </dgm:pt>
    <dgm:pt modelId="{E17306BA-5828-45C7-8E54-60C9D2185B03}" type="parTrans" cxnId="{0CFED15C-9EC8-43B3-A301-B15097EEBB9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0CFED15C-9EC8-43B3-A301-B15097EEBB9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നല്ല</a:t>
          </a:r>
          <a:r>
            <a:rPr lang="en-US" altLang="en-US" sz="20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പ്രവൃത്തി</a:t>
          </a:r>
          <a:r>
            <a:rPr lang="en-US" altLang="en-US" sz="20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ഫലം</a:t>
          </a:r>
          <a:r>
            <a:rPr lang="en-US" altLang="en-US" sz="20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ചെയ്യും</a:t>
          </a:r>
        </a:p>
      </dgm:t>
    </dgm:pt>
    <dgm:pt modelId="{E2488448-81A9-446E-913C-B861A3A5410B}" type="parTrans" cxnId="{64036E91-D635-4D53-B3FA-FB14F66F42D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64036E91-D635-4D53-B3FA-FB14F66F42D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മോശം</a:t>
          </a:r>
          <a:r>
            <a:rPr lang="en-US" altLang="en-US" sz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യജമാനൻ</a:t>
          </a:r>
          <a:r>
            <a:rPr lang="en-US" altLang="en-US" sz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കീഴ്വഴക്കത്തിൽ</a:t>
          </a:r>
          <a:r>
            <a:rPr lang="en-US" altLang="en-US" sz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നിന്ന്</a:t>
          </a:r>
          <a:r>
            <a:rPr lang="en-US" altLang="en-US" sz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ഒഴിവാക്കുന്നില്ല</a:t>
          </a:r>
          <a:r>
            <a:rPr lang="en-US" altLang="en-US" sz="20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</a:p>
      </dgm:t>
    </dgm:pt>
    <dgm:pt modelId="{D0143010-60B3-45F4-997C-03E81C4EA11E}" type="parTrans" cxnId="{D3835AE4-601C-48BF-B145-DF8E52F546C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D3835AE4-601C-48BF-B145-DF8E52F546C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phldr="0"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മേലധികാരികളുടെ</a:t>
          </a:r>
          <a:r>
            <a:rPr lang="en-US" altLang="en-US" sz="2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പെരുമാറ്റം</a:t>
          </a:r>
          <a:r>
            <a:rPr lang="en-US" altLang="en-US" sz="2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കൊലോ</a:t>
          </a:r>
          <a:r>
            <a:rPr lang="en-US" altLang="en-US" sz="2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4:1; </a:t>
          </a:r>
          <a:r>
            <a:rPr lang="" altLang="en-US" sz="2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2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6:9)</a:t>
          </a:r>
        </a:p>
      </dgm:t>
    </dgm:pt>
    <dgm:pt modelId="{9F1393EF-ECAF-4950-9B38-8DEDD1AC7171}" type="parTrans" cxnId="{AD870C82-4FDC-4E40-93A4-724FFCC7BBB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AD870C82-4FDC-4E40-93A4-724FFCC7BBB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നീതിയും</a:t>
          </a:r>
          <a:r>
            <a:rPr lang="en-US" altLang="en-US" sz="20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നീതിയും</a:t>
          </a:r>
          <a:r>
            <a:rPr lang="en-US" altLang="en-US" sz="20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കൊണ്ട്</a:t>
          </a:r>
          <a:r>
            <a:rPr lang="en-US" altLang="en-US" sz="20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നയിക്കാൻ</a:t>
          </a:r>
        </a:p>
      </dgm:t>
    </dgm:pt>
    <dgm:pt modelId="{8744A30C-016B-429E-8195-D6DDBE77F4B2}" type="parTrans" cxnId="{6475B7E0-ED65-40CF-A185-CA7CCFCF52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6475B7E0-ED65-40CF-A185-CA7CCFCF52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ഭീഷണികളോ</a:t>
          </a:r>
          <a:r>
            <a:rPr lang="en-US" altLang="en-US" sz="20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വിചിത്രമായ</a:t>
          </a:r>
          <a:r>
            <a:rPr lang="en-US" altLang="en-US" sz="20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ആവശ്യങ്ങളോ</a:t>
          </a:r>
          <a:r>
            <a:rPr lang="en-US" altLang="en-US" sz="20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ഉപയോഗിക്കരുത്</a:t>
          </a:r>
          <a:r>
            <a:rPr lang="en-US" altLang="en-US" sz="20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2DE4EA60-A2D7-4BC9-AF09-5E4AAEC62278}" type="parTrans" cxnId="{AECFE113-C29E-4324-806C-495CC12AE46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AECFE113-C29E-4324-806C-495CC12AE46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എല്ലാ</a:t>
          </a:r>
          <a:r>
            <a:rPr lang="en-US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ബോസിനും</a:t>
          </a:r>
          <a:r>
            <a:rPr lang="en-US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മുകളിൽ</a:t>
          </a:r>
          <a:r>
            <a:rPr lang="en-US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ബോസ്</a:t>
          </a:r>
          <a:r>
            <a:rPr lang="en-US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ഉണ്ട്</a:t>
          </a:r>
          <a:r>
            <a:rPr lang="en-US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അവരോട്</a:t>
          </a:r>
          <a:r>
            <a:rPr lang="en-US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അയാൾ</a:t>
          </a:r>
          <a:r>
            <a:rPr lang="en-US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കണക്കു</a:t>
          </a:r>
          <a:r>
            <a:rPr lang="en-US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ബോധിപ്പിക്കേണ്ടിവരും</a:t>
          </a:r>
          <a:r>
            <a:rPr lang="en-US" altLang="en-US" sz="16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2C5D6754-3646-4EE3-BB6B-674036A3B79A}" type="parTrans" cxnId="{7F437B8D-3C9E-4FED-8882-7FAA12DA3BF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7F437B8D-3C9E-4FED-8882-7FAA12DA3BF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27A3A812-AB34-4F64-AC1C-6D598400CACA}" type="presOf" srcId="{71CC772C-40FD-44A0-83BD-1253661AA61C}" destId="{C5C35ED1-9035-434C-AEB4-08C1BE98A155}" srcOrd="1" destOrd="0" presId="urn:microsoft.com/office/officeart/2005/8/layout/lProcess2#1"/>
    <dgm:cxn modelId="{04FD7213-8BD2-4B22-AE51-2B5FEC54B70A}" type="presOf" srcId="{9D26E8B6-B3B1-4B6F-BEC7-A7D46AE4F5B7}" destId="{C8862292-7324-4865-97CE-CBC3B62FBA15}" srcOrd="1" destOrd="0" presId="urn:microsoft.com/office/officeart/2005/8/layout/lProcess2#1"/>
    <dgm:cxn modelId="{AECFE113-C29E-4324-806C-495CC12AE463}" srcId="{9D26E8B6-B3B1-4B6F-BEC7-A7D46AE4F5B7}" destId="{48266488-5151-4935-B0EB-73A6BD5442CC}" srcOrd="1" destOrd="0" parTransId="{2DE4EA60-A2D7-4BC9-AF09-5E4AAEC62278}" sibTransId="{D9E121CF-2B84-4DBD-B7DC-5287D7F5C2A9}"/>
    <dgm:cxn modelId="{5C34B729-4E54-48D6-AB54-FAE3C3FEC9CE}" type="presOf" srcId="{71CC772C-40FD-44A0-83BD-1253661AA61C}" destId="{23C7B809-2B86-42F7-97FF-AD6F2E7CB299}" srcOrd="0" destOrd="0" presId="urn:microsoft.com/office/officeart/2005/8/layout/lProcess2#1"/>
    <dgm:cxn modelId="{3CBA1A2A-9E5C-4AD9-B961-EF6028C2425A}" srcId="{71CC772C-40FD-44A0-83BD-1253661AA61C}" destId="{DF8E7C13-D9CB-419D-891E-988C327D34D8}" srcOrd="1" destOrd="0" parTransId="{8CCDABC1-1330-442E-913C-787C1CF53A6C}" sibTransId="{81179ADB-D0EB-41FC-95D9-C4E8C10F5540}"/>
    <dgm:cxn modelId="{0CFED15C-9EC8-43B3-A301-B15097EEBB90}" srcId="{71CC772C-40FD-44A0-83BD-1253661AA61C}" destId="{7A9BC10D-D6A5-43F6-AAF6-1E569276DEE2}" srcOrd="2" destOrd="0" parTransId="{E17306BA-5828-45C7-8E54-60C9D2185B03}" sibTransId="{D318ABBA-91AB-4164-8B49-B1B059DDF28B}"/>
    <dgm:cxn modelId="{96E42141-D735-4FED-A116-C0EE3765B5B4}" srcId="{71CC772C-40FD-44A0-83BD-1253661AA61C}" destId="{CEAF3C48-FC08-4D7F-8CA0-27A1A5157B80}" srcOrd="0" destOrd="0" parTransId="{3A801273-0943-4C24-8A6C-12F69F7B27B6}" sibTransId="{ECC71051-8692-4BDC-8089-B2BED7CA048E}"/>
    <dgm:cxn modelId="{EE351346-2B41-4E9C-96EA-B4CEA4406DDC}" type="presOf" srcId="{48266488-5151-4935-B0EB-73A6BD5442CC}" destId="{D65FEA80-43B9-4CA2-B364-A9FFF24D2693}" srcOrd="0" destOrd="0" presId="urn:microsoft.com/office/officeart/2005/8/layout/lProcess2#1"/>
    <dgm:cxn modelId="{ABD06168-F564-4E46-960B-02B1CD339592}" type="presOf" srcId="{0C8BE09F-A9AD-49C4-B02B-EBA1F214816B}" destId="{F97A83E6-8AE1-4752-BBFA-770E9A1AB494}" srcOrd="0" destOrd="0" presId="urn:microsoft.com/office/officeart/2005/8/layout/lProcess2#1"/>
    <dgm:cxn modelId="{296FAB6B-A409-4742-9ED2-273CBFE6590C}" type="presOf" srcId="{75A6E4D4-9DC7-4C42-BFA1-CA754139576B}" destId="{8DF4DE9F-B95E-4103-AB40-8F17E10604F8}" srcOrd="0" destOrd="0" presId="urn:microsoft.com/office/officeart/2005/8/layout/lProcess2#1"/>
    <dgm:cxn modelId="{AD870C82-4FDC-4E40-93A4-724FFCC7BBB1}" srcId="{3DE4B2A0-E91B-4203-A3B6-773132AF18FA}" destId="{9D26E8B6-B3B1-4B6F-BEC7-A7D46AE4F5B7}" srcOrd="1" destOrd="0" parTransId="{9F1393EF-ECAF-4950-9B38-8DEDD1AC7171}" sibTransId="{3E1E413B-22BA-4327-BBF7-B1DFC4031D58}"/>
    <dgm:cxn modelId="{10CC9C88-259F-4C41-B51D-FA0E48A580ED}" type="presOf" srcId="{CEAF3C48-FC08-4D7F-8CA0-27A1A5157B80}" destId="{56DDFB31-BE88-4068-977D-43417217CB59}" srcOrd="0" destOrd="0" presId="urn:microsoft.com/office/officeart/2005/8/layout/lProcess2#1"/>
    <dgm:cxn modelId="{7F8FF08C-65BC-4C05-BFEC-411210377667}" type="presOf" srcId="{7A9BC10D-D6A5-43F6-AAF6-1E569276DEE2}" destId="{9AFC9C95-3CDC-434A-8B64-22AD82882E80}" srcOrd="0" destOrd="0" presId="urn:microsoft.com/office/officeart/2005/8/layout/lProcess2#1"/>
    <dgm:cxn modelId="{7F437B8D-3C9E-4FED-8882-7FAA12DA3BF4}" srcId="{9D26E8B6-B3B1-4B6F-BEC7-A7D46AE4F5B7}" destId="{512AB326-2177-443C-972C-F2437A8F8727}" srcOrd="2" destOrd="0" parTransId="{2C5D6754-3646-4EE3-BB6B-674036A3B79A}" sibTransId="{D2FEE4D0-7FF8-49A3-91A7-8B6C2FC3DF0D}"/>
    <dgm:cxn modelId="{64036E91-D635-4D53-B3FA-FB14F66F42D1}" srcId="{71CC772C-40FD-44A0-83BD-1253661AA61C}" destId="{0C8BE09F-A9AD-49C4-B02B-EBA1F214816B}" srcOrd="3" destOrd="0" parTransId="{E2488448-81A9-446E-913C-B861A3A5410B}" sibTransId="{8D4E8BA5-26EE-4556-A46C-C5625229B37A}"/>
    <dgm:cxn modelId="{7093E7AF-A40B-41A7-B5FC-D4458C8DFA09}" type="presOf" srcId="{2B3D4533-E9A0-4B58-ADD6-1ECCE02F1DBB}" destId="{61D1D9C0-35D6-4FE9-ADEE-E0630117DAE8}" srcOrd="0" destOrd="0" presId="urn:microsoft.com/office/officeart/2005/8/layout/lProcess2#1"/>
    <dgm:cxn modelId="{661E6DB0-11C7-4A34-88A9-E72EB148A809}" type="presOf" srcId="{512AB326-2177-443C-972C-F2437A8F8727}" destId="{14CB1B19-AB86-4094-84B7-078CAFF35E4B}" srcOrd="0" destOrd="0" presId="urn:microsoft.com/office/officeart/2005/8/layout/lProcess2#1"/>
    <dgm:cxn modelId="{AB4FFEB3-7A7B-4020-B042-93AC8D4272FB}" type="presOf" srcId="{3DE4B2A0-E91B-4203-A3B6-773132AF18FA}" destId="{354F0659-2186-4106-963F-6A958F44062F}" srcOrd="0" destOrd="0" presId="urn:microsoft.com/office/officeart/2005/8/layout/lProcess2#1"/>
    <dgm:cxn modelId="{6379C8B5-7DB8-481D-B560-CC7C45410E97}" type="presOf" srcId="{9D26E8B6-B3B1-4B6F-BEC7-A7D46AE4F5B7}" destId="{B60BED72-B613-4C57-A148-0AD694C1CD32}" srcOrd="0" destOrd="0" presId="urn:microsoft.com/office/officeart/2005/8/layout/lProcess2#1"/>
    <dgm:cxn modelId="{25CB4DD5-F356-4951-9FDD-1947ACC58C9D}" srcId="{3DE4B2A0-E91B-4203-A3B6-773132AF18FA}" destId="{71CC772C-40FD-44A0-83BD-1253661AA61C}" srcOrd="0" destOrd="0" parTransId="{CDB94EC0-BF2F-4316-AB97-DCAB3CBF2CCF}" sibTransId="{14A3F7E9-B38C-421C-8046-2414527A5124}"/>
    <dgm:cxn modelId="{6475B7E0-ED65-40CF-A185-CA7CCFCF52A7}" srcId="{9D26E8B6-B3B1-4B6F-BEC7-A7D46AE4F5B7}" destId="{75A6E4D4-9DC7-4C42-BFA1-CA754139576B}" srcOrd="0" destOrd="0" parTransId="{8744A30C-016B-429E-8195-D6DDBE77F4B2}" sibTransId="{A47D8BA5-476A-4B0E-B30A-4E2838F13C0C}"/>
    <dgm:cxn modelId="{D3835AE4-601C-48BF-B145-DF8E52F546C8}" srcId="{71CC772C-40FD-44A0-83BD-1253661AA61C}" destId="{2B3D4533-E9A0-4B58-ADD6-1ECCE02F1DBB}" srcOrd="4" destOrd="0" parTransId="{D0143010-60B3-45F4-997C-03E81C4EA11E}" sibTransId="{01F383E9-1FCF-44CB-B88A-E4D8546285A0}"/>
    <dgm:cxn modelId="{2219DBE5-CEA4-4709-9435-2725357746B4}" type="presOf" srcId="{DF8E7C13-D9CB-419D-891E-988C327D34D8}" destId="{14EB9C39-92B1-4BF0-90C9-31D60827B6FF}" srcOrd="0" destOrd="0" presId="urn:microsoft.com/office/officeart/2005/8/layout/lProcess2#1"/>
    <dgm:cxn modelId="{578A836B-6FE1-4FD8-A8E9-B65D6298CC7A}" type="presParOf" srcId="{354F0659-2186-4106-963F-6A958F44062F}" destId="{B481B736-AFD4-4591-B6BF-0C27658604F6}" srcOrd="0" destOrd="0" presId="urn:microsoft.com/office/officeart/2005/8/layout/lProcess2#1"/>
    <dgm:cxn modelId="{04ACAA44-3124-458B-AD66-2A6B3C0D6260}" type="presParOf" srcId="{B481B736-AFD4-4591-B6BF-0C27658604F6}" destId="{23C7B809-2B86-42F7-97FF-AD6F2E7CB299}" srcOrd="0" destOrd="0" presId="urn:microsoft.com/office/officeart/2005/8/layout/lProcess2#1"/>
    <dgm:cxn modelId="{9076536D-E350-45F0-98DA-1A8ED1A274E4}" type="presParOf" srcId="{B481B736-AFD4-4591-B6BF-0C27658604F6}" destId="{C5C35ED1-9035-434C-AEB4-08C1BE98A155}" srcOrd="1" destOrd="0" presId="urn:microsoft.com/office/officeart/2005/8/layout/lProcess2#1"/>
    <dgm:cxn modelId="{39C1F90F-A81A-41C7-8F3A-8276FFF02252}" type="presParOf" srcId="{B481B736-AFD4-4591-B6BF-0C27658604F6}" destId="{A2C730D4-6DA1-4FE9-8B48-040E2FDBD8BA}" srcOrd="2" destOrd="0" presId="urn:microsoft.com/office/officeart/2005/8/layout/lProcess2#1"/>
    <dgm:cxn modelId="{D258E540-F718-4EDB-9DE5-386832427BE6}" type="presParOf" srcId="{A2C730D4-6DA1-4FE9-8B48-040E2FDBD8BA}" destId="{64887111-FC34-4F7F-A16A-7596A318FDA6}" srcOrd="0" destOrd="0" presId="urn:microsoft.com/office/officeart/2005/8/layout/lProcess2#1"/>
    <dgm:cxn modelId="{D1769B7C-AAA6-43D0-9368-6E13D8D395CA}" type="presParOf" srcId="{64887111-FC34-4F7F-A16A-7596A318FDA6}" destId="{56DDFB31-BE88-4068-977D-43417217CB59}" srcOrd="0" destOrd="0" presId="urn:microsoft.com/office/officeart/2005/8/layout/lProcess2#1"/>
    <dgm:cxn modelId="{8A7DA871-6637-4A81-A6C0-6DBB299538F6}" type="presParOf" srcId="{64887111-FC34-4F7F-A16A-7596A318FDA6}" destId="{F9AE65ED-F9F0-48E2-924F-9E37C6363757}" srcOrd="1" destOrd="0" presId="urn:microsoft.com/office/officeart/2005/8/layout/lProcess2#1"/>
    <dgm:cxn modelId="{E8BB3F13-2953-45F3-9CB2-8150CB4D4FDE}" type="presParOf" srcId="{64887111-FC34-4F7F-A16A-7596A318FDA6}" destId="{14EB9C39-92B1-4BF0-90C9-31D60827B6FF}" srcOrd="2" destOrd="0" presId="urn:microsoft.com/office/officeart/2005/8/layout/lProcess2#1"/>
    <dgm:cxn modelId="{3DB7BDEB-3524-4A8C-8BA7-20F190429D5E}" type="presParOf" srcId="{64887111-FC34-4F7F-A16A-7596A318FDA6}" destId="{A172B6F0-EC4C-48C6-BDD1-5C015DFE97A4}" srcOrd="3" destOrd="0" presId="urn:microsoft.com/office/officeart/2005/8/layout/lProcess2#1"/>
    <dgm:cxn modelId="{869C2AD2-517E-4C8E-949E-468387E1E4CE}" type="presParOf" srcId="{64887111-FC34-4F7F-A16A-7596A318FDA6}" destId="{9AFC9C95-3CDC-434A-8B64-22AD82882E80}" srcOrd="4" destOrd="0" presId="urn:microsoft.com/office/officeart/2005/8/layout/lProcess2#1"/>
    <dgm:cxn modelId="{2E976887-4D90-483E-95F2-874848D27A25}" type="presParOf" srcId="{64887111-FC34-4F7F-A16A-7596A318FDA6}" destId="{2E7EFDD2-DC84-4E1B-A174-D03A5210377D}" srcOrd="5" destOrd="0" presId="urn:microsoft.com/office/officeart/2005/8/layout/lProcess2#1"/>
    <dgm:cxn modelId="{C1CDF9F4-69EA-4F33-87FF-09D2D2AF487E}" type="presParOf" srcId="{64887111-FC34-4F7F-A16A-7596A318FDA6}" destId="{F97A83E6-8AE1-4752-BBFA-770E9A1AB494}" srcOrd="6" destOrd="0" presId="urn:microsoft.com/office/officeart/2005/8/layout/lProcess2#1"/>
    <dgm:cxn modelId="{B428DA93-EA58-44CF-B55A-AF7D641C4105}" type="presParOf" srcId="{64887111-FC34-4F7F-A16A-7596A318FDA6}" destId="{64EAFEBF-FE97-4E71-9D02-3B05365805B4}" srcOrd="7" destOrd="0" presId="urn:microsoft.com/office/officeart/2005/8/layout/lProcess2#1"/>
    <dgm:cxn modelId="{BF6CC9CD-728F-4821-8E64-318E17FD05CF}" type="presParOf" srcId="{64887111-FC34-4F7F-A16A-7596A318FDA6}" destId="{61D1D9C0-35D6-4FE9-ADEE-E0630117DAE8}" srcOrd="8" destOrd="0" presId="urn:microsoft.com/office/officeart/2005/8/layout/lProcess2#1"/>
    <dgm:cxn modelId="{9569BCF3-F55E-4B6E-9288-BFAAD5743925}" type="presParOf" srcId="{354F0659-2186-4106-963F-6A958F44062F}" destId="{DFC2E133-9AF7-4560-B4A1-79F31FB9785B}" srcOrd="1" destOrd="0" presId="urn:microsoft.com/office/officeart/2005/8/layout/lProcess2#1"/>
    <dgm:cxn modelId="{200AC165-B73B-4E43-8250-29B9C8CD4DCD}" type="presParOf" srcId="{354F0659-2186-4106-963F-6A958F44062F}" destId="{83CABB82-EC55-4933-B992-91E05A8D7671}" srcOrd="2" destOrd="0" presId="urn:microsoft.com/office/officeart/2005/8/layout/lProcess2#1"/>
    <dgm:cxn modelId="{48DA5798-F8CD-408B-BCA5-0B5FD980965F}" type="presParOf" srcId="{83CABB82-EC55-4933-B992-91E05A8D7671}" destId="{B60BED72-B613-4C57-A148-0AD694C1CD32}" srcOrd="0" destOrd="0" presId="urn:microsoft.com/office/officeart/2005/8/layout/lProcess2#1"/>
    <dgm:cxn modelId="{B87D726A-6F68-4D59-A8C8-8FEE083BB100}" type="presParOf" srcId="{83CABB82-EC55-4933-B992-91E05A8D7671}" destId="{C8862292-7324-4865-97CE-CBC3B62FBA15}" srcOrd="1" destOrd="0" presId="urn:microsoft.com/office/officeart/2005/8/layout/lProcess2#1"/>
    <dgm:cxn modelId="{9354446E-779E-4368-942B-6717C87F5D32}" type="presParOf" srcId="{83CABB82-EC55-4933-B992-91E05A8D7671}" destId="{C8877EB5-81A2-4688-9651-34226A6459DF}" srcOrd="2" destOrd="0" presId="urn:microsoft.com/office/officeart/2005/8/layout/lProcess2#1"/>
    <dgm:cxn modelId="{1218CF13-7D41-4437-8B76-FA93ADD19240}" type="presParOf" srcId="{C8877EB5-81A2-4688-9651-34226A6459DF}" destId="{0859B1C5-6287-4C6A-B395-E709990F7BA2}" srcOrd="0" destOrd="0" presId="urn:microsoft.com/office/officeart/2005/8/layout/lProcess2#1"/>
    <dgm:cxn modelId="{CC20097A-ABF9-42BC-9C50-10704B50D4BE}" type="presParOf" srcId="{0859B1C5-6287-4C6A-B395-E709990F7BA2}" destId="{8DF4DE9F-B95E-4103-AB40-8F17E10604F8}" srcOrd="0" destOrd="0" presId="urn:microsoft.com/office/officeart/2005/8/layout/lProcess2#1"/>
    <dgm:cxn modelId="{1CD65FD7-38E7-4621-93F2-F665E5D28ADF}" type="presParOf" srcId="{0859B1C5-6287-4C6A-B395-E709990F7BA2}" destId="{78987BBD-8BC3-463A-8B73-CBB9779A0DA4}" srcOrd="1" destOrd="0" presId="urn:microsoft.com/office/officeart/2005/8/layout/lProcess2#1"/>
    <dgm:cxn modelId="{4C7915D0-D65C-4C64-9C83-4530565483B5}" type="presParOf" srcId="{0859B1C5-6287-4C6A-B395-E709990F7BA2}" destId="{D65FEA80-43B9-4CA2-B364-A9FFF24D2693}" srcOrd="2" destOrd="0" presId="urn:microsoft.com/office/officeart/2005/8/layout/lProcess2#1"/>
    <dgm:cxn modelId="{2A9F5E73-A41C-4D3E-BA68-A078BFE503B6}" type="presParOf" srcId="{0859B1C5-6287-4C6A-B395-E709990F7BA2}" destId="{EAE75637-0A22-4C64-BE71-3B5F9B2814D4}" srcOrd="3" destOrd="0" presId="urn:microsoft.com/office/officeart/2005/8/layout/lProcess2#1"/>
    <dgm:cxn modelId="{81D69BDE-67FC-4D16-BBE7-6B6C6DB8A097}" type="presParOf" srcId="{0859B1C5-6287-4C6A-B395-E709990F7BA2}" destId="{14CB1B19-AB86-4094-84B7-078CAFF35E4B}" srcOrd="4" destOrd="0" presId="urn:microsoft.com/office/officeart/2005/8/layout/lProcess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#2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phldr="0" custT="1"/>
      <dgm:spPr>
        <a:solidFill>
          <a:schemeClr val="accent2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ജ്ഞാനത്തോടെ</a:t>
          </a:r>
        </a:p>
      </dgm:t>
    </dgm:pt>
    <dgm:pt modelId="{69C311F8-AF7A-46BF-B51F-2DD920DAB91C}" type="parTrans" cxnId="{C8B6066F-F7CC-46C9-9EBB-0096268CABF8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C8B6066F-F7CC-46C9-9EBB-0096268CABF8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phldr="0"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800" noProof="0" dirty="0">
              <a:latin typeface="Gayathri Thin" panose="00000403000000000000" charset="0"/>
              <a:cs typeface="Gayathri Thin" panose="00000403000000000000" charset="0"/>
            </a:rPr>
            <a:t>യേശുവിനെ</a:t>
          </a:r>
          <a:r>
            <a:rPr lang="en-US" altLang="en-US" sz="18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latin typeface="Gayathri Thin" panose="00000403000000000000" charset="0"/>
              <a:cs typeface="Gayathri Thin" panose="00000403000000000000" charset="0"/>
            </a:rPr>
            <a:t>ഇതുവരെ</a:t>
          </a:r>
          <a:r>
            <a:rPr lang="en-US" altLang="en-US" sz="18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latin typeface="Gayathri Thin" panose="00000403000000000000" charset="0"/>
              <a:cs typeface="Gayathri Thin" panose="00000403000000000000" charset="0"/>
            </a:rPr>
            <a:t>അറിഞ്ഞിട്ടില്ലാത്തവരുമായുള്ള</a:t>
          </a:r>
          <a:r>
            <a:rPr lang="en-US" altLang="en-US" sz="18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latin typeface="Gayathri Thin" panose="00000403000000000000" charset="0"/>
              <a:cs typeface="Gayathri Thin" panose="00000403000000000000" charset="0"/>
            </a:rPr>
            <a:t>ബന്ധത്തിൽ</a:t>
          </a:r>
          <a:r>
            <a:rPr lang="en-US" altLang="en-US" sz="18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800" noProof="0" dirty="0">
              <a:latin typeface="Gayathri Thin" panose="00000403000000000000" charset="0"/>
              <a:cs typeface="Gayathri Thin" panose="00000403000000000000" charset="0"/>
            </a:rPr>
            <a:t> "</a:t>
          </a:r>
          <a:r>
            <a:rPr lang="" altLang="en-US" sz="1800" noProof="0" dirty="0">
              <a:latin typeface="Gayathri Thin" panose="00000403000000000000" charset="0"/>
              <a:cs typeface="Gayathri Thin" panose="00000403000000000000" charset="0"/>
            </a:rPr>
            <a:t>സ്വർഗ്ഗത്തിൽ</a:t>
          </a:r>
          <a:r>
            <a:rPr lang="en-US" altLang="en-US" sz="18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latin typeface="Gayathri Thin" panose="00000403000000000000" charset="0"/>
              <a:cs typeface="Gayathri Thin" panose="00000403000000000000" charset="0"/>
            </a:rPr>
            <a:t>നിന്നുള്ള</a:t>
          </a:r>
          <a:r>
            <a:rPr lang="en-US" altLang="en-US" sz="18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latin typeface="Gayathri Thin" panose="00000403000000000000" charset="0"/>
              <a:cs typeface="Gayathri Thin" panose="00000403000000000000" charset="0"/>
            </a:rPr>
            <a:t>ജ്ഞാനം</a:t>
          </a:r>
          <a:r>
            <a:rPr lang="en-US" altLang="en-US" sz="1800" noProof="0" dirty="0">
              <a:latin typeface="Gayathri Thin" panose="00000403000000000000" charset="0"/>
              <a:cs typeface="Gayathri Thin" panose="00000403000000000000" charset="0"/>
            </a:rPr>
            <a:t>" (</a:t>
          </a:r>
          <a:r>
            <a:rPr lang="" altLang="en-US" sz="1800" noProof="0" dirty="0">
              <a:latin typeface="Gayathri Thin" panose="00000403000000000000" charset="0"/>
              <a:cs typeface="Gayathri Thin" panose="00000403000000000000" charset="0"/>
            </a:rPr>
            <a:t>യാക്കോബ്</a:t>
          </a:r>
          <a:r>
            <a:rPr lang="en-US" altLang="en-US" sz="1800" noProof="0" dirty="0">
              <a:latin typeface="Gayathri Thin" panose="00000403000000000000" charset="0"/>
              <a:cs typeface="Gayathri Thin" panose="00000403000000000000" charset="0"/>
            </a:rPr>
            <a:t> 3:17) </a:t>
          </a:r>
          <a:r>
            <a:rPr lang="" altLang="en-US" sz="1800" noProof="0" dirty="0">
              <a:latin typeface="Gayathri Thin" panose="00000403000000000000" charset="0"/>
              <a:cs typeface="Gayathri Thin" panose="00000403000000000000" charset="0"/>
            </a:rPr>
            <a:t>ആവശ്യമാണ്</a:t>
          </a:r>
          <a:r>
            <a:rPr lang="en-US" altLang="en-US" sz="1800" noProof="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0B1F2419-D7B5-4976-BC51-A45769E72700}" type="parTrans" cxnId="{5109691A-EAA4-492D-AAA7-277B5A0B7053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5109691A-EAA4-492D-AAA7-277B5A0B7053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phldr="0" custT="1"/>
      <dgm:spPr>
        <a:solidFill>
          <a:schemeClr val="accent6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ദയയുള്ള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വാക്കുകളാൽ</a:t>
          </a:r>
        </a:p>
      </dgm:t>
    </dgm:pt>
    <dgm:pt modelId="{8E599824-E8A2-4C48-9A3B-A536AF477FCC}" type="parTrans" cxnId="{F0F5A3BE-97EA-4E84-B8F6-C79D3651D7E9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F0F5A3BE-97EA-4E84-B8F6-C79D3651D7E9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phldr="0"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വാക്കുകൾ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എപ്പോഴും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മാന്യമായിരിക്കണം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അങ്ങനെ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സന്തോഷത്തോടെ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കേൾക്കും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F5EC5DF1-6ECA-4E9A-9485-EC73666CB49C}" type="parTrans" cxnId="{A827FD0F-1E27-4C1A-9D2F-5EE2B885BF03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A827FD0F-1E27-4C1A-9D2F-5EE2B885BF03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phldr="0" custT="1"/>
      <dgm:spPr>
        <a:solidFill>
          <a:schemeClr val="accent4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"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ഉപ്പിനാൽ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രുചിവരുത്തിയത്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"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എന്ന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വാക്കുകളോടെ</a:t>
          </a:r>
        </a:p>
      </dgm:t>
    </dgm:pt>
    <dgm:pt modelId="{0738BD4B-AD4B-4A26-A4EE-349869801867}" type="parTrans" cxnId="{0C9395F6-69DA-48F6-8CC7-38B648929858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0C9395F6-69DA-48F6-8CC7-38B648929858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phldr="0"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സംഭാഷണം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വ്യക്തിക്കും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ചുറ്റുമുള്ള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പരിസ്ഥിതിക്കും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അനുയോജ്യവുമായിരിക്കണം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20029733-2F8B-4847-A3DC-6DA2315EDC98}" type="parTrans" cxnId="{6059565B-978C-4469-94F0-16069BB2FBF0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6059565B-978C-4469-94F0-16069BB2FBF0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phldr="0" custT="1"/>
      <dgm:spPr>
        <a:solidFill>
          <a:schemeClr val="accent1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ഓരോന്നിനും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ഉചിതമായ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രീതിയിൽ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ഉത്തരം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നൽകുക</a:t>
          </a:r>
        </a:p>
      </dgm:t>
    </dgm:pt>
    <dgm:pt modelId="{AF1C8526-B040-4508-9CB2-C938381416BD}" type="parTrans" cxnId="{9161A5A5-3D3B-41F8-B875-D9751E8EE2AA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9161A5A5-3D3B-41F8-B875-D9751E8EE2AA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phldr="0"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ഓരോ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വ്യക്തിയും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വ്യത്യസ്തരായതിനാൽ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ഓരോ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നിമിഷത്തിലും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എങ്ങനെ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പ്രതികരിക്കണമെന്ന്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പരിശുദ്ധാത്മാവ്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latin typeface="Gayathri Thin" panose="00000403000000000000" charset="0"/>
              <a:cs typeface="Gayathri Thin" panose="00000403000000000000" charset="0"/>
            </a:rPr>
            <a:t>നയിക്കും</a:t>
          </a:r>
          <a:r>
            <a:rPr lang="en-US" altLang="en-US" sz="2000" noProof="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1B4425D8-FFD8-45E8-B969-BA455521E0A0}" type="parTrans" cxnId="{99AC5B5E-00B2-46FB-9132-72340FB8125B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99AC5B5E-00B2-46FB-9132-72340FB8125B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1264F09-7D9B-4663-B824-66492D8421BD}" type="presOf" srcId="{5F26FE29-C31D-4752-8FA2-C8ACD7894F44}" destId="{D9E8B5E5-10FD-4E24-B16A-5B9D410A7989}" srcOrd="0" destOrd="0" presId="urn:microsoft.com/office/officeart/2005/8/layout/vList5"/>
    <dgm:cxn modelId="{A827FD0F-1E27-4C1A-9D2F-5EE2B885BF03}" srcId="{5F26FE29-C31D-4752-8FA2-C8ACD7894F44}" destId="{64A03AC6-0B5D-4502-B089-5D54ED7801F7}" srcOrd="0" destOrd="0" parTransId="{F5EC5DF1-6ECA-4E9A-9485-EC73666CB49C}" sibTransId="{BF8E4965-3CEC-4E75-9B32-30391C83CCAD}"/>
    <dgm:cxn modelId="{5109691A-EAA4-492D-AAA7-277B5A0B7053}" srcId="{33E651FE-8349-4750-82AB-519B15CF72B4}" destId="{9328635D-9F84-45FC-AA90-DE3BEABA4528}" srcOrd="0" destOrd="0" parTransId="{0B1F2419-D7B5-4976-BC51-A45769E72700}" sibTransId="{2FEA4261-CEC5-4CE8-A17D-7C0543F36F1B}"/>
    <dgm:cxn modelId="{07FBF82D-C7FF-48B8-8B74-ECBE800C5336}" type="presOf" srcId="{9328635D-9F84-45FC-AA90-DE3BEABA4528}" destId="{A68A7F75-BF4B-4FCD-BA85-F5A9B60E7DCE}" srcOrd="0" destOrd="0" presId="urn:microsoft.com/office/officeart/2005/8/layout/vList5"/>
    <dgm:cxn modelId="{51DFF83C-768B-4EA6-B541-92B8412483AC}" type="presOf" srcId="{CCE178A7-3719-4E94-A897-FC380005D4CE}" destId="{56597D24-750A-4D0B-929A-27E0039A2F7B}" srcOrd="0" destOrd="0" presId="urn:microsoft.com/office/officeart/2005/8/layout/vList5"/>
    <dgm:cxn modelId="{6059565B-978C-4469-94F0-16069BB2FBF0}" srcId="{AA46A780-2159-4EF1-801B-5B9716D6F083}" destId="{86AD87B5-C1E6-4FE3-8D44-B15EDF66FA81}" srcOrd="0" destOrd="0" parTransId="{20029733-2F8B-4847-A3DC-6DA2315EDC98}" sibTransId="{FA717A9E-3A98-4C1F-99BF-193170D96F48}"/>
    <dgm:cxn modelId="{99AC5B5E-00B2-46FB-9132-72340FB8125B}" srcId="{0C44185A-3345-4221-8C03-1A8B23DC1932}" destId="{7B777A29-AFCB-4568-A2A8-BD808E3980A4}" srcOrd="0" destOrd="0" parTransId="{1B4425D8-FFD8-45E8-B969-BA455521E0A0}" sibTransId="{B0F761E6-7CD4-4D4B-88CF-96015A90983D}"/>
    <dgm:cxn modelId="{E8B35C61-3853-47CD-A488-D691A293F3A9}" type="presOf" srcId="{0C44185A-3345-4221-8C03-1A8B23DC1932}" destId="{BAE14943-23D3-4138-8B29-09903067F54B}" srcOrd="0" destOrd="0" presId="urn:microsoft.com/office/officeart/2005/8/layout/vList5"/>
    <dgm:cxn modelId="{C8B6066F-F7CC-46C9-9EBB-0096268CABF8}" srcId="{CCE178A7-3719-4E94-A897-FC380005D4CE}" destId="{33E651FE-8349-4750-82AB-519B15CF72B4}" srcOrd="0" destOrd="0" parTransId="{69C311F8-AF7A-46BF-B51F-2DD920DAB91C}" sibTransId="{89892179-FD16-42AB-A8A2-4F8F03E227D8}"/>
    <dgm:cxn modelId="{9A01F850-5517-44DF-984A-8FF11BA4D0F3}" type="presOf" srcId="{64A03AC6-0B5D-4502-B089-5D54ED7801F7}" destId="{E14174BB-E30D-4600-9FBB-E667DFC54DC4}" srcOrd="0" destOrd="0" presId="urn:microsoft.com/office/officeart/2005/8/layout/vList5"/>
    <dgm:cxn modelId="{1A6CE557-D7AE-4404-9A4C-8397013D5DAC}" type="presOf" srcId="{33E651FE-8349-4750-82AB-519B15CF72B4}" destId="{A8D35087-1138-41BB-B984-641AFECEDAA6}" srcOrd="0" destOrd="0" presId="urn:microsoft.com/office/officeart/2005/8/layout/vList5"/>
    <dgm:cxn modelId="{512A0FA4-8B2E-46A3-83CC-CE82563CA851}" type="presOf" srcId="{86AD87B5-C1E6-4FE3-8D44-B15EDF66FA81}" destId="{E2C451EC-B2C3-48FD-B127-BEC6F3382808}" srcOrd="0" destOrd="0" presId="urn:microsoft.com/office/officeart/2005/8/layout/vList5"/>
    <dgm:cxn modelId="{9161A5A5-3D3B-41F8-B875-D9751E8EE2AA}" srcId="{CCE178A7-3719-4E94-A897-FC380005D4CE}" destId="{0C44185A-3345-4221-8C03-1A8B23DC1932}" srcOrd="3" destOrd="0" parTransId="{AF1C8526-B040-4508-9CB2-C938381416BD}" sibTransId="{B11D5C4D-46E9-45C2-BC81-131CF74D8AB8}"/>
    <dgm:cxn modelId="{1C1EB0BB-58DA-4B0D-8D6F-FA62233821AF}" type="presOf" srcId="{7B777A29-AFCB-4568-A2A8-BD808E3980A4}" destId="{52DEE66C-46B2-48BA-A5F9-382EA5364713}" srcOrd="0" destOrd="0" presId="urn:microsoft.com/office/officeart/2005/8/layout/vList5"/>
    <dgm:cxn modelId="{C6B010BD-F641-4C8D-AAEA-B48E66A3AF58}" type="presOf" srcId="{AA46A780-2159-4EF1-801B-5B9716D6F083}" destId="{05006578-A89A-41F0-AB82-7F498B23DF20}" srcOrd="0" destOrd="0" presId="urn:microsoft.com/office/officeart/2005/8/layout/vList5"/>
    <dgm:cxn modelId="{F0F5A3BE-97EA-4E84-B8F6-C79D3651D7E9}" srcId="{CCE178A7-3719-4E94-A897-FC380005D4CE}" destId="{5F26FE29-C31D-4752-8FA2-C8ACD7894F44}" srcOrd="1" destOrd="0" parTransId="{8E599824-E8A2-4C48-9A3B-A536AF477FCC}" sibTransId="{27FA1051-A926-4D02-B0E1-A5D738D0FBD4}"/>
    <dgm:cxn modelId="{0C9395F6-69DA-48F6-8CC7-38B648929858}" srcId="{CCE178A7-3719-4E94-A897-FC380005D4CE}" destId="{AA46A780-2159-4EF1-801B-5B9716D6F083}" srcOrd="2" destOrd="0" parTransId="{0738BD4B-AD4B-4A26-A4EE-349869801867}" sibTransId="{30B81FC9-FA43-4C7B-AAA0-D1F3EB554DE7}"/>
    <dgm:cxn modelId="{3C967BAF-FF67-4766-8913-B5329378A758}" type="presParOf" srcId="{56597D24-750A-4D0B-929A-27E0039A2F7B}" destId="{86C06008-0220-4D31-BC0A-011896584716}" srcOrd="0" destOrd="0" presId="urn:microsoft.com/office/officeart/2005/8/layout/vList5"/>
    <dgm:cxn modelId="{4A074961-B1EF-4A14-A42F-BA34BA45252C}" type="presParOf" srcId="{86C06008-0220-4D31-BC0A-011896584716}" destId="{A8D35087-1138-41BB-B984-641AFECEDAA6}" srcOrd="0" destOrd="0" presId="urn:microsoft.com/office/officeart/2005/8/layout/vList5"/>
    <dgm:cxn modelId="{22B4A451-A0E1-4564-BDEC-5A596D73B6ED}" type="presParOf" srcId="{86C06008-0220-4D31-BC0A-011896584716}" destId="{A68A7F75-BF4B-4FCD-BA85-F5A9B60E7DCE}" srcOrd="1" destOrd="0" presId="urn:microsoft.com/office/officeart/2005/8/layout/vList5"/>
    <dgm:cxn modelId="{39540EB9-767D-4342-8A7B-CD448508C53C}" type="presParOf" srcId="{56597D24-750A-4D0B-929A-27E0039A2F7B}" destId="{29DC2150-447E-48D4-A4BE-AA0778CC47DD}" srcOrd="1" destOrd="0" presId="urn:microsoft.com/office/officeart/2005/8/layout/vList5"/>
    <dgm:cxn modelId="{F13B7598-0CE6-408C-8FA5-1F4EAFFBDD65}" type="presParOf" srcId="{56597D24-750A-4D0B-929A-27E0039A2F7B}" destId="{FC56965F-D271-4C66-A49E-0FA8BBE8B793}" srcOrd="2" destOrd="0" presId="urn:microsoft.com/office/officeart/2005/8/layout/vList5"/>
    <dgm:cxn modelId="{240AEEC9-BEB8-4002-A603-18125A64570F}" type="presParOf" srcId="{FC56965F-D271-4C66-A49E-0FA8BBE8B793}" destId="{D9E8B5E5-10FD-4E24-B16A-5B9D410A7989}" srcOrd="0" destOrd="0" presId="urn:microsoft.com/office/officeart/2005/8/layout/vList5"/>
    <dgm:cxn modelId="{DED43D6F-BE95-4CD0-8F19-7387328E815B}" type="presParOf" srcId="{FC56965F-D271-4C66-A49E-0FA8BBE8B793}" destId="{E14174BB-E30D-4600-9FBB-E667DFC54DC4}" srcOrd="1" destOrd="0" presId="urn:microsoft.com/office/officeart/2005/8/layout/vList5"/>
    <dgm:cxn modelId="{8707A9E0-0928-4E81-AE98-0EB7C14562B3}" type="presParOf" srcId="{56597D24-750A-4D0B-929A-27E0039A2F7B}" destId="{146A80F5-5113-42F3-BC50-0CE3AA955868}" srcOrd="3" destOrd="0" presId="urn:microsoft.com/office/officeart/2005/8/layout/vList5"/>
    <dgm:cxn modelId="{F371BBE4-FDD3-4CB5-A3A8-F2A394163D87}" type="presParOf" srcId="{56597D24-750A-4D0B-929A-27E0039A2F7B}" destId="{2047015F-C3E5-4034-A77E-4A43C8110233}" srcOrd="4" destOrd="0" presId="urn:microsoft.com/office/officeart/2005/8/layout/vList5"/>
    <dgm:cxn modelId="{956EEB99-A167-46AB-8486-7E4469CB05F3}" type="presParOf" srcId="{2047015F-C3E5-4034-A77E-4A43C8110233}" destId="{05006578-A89A-41F0-AB82-7F498B23DF20}" srcOrd="0" destOrd="0" presId="urn:microsoft.com/office/officeart/2005/8/layout/vList5"/>
    <dgm:cxn modelId="{163B8D4A-DF05-4A0A-BB63-4551C3A3BC9B}" type="presParOf" srcId="{2047015F-C3E5-4034-A77E-4A43C8110233}" destId="{E2C451EC-B2C3-48FD-B127-BEC6F3382808}" srcOrd="1" destOrd="0" presId="urn:microsoft.com/office/officeart/2005/8/layout/vList5"/>
    <dgm:cxn modelId="{E8895D12-42F6-4E71-909C-3F177B9FC978}" type="presParOf" srcId="{56597D24-750A-4D0B-929A-27E0039A2F7B}" destId="{67B02D9E-B198-4CC5-85E5-6E0FE50487E6}" srcOrd="5" destOrd="0" presId="urn:microsoft.com/office/officeart/2005/8/layout/vList5"/>
    <dgm:cxn modelId="{9449BBDA-1218-4C8B-957F-0F46150434A6}" type="presParOf" srcId="{56597D24-750A-4D0B-929A-27E0039A2F7B}" destId="{135E6435-C5AF-4FD1-8B8B-B6EE7E4F9E28}" srcOrd="6" destOrd="0" presId="urn:microsoft.com/office/officeart/2005/8/layout/vList5"/>
    <dgm:cxn modelId="{2DFFC361-B390-4E87-AEAF-A2E1330816CF}" type="presParOf" srcId="{135E6435-C5AF-4FD1-8B8B-B6EE7E4F9E28}" destId="{BAE14943-23D3-4138-8B29-09903067F54B}" srcOrd="0" destOrd="0" presId="urn:microsoft.com/office/officeart/2005/8/layout/vList5"/>
    <dgm:cxn modelId="{5038E03B-71E0-4D44-90C1-C0D86D6E846E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57150" y="863351"/>
          <a:ext cx="2335876" cy="35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"/>
              </a:lnTo>
              <a:lnTo>
                <a:pt x="2335876" y="175415"/>
              </a:lnTo>
              <a:lnTo>
                <a:pt x="2335876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109610" y="863351"/>
          <a:ext cx="647540" cy="350830"/>
        </a:xfrm>
        <a:custGeom>
          <a:avLst/>
          <a:gdLst/>
          <a:ahLst/>
          <a:cxnLst/>
          <a:rect l="0" t="0" r="0" b="0"/>
          <a:pathLst>
            <a:path>
              <a:moveTo>
                <a:pt x="647540" y="0"/>
              </a:moveTo>
              <a:lnTo>
                <a:pt x="647540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773733" y="863351"/>
          <a:ext cx="2983416" cy="350830"/>
        </a:xfrm>
        <a:custGeom>
          <a:avLst/>
          <a:gdLst/>
          <a:ahLst/>
          <a:cxnLst/>
          <a:rect l="0" t="0" r="0" b="0"/>
          <a:pathLst>
            <a:path>
              <a:moveTo>
                <a:pt x="2983416" y="0"/>
              </a:moveTo>
              <a:lnTo>
                <a:pt x="2983416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918132" y="863351"/>
          <a:ext cx="91440" cy="350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3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710" y="28042"/>
          <a:ext cx="3924284" cy="835309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ഭാര്യമാർ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ഭർത്താക്കന്മാർക്ക്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വിധേയരാണ്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കൊലൊ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3:18;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5:22-24)</a:t>
          </a:r>
        </a:p>
      </dsp:txBody>
      <dsp:txXfrm>
        <a:off x="1710" y="28042"/>
        <a:ext cx="3924284" cy="835309"/>
      </dsp:txXfrm>
    </dsp:sp>
    <dsp:sp modelId="{DFFEC7CC-8650-4376-B344-F94E9DFE43D6}">
      <dsp:nvSpPr>
        <dsp:cNvPr id="0" name=""/>
        <dsp:cNvSpPr/>
      </dsp:nvSpPr>
      <dsp:spPr>
        <a:xfrm>
          <a:off x="497324" y="1214181"/>
          <a:ext cx="2933055" cy="13123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ഈ</a:t>
          </a:r>
          <a:r>
            <a:rPr lang="en-US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സമർപ്പണം</a:t>
          </a:r>
          <a:r>
            <a:rPr lang="en-US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പരസ്പര</a:t>
          </a:r>
          <a:r>
            <a:rPr lang="en-US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സമർപ്പണത്തിനുള്ളിലാണ്</a:t>
          </a:r>
          <a:r>
            <a:rPr lang="en-US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 5:21), </a:t>
          </a:r>
          <a:r>
            <a:rPr lang="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"</a:t>
          </a:r>
          <a:r>
            <a:rPr lang="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കർത്താവിൽ</a:t>
          </a:r>
          <a:r>
            <a:rPr lang="en-US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ഉചിതമാകുംപോലെ</a:t>
          </a:r>
          <a:r>
            <a:rPr lang="en-US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" </a:t>
          </a:r>
          <a:r>
            <a:rPr lang="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ആയിരിക്കണം</a:t>
          </a:r>
          <a:r>
            <a:rPr lang="en-US" altLang="en-US" sz="1600" b="1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497324" y="1214181"/>
        <a:ext cx="2933055" cy="1312321"/>
      </dsp:txXfrm>
    </dsp:sp>
    <dsp:sp modelId="{5601FD7B-FCCF-4F1D-ACBA-CDDCA6D9F769}">
      <dsp:nvSpPr>
        <dsp:cNvPr id="0" name=""/>
        <dsp:cNvSpPr/>
      </dsp:nvSpPr>
      <dsp:spPr>
        <a:xfrm>
          <a:off x="6115207" y="28042"/>
          <a:ext cx="3283885" cy="83530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ഭർത്താക്കന്മാർ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ഭാര്യമാരെ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സ്നേഹിക്കണം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കൊലൊ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3:19;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5:28)</a:t>
          </a:r>
        </a:p>
      </dsp:txBody>
      <dsp:txXfrm>
        <a:off x="6115207" y="28042"/>
        <a:ext cx="3283885" cy="835309"/>
      </dsp:txXfrm>
    </dsp:sp>
    <dsp:sp modelId="{D10FB4C4-AF42-4FE5-93F7-62AC3A5E47F9}">
      <dsp:nvSpPr>
        <dsp:cNvPr id="0" name=""/>
        <dsp:cNvSpPr/>
      </dsp:nvSpPr>
      <dsp:spPr>
        <a:xfrm>
          <a:off x="3781210" y="1214181"/>
          <a:ext cx="1985046" cy="1312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ക്രിസ്തു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സ്നേഹിച്ച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അതേ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സ്നേഹത്തോടെ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അവരെ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സ്നേഹിക്കുക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 5:25)</a:t>
          </a:r>
        </a:p>
      </dsp:txBody>
      <dsp:txXfrm>
        <a:off x="3781210" y="1214181"/>
        <a:ext cx="1985046" cy="1312321"/>
      </dsp:txXfrm>
    </dsp:sp>
    <dsp:sp modelId="{7A4C319D-A6F4-49C1-95C5-717447B2D079}">
      <dsp:nvSpPr>
        <dsp:cNvPr id="0" name=""/>
        <dsp:cNvSpPr/>
      </dsp:nvSpPr>
      <dsp:spPr>
        <a:xfrm>
          <a:off x="6117087" y="1214181"/>
          <a:ext cx="1985046" cy="131232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സ്വന്തം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ക്ഷേമത്തിന്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ഉത്തരവാദികളാണ്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 5:29)</a:t>
          </a:r>
        </a:p>
      </dsp:txBody>
      <dsp:txXfrm>
        <a:off x="6117087" y="1214181"/>
        <a:ext cx="1985046" cy="1312321"/>
      </dsp:txXfrm>
    </dsp:sp>
    <dsp:sp modelId="{62195F57-FACC-4C3E-B7F8-191AF549327B}">
      <dsp:nvSpPr>
        <dsp:cNvPr id="0" name=""/>
        <dsp:cNvSpPr/>
      </dsp:nvSpPr>
      <dsp:spPr>
        <a:xfrm>
          <a:off x="8452963" y="1214181"/>
          <a:ext cx="3280126" cy="13123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"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പരുഷമായി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" 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പെരുമാറരുത്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അവരെ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പ്രകോപിപ്പിക്കരുത്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പരുഷമായോ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അക്രമാസക്തമായോ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പെരുമാറരുത്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സ്വേച്ഛാധിപത്യം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കാണിക്കരുത്</a:t>
          </a:r>
          <a:r>
            <a:rPr lang="en-US" altLang="en-US" sz="18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)</a:t>
          </a:r>
        </a:p>
      </dsp:txBody>
      <dsp:txXfrm>
        <a:off x="8452963" y="1214181"/>
        <a:ext cx="3280126" cy="131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പുത്രീപുത്രന്മാരുടെ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ഉത്തരവാദിത്തങ്ങൾ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കൊലൊ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3:20;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6:1-3)</a:t>
          </a: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03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222"/>
              </a:lnTo>
              <a:lnTo>
                <a:pt x="362458" y="40322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81845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കുട്ടികളുടെ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അനുസരണം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ഐച്ഛികമല്ല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906702" y="798709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ഈ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അനുസരണം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അഞ്ചാമത്തെ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കല്പനയെ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അടിസ്ഥാനമാക്കിയുള്ളതാണ്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കൂടാതെ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അനുസരണത്തിന്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അതിന്റേതായ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പ്രതിഫലമുണ്ട്</a:t>
          </a:r>
        </a:p>
      </dsp:txBody>
      <dsp:txXfrm>
        <a:off x="906702" y="2207593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മാതാപിതാക്കളുടെ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ഉത്തരവാദിത്തങ്ങൾ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കൊലൊ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3:21;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6:4)</a:t>
          </a: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 noProof="0" dirty="0">
              <a:latin typeface="Gayathri Thin" panose="00000403000000000000" charset="0"/>
              <a:cs typeface="Gayathri Thin" panose="00000403000000000000" charset="0"/>
            </a:rPr>
            <a:t>അവരെ</a:t>
          </a:r>
          <a:r>
            <a:rPr lang="en-US" altLang="en-US" sz="16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latin typeface="Gayathri Thin" panose="00000403000000000000" charset="0"/>
              <a:cs typeface="Gayathri Thin" panose="00000403000000000000" charset="0"/>
            </a:rPr>
            <a:t>നിരുത്സാഹപ്പെടുത്താതിരിക്കാൻ</a:t>
          </a:r>
          <a:r>
            <a:rPr lang="en-US" altLang="en-US" sz="1600" kern="1200" noProof="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kern="1200" noProof="0" dirty="0">
              <a:latin typeface="Gayathri Thin" panose="00000403000000000000" charset="0"/>
              <a:cs typeface="Gayathri Thin" panose="00000403000000000000" charset="0"/>
            </a:rPr>
            <a:t>അവരെ</a:t>
          </a:r>
          <a:r>
            <a:rPr lang="en-US" altLang="en-US" sz="16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latin typeface="Gayathri Thin" panose="00000403000000000000" charset="0"/>
              <a:cs typeface="Gayathri Thin" panose="00000403000000000000" charset="0"/>
            </a:rPr>
            <a:t>പ്രകോപിപ്പിക്കുകയോ</a:t>
          </a:r>
          <a:r>
            <a:rPr lang="en-US" altLang="en-US" sz="16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latin typeface="Gayathri Thin" panose="00000403000000000000" charset="0"/>
              <a:cs typeface="Gayathri Thin" panose="00000403000000000000" charset="0"/>
            </a:rPr>
            <a:t>ശല്യപ്പെടുത്തുകയോ</a:t>
          </a:r>
          <a:r>
            <a:rPr lang="en-US" altLang="en-US" sz="16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latin typeface="Gayathri Thin" panose="00000403000000000000" charset="0"/>
              <a:cs typeface="Gayathri Thin" panose="00000403000000000000" charset="0"/>
            </a:rPr>
            <a:t>ചെയ്യാതെ</a:t>
          </a:r>
          <a:r>
            <a:rPr lang="en-US" altLang="en-US" sz="16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latin typeface="Gayathri Thin" panose="00000403000000000000" charset="0"/>
              <a:cs typeface="Gayathri Thin" panose="00000403000000000000" charset="0"/>
            </a:rPr>
            <a:t>അവരെ</a:t>
          </a:r>
          <a:r>
            <a:rPr lang="en-US" altLang="en-US" sz="16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latin typeface="Gayathri Thin" panose="00000403000000000000" charset="0"/>
              <a:cs typeface="Gayathri Thin" panose="00000403000000000000" charset="0"/>
            </a:rPr>
            <a:t>പഠിപ്പിക്കുക</a:t>
          </a:r>
          <a:r>
            <a:rPr lang="en-US" altLang="en-US" sz="1600" kern="1200" noProof="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അക്ഷമയോ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വിചിത്രമോ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ആയി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പ്രവർത്തിച്ചുകൊണ്ട്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അവരെ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കോപിപ്പിക്കരുത്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6764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526764" y="181210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246" y="2190729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ദൈവത്തിന്റെ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വഴികളിൽ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അവരെ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പഠിപ്പിക്കുക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ആവ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. 6:6-7;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സദൃ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. 22:6)</a:t>
          </a:r>
        </a:p>
      </dsp:txBody>
      <dsp:txXfrm>
        <a:off x="6587110" y="2207593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 bwMode="white"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കീഴുദ്യോഗസ്ഥരുടെ</a:t>
          </a:r>
          <a:r>
            <a:rPr lang="en-US" altLang="en-US" sz="2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പെരുമാറ്റം</a:t>
          </a:r>
          <a:r>
            <a:rPr lang="en-US" altLang="en-US" sz="2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കൊലോ</a:t>
          </a:r>
          <a:r>
            <a:rPr lang="en-US" altLang="en-US" sz="2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3:22-25; </a:t>
          </a:r>
          <a:r>
            <a:rPr lang="" altLang="en-US" sz="2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2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6:5-8)</a:t>
          </a: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 bwMode="white">
        <a:xfrm>
          <a:off x="80166" y="1034278"/>
          <a:ext cx="5399981" cy="551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ആരും</a:t>
          </a:r>
          <a:r>
            <a:rPr lang="en-US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കാണുന്നില്ലെങ്കിൽ</a:t>
          </a:r>
          <a:r>
            <a:rPr lang="en-US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പോലും</a:t>
          </a:r>
          <a:r>
            <a:rPr lang="en-US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എപ്പോഴും</a:t>
          </a:r>
          <a:r>
            <a:rPr lang="en-US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പരമാവധി</a:t>
          </a:r>
          <a:r>
            <a:rPr lang="en-US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ചെയ്യുക</a:t>
          </a:r>
          <a:r>
            <a:rPr lang="en-US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96322" y="1050434"/>
        <a:ext cx="5367669" cy="519301"/>
      </dsp:txXfrm>
    </dsp:sp>
    <dsp:sp modelId="{14EB9C39-92B1-4BF0-90C9-31D60827B6FF}">
      <dsp:nvSpPr>
        <dsp:cNvPr id="0" name=""/>
        <dsp:cNvSpPr/>
      </dsp:nvSpPr>
      <dsp:spPr bwMode="white">
        <a:xfrm>
          <a:off x="80166" y="1627907"/>
          <a:ext cx="5399981" cy="460290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4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ദൈവത്തിനു</a:t>
          </a:r>
          <a:r>
            <a:rPr lang="en-US" altLang="en-US" sz="14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വേണ്ടി</a:t>
          </a:r>
          <a:r>
            <a:rPr lang="en-US" altLang="en-US" sz="14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ചെയ്യുന്നതുപോലെ</a:t>
          </a:r>
          <a:r>
            <a:rPr lang="en-US" altLang="en-US" sz="14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4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14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ജോലിയിൽ</a:t>
          </a:r>
          <a:r>
            <a:rPr lang="en-US" altLang="en-US" sz="14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മികവ്</a:t>
          </a:r>
          <a:r>
            <a:rPr lang="en-US" altLang="en-US" sz="14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പുലർത്താൻ</a:t>
          </a:r>
          <a:r>
            <a:rPr lang="en-US" altLang="en-US" sz="14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പരിശ്രമിക്കുക</a:t>
          </a:r>
          <a:r>
            <a:rPr lang="en-US" altLang="en-US" sz="14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93647" y="1641388"/>
        <a:ext cx="5373019" cy="433328"/>
      </dsp:txXfrm>
    </dsp:sp>
    <dsp:sp modelId="{9AFC9C95-3CDC-434A-8B64-22AD82882E80}">
      <dsp:nvSpPr>
        <dsp:cNvPr id="0" name=""/>
        <dsp:cNvSpPr/>
      </dsp:nvSpPr>
      <dsp:spPr bwMode="white">
        <a:xfrm>
          <a:off x="80166" y="213021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ന്യായീകരിക്കപ്പെടുമ്പോൾ</a:t>
          </a:r>
          <a:r>
            <a:rPr lang="en-US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ശാസന</a:t>
          </a:r>
          <a:r>
            <a:rPr lang="en-US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സ്വീകരിക്കുക</a:t>
          </a:r>
        </a:p>
      </dsp:txBody>
      <dsp:txXfrm>
        <a:off x="88165" y="2138213"/>
        <a:ext cx="5383983" cy="257106"/>
      </dsp:txXfrm>
    </dsp:sp>
    <dsp:sp modelId="{F97A83E6-8AE1-4752-BBFA-770E9A1AB494}">
      <dsp:nvSpPr>
        <dsp:cNvPr id="0" name=""/>
        <dsp:cNvSpPr/>
      </dsp:nvSpPr>
      <dsp:spPr bwMode="white">
        <a:xfrm>
          <a:off x="80166" y="244533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നല്ല</a:t>
          </a:r>
          <a:r>
            <a:rPr lang="en-US" altLang="en-US" sz="20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പ്രവൃത്തി</a:t>
          </a:r>
          <a:r>
            <a:rPr lang="en-US" altLang="en-US" sz="20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ഫലം</a:t>
          </a:r>
          <a:r>
            <a:rPr lang="en-US" altLang="en-US" sz="20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ചെയ്യും</a:t>
          </a:r>
        </a:p>
      </dsp:txBody>
      <dsp:txXfrm>
        <a:off x="88165" y="2453333"/>
        <a:ext cx="5383983" cy="257106"/>
      </dsp:txXfrm>
    </dsp:sp>
    <dsp:sp modelId="{61D1D9C0-35D6-4FE9-ADEE-E0630117DAE8}">
      <dsp:nvSpPr>
        <dsp:cNvPr id="0" name=""/>
        <dsp:cNvSpPr/>
      </dsp:nvSpPr>
      <dsp:spPr bwMode="white">
        <a:xfrm>
          <a:off x="80166" y="2760455"/>
          <a:ext cx="5399981" cy="51201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2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12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മോശം</a:t>
          </a:r>
          <a:r>
            <a:rPr lang="en-US" altLang="en-US" sz="12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യജമാനൻ</a:t>
          </a:r>
          <a:r>
            <a:rPr lang="en-US" altLang="en-US" sz="12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2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കീഴ്വഴക്കത്തിൽ</a:t>
          </a:r>
          <a:r>
            <a:rPr lang="en-US" altLang="en-US" sz="12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നിന്ന്</a:t>
          </a:r>
          <a:r>
            <a:rPr lang="en-US" altLang="en-US" sz="12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ഒഴിവാക്കുന്നില്ല</a:t>
          </a:r>
          <a:r>
            <a:rPr lang="en-US" altLang="en-US" sz="20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</a:p>
      </dsp:txBody>
      <dsp:txXfrm>
        <a:off x="95162" y="2775451"/>
        <a:ext cx="5369989" cy="482026"/>
      </dsp:txXfrm>
    </dsp:sp>
    <dsp:sp modelId="{B60BED72-B613-4C57-A148-0AD694C1CD32}">
      <dsp:nvSpPr>
        <dsp:cNvPr id="0" name=""/>
        <dsp:cNvSpPr/>
      </dsp:nvSpPr>
      <dsp:spPr bwMode="white"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മേലധികാരികളുടെ</a:t>
          </a:r>
          <a:r>
            <a:rPr lang="en-US" altLang="en-US" sz="2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പെരുമാറ്റം</a:t>
          </a:r>
          <a:r>
            <a:rPr lang="en-US" altLang="en-US" sz="2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കൊലോ</a:t>
          </a:r>
          <a:r>
            <a:rPr lang="en-US" altLang="en-US" sz="2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4:1; </a:t>
          </a:r>
          <a:r>
            <a:rPr lang="" altLang="en-US" sz="2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എഫെ</a:t>
          </a:r>
          <a:r>
            <a:rPr lang="en-US" altLang="en-US" sz="2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6:9)</a:t>
          </a: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 bwMode="white">
        <a:xfrm>
          <a:off x="6525581" y="1033915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നീതിയും</a:t>
          </a:r>
          <a:r>
            <a:rPr lang="en-US" altLang="en-US" sz="20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നീതിയും</a:t>
          </a:r>
          <a:r>
            <a:rPr lang="en-US" altLang="en-US" sz="20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കൊണ്ട്</a:t>
          </a:r>
          <a:r>
            <a:rPr lang="en-US" altLang="en-US" sz="20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നയിക്കാൻ</a:t>
          </a:r>
        </a:p>
      </dsp:txBody>
      <dsp:txXfrm>
        <a:off x="6545406" y="1053740"/>
        <a:ext cx="4399372" cy="637233"/>
      </dsp:txXfrm>
    </dsp:sp>
    <dsp:sp modelId="{D65FEA80-43B9-4CA2-B364-A9FFF24D2693}">
      <dsp:nvSpPr>
        <dsp:cNvPr id="0" name=""/>
        <dsp:cNvSpPr/>
      </dsp:nvSpPr>
      <dsp:spPr bwMode="white">
        <a:xfrm>
          <a:off x="6525581" y="1814934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ഭീഷണികളോ</a:t>
          </a:r>
          <a:r>
            <a:rPr lang="en-US" altLang="en-US" sz="20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വിചിത്രമായ</a:t>
          </a:r>
          <a:r>
            <a:rPr lang="en-US" altLang="en-US" sz="20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ആവശ്യങ്ങളോ</a:t>
          </a:r>
          <a:r>
            <a:rPr lang="en-US" altLang="en-US" sz="20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ഉപയോഗിക്കരുത്</a:t>
          </a:r>
          <a:r>
            <a:rPr lang="en-US" altLang="en-US" sz="20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6545406" y="1834759"/>
        <a:ext cx="4399372" cy="637233"/>
      </dsp:txXfrm>
    </dsp:sp>
    <dsp:sp modelId="{14CB1B19-AB86-4094-84B7-078CAFF35E4B}">
      <dsp:nvSpPr>
        <dsp:cNvPr id="0" name=""/>
        <dsp:cNvSpPr/>
      </dsp:nvSpPr>
      <dsp:spPr bwMode="white">
        <a:xfrm>
          <a:off x="6525581" y="2595953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എല്ലാ</a:t>
          </a:r>
          <a:r>
            <a:rPr lang="en-US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ബോസിനും</a:t>
          </a:r>
          <a:r>
            <a:rPr lang="en-US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മുകളിൽ</a:t>
          </a:r>
          <a:r>
            <a:rPr lang="en-US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ബോസ്</a:t>
          </a:r>
          <a:r>
            <a:rPr lang="en-US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ഉണ്ട്</a:t>
          </a:r>
          <a:r>
            <a:rPr lang="en-US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അവരോട്</a:t>
          </a:r>
          <a:r>
            <a:rPr lang="en-US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അയാൾ</a:t>
          </a:r>
          <a:r>
            <a:rPr lang="en-US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കണക്കു</a:t>
          </a:r>
          <a:r>
            <a:rPr lang="en-US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ബോധിപ്പിക്കേണ്ടിവരും</a:t>
          </a:r>
          <a:r>
            <a:rPr lang="en-US" altLang="en-US" sz="1600" kern="1200" noProof="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6545406" y="2615778"/>
        <a:ext cx="4399372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യേശുവിനെ</a:t>
          </a:r>
          <a:r>
            <a:rPr lang="en-US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ഇതുവരെ</a:t>
          </a:r>
          <a:r>
            <a:rPr lang="en-US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അറിഞ്ഞിട്ടില്ലാത്തവരുമായുള്ള</a:t>
          </a:r>
          <a:r>
            <a:rPr lang="en-US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ബന്ധത്തിൽ</a:t>
          </a:r>
          <a:r>
            <a:rPr lang="en-US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 "</a:t>
          </a:r>
          <a:r>
            <a:rPr lang="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സ്വർഗ്ഗത്തിൽ</a:t>
          </a:r>
          <a:r>
            <a:rPr lang="en-US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നിന്നുള്ള</a:t>
          </a:r>
          <a:r>
            <a:rPr lang="en-US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ജ്ഞാനം</a:t>
          </a:r>
          <a:r>
            <a:rPr lang="en-US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" (</a:t>
          </a:r>
          <a:r>
            <a:rPr lang="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യാക്കോബ്</a:t>
          </a:r>
          <a:r>
            <a:rPr lang="en-US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 3:17) </a:t>
          </a:r>
          <a:r>
            <a:rPr lang="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ആവശ്യമാണ്</a:t>
          </a:r>
          <a:r>
            <a:rPr lang="en-US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ജ്ഞാനത്തോടെ</a:t>
          </a: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വാക്കുകൾ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എപ്പോഴും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മാന്യമായിരിക്കണം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അങ്ങനെ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സന്തോഷത്തോടെ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കേൾക്കും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ദയയുള്ള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വാക്കുകളാൽ</a:t>
          </a: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സംഭാഷണം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വ്യക്തിക്കും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ചുറ്റുമുള്ള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പരിസ്ഥിതിക്കും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അനുയോജ്യവുമായിരിക്കണം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"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ഉപ്പിനാൽ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രുചിവരുത്തിയത്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"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എന്ന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വാക്കുകളോടെ</a:t>
          </a: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39188" y="-998661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ഓരോ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വ്യക്തിയും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വ്യത്യസ്തരായതിനാൽ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ഓരോ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നിമിഷത്തിലും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എങ്ങനെ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പ്രതികരിക്കണമെന്ന്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പരിശുദ്ധാത്മാവ്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നയിക്കും</a:t>
          </a:r>
          <a:r>
            <a:rPr lang="en-US" altLang="en-US" sz="2000" kern="1200" noProof="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4258818" y="2511511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ഓരോന്നിനും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ഉചിതമായ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രീതിയിൽ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ഉത്തരം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നൽകുക</a:t>
          </a: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#1">
  <dgm:title val=""/>
  <dgm:desc val=""/>
  <dgm:catLst>
    <dgm:cat type="list" pri="10000"/>
    <dgm:cat type="relationship" pri="13000"/>
  </dgm:catLst>
  <dgm:samp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  <dgm:cxn modelId="6" srcId="0" destId="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37483" y="1413409"/>
            <a:ext cx="3954518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" altLang="en-US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പരസ്പ്</a:t>
            </a:r>
            <a:r>
              <a:rPr lang="en-US" altLang="en-US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‌</a:t>
            </a:r>
            <a:r>
              <a:rPr lang="" altLang="en-US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പരം</a:t>
            </a:r>
            <a:r>
              <a:rPr lang="en-US" altLang="en-US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ജീവിക്കുന്നു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249" y="74496"/>
            <a:ext cx="3764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12 for March 21,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400" b="1" spc="300" noProof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സഭയിലെ</a:t>
            </a:r>
            <a:r>
              <a:rPr lang="en-US" altLang="en-US" sz="4400" b="1" spc="300" noProof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noProof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ബന്ധങ്ങൾ</a:t>
            </a:r>
            <a:r>
              <a:rPr lang="en-US" altLang="en-US" sz="4400" b="1" spc="300" noProof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33499" y="693241"/>
            <a:ext cx="9525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പ്രാർത്ഥനയിൽ</a:t>
            </a:r>
            <a:r>
              <a:rPr lang="en-US" altLang="en-US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ഉറ്റിരിപ്പിൻ</a:t>
            </a:r>
            <a:r>
              <a:rPr lang="en-US" altLang="en-US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സ്തോത്രത്തോടെ</a:t>
            </a:r>
            <a:r>
              <a:rPr lang="en-US" altLang="en-US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അതിൽ</a:t>
            </a:r>
            <a:r>
              <a:rPr lang="en-US" altLang="en-US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ജാഗരിപ്പിൻ</a:t>
            </a:r>
            <a:r>
              <a:rPr lang="en-US" altLang="en-US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4:2)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33750" y="1143441"/>
            <a:ext cx="603885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നീതിമാന്റെ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പ്രാർത്ഥന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ശക്തവും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ഫലപ്രദവുമാണ്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യാക്കോബ്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5:16)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എന്നതിനാൽ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പരസ്പരം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പ്രാർത്ഥിക്കാൻ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പ്രോത്സാഹിപ്പിച്ചിരിക്കുന്നു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4" name="Imagen 3" descr="Una persona con un sombrero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372601" y="1143441"/>
            <a:ext cx="2638425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80974" y="1276350"/>
            <a:ext cx="3009901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80974" y="3062799"/>
            <a:ext cx="3009900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372601" y="3053071"/>
            <a:ext cx="2638425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3333746" y="2240594"/>
            <a:ext cx="6038852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രാവിലെയും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വൈകുന്നേരവും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ഉള്ള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പ്രാർത്ഥനകൾക്കപ്പുറം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ഏത്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സമയത്തും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പ്രാർത്ഥിക്കാൻ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നിർദ്ദേശിക്കുന്നു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4:2;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എഫെ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6:18; 1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തെസ്സ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5:17).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നെഹെമ്യാവ്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രാജാവിന്റെ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മുമ്പാകെ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നിശബ്ദമായി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പ്രാർത്ഥിച്ചതുപോലെ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നെഹെ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2:4),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ഏത്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സ്ഥലത്തും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സാഹചര്യത്തിലും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പ്രാർത്ഥിക്കാനുള്ള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പദവി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നമുക്കുണ്ട്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333747" y="4795858"/>
            <a:ext cx="6038851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സുവിശേഷം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പ്രസംഗിക്കുന്നവർക്കുവേണ്ടി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പ്രാർത്ഥിക്കാൻ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പ്രത്യേക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അഭ്യർത്ഥന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നടത്തുന്നു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4:3-4;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എഫെ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6:19).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പ്രസംഗകന്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സുവിശേഷവേലയിൽ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വളരെക്കുറച്ച്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പരിചയമോ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പരിചയമോ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ഉണ്ടോ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പ്രശ്നമല്ല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ആരും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വേലയ്ക്ക്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പര്യാപ്തമല്ല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തന്നെ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പ്രാർത്ഥിക്കുക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മാത്രമല്ല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വാക്കുകൾ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ശരിയായിരിക്കാൻ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തനിക്കുവേണ്ടി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പ്രാർത്ഥിക്കാൻ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സഹോദരന്മാരോട്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ആവശ്യപ്പെടുകയും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ചെയ്തു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333747" y="3716568"/>
            <a:ext cx="6038851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കൂടാതെ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പരിശുദ്ധാത്മാവ്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പ്രാർത്ഥനയെ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രൂപാന്തരപ്പെടുത്തി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ഫലപ്രദമാക്കുമെന്ന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ഉറപ്പും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നമുക്കുണ്ട്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റോമ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8:26).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40386" y="1225318"/>
            <a:ext cx="7600951" cy="4399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സത്യം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പരിചയപ്പെടുത്തുന്ന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എല്ലാ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സ്ഥലങ്ങളിലും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വ്യത്യസ്ത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മനസ്സുകൾ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വ്യത്യസ്ത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ദാനങ്ങൾ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വ്യത്യസ്ത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പദ്ധതികൾ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അധ്വാന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രീതികൾ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എന്നിവ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ഏകീകരിക്കേണ്ടത്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ആവശ്യമാണ്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എല്ലാവരും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ഒരുമിച്ച്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ആലോചന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നടത്തുകയും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ഒരുമിച്ച്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പ്രാർത്ഥിക്കുകയും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വേണം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ക്രിസ്തു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പറയുന്നു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, "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ഭൂമിയിൽവെച്ചു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നിങ്ങളിൽ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രണ്ടുപേർ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യാചിക്കുന്ന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ഏതു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കാര്യത്തിലും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ഐകമത്യപ്പെട്ടാൽ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അതു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സ്വർഗ്ഗസ്ഥനായ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പിതാവിങ്കൽ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നിന്നു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അവർക്കു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ലഭിക്കും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;." (</a:t>
            </a:r>
            <a:r>
              <a:rPr lang="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മത്തായി</a:t>
            </a:r>
            <a:r>
              <a:rPr lang="en-US" altLang="en-US" sz="2800" b="1" noProof="0" dirty="0">
                <a:latin typeface="Gayathri Thin" panose="00000403000000000000" charset="0"/>
                <a:cs typeface="Gayathri Thin" panose="00000403000000000000" charset="0"/>
              </a:rPr>
              <a:t> 18:19)"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739814" y="5707704"/>
            <a:ext cx="3594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noProof="0" dirty="0"/>
              <a:t>EGW (Selected Messages, vol. 3, p. 24)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-38912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4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അവിശ്വാസികളുമായുള്ള</a:t>
            </a:r>
            <a:r>
              <a:rPr lang="en-US" altLang="en-US" sz="44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US" altLang="en-US" sz="44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81125" y="550366"/>
            <a:ext cx="942975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സമയം</a:t>
            </a:r>
            <a:r>
              <a:rPr lang="en-US" altLang="en-US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തക്കത്തിൽ</a:t>
            </a:r>
            <a:r>
              <a:rPr lang="en-US" altLang="en-US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ഉപയോഗിച്ചുകൊണ്ടു</a:t>
            </a:r>
            <a:r>
              <a:rPr lang="en-US" altLang="en-US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പുറത്തുള്ളവരോടു</a:t>
            </a:r>
            <a:r>
              <a:rPr lang="en-US" altLang="en-US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ജ്ഞാനത്തോടെ</a:t>
            </a:r>
            <a:r>
              <a:rPr lang="en-US" altLang="en-US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പെരുമാറുവിൻ</a:t>
            </a:r>
            <a:r>
              <a:rPr lang="en-US" altLang="en-US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4:5 )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22660" y="1225272"/>
            <a:ext cx="669607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വലിയ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പ്രയോജനങ്ങളുണ്ട്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നമുക്കുവേണ്ടി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ചെയ്തത്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പഠിച്ചിരിക്കുന്നു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സ്വീകരിച്ചിരിക്കുന്നു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രക്ഷയുടെ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ഉറപ്പുമുണ്ട്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9572" y="1301896"/>
            <a:ext cx="2996119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2122660" y="2240935"/>
            <a:ext cx="6696076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ആരെങ്കിലും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പറഞ്ഞതുകൊണ്ടാണ്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നമുക്കിത്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മനസ്സിലാകുന്നത്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അതുപോലെ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മറ്റുള്ളവരുമായി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പങ്കുവെക്കണം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യേശുവിനെ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ഇതുവരെ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അറിയാത്ത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പുറത്തുള്ളവരോട്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4:5-6)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എങ്ങനെ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പെരുമാറണമെന്ന്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പൌലോസ്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പറയുന്നു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645865" y="2349352"/>
            <a:ext cx="9173242" cy="423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സ്വയംപര്യാപ്തരാകാം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സത്യവും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നീതിയും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കൂടിച്ചേർന്ന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യഥാർത്ഥ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മര്യാദ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ജീവിതത്തെ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ഉപയോഗപ്രദമാക്കുക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മാത്രമല്ല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മനോഹരവും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സുഗന്ധപൂരിതവുമാക്കുന്നു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ദയയുള്ള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വാക്കുകൾ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മനോഹരമായ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നോട്ടങ്ങൾ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പ്രസന്നമായ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മുഖം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എന്നിവ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ക്രിസ്ത്യാനിയിൽ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ആകർഷണീയത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പ്രദാനം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സ്വാധീനത്തെ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മിക്കവാറും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അപ്രതിരോധ്യമാക്കുന്നു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സ്വയം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മറന്നുകൊണ്ട്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മറ്റുള്ളവർക്ക്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നിരന്തരം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നൽകുന്ന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വെളിച്ചത്തിലും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സമാധാനത്തിലും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സന്തോഷത്തിലും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യഥാർത്ഥ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സന്തോഷം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കണ്ടെത്തുന്നു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മറ്റുള്ളവരെ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ആശ്വസിപ്പിക്കാനും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ആർദ്രമായ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ദയയും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നിസ്വാർത്ഥ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സ്നേഹവും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നിറഞ്ഞ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പ്രവൃത്തികൾ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വഴി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ഭാരങ്ങൾ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ലഘൂകരിക്കാനും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എപ്പോഴും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ജാഗരൂകരായിരിക്കുക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sz="24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sz="24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124017" y="6310819"/>
            <a:ext cx="4517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noProof="0" dirty="0"/>
              <a:t>EGW (In Heavenly Places, June 22)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315065" y="3519754"/>
            <a:ext cx="5707781" cy="34150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ഓരോരുത്തനോടു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നിങ്ങൾ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എങ്ങനെ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ഉത്തരം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പറയേണം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എന്നു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അറിയേണ്ടതിന്നു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നിങ്ങളുടെ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വാക്കു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എപ്പോഴും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കൃപയോടുകൂടിയതും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ഉപ്പിനാൽ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രുചിവരുത്തിയതും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ആയിരിക്കട്ടെ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 </a:t>
            </a:r>
            <a:r>
              <a:rPr kumimoji="0" lang="" alt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കൊലൊസ്സ്യർ</a:t>
            </a:r>
            <a:r>
              <a:rPr kumimoji="0" lang="en-GB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4:6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86325" y="4267200"/>
            <a:ext cx="7334250" cy="22453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" altLang="en-US" sz="2000" b="1" noProof="0" dirty="0">
                <a:solidFill>
                  <a:srgbClr val="994B00"/>
                </a:solidFill>
                <a:latin typeface="Gayathri Thin" panose="00000403000000000000" charset="0"/>
                <a:cs typeface="Gayathri Thin" panose="00000403000000000000" charset="0"/>
              </a:rPr>
              <a:t>ഭാര്യാഭർത്താക്കന്മാർ</a:t>
            </a:r>
            <a:r>
              <a:rPr lang="en-US" altLang="en-US" sz="2000" b="1" noProof="0" dirty="0">
                <a:solidFill>
                  <a:srgbClr val="994B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994B00"/>
                </a:solidFill>
                <a:latin typeface="Gayathri Thin" panose="00000403000000000000" charset="0"/>
                <a:cs typeface="Gayathri Thin" panose="00000403000000000000" charset="0"/>
              </a:rPr>
              <a:t>തമ്മിലുള്ള</a:t>
            </a:r>
            <a:r>
              <a:rPr lang="en-US" altLang="en-US" sz="2000" b="1" noProof="0" dirty="0">
                <a:solidFill>
                  <a:srgbClr val="994B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994B00"/>
                </a:solidFill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GB" sz="2000" b="1" noProof="0" dirty="0">
                <a:solidFill>
                  <a:srgbClr val="994B00"/>
                </a:solidFill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solidFill>
                  <a:srgbClr val="994B00"/>
                </a:solidFill>
                <a:latin typeface="Gayathri Thin" panose="00000403000000000000" charset="0"/>
                <a:cs typeface="Gayathri Thin" panose="00000403000000000000" charset="0"/>
              </a:rPr>
              <a:t>കൊലൊ</a:t>
            </a:r>
            <a:r>
              <a:rPr lang="en-GB" sz="2000" b="1" noProof="0" dirty="0">
                <a:solidFill>
                  <a:srgbClr val="994B00"/>
                </a:solidFill>
                <a:latin typeface="Gayathri Thin" panose="00000403000000000000" charset="0"/>
                <a:cs typeface="Gayathri Thin" panose="00000403000000000000" charset="0"/>
              </a:rPr>
              <a:t>. 3:18-19)</a:t>
            </a:r>
          </a:p>
          <a:p>
            <a:pPr>
              <a:spcBef>
                <a:spcPts val="1200"/>
              </a:spcBef>
            </a:pPr>
            <a:r>
              <a:rPr lang="" altLang="en-US" sz="2000" b="1" noProof="0" dirty="0">
                <a:solidFill>
                  <a:srgbClr val="399600"/>
                </a:solidFill>
                <a:latin typeface="Gayathri Thin" panose="00000403000000000000" charset="0"/>
                <a:cs typeface="Gayathri Thin" panose="00000403000000000000" charset="0"/>
              </a:rPr>
              <a:t>മാതാപിതാക്കളും</a:t>
            </a:r>
            <a:r>
              <a:rPr lang="en-US" altLang="en-US" sz="2000" b="1" noProof="0" dirty="0">
                <a:solidFill>
                  <a:srgbClr val="3996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399600"/>
                </a:solidFill>
                <a:latin typeface="Gayathri Thin" panose="00000403000000000000" charset="0"/>
                <a:cs typeface="Gayathri Thin" panose="00000403000000000000" charset="0"/>
              </a:rPr>
              <a:t>കുട്ടികളും</a:t>
            </a:r>
            <a:r>
              <a:rPr lang="en-US" altLang="en-US" sz="2000" b="1" noProof="0" dirty="0">
                <a:solidFill>
                  <a:srgbClr val="3996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399600"/>
                </a:solidFill>
                <a:latin typeface="Gayathri Thin" panose="00000403000000000000" charset="0"/>
                <a:cs typeface="Gayathri Thin" panose="00000403000000000000" charset="0"/>
              </a:rPr>
              <a:t>തമ്മിലുള്ള</a:t>
            </a:r>
            <a:r>
              <a:rPr lang="en-US" altLang="en-US" sz="2000" b="1" noProof="0" dirty="0">
                <a:solidFill>
                  <a:srgbClr val="3996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399600"/>
                </a:solidFill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GB" sz="2000" b="1" noProof="0" dirty="0">
                <a:solidFill>
                  <a:srgbClr val="399600"/>
                </a:solidFill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solidFill>
                  <a:srgbClr val="399600"/>
                </a:solidFill>
                <a:latin typeface="Gayathri Thin" panose="00000403000000000000" charset="0"/>
                <a:cs typeface="Gayathri Thin" panose="00000403000000000000" charset="0"/>
              </a:rPr>
              <a:t>കൊലൊ</a:t>
            </a:r>
            <a:r>
              <a:rPr lang="en-US" sz="2000" b="1" noProof="0" dirty="0">
                <a:solidFill>
                  <a:srgbClr val="399600"/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sz="2000" b="1" noProof="0" dirty="0">
                <a:solidFill>
                  <a:srgbClr val="399600"/>
                </a:solidFill>
                <a:latin typeface="Gayathri Thin" panose="00000403000000000000" charset="0"/>
                <a:cs typeface="Gayathri Thin" panose="00000403000000000000" charset="0"/>
              </a:rPr>
              <a:t>3:20-21)</a:t>
            </a:r>
          </a:p>
          <a:p>
            <a:pPr>
              <a:spcBef>
                <a:spcPts val="1200"/>
              </a:spcBef>
            </a:pPr>
            <a:r>
              <a:rPr lang="" altLang="en-US" sz="2000" b="1" noProof="0" dirty="0">
                <a:solidFill>
                  <a:srgbClr val="00A47B"/>
                </a:solidFill>
                <a:latin typeface="Gayathri Thin" panose="00000403000000000000" charset="0"/>
                <a:cs typeface="Gayathri Thin" panose="00000403000000000000" charset="0"/>
              </a:rPr>
              <a:t>മേലധികാരികളും</a:t>
            </a:r>
            <a:r>
              <a:rPr lang="en-US" altLang="en-US" sz="2000" b="1" noProof="0" dirty="0">
                <a:solidFill>
                  <a:srgbClr val="00A47B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00A47B"/>
                </a:solidFill>
                <a:latin typeface="Gayathri Thin" panose="00000403000000000000" charset="0"/>
                <a:cs typeface="Gayathri Thin" panose="00000403000000000000" charset="0"/>
              </a:rPr>
              <a:t>തൊഴിലാളികളും</a:t>
            </a:r>
            <a:r>
              <a:rPr lang="en-US" altLang="en-US" sz="2000" b="1" noProof="0" dirty="0">
                <a:solidFill>
                  <a:srgbClr val="00A47B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00A47B"/>
                </a:solidFill>
                <a:latin typeface="Gayathri Thin" panose="00000403000000000000" charset="0"/>
                <a:cs typeface="Gayathri Thin" panose="00000403000000000000" charset="0"/>
              </a:rPr>
              <a:t>തമ്മിലുള്ള</a:t>
            </a:r>
            <a:r>
              <a:rPr lang="en-US" altLang="en-US" sz="2000" b="1" noProof="0" dirty="0">
                <a:solidFill>
                  <a:srgbClr val="00A47B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00A47B"/>
                </a:solidFill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GB" sz="2000" b="1" noProof="0" dirty="0">
                <a:solidFill>
                  <a:srgbClr val="00A47B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noProof="0" dirty="0">
                <a:solidFill>
                  <a:srgbClr val="00A47B"/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noProof="0" dirty="0">
                <a:solidFill>
                  <a:srgbClr val="00A47B"/>
                </a:solidFill>
                <a:latin typeface="Gayathri Thin" panose="00000403000000000000" charset="0"/>
                <a:cs typeface="Gayathri Thin" panose="00000403000000000000" charset="0"/>
              </a:rPr>
              <a:t>കൊലൊ</a:t>
            </a:r>
            <a:r>
              <a:rPr lang="en-GB" sz="1400" b="1" noProof="0" dirty="0">
                <a:solidFill>
                  <a:srgbClr val="00A47B"/>
                </a:solidFill>
                <a:latin typeface="Gayathri Thin" panose="00000403000000000000" charset="0"/>
                <a:cs typeface="Gayathri Thin" panose="00000403000000000000" charset="0"/>
              </a:rPr>
              <a:t> 3:22-25; 4:1)</a:t>
            </a:r>
          </a:p>
          <a:p>
            <a:pPr>
              <a:spcBef>
                <a:spcPts val="1200"/>
              </a:spcBef>
            </a:pPr>
            <a:r>
              <a:rPr lang="" altLang="en-US" sz="2000" b="1" noProof="0" dirty="0">
                <a:solidFill>
                  <a:srgbClr val="8D009D"/>
                </a:solidFill>
                <a:latin typeface="Gayathri Thin" panose="00000403000000000000" charset="0"/>
                <a:cs typeface="Gayathri Thin" panose="00000403000000000000" charset="0"/>
              </a:rPr>
              <a:t>സഭയിലെ</a:t>
            </a:r>
            <a:r>
              <a:rPr lang="en-US" altLang="en-US" sz="2000" b="1" noProof="0" dirty="0">
                <a:solidFill>
                  <a:srgbClr val="8D009D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8D009D"/>
                </a:solidFill>
                <a:latin typeface="Gayathri Thin" panose="00000403000000000000" charset="0"/>
                <a:cs typeface="Gayathri Thin" panose="00000403000000000000" charset="0"/>
              </a:rPr>
              <a:t>ബന്ധങ്ങൾ</a:t>
            </a:r>
            <a:r>
              <a:rPr lang="en-GB" sz="2000" b="1" noProof="0" dirty="0">
                <a:solidFill>
                  <a:srgbClr val="8D009D"/>
                </a:solidFill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solidFill>
                  <a:srgbClr val="8D009D"/>
                </a:solidFill>
                <a:latin typeface="Gayathri Thin" panose="00000403000000000000" charset="0"/>
                <a:cs typeface="Gayathri Thin" panose="00000403000000000000" charset="0"/>
              </a:rPr>
              <a:t>കൊലൊ</a:t>
            </a:r>
            <a:r>
              <a:rPr lang="en-GB" sz="2000" b="1" noProof="0" dirty="0">
                <a:solidFill>
                  <a:srgbClr val="8D009D"/>
                </a:solidFill>
                <a:latin typeface="Gayathri Thin" panose="00000403000000000000" charset="0"/>
                <a:cs typeface="Gayathri Thin" panose="00000403000000000000" charset="0"/>
              </a:rPr>
              <a:t>. 4:2-4)</a:t>
            </a:r>
          </a:p>
          <a:p>
            <a:pPr>
              <a:spcBef>
                <a:spcPts val="1200"/>
              </a:spcBef>
            </a:pPr>
            <a:r>
              <a:rPr lang="" altLang="en-US" sz="2000" b="1" noProof="0" dirty="0">
                <a:solidFill>
                  <a:srgbClr val="B70066"/>
                </a:solidFill>
                <a:latin typeface="Gayathri Thin" panose="00000403000000000000" charset="0"/>
                <a:cs typeface="Gayathri Thin" panose="00000403000000000000" charset="0"/>
              </a:rPr>
              <a:t>അവിശ്വാസികളുമായുള്ള</a:t>
            </a:r>
            <a:r>
              <a:rPr lang="en-US" altLang="en-US" sz="2000" b="1" noProof="0" dirty="0">
                <a:solidFill>
                  <a:srgbClr val="B70066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B70066"/>
                </a:solidFill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GB" sz="2000" b="1" noProof="0" dirty="0">
                <a:solidFill>
                  <a:srgbClr val="B70066"/>
                </a:solidFill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solidFill>
                  <a:srgbClr val="B70066"/>
                </a:solidFill>
                <a:latin typeface="Gayathri Thin" panose="00000403000000000000" charset="0"/>
                <a:cs typeface="Gayathri Thin" panose="00000403000000000000" charset="0"/>
              </a:rPr>
              <a:t>കൊലൊ</a:t>
            </a:r>
            <a:r>
              <a:rPr lang="en-GB" sz="2000" b="1" noProof="0" dirty="0">
                <a:solidFill>
                  <a:srgbClr val="B70066"/>
                </a:solidFill>
                <a:latin typeface="Gayathri Thin" panose="00000403000000000000" charset="0"/>
                <a:cs typeface="Gayathri Thin" panose="00000403000000000000" charset="0"/>
              </a:rPr>
              <a:t>. 4:5-6)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" y="81826"/>
            <a:ext cx="629602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ലേഖനത്തിന്റെ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പ്രായോഗികമായ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ഭാഗത്ത്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വിവിധ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സ്വാധീന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മേഖലകളിലെ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വ്യക്തിബന്ധങ്ങളെക്കുറിച്ചുള്ള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വിഷയമാണ്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അഭിസംബോധന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ചെയ്യുന്നത്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6410033" y="267830"/>
            <a:ext cx="5644125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9" name="Imagen 8" descr="Un par de personas sentadas en una mesa&#10;&#10;El contenido generado por IA puede ser incorrecto.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ffectLst/>
          </p:spPr>
        </p:pic>
      </p:grpSp>
      <p:sp>
        <p:nvSpPr>
          <p:cNvPr id="11" name="CuadroTexto 10"/>
          <p:cNvSpPr txBox="1"/>
          <p:nvPr/>
        </p:nvSpPr>
        <p:spPr>
          <a:xfrm>
            <a:off x="-1" y="2265887"/>
            <a:ext cx="6296026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ഭാര്യാഭർത്താക്കന്മാർക്കിടയിലും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മാതാപിതാക്കളും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കുട്ടികളും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തമ്മിലും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യജമാനന്മാരും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അടിമകളും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തമ്മിലും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സഭാ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സഹോദരീസഹോദരന്മാർ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തമ്മിലും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വിശ്വാസികളും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അവിശ്വാസികളും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തമ്മിലുമുള്ള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മെച്ചപ്പെടുത്തുന്നതിനുള്ള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ഉപയോഗപ്രദമായ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തത്വങ്ങൾ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നൽകുന്നു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0" y="1066657"/>
            <a:ext cx="629602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ബന്ധങ്ങൾ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പിരിമുറുക്കത്തിനും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വാദപ്രതിവാദങ്ങൾക്കും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കാരണമാകുന്നു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അതിനാൽ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മൂല്യങ്ങൾ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, 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ലക്ഷ്യങ്ങൾ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എന്നിവയെക്കുറിച്ചുള്ള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പൊതു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ധാരണ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ഐക്യം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എന്നിവ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ആവശ്യമാണ്</a:t>
            </a:r>
            <a:r>
              <a:rPr lang="en-US" altLang="en-US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98459" y="3932526"/>
            <a:ext cx="4041809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  <a:headEnd/>
              <a:tailEnd/>
            </a:ln>
            <a:effectLst/>
          </p:spPr>
        </p:pic>
      </p:grpSp>
      <p:pic>
        <p:nvPicPr>
          <p:cNvPr id="36" name="Imagen 35" descr="Forma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6200000">
            <a:off x="4453520" y="5646694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16200000">
            <a:off x="4453520" y="5188343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16200000">
            <a:off x="4453520" y="4729992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16200000">
            <a:off x="4453520" y="427164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16200000">
            <a:off x="4453520" y="610504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882967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0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ഭാര്യാഭർത്താക്കന്മാർ</a:t>
            </a:r>
            <a:r>
              <a:rPr lang="en-US" altLang="en-US" sz="40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0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തമ്മിലുള്ള</a:t>
            </a:r>
            <a:r>
              <a:rPr lang="en-US" altLang="en-US" sz="40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0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US" altLang="en-US" sz="40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61937" y="686514"/>
            <a:ext cx="8305801" cy="86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ഭാര്യമാരേ</a:t>
            </a:r>
            <a:r>
              <a:rPr lang="en-US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ഭർത്താക്കന്മാർക്കു</a:t>
            </a:r>
            <a:r>
              <a:rPr lang="en-US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കർത്താവിൽ</a:t>
            </a:r>
            <a:r>
              <a:rPr lang="en-US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ഉചിതമാകും</a:t>
            </a:r>
            <a:r>
              <a:rPr lang="en-US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വണ്ണം</a:t>
            </a:r>
            <a:r>
              <a:rPr lang="en-US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കീഴടങ്ങുവിൻ</a:t>
            </a:r>
            <a:r>
              <a:rPr lang="en-US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  <a:p>
            <a:pPr algn="ctr"/>
            <a:r>
              <a:rPr lang="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ഭർത്താക്കന്മാരേ</a:t>
            </a:r>
            <a:r>
              <a:rPr lang="en-US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ഭാര്യമാരെ</a:t>
            </a:r>
            <a:r>
              <a:rPr lang="en-US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സ്നേഹിപ്പിൻ</a:t>
            </a:r>
            <a:r>
              <a:rPr lang="en-US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അവരോടു</a:t>
            </a:r>
            <a:r>
              <a:rPr lang="en-US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കൈപ്പായിരിക്കയുമരുതു</a:t>
            </a:r>
            <a:r>
              <a:rPr lang="en-US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                  </a:t>
            </a:r>
            <a:r>
              <a:rPr lang="en-GB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GB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3:18-19)</a:t>
            </a:r>
            <a:endParaRPr lang="en-GB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598" y="1666399"/>
            <a:ext cx="1155382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അതേ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സമയം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എഴുതപ്പെട്ട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കൊളോസ്യർക്കും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എഫെസ്യർക്കും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എഴുതിയ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ലേഖനങ്ങളിൽ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ഇണകളെക്കുറിച്ചുള്ള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സമാനമായ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പൂരകവുമായ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)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ഉപദേശങ്ങൾ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അടങ്ങിയിരിക്കുന്നു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കൊലൊ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3:18-19;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എഫെ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5:21-33).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757993" y="5156956"/>
            <a:ext cx="5434007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ഭാര്യാഭർത്താക്കന്മാർ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ഇരുവരും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ടീമായി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പ്രവർത്തിക്കുകയും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പരസ്പരം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കൂടിയാലോചിക്കുകയും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ഏകകണ്ഠമായി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തീരുമാനങ്ങൾ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എടുക്കുകയും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വേണം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ഭർത്താവ്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കുടുംബത്തിന്റെ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ഉത്തമ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നേതാവായിരിക്കണം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ഓരോരുത്തരും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എപ്പോഴും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മറ്റൊരാളുടെ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ക്ഷേമം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അന്വേഷിക്കണം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9" name="Imagen 8" descr="Imagen que contiene interior, persona, tabla, mujer&#10;&#10;El contenido generado por IA puede ser incorrecto.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1429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276853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1835150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/>
          <p:cNvPicPr>
            <a:picLocks noChangeAspect="1"/>
          </p:cNvPicPr>
          <p:nvPr/>
        </p:nvPicPr>
        <p:blipFill rotWithShape="1">
          <a:blip r:embed="rId13" cstate="email"/>
          <a:srcRect b="-806"/>
          <a:stretch>
            <a:fillRect/>
          </a:stretch>
        </p:blipFill>
        <p:spPr>
          <a:xfrm>
            <a:off x="3556002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/>
          <p:cNvPicPr>
            <a:picLocks noChangeAspect="1"/>
          </p:cNvPicPr>
          <p:nvPr/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8908334" y="123469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28799" y="588006"/>
            <a:ext cx="8268511" cy="5708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ഓരോരുത്തരും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സ്നേഹം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കൃത്യമായി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നൽകട്ടെ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നിങ്ങളിൽ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ഏറ്റവും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ശ്രേഷ്ഠമായത്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വളർത്തിയെടുക്കുക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പരസ്പരം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നല്ല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ഗുണങ്ങൾ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വേഗത്തിൽ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തിരിച്ചറിയുക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അഭിനന്ദിക്കപ്പെടുന്നുവെന്ന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ബോധം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അത്ഭുതകരമായ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ഉത്തേജനവും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സംതൃപ്തിയുമാണ്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സഹാനുഭൂതിയും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ബഹുമാനവും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മികവിനു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വേണ്ടിയുള്ള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പരിശ്രമത്തെ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പ്രോത്സാഹിപ്പിക്കുന്നു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ഉദാത്തമായ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ലക്ഷ്യങ്ങൾക്കായി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ഉത്തേജിപ്പിക്കുമ്പോൾ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സ്നേഹം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തന്നെ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വർദ്ധിക്കുന്നു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[...]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ഭാര്യ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ഭർത്താവിനെ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ബഹുമാനിക്കണം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ഭർത്താവ്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ഭാര്യയെ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സ്നേഹിക്കുകയും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പരിപാലിക്കുകയും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വേണം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വിവാഹ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പ്രതിജ്ഞ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ഒന്നായി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ഒന്നിപ്പിക്കുന്നതുപോലെ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ക്രിസ്തുവിലുള്ള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അവനിൽ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ഒന്നാക്കണം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വിവാഹ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ബന്ധത്തിൽ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പ്രവേശിക്കുന്നവർ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ഒരുമിച്ച്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യേശുവിനെക്കുറിച്ച്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പഠിക്കാനും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ആത്മാവിനാൽ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നിറയാനും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ശ്രമിക്കുന്നത്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കാണുന്നതിനേക്കാൾ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ദൈവത്തിന്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പ്രസാദകരമായ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മറ്റെന്താണ്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751786" y="6018989"/>
            <a:ext cx="3722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noProof="0" dirty="0"/>
              <a:t>EGW (The Christian Home, pp. 107, 114)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58992"/>
            <a:ext cx="121920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മാതാപിതാക്കളും</a:t>
            </a:r>
            <a:r>
              <a:rPr lang="en-US" altLang="en-US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കുട്ടികളും</a:t>
            </a:r>
            <a:r>
              <a:rPr lang="en-US" altLang="en-US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തമ്മിലുള്ള</a:t>
            </a:r>
            <a:r>
              <a:rPr lang="en-US" altLang="en-US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US" altLang="en-US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19199" y="541463"/>
            <a:ext cx="9753601" cy="84382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GB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മക്കളേ</a:t>
            </a:r>
            <a:r>
              <a:rPr lang="en-US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അമ്മയപ്പന്മാരെ</a:t>
            </a:r>
            <a:r>
              <a:rPr lang="en-US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സകലത്തിലും</a:t>
            </a:r>
            <a:r>
              <a:rPr lang="en-US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അനുസരിപ്പിൻ</a:t>
            </a:r>
            <a:r>
              <a:rPr lang="en-US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ഇതു</a:t>
            </a:r>
            <a:r>
              <a:rPr lang="en-US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കർത്താവിന്റെ</a:t>
            </a:r>
            <a:r>
              <a:rPr lang="en-US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ശിഷ്യന്മാരിൽ</a:t>
            </a:r>
            <a:r>
              <a:rPr lang="en-US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കണ്ടാൽ</a:t>
            </a:r>
            <a:r>
              <a:rPr lang="en-US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പ്രസാദകരമല്ലോ</a:t>
            </a:r>
            <a:r>
              <a:rPr lang="en-US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  <a:p>
            <a:pPr algn="ctr"/>
            <a:r>
              <a:rPr lang="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പിതാക്കന്മാരേ</a:t>
            </a:r>
            <a:r>
              <a:rPr lang="en-US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മക്കൾ</a:t>
            </a:r>
            <a:r>
              <a:rPr lang="en-US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അധൈര്യപ്പെടാതിരിക്കേണ്ടതിന്നു</a:t>
            </a:r>
            <a:r>
              <a:rPr lang="en-US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കോപിപ്പിക്കരുതു</a:t>
            </a:r>
            <a:r>
              <a:rPr lang="en-US" altLang="en-US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sz="16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en-GB" sz="12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2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GB" sz="1200" b="1" noProof="0" dirty="0">
                <a:solidFill>
                  <a:schemeClr val="accent6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3:20-21)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74068" y="1503931"/>
            <a:ext cx="7377150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ഇന്നത്തെ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സമൂഹത്തിൽ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മാതാപിതാക്കൾ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വാക്ക്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സ്ഥാപിത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വിവാഹങ്ങൾക്കും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സിംഗിൾ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-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പാരന്റ്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കുടുംബങ്ങൾക്കും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ബാധകമാക്കണം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പൗലോസിൻറെ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അഭിപ്രായത്തിൽ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ആരോഗ്യകരമായ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മാതാപിതാക്കളുടെ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മാത്രമല്ല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കുട്ടികളുടെയും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ഉത്തരവാദിത്തമാണ്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altLang="en-US" sz="2000" b="1" noProof="0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38124" y="5792325"/>
            <a:ext cx="866990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ദൈവത്തെക്കുറിച്ച്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പഠിക്കാനും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നിത്യജീവനുവേണ്ടിയുള്ള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തീരുമാനങ്ങൾ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എടുക്കാനും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കുട്ടികൾക്ക്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രാവിലെയും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/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അല്ലെങ്കിൽ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വൈകുന്നേരവും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കുടുംബാരാധന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പ്രധാനമാണ്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കുട്ടികളുടെ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ഏറ്റവും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വലിയ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അധ്യാപകൻ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മാതൃകയാണെന്ന്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മറക്കരുത്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10" name="Imagen 9" descr="Un grupo de personas sentadas&#10;&#10;El contenido generado por IA puede ser incorrecto.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930614" y="5862001"/>
            <a:ext cx="3023262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74428" y="1526037"/>
            <a:ext cx="9581948" cy="4969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മാതാപിതാക്കളേ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കുട്ടികളെ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സ്നേഹിക്കുന്നുണ്ടെന്നും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സന്തോഷിപ്പിക്കാൻ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കഴിവിന്റെ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പരമാവധി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ചെയ്യുമെന്നും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കാണട്ടെ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അങ്ങനെ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ചെയ്താൽ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ആവശ്യമായ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നിയന്ത്രണങ്ങൾ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ഇളം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മനസ്സുകളിൽ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വളരെ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വലിയ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ഭാരം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ചെലുത്തും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. "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ദൂതന്മാർ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എപ്പോഴും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സ്വർഗ്ഗസ്ഥനായ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പിതാവിന്റെ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മുഖം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കാണുന്നു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എന്ന്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ഓർമ്മിച്ചുകൊണ്ട്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ആർദ്രതയോടും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കാരുണ്യത്തോടും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കൂടി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കുട്ടികളെ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ഭരിക്കുന്നു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.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അവർക്ക്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നൽകിയിട്ടുള്ള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വേല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ദൂതന്മാർ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കുട്ടികൾക്കായി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ചെയ്യണമെന്ന്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ആഗ്രഹിക്കുന്നുവെങ്കിൽ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പങ്ക്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നിർവഹിച്ചുകൊണ്ട്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അവരുമായി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സഹകരിക്കുക</a:t>
            </a:r>
            <a:r>
              <a:rPr lang="en-US" altLang="en-US" sz="2600" b="1" noProof="0" dirty="0">
                <a:latin typeface="Gayathri Thin" panose="00000403000000000000" charset="0"/>
                <a:cs typeface="Gayathri Thin" panose="00000403000000000000" charset="0"/>
              </a:rPr>
              <a:t>."</a:t>
            </a:r>
          </a:p>
          <a:p>
            <a:pPr>
              <a:spcBef>
                <a:spcPts val="600"/>
              </a:spcBef>
            </a:pPr>
            <a:endParaRPr lang="en-US" altLang="en-US" sz="2600" b="1" noProof="0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02601" y="5523170"/>
            <a:ext cx="3178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noProof="0" dirty="0"/>
              <a:t>EGW (The Christian Home, p. 193)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06755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" altLang="en-US" sz="4000" b="1" noProof="0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മേലധികാരികളും</a:t>
            </a:r>
            <a:r>
              <a:rPr lang="en-US" altLang="en-US" sz="4000" b="1" noProof="0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000" b="1" noProof="0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തൊഴിലാളികളും</a:t>
            </a:r>
            <a:r>
              <a:rPr lang="en-US" altLang="en-US" sz="4000" b="1" noProof="0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000" b="1" noProof="0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തമ്മിലുള്ള</a:t>
            </a:r>
            <a:r>
              <a:rPr lang="en-US" altLang="en-US" sz="4000" b="1" noProof="0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000" b="1" noProof="0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76249" y="721816"/>
            <a:ext cx="11239499" cy="86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ദാസന്മാരേ</a:t>
            </a:r>
            <a:r>
              <a:rPr lang="en-US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ജഡപ്രകാരമുള്ള</a:t>
            </a:r>
            <a:r>
              <a:rPr lang="en-US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യജമാനന്മാരെ</a:t>
            </a:r>
            <a:r>
              <a:rPr lang="en-US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സകലത്തിലും</a:t>
            </a:r>
            <a:r>
              <a:rPr lang="en-US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അനുസരിപ്പിൻ</a:t>
            </a:r>
            <a:r>
              <a:rPr lang="en-US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മനുഷ്യരെ</a:t>
            </a:r>
            <a:r>
              <a:rPr lang="en-US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പ്രസാദിപ്പിക്കുന്നവരെപ്പോലെ</a:t>
            </a:r>
            <a:r>
              <a:rPr lang="en-US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ദൃഷ്ടിസേവകളാലല്ല</a:t>
            </a:r>
            <a:r>
              <a:rPr lang="en-US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കർത്താവിനെ</a:t>
            </a:r>
            <a:r>
              <a:rPr lang="en-US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ഭയപ്പെട്ടുകൊണ്ടു</a:t>
            </a:r>
            <a:r>
              <a:rPr lang="en-US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ഹൃദയത്തിന്റെ</a:t>
            </a:r>
            <a:r>
              <a:rPr lang="en-US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ഏകാഗ്രതയോടെ</a:t>
            </a:r>
            <a:r>
              <a:rPr lang="en-US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അത്രേ</a:t>
            </a:r>
            <a:r>
              <a:rPr lang="en-US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അനുസരിക്കേണ്ടതു</a:t>
            </a:r>
            <a:r>
              <a:rPr lang="en-US" altLang="en-US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GB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3:22)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51472" y="1466207"/>
            <a:ext cx="708905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പൗലോസിന്റെ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കാലത്ത്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നിലനിന്നിരുന്ന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അടിമത്ത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ബന്ധത്തിന്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നിർഭാഗ്യവശാൽ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ഇന്നും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നിലനിൽക്കുന്ന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അടിമത്ത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തരങ്ങളുമായി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വലിയ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ബന്ധമൊന്നുമില്ല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അതിനാൽ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ഉപദേശം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മുതലാളി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/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കീഴാള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ബന്ധത്തിന്റെ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പശ്ചാത്തലത്തിൽ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മനസ്സിലാക്കണം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333375" y="297424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0" y="6419643"/>
            <a:ext cx="121919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നമ്മളെല്ലാവരും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മേലധികാരികളോ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കീഴുദ്യോഗസ്ഥരോ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ക്രിസ്തുവിന്റെ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ദാസന്മാരാണ്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അടിമകൾ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),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അവനെ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സേവിക്കുന്നു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9" name="Imagen 8" descr="Una persona con un sombrero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951792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0501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91151" y="773710"/>
            <a:ext cx="7422204" cy="533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സമൂഹത്തിന്റെ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സ്ഥാപിതമായ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ക്രമത്തെ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ഏകപക്ഷീയമായോ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പെട്ടെന്ന്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‌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യോ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തകിടം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മറിക്കുക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എന്നത്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‌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അപ്പോസ്തലന്റെ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പ്രവൃത്തിയായിരുന്നില്ല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‌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ചെയ്യാൻ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ശ്രമിക്കുന്നത്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‌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സുവിശേഷത്തിന്റെ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വിജയം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തടയുക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എന്നതായിരിക്കും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അടിമത്തത്തിന്റെ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അടിത്തറയെത്തന്നെ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തകർക്കുന്ന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തത്ത്വങ്ങൾ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അദ്ദേഹം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പഠിപ്പിച്ചു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അവ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പ്രാബല്യത്തിൽ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വന്നാൽ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തീർച്ചയായും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മുഴുവൻ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വ്യവസ്ഥയെയും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തകർക്കും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. [...]</a:t>
            </a:r>
          </a:p>
          <a:p>
            <a:pPr>
              <a:spcBef>
                <a:spcPts val="600"/>
              </a:spcBef>
            </a:pP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യജമാനനും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അടിമയും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രാജാവും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പ്രജയും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സുവിശേഷ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ശുശ്രൂഷകനും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ക്രിസ്തുവിൽ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പാപത്തിൽ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ശുദ്ധീകരണം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കണ്ടെത്തിയ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അധഃപതിച്ച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പാപിയും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തമ്മിലുള്ള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ശക്തമായ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ഐക്യബന്ധമാണ്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ക്രിസ്തുമതം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സൃഷ്ടിക്കുന്നത്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ഒരേ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രക്തത്തിൽ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കഴുകപ്പെട്ടു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ഒരേ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ആത്മാവിനാൽ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ഉയിർപ്പിക്കപ്പെട്ടു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ക്രിസ്തുയേശുവിൽ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ഒന്നായിത്തീർന്നു</a:t>
            </a:r>
            <a:r>
              <a:rPr lang="en-US" altLang="en-US" sz="24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495691" y="6021301"/>
            <a:ext cx="3545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noProof="0" dirty="0"/>
              <a:t>EGW (The Acts of the Apostles, p. 460)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1234</Words>
  <Application>Microsoft Office PowerPoint</Application>
  <PresentationFormat>Panorámica</PresentationFormat>
  <Paragraphs>81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 Display</vt:lpstr>
      <vt:lpstr>Aptos</vt:lpstr>
      <vt:lpstr>Constantia</vt:lpstr>
      <vt:lpstr>Calibri</vt:lpstr>
      <vt:lpstr>Arial</vt:lpstr>
      <vt:lpstr>Gayathri Thin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142</cp:revision>
  <dcterms:created xsi:type="dcterms:W3CDTF">2026-02-06T07:46:00Z</dcterms:created>
  <dcterms:modified xsi:type="dcterms:W3CDTF">2026-03-19T19:11:33Z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DF5D22B72CC04FD0BB9B339EEF2889BF_12</vt:lpwstr>
  </property>
  <property fmtid="{D5CDD505-2E9C-101B-9397-08002B2CF9AE}" pid="3" name="KSOProductBuildVer">
    <vt:lpwstr>1033-12.2.0.23196</vt:lpwstr>
  </property>
</Properties>
</file>