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Gayathri Thin" panose="020B0604020202020204" charset="0"/>
      <p:bold r:id="rId1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#1" loCatId="picture" qsTypeId="urn:microsoft.com/office/officeart/2005/8/quickstyle/simple5#1" qsCatId="simple" csTypeId="urn:microsoft.com/office/officeart/2005/8/colors/accent2_2#1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ശുദ്ധീകരിച്ച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സ്വർണ്ണം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വാങ്ങുക</a:t>
          </a:r>
        </a:p>
      </dgm:t>
    </dgm:pt>
    <dgm:pt modelId="{66466DD2-2504-4A29-AB3B-D6027A261762}" type="parTrans" cxnId="{FB85D502-D35C-4596-B167-3312569FE18E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FB85D502-D35C-4596-B167-3312569FE18E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" altLang="en-US" sz="1100" noProof="0" dirty="0">
            <a:effectLst/>
            <a:latin typeface="Gayathri Thin" panose="00000403000000000000" charset="0"/>
            <a:cs typeface="Gayathri Thin" panose="00000403000000000000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അർദ്ധസത്യങ്ങളോ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ഉപരിപ്ലവമായ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പഠനമോ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കൊണ്ട്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തൃപ്തിപ്പെടരുത്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മാനുഷിക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ഉപദേശങ്ങൾ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ടിൻസൽ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)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ഉപേക്ഷിച്ച്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ബൈബിളിനെക്കുറിച്ചുള്ള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ഗ്രാഹ്യത്തിലെ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എല്ലാ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അപൂർണ്ണതയും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കഷണം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)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നീക്കം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ചെയ്യുന്നതിനായി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അതിന്റെ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പഠനത്തിലേക്ക്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കൂടുതൽ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ആഴത്തിൽ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ഇറങ്ങണം</a:t>
          </a:r>
          <a:r>
            <a:rPr lang="en-US" altLang="en-US" sz="1100" noProof="0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FA446D42-EA1D-4299-88DF-964108EE1E13}" type="parTrans" cxnId="{39BB998E-FD3C-4279-BF1A-49AAFF3E58EB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39BB998E-FD3C-4279-BF1A-49AAFF3E58EB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3">
        <dgm:presLayoutVars>
          <dgm:bulletEnabled val="1"/>
        </dgm:presLayoutVars>
      </dgm:prSet>
      <dgm:spPr/>
    </dgm:pt>
  </dgm:ptLst>
  <dgm:cxnLst>
    <dgm:cxn modelId="{FB85D502-D35C-4596-B167-3312569FE18E}" srcId="{753D0476-35F6-454D-A600-8AAF1F495A2B}" destId="{DF6DA6C4-307F-4EB8-B0A3-18CA357CA5BB}" srcOrd="0" destOrd="0" parTransId="{66466DD2-2504-4A29-AB3B-D6027A261762}" sibTransId="{DA604FB7-6998-4832-B627-93CBA437A684}"/>
    <dgm:cxn modelId="{221BED22-FAEE-4E42-AE17-02253A466BE5}" type="presOf" srcId="{DF6DA6C4-307F-4EB8-B0A3-18CA357CA5BB}" destId="{10C5EEBE-B0F8-415F-9669-66275EFF5A07}" srcOrd="0" destOrd="0" presId="urn:microsoft.com/office/officeart/2008/layout/TitlePictureLineup#1"/>
    <dgm:cxn modelId="{A027563F-D544-4903-B049-41CD71529E44}" type="presOf" srcId="{753D0476-35F6-454D-A600-8AAF1F495A2B}" destId="{E27E5D2A-72B5-438B-9DCA-C10F27C99DCC}" srcOrd="0" destOrd="0" presId="urn:microsoft.com/office/officeart/2008/layout/TitlePictureLineup#1"/>
    <dgm:cxn modelId="{2F639A48-E1DE-4729-BC88-D1F350243004}" type="presOf" srcId="{8B3876F2-42C4-47F0-99DB-4F3E2DD1BA00}" destId="{28E1BD37-E2A3-48C9-B0D5-AA69475F4227}" srcOrd="0" destOrd="0" presId="urn:microsoft.com/office/officeart/2008/layout/TitlePictureLineup#1"/>
    <dgm:cxn modelId="{39BB998E-FD3C-4279-BF1A-49AAFF3E58EB}" srcId="{DF6DA6C4-307F-4EB8-B0A3-18CA357CA5BB}" destId="{8B3876F2-42C4-47F0-99DB-4F3E2DD1BA00}" srcOrd="0" destOrd="0" parTransId="{FA446D42-EA1D-4299-88DF-964108EE1E13}" sibTransId="{23FE3D37-8DBE-4268-B158-A01377E8F429}"/>
    <dgm:cxn modelId="{BCC0B166-5144-48E7-BFB4-B0B84EE58070}" type="presParOf" srcId="{E27E5D2A-72B5-438B-9DCA-C10F27C99DCC}" destId="{63486772-0A1C-4CB4-966C-3DDC2FF0CAA9}" srcOrd="0" destOrd="0" presId="urn:microsoft.com/office/officeart/2008/layout/TitlePictureLineup#1"/>
    <dgm:cxn modelId="{22673B7A-5C33-4BDD-BC91-D3394F9ED1C0}" type="presParOf" srcId="{63486772-0A1C-4CB4-966C-3DDC2FF0CAA9}" destId="{2BE5E718-CEB5-491D-9AD5-8D7C725915EA}" srcOrd="0" destOrd="0" presId="urn:microsoft.com/office/officeart/2008/layout/TitlePictureLineup#1"/>
    <dgm:cxn modelId="{F472082C-100D-43A8-A300-63F89348922D}" type="presParOf" srcId="{63486772-0A1C-4CB4-966C-3DDC2FF0CAA9}" destId="{A9DC3890-2F1C-4339-9B26-1F22E4D6783C}" srcOrd="1" destOrd="0" presId="urn:microsoft.com/office/officeart/2008/layout/TitlePictureLineup#1"/>
    <dgm:cxn modelId="{CB978BEC-3578-4481-98B1-52E77CCFCB70}" type="presParOf" srcId="{63486772-0A1C-4CB4-966C-3DDC2FF0CAA9}" destId="{28E1BD37-E2A3-48C9-B0D5-AA69475F4227}" srcOrd="2" destOrd="0" presId="urn:microsoft.com/office/officeart/2008/layout/TitlePictureLineup#1"/>
    <dgm:cxn modelId="{34A5C21F-956A-4CBD-B91E-327BE2672FC8}" type="presParOf" srcId="{63486772-0A1C-4CB4-966C-3DDC2FF0CAA9}" destId="{10C5EEBE-B0F8-415F-9669-66275EFF5A07}" srcOrd="3" destOrd="0" presId="urn:microsoft.com/office/officeart/2008/layout/TitlePictureLineup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#2" loCatId="picture" qsTypeId="urn:microsoft.com/office/officeart/2005/8/quickstyle/simple5#2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ശുഭ്ര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വസ്ത്രങ്ങൾ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വാങ്ങുക</a:t>
          </a:r>
        </a:p>
      </dgm:t>
    </dgm:pt>
    <dgm:pt modelId="{62B658E3-8481-4C7A-8FCA-C1606408AA21}" type="parTrans" cxnId="{AECD649A-2428-4731-AE61-E5069A429A37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AECD649A-2428-4731-AE61-E5069A429A37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" altLang="en-US" sz="1200" noProof="0" dirty="0">
            <a:effectLst/>
            <a:latin typeface="Gayathri Thin" panose="00000403000000000000" charset="0"/>
            <a:cs typeface="Gayathri Thin" panose="00000403000000000000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രക്ഷ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നേടാനുള്ള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ഏക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മാർഗമായി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നീതിയെ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അംഗീകരിക്കുക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സ്വന്തം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നീതിപ്രവൃത്തികളാൽ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നമ്മെത്തന്നെ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ദൈവമുമ്പാകെ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അവതരിപ്പിക്കാൻ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ശ്രമിക്കുന്നത്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മുമ്പാകെ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നമ്മെത്തന്നെ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നഗ്നരായി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കാണിക്കുന്നതിന്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തുല്യമാണ്</a:t>
          </a:r>
          <a:r>
            <a:rPr lang="en-US" altLang="en-US" sz="1200" noProof="0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ACD80FD3-CA5E-435A-9564-0C9E9473AE7A}" type="parTrans" cxnId="{49D2B51C-50EB-4C2B-A71C-6886A0B65CBA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9D2B51C-50EB-4C2B-A71C-6886A0B65CBA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3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21D8A314-6560-45AD-8B7C-C79EF004D9CD}" type="presOf" srcId="{8510DC3E-BE83-4E93-A023-B327D7927E2F}" destId="{793D965F-77CB-4830-98B7-9C2F5484B8FA}" srcOrd="0" destOrd="0" presId="urn:microsoft.com/office/officeart/2008/layout/TitlePictureLineup#2"/>
    <dgm:cxn modelId="{49D2B51C-50EB-4C2B-A71C-6886A0B65CBA}" srcId="{8510DC3E-BE83-4E93-A023-B327D7927E2F}" destId="{0B584B29-6F84-409B-9246-CCD1001E3CA2}" srcOrd="0" destOrd="0" parTransId="{ACD80FD3-CA5E-435A-9564-0C9E9473AE7A}" sibTransId="{D5DB86BE-8EF9-4FB1-89A1-EE0AF9AAE2F8}"/>
    <dgm:cxn modelId="{4FFF4230-8C94-42E8-BE02-35E8AA54EEBC}" type="presOf" srcId="{0B584B29-6F84-409B-9246-CCD1001E3CA2}" destId="{DAE80C00-F3B6-4F1A-85AE-64E63077D46A}" srcOrd="0" destOrd="0" presId="urn:microsoft.com/office/officeart/2008/layout/TitlePictureLineup#2"/>
    <dgm:cxn modelId="{AECD649A-2428-4731-AE61-E5069A429A37}" srcId="{6E1BE29A-42ED-40FB-9D41-1DB204B23E47}" destId="{8510DC3E-BE83-4E93-A023-B327D7927E2F}" srcOrd="0" destOrd="0" parTransId="{62B658E3-8481-4C7A-8FCA-C1606408AA21}" sibTransId="{49B7FE0A-87AF-4B56-B724-E5408137F224}"/>
    <dgm:cxn modelId="{4E6A06A7-2058-4584-A2BF-2BD08E3031EE}" type="presOf" srcId="{6E1BE29A-42ED-40FB-9D41-1DB204B23E47}" destId="{FDE3CDF1-F530-4466-BE58-03D1B58BFC38}" srcOrd="0" destOrd="0" presId="urn:microsoft.com/office/officeart/2008/layout/TitlePictureLineup#2"/>
    <dgm:cxn modelId="{6B930E96-726A-4B16-8942-BCD02A5B6691}" type="presParOf" srcId="{FDE3CDF1-F530-4466-BE58-03D1B58BFC38}" destId="{0DAFB1DD-9BFC-4C62-8602-4210289E8E01}" srcOrd="0" destOrd="0" presId="urn:microsoft.com/office/officeart/2008/layout/TitlePictureLineup#2"/>
    <dgm:cxn modelId="{F03B90F1-F390-4891-AF86-51DA9E7D9A06}" type="presParOf" srcId="{0DAFB1DD-9BFC-4C62-8602-4210289E8E01}" destId="{8E34E517-EA48-41E0-A50E-BF2C021E6CB4}" srcOrd="0" destOrd="0" presId="urn:microsoft.com/office/officeart/2008/layout/TitlePictureLineup#2"/>
    <dgm:cxn modelId="{72B72F07-11F7-4D43-83CC-0C74CA436F41}" type="presParOf" srcId="{0DAFB1DD-9BFC-4C62-8602-4210289E8E01}" destId="{6805B210-44CA-4A30-BF26-2DFCBD1223E3}" srcOrd="1" destOrd="0" presId="urn:microsoft.com/office/officeart/2008/layout/TitlePictureLineup#2"/>
    <dgm:cxn modelId="{CF10F371-9EA9-49E1-A91F-BF745156EF73}" type="presParOf" srcId="{0DAFB1DD-9BFC-4C62-8602-4210289E8E01}" destId="{DAE80C00-F3B6-4F1A-85AE-64E63077D46A}" srcOrd="2" destOrd="0" presId="urn:microsoft.com/office/officeart/2008/layout/TitlePictureLineup#2"/>
    <dgm:cxn modelId="{0FFE6E46-34E8-4030-848F-296DB2580509}" type="presParOf" srcId="{0DAFB1DD-9BFC-4C62-8602-4210289E8E01}" destId="{793D965F-77CB-4830-98B7-9C2F5484B8FA}" srcOrd="3" destOrd="0" presId="urn:microsoft.com/office/officeart/2008/layout/TitlePictureLineup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#3" loCatId="picture" qsTypeId="urn:microsoft.com/office/officeart/2005/8/quickstyle/simple5#3" qsCatId="simple" csTypeId="urn:microsoft.com/office/officeart/2005/8/colors/accent3_2#1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കണ്ണുകൾക്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ലേപം</a:t>
          </a:r>
          <a:r>
            <a:rPr lang="en-US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വാങ്ങുക</a:t>
          </a:r>
        </a:p>
      </dgm:t>
    </dgm:pt>
    <dgm:pt modelId="{828D5803-DA7A-41A0-9B14-59D1FF39B76F}" type="parTrans" cxnId="{39DA1861-9D42-48E1-8FBF-F902A9F422B0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39DA1861-9D42-48E1-8FBF-F902A9F422B0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" altLang="en-US" sz="1400" noProof="0" dirty="0">
            <a:effectLst/>
            <a:latin typeface="Gayathri Thin" panose="00000403000000000000" charset="0"/>
            <a:cs typeface="Gayathri Thin" panose="00000403000000000000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പരിശുദ്ധാത്മാവിനെ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സ്വീകരിക്കുക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ആത്മീയ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വിവേചനം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നൽകാനും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അവസ്ഥയെക്കുറിച്ച്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ബോധ്യപ്പെടുത്താനും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അവനു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മാത്രമേ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കഴിയൂ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400" noProof="0" dirty="0">
              <a:effectLst/>
              <a:latin typeface="Gayathri Thin" panose="00000403000000000000" charset="0"/>
              <a:cs typeface="Gayathri Thin" panose="00000403000000000000" charset="0"/>
            </a:rPr>
            <a:t> 16:8).</a:t>
          </a:r>
        </a:p>
      </dgm:t>
    </dgm:pt>
    <dgm:pt modelId="{20D1DDFB-FA50-4922-B03E-8E36C46C3948}" type="parTrans" cxnId="{9C8BE071-624E-4CBF-AC93-3A9CE3E39B93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9C8BE071-624E-4CBF-AC93-3A9CE3E39B93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4">
        <dgm:presLayoutVars>
          <dgm:bulletEnabled val="1"/>
        </dgm:presLayoutVars>
      </dgm:prSet>
      <dgm:spPr/>
    </dgm:pt>
  </dgm:ptLst>
  <dgm:cxnLst>
    <dgm:cxn modelId="{765A8B17-4A48-4B0D-926B-837FCB07303E}" type="presOf" srcId="{088C4071-10B0-4611-B932-54173FABE3C7}" destId="{E987A411-ADF2-4352-9A3E-5F896F6B1B68}" srcOrd="0" destOrd="0" presId="urn:microsoft.com/office/officeart/2008/layout/TitlePictureLineup#3"/>
    <dgm:cxn modelId="{39DA1861-9D42-48E1-8FBF-F902A9F422B0}" srcId="{C3B4CA54-D7FC-40EB-99DA-CE2174052E94}" destId="{088C4071-10B0-4611-B932-54173FABE3C7}" srcOrd="0" destOrd="0" parTransId="{828D5803-DA7A-41A0-9B14-59D1FF39B76F}" sibTransId="{9E9C6C89-D6C1-473E-A3B8-1303F14D1FC2}"/>
    <dgm:cxn modelId="{9C8BE071-624E-4CBF-AC93-3A9CE3E39B93}" srcId="{088C4071-10B0-4611-B932-54173FABE3C7}" destId="{0082DE6A-0C6C-4C1C-A4FF-AEB8C3C44A85}" srcOrd="0" destOrd="0" parTransId="{20D1DDFB-FA50-4922-B03E-8E36C46C3948}" sibTransId="{D4BA0E0C-B0C9-4687-9DFB-80A97F617303}"/>
    <dgm:cxn modelId="{FD785B78-2EAA-497F-92D2-BF44267AF989}" type="presOf" srcId="{0082DE6A-0C6C-4C1C-A4FF-AEB8C3C44A85}" destId="{2D67BC64-3A53-47F2-99AC-A9590D308343}" srcOrd="0" destOrd="0" presId="urn:microsoft.com/office/officeart/2008/layout/TitlePictureLineup#3"/>
    <dgm:cxn modelId="{B8ABE678-5F1D-4801-BD70-F01896CBA481}" type="presOf" srcId="{C3B4CA54-D7FC-40EB-99DA-CE2174052E94}" destId="{5527677C-6C13-47A9-ACDE-682DFF1259C9}" srcOrd="0" destOrd="0" presId="urn:microsoft.com/office/officeart/2008/layout/TitlePictureLineup#3"/>
    <dgm:cxn modelId="{54F5B729-7F3E-484E-82F9-8644FED637DC}" type="presParOf" srcId="{5527677C-6C13-47A9-ACDE-682DFF1259C9}" destId="{2F838B5D-3E7C-49BF-8FCF-170704197F58}" srcOrd="0" destOrd="0" presId="urn:microsoft.com/office/officeart/2008/layout/TitlePictureLineup#3"/>
    <dgm:cxn modelId="{50B00502-AA61-4C53-BE1D-35F62B10E39C}" type="presParOf" srcId="{2F838B5D-3E7C-49BF-8FCF-170704197F58}" destId="{F83415F4-ADED-4FAF-8BB4-1D211254539B}" srcOrd="0" destOrd="0" presId="urn:microsoft.com/office/officeart/2008/layout/TitlePictureLineup#3"/>
    <dgm:cxn modelId="{A9380D1A-5C96-4732-9C74-F633FB1769DA}" type="presParOf" srcId="{2F838B5D-3E7C-49BF-8FCF-170704197F58}" destId="{5DDBC0D4-80F9-47AA-A951-1D070173AFB6}" srcOrd="1" destOrd="0" presId="urn:microsoft.com/office/officeart/2008/layout/TitlePictureLineup#3"/>
    <dgm:cxn modelId="{F7E5B573-8ECF-47C8-9D8A-A0301A0ED224}" type="presParOf" srcId="{2F838B5D-3E7C-49BF-8FCF-170704197F58}" destId="{2D67BC64-3A53-47F2-99AC-A9590D308343}" srcOrd="2" destOrd="0" presId="urn:microsoft.com/office/officeart/2008/layout/TitlePictureLineup#3"/>
    <dgm:cxn modelId="{F324CC92-B7A6-44A9-9EC0-3EFD39348435}" type="presParOf" srcId="{2F838B5D-3E7C-49BF-8FCF-170704197F58}" destId="{E987A411-ADF2-4352-9A3E-5F896F6B1B68}" srcOrd="3" destOrd="0" presId="urn:microsoft.com/office/officeart/2008/layout/TitlePictureLineup#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phldr="0"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സൃഷ്ടിക്കാൻ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തീരുമാനിച്ചു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noProof="0" dirty="0">
              <a:latin typeface="Gayathri Thin" panose="00000403000000000000" charset="0"/>
              <a:cs typeface="Gayathri Thin" panose="00000403000000000000" charset="0"/>
            </a:rPr>
            <a:t>ഉൽപ</a:t>
          </a:r>
          <a:r>
            <a:rPr lang="en-US" altLang="en-US" sz="1800" noProof="0" dirty="0">
              <a:latin typeface="Gayathri Thin" panose="00000403000000000000" charset="0"/>
              <a:cs typeface="Gayathri Thin" panose="00000403000000000000" charset="0"/>
            </a:rPr>
            <a:t>. 2:7)</a:t>
          </a:r>
        </a:p>
      </dgm:t>
    </dgm:pt>
    <dgm:pt modelId="{805B81BD-933B-4279-8F22-6A9B285735D8}" type="parTrans" cxnId="{09E664A8-D623-43A4-AD0A-BCBC4F2D7919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09E664A8-D623-43A4-AD0A-BCBC4F2D7919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noProof="0" dirty="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4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4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latin typeface="Gayathri Thin" panose="00000403000000000000" charset="0"/>
              <a:cs typeface="Gayathri Thin" panose="00000403000000000000" charset="0"/>
            </a:rPr>
            <a:t>ചെയ്യുമ്പോൾ</a:t>
          </a:r>
          <a:r>
            <a:rPr lang="en-US" altLang="en-US" sz="14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4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4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latin typeface="Gayathri Thin" panose="00000403000000000000" charset="0"/>
              <a:cs typeface="Gayathri Thin" panose="00000403000000000000" charset="0"/>
            </a:rPr>
            <a:t>അന്വേഷിക്കുന്നു</a:t>
          </a:r>
          <a:r>
            <a:rPr lang="en-US" altLang="en-US" sz="14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noProof="0" dirty="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1400" noProof="0" dirty="0">
              <a:latin typeface="Gayathri Thin" panose="00000403000000000000" charset="0"/>
              <a:cs typeface="Gayathri Thin" panose="00000403000000000000" charset="0"/>
            </a:rPr>
            <a:t>. 3:8-9)</a:t>
          </a:r>
        </a:p>
      </dgm:t>
    </dgm:pt>
    <dgm:pt modelId="{EF925FAC-930B-45C4-A5AC-D4152DA1DABB}" type="parTrans" cxnId="{DFCA1DF8-6D9E-4E96-BE8B-D0053313ADC2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DFCA1DF8-6D9E-4E96-BE8B-D0053313ADC2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phldr="0"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latin typeface="Gayathri Thin" panose="00000403000000000000" charset="0"/>
              <a:cs typeface="Gayathri Thin" panose="00000403000000000000" charset="0"/>
            </a:rPr>
            <a:t>രക്ഷിക്കാൻ</a:t>
          </a:r>
          <a:r>
            <a:rPr lang="en-US" altLang="en-US" sz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latin typeface="Gayathri Thin" panose="00000403000000000000" charset="0"/>
              <a:cs typeface="Gayathri Thin" panose="00000403000000000000" charset="0"/>
            </a:rPr>
            <a:t>തന്നെത്തന്നെ</a:t>
          </a:r>
          <a:r>
            <a:rPr lang="en-US" altLang="en-US" sz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latin typeface="Gayathri Thin" panose="00000403000000000000" charset="0"/>
              <a:cs typeface="Gayathri Thin" panose="00000403000000000000" charset="0"/>
            </a:rPr>
            <a:t>സമർപ്പിച്ചു</a:t>
          </a:r>
          <a:r>
            <a:rPr lang="en-US" altLang="en-US" sz="12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200" noProof="0" dirty="0"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200" noProof="0" dirty="0">
              <a:latin typeface="Gayathri Thin" panose="00000403000000000000" charset="0"/>
              <a:cs typeface="Gayathri Thin" panose="00000403000000000000" charset="0"/>
            </a:rPr>
            <a:t> 3:16)</a:t>
          </a:r>
        </a:p>
      </dgm:t>
    </dgm:pt>
    <dgm:pt modelId="{280FD7F5-D8FC-4208-AC91-2CCAA8F7F439}" type="parTrans" cxnId="{46B044A3-F45A-4D53-BD1A-02A8A52D2E0F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46B044A3-F45A-4D53-BD1A-02A8A52D2E0F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പ്രതിഫലം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നൽകാൻ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ആഗ്രഹിക്കുന്നു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: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അവനോടൊപ്പം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ഇരിക്കാനും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കൂട്ടത്തിൽ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നിത്യത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ആസ്വദിക്കാനും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900" noProof="0" dirty="0">
              <a:latin typeface="Gayathri Thin" panose="00000403000000000000" charset="0"/>
              <a:cs typeface="Gayathri Thin" panose="00000403000000000000" charset="0"/>
            </a:rPr>
            <a:t>വെളി</a:t>
          </a:r>
          <a:r>
            <a:rPr lang="en-US" altLang="en-US" sz="900" noProof="0" dirty="0">
              <a:latin typeface="Gayathri Thin" panose="00000403000000000000" charset="0"/>
              <a:cs typeface="Gayathri Thin" panose="00000403000000000000" charset="0"/>
            </a:rPr>
            <a:t>. 3:21).</a:t>
          </a:r>
        </a:p>
      </dgm:t>
    </dgm:pt>
    <dgm:pt modelId="{F1688E31-F7BF-4B2E-ACC5-925C7A972AC2}" type="parTrans" cxnId="{D9D07CC3-A745-4A16-89CE-4E82DC5B5215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D9D07CC3-A745-4A16-89CE-4E82DC5B5215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5B469001-AE0A-4938-9817-1FF8204F6D11}" type="presOf" srcId="{92833035-31F8-41D1-9AA0-65DC2A06C3D8}" destId="{849C8DA9-69DC-48D5-A160-B65733D79606}" srcOrd="0" destOrd="0" presId="urn:microsoft.com/office/officeart/2008/layout/BendingPictureCaptionList"/>
    <dgm:cxn modelId="{27092819-8DE0-48E4-AAB0-2D682EAEF5F6}" type="presOf" srcId="{A49E68EA-33E5-456B-9D25-58C4E0DB9026}" destId="{82E28A1F-057F-422C-8BC5-7D24EAD1BA6E}" srcOrd="0" destOrd="0" presId="urn:microsoft.com/office/officeart/2008/layout/BendingPictureCaptionList"/>
    <dgm:cxn modelId="{46B044A3-F45A-4D53-BD1A-02A8A52D2E0F}" srcId="{92833035-31F8-41D1-9AA0-65DC2A06C3D8}" destId="{44D31543-2615-4469-AF46-61D7AA19A766}" srcOrd="2" destOrd="0" parTransId="{280FD7F5-D8FC-4208-AC91-2CCAA8F7F439}" sibTransId="{BDE4C380-F898-4116-B3A4-B0A05C099D77}"/>
    <dgm:cxn modelId="{09E664A8-D623-43A4-AD0A-BCBC4F2D7919}" srcId="{92833035-31F8-41D1-9AA0-65DC2A06C3D8}" destId="{A49E68EA-33E5-456B-9D25-58C4E0DB9026}" srcOrd="0" destOrd="0" parTransId="{805B81BD-933B-4279-8F22-6A9B285735D8}" sibTransId="{F65B09CD-BC16-4B71-B3AF-437CD3063FE4}"/>
    <dgm:cxn modelId="{D9D07CC3-A745-4A16-89CE-4E82DC5B5215}" srcId="{92833035-31F8-41D1-9AA0-65DC2A06C3D8}" destId="{7A846FB1-1C63-48BB-8E6B-CB69BDE8BA6F}" srcOrd="3" destOrd="0" parTransId="{F1688E31-F7BF-4B2E-ACC5-925C7A972AC2}" sibTransId="{B9BD4F8D-2CB8-4B6E-8C59-3247DDEB907E}"/>
    <dgm:cxn modelId="{89D4DBDB-E30C-4774-85EA-76D3A91EE7F6}" type="presOf" srcId="{7A846FB1-1C63-48BB-8E6B-CB69BDE8BA6F}" destId="{1F8EE059-54B3-4B9F-8841-14F5573978EE}" srcOrd="0" destOrd="0" presId="urn:microsoft.com/office/officeart/2008/layout/BendingPictureCaptionList"/>
    <dgm:cxn modelId="{D8B36AE2-4A54-4A01-8771-B4B102B52B9D}" type="presOf" srcId="{4CB1D9AE-C3E7-4D05-B60A-A5839B66257F}" destId="{46A44FE6-426A-49FF-82F4-0E33EDBE4697}" srcOrd="0" destOrd="0" presId="urn:microsoft.com/office/officeart/2008/layout/BendingPictureCaptionList"/>
    <dgm:cxn modelId="{17FA65F2-4A83-48AB-8018-066077B86456}" type="presOf" srcId="{44D31543-2615-4469-AF46-61D7AA19A766}" destId="{041268C3-FC86-47A8-B964-4E4FB48EC098}" srcOrd="0" destOrd="0" presId="urn:microsoft.com/office/officeart/2008/layout/BendingPictureCaptionList"/>
    <dgm:cxn modelId="{DFCA1DF8-6D9E-4E96-BE8B-D0053313ADC2}" srcId="{92833035-31F8-41D1-9AA0-65DC2A06C3D8}" destId="{4CB1D9AE-C3E7-4D05-B60A-A5839B66257F}" srcOrd="1" destOrd="0" parTransId="{EF925FAC-930B-45C4-A5AC-D4152DA1DABB}" sibTransId="{C4A97B80-A0C2-4890-8D9C-9F9A448905A2}"/>
    <dgm:cxn modelId="{093EBA6C-DD3F-440F-B3FC-4AA15EE3F1DD}" type="presParOf" srcId="{849C8DA9-69DC-48D5-A160-B65733D79606}" destId="{5F377C04-EB46-4E51-8487-52E909B1E371}" srcOrd="0" destOrd="0" presId="urn:microsoft.com/office/officeart/2008/layout/BendingPictureCaptionList"/>
    <dgm:cxn modelId="{034C1F4F-5D8F-4745-9D24-2EB6DC10DCA6}" type="presParOf" srcId="{5F377C04-EB46-4E51-8487-52E909B1E371}" destId="{9B51F407-7513-4C75-8FEE-7E19CBD2DF89}" srcOrd="0" destOrd="0" presId="urn:microsoft.com/office/officeart/2008/layout/BendingPictureCaptionList"/>
    <dgm:cxn modelId="{1F2CD913-BDBC-4456-B394-26070C169C15}" type="presParOf" srcId="{5F377C04-EB46-4E51-8487-52E909B1E371}" destId="{82E28A1F-057F-422C-8BC5-7D24EAD1BA6E}" srcOrd="1" destOrd="0" presId="urn:microsoft.com/office/officeart/2008/layout/BendingPictureCaptionList"/>
    <dgm:cxn modelId="{9163717F-4425-4EDA-A753-1638ABC2E862}" type="presParOf" srcId="{849C8DA9-69DC-48D5-A160-B65733D79606}" destId="{8DF5B9DD-2EAE-47B3-8E16-3FA2BD19A083}" srcOrd="1" destOrd="0" presId="urn:microsoft.com/office/officeart/2008/layout/BendingPictureCaptionList"/>
    <dgm:cxn modelId="{22D1EAF0-274C-4188-9F39-4CA0FD31C78D}" type="presParOf" srcId="{849C8DA9-69DC-48D5-A160-B65733D79606}" destId="{C65151BE-DA34-4667-B549-EC43525C3FF2}" srcOrd="2" destOrd="0" presId="urn:microsoft.com/office/officeart/2008/layout/BendingPictureCaptionList"/>
    <dgm:cxn modelId="{36328924-901F-4CBC-82CC-42AF1EA6605F}" type="presParOf" srcId="{C65151BE-DA34-4667-B549-EC43525C3FF2}" destId="{82582CD3-6F25-4839-B5CD-59E085EE7CF9}" srcOrd="0" destOrd="0" presId="urn:microsoft.com/office/officeart/2008/layout/BendingPictureCaptionList"/>
    <dgm:cxn modelId="{2921E8F0-7360-4B6E-93EA-53384A2EC439}" type="presParOf" srcId="{C65151BE-DA34-4667-B549-EC43525C3FF2}" destId="{46A44FE6-426A-49FF-82F4-0E33EDBE4697}" srcOrd="1" destOrd="0" presId="urn:microsoft.com/office/officeart/2008/layout/BendingPictureCaptionList"/>
    <dgm:cxn modelId="{BDDE5E17-02C6-48D0-A843-28899C13D35C}" type="presParOf" srcId="{849C8DA9-69DC-48D5-A160-B65733D79606}" destId="{5835D1E8-EB36-4217-99F6-5EA53FDFCC23}" srcOrd="3" destOrd="0" presId="urn:microsoft.com/office/officeart/2008/layout/BendingPictureCaptionList"/>
    <dgm:cxn modelId="{CC3106F5-5DA5-4A45-A006-84647FA45528}" type="presParOf" srcId="{849C8DA9-69DC-48D5-A160-B65733D79606}" destId="{CF4CD524-66FB-45D4-888A-8DF4EB65E55B}" srcOrd="4" destOrd="0" presId="urn:microsoft.com/office/officeart/2008/layout/BendingPictureCaptionList"/>
    <dgm:cxn modelId="{CE681E13-523F-4492-A619-96CA0B826FBC}" type="presParOf" srcId="{CF4CD524-66FB-45D4-888A-8DF4EB65E55B}" destId="{2689B363-DF21-48B7-961E-AE76016241D0}" srcOrd="0" destOrd="0" presId="urn:microsoft.com/office/officeart/2008/layout/BendingPictureCaptionList"/>
    <dgm:cxn modelId="{6147386F-6A24-4BA1-A056-CB6127BEEBB0}" type="presParOf" srcId="{CF4CD524-66FB-45D4-888A-8DF4EB65E55B}" destId="{041268C3-FC86-47A8-B964-4E4FB48EC098}" srcOrd="1" destOrd="0" presId="urn:microsoft.com/office/officeart/2008/layout/BendingPictureCaptionList"/>
    <dgm:cxn modelId="{CAE1F66F-25ED-405D-96EE-84F585EB8905}" type="presParOf" srcId="{849C8DA9-69DC-48D5-A160-B65733D79606}" destId="{92FF3529-01BC-4D22-89A1-9AB6D75DABBB}" srcOrd="5" destOrd="0" presId="urn:microsoft.com/office/officeart/2008/layout/BendingPictureCaptionList"/>
    <dgm:cxn modelId="{C06CB5DB-D8D8-4F3F-97AA-21243CC33F3E}" type="presParOf" srcId="{849C8DA9-69DC-48D5-A160-B65733D79606}" destId="{992F7033-4DD8-469D-BDE3-427C4607516E}" srcOrd="6" destOrd="0" presId="urn:microsoft.com/office/officeart/2008/layout/BendingPictureCaptionList"/>
    <dgm:cxn modelId="{2519C40F-78C9-48B3-9EC3-BC9534D240E3}" type="presParOf" srcId="{992F7033-4DD8-469D-BDE3-427C4607516E}" destId="{027EF167-1BD9-440E-B2CE-9F1F4DB31BB7}" srcOrd="0" destOrd="0" presId="urn:microsoft.com/office/officeart/2008/layout/BendingPictureCaptionList"/>
    <dgm:cxn modelId="{16CC85A5-343E-45EA-A50C-2A32EFB4835E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phldr="0" custT="1"/>
      <dgm:spPr>
        <a:solidFill>
          <a:schemeClr val="bg2"/>
        </a:solidFill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ആശ്വാസകനാണ്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14:16-17)</a:t>
          </a:r>
        </a:p>
      </dgm:t>
    </dgm:pt>
    <dgm:pt modelId="{3262FE57-3AD8-490E-88FC-C8316E433866}" type="parTrans" cxnId="{AE8204E2-FD7A-4823-87DB-FF748048F4F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AE8204E2-FD7A-4823-87DB-FF748048F4F6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phldr="0" custT="1"/>
      <dgm:spPr>
        <a:solidFill>
          <a:schemeClr val="accent3">
            <a:lumMod val="75000"/>
          </a:schemeClr>
        </a:solidFill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വെളിപ്പെടുത്തുന്നു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15:26)</a:t>
          </a:r>
        </a:p>
      </dgm:t>
    </dgm:pt>
    <dgm:pt modelId="{B6819B8F-1C96-4A21-BFE6-9BCE6CE2CEA8}" type="parTrans" cxnId="{EE3415E9-5A74-4F03-818C-53BF46CAF01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EE3415E9-5A74-4F03-818C-53BF46CAF01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phldr="0" custT="1"/>
      <dgm:spPr>
        <a:solidFill>
          <a:schemeClr val="accent4">
            <a:lumMod val="50000"/>
          </a:schemeClr>
        </a:solidFill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പാപത്തെക്കുറിച്ച്</a:t>
          </a:r>
          <a:r>
            <a:rPr lang="en-US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ബോധ്യപ്പെടുത്തുന്നു</a:t>
          </a:r>
          <a:r>
            <a:rPr lang="en-US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16:8)</a:t>
          </a:r>
        </a:p>
      </dgm:t>
    </dgm:pt>
    <dgm:pt modelId="{64BBF2D3-BF0D-40E4-9CD2-D4AEC5A70443}" type="parTrans" cxnId="{B992CA90-C4C6-4FF0-AE39-5682168FF53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B992CA90-C4C6-4FF0-AE39-5682168FF531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സകല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സത്യത്തിലേക്കും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നയിക്കുന്നു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16:13)</a:t>
          </a:r>
        </a:p>
      </dgm:t>
    </dgm:pt>
    <dgm:pt modelId="{6B936D32-FF7D-4993-BE30-839408A9C3FE}" type="parTrans" cxnId="{9B88737F-3BEC-457D-9A27-CF2EAF5BB4B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9B88737F-3BEC-457D-9A27-CF2EAF5BB4B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5A721504-3656-4E72-A050-F2495902021B}" type="presOf" srcId="{B561B4D5-3C57-4548-B69F-E49354C7CD9C}" destId="{2D635DA3-D7C3-42C8-9D18-A29643C7B119}" srcOrd="0" destOrd="0" presId="urn:microsoft.com/office/officeart/2005/8/layout/vList3"/>
    <dgm:cxn modelId="{64F4152A-917F-4672-A5BD-526610B933CB}" type="presOf" srcId="{00F29483-6E7F-4F11-B743-5CBEB4AE1AAC}" destId="{B23B91E0-2052-40C6-A316-BEEB2F3A95B4}" srcOrd="0" destOrd="0" presId="urn:microsoft.com/office/officeart/2005/8/layout/vList3"/>
    <dgm:cxn modelId="{DC70ED46-AB9A-4213-A8C8-905E047246E7}" type="presOf" srcId="{B8B29081-C3F7-404E-BC3B-0EC2FDA475F1}" destId="{93173098-8883-40F7-B292-42DF22E34511}" srcOrd="0" destOrd="0" presId="urn:microsoft.com/office/officeart/2005/8/layout/vList3"/>
    <dgm:cxn modelId="{BBA1F64E-CDFD-4CA7-8326-D6366CDC4E2B}" type="presOf" srcId="{1FF8A6FC-EF2B-4E67-B005-4C69DD03F972}" destId="{B6F811C8-8640-406C-A6AA-8E6DEC70BB3C}" srcOrd="0" destOrd="0" presId="urn:microsoft.com/office/officeart/2005/8/layout/vList3"/>
    <dgm:cxn modelId="{1D4B657E-4E43-420B-86B9-2346BD541343}" type="presOf" srcId="{36C0C966-28A0-4329-BF9E-CAD6E06B5CDB}" destId="{4423F01F-5BB6-4DE8-941B-A6ABD5E0C6CC}" srcOrd="0" destOrd="0" presId="urn:microsoft.com/office/officeart/2005/8/layout/vList3"/>
    <dgm:cxn modelId="{9B88737F-3BEC-457D-9A27-CF2EAF5BB4B3}" srcId="{73314C7D-34D2-42EF-87F1-EE1453A9F2BF}" destId="{36C0C966-28A0-4329-BF9E-CAD6E06B5CDB}" srcOrd="3" destOrd="0" parTransId="{6B936D32-FF7D-4993-BE30-839408A9C3FE}" sibTransId="{FE8A1735-A40B-43A6-8A2C-7D2F86ACB040}"/>
    <dgm:cxn modelId="{B992CA90-C4C6-4FF0-AE39-5682168FF531}" srcId="{73314C7D-34D2-42EF-87F1-EE1453A9F2BF}" destId="{B8B29081-C3F7-404E-BC3B-0EC2FDA475F1}" srcOrd="2" destOrd="0" parTransId="{64BBF2D3-BF0D-40E4-9CD2-D4AEC5A70443}" sibTransId="{00F29483-6E7F-4F11-B743-5CBEB4AE1AAC}"/>
    <dgm:cxn modelId="{8443FAB9-C877-4BC0-9C0F-2B8811EB2E9F}" type="presOf" srcId="{714F0334-CBA6-4CBD-82CD-33C56B729413}" destId="{E1EEA759-5146-4348-80E7-524FC380A559}" srcOrd="0" destOrd="0" presId="urn:microsoft.com/office/officeart/2005/8/layout/vList3"/>
    <dgm:cxn modelId="{A81E2AD6-1A0F-4CCD-B486-8D63DC711091}" type="presOf" srcId="{6190BFDC-1931-4964-AC5F-EA0E344FB971}" destId="{0CB5A3AB-4852-4AA2-A615-455E228D7036}" srcOrd="0" destOrd="0" presId="urn:microsoft.com/office/officeart/2005/8/layout/vList3"/>
    <dgm:cxn modelId="{AE8204E2-FD7A-4823-87DB-FF748048F4F6}" srcId="{73314C7D-34D2-42EF-87F1-EE1453A9F2BF}" destId="{714F0334-CBA6-4CBD-82CD-33C56B729413}" srcOrd="0" destOrd="0" parTransId="{3262FE57-3AD8-490E-88FC-C8316E433866}" sibTransId="{B561B4D5-3C57-4548-B69F-E49354C7CD9C}"/>
    <dgm:cxn modelId="{26CEBBE8-1BE2-4E86-A691-74E22D85AACC}" type="presOf" srcId="{73314C7D-34D2-42EF-87F1-EE1453A9F2BF}" destId="{1C76B845-8E1D-43F4-AC2A-A5851DFAC1F8}" srcOrd="0" destOrd="0" presId="urn:microsoft.com/office/officeart/2005/8/layout/vList3"/>
    <dgm:cxn modelId="{EE3415E9-5A74-4F03-818C-53BF46CAF01A}" srcId="{73314C7D-34D2-42EF-87F1-EE1453A9F2BF}" destId="{1FF8A6FC-EF2B-4E67-B005-4C69DD03F972}" srcOrd="1" destOrd="0" parTransId="{B6819B8F-1C96-4A21-BFE6-9BCE6CE2CEA8}" sibTransId="{6190BFDC-1931-4964-AC5F-EA0E344FB971}"/>
    <dgm:cxn modelId="{FC21EA26-9F2E-46B7-B141-23EB948D490B}" type="presParOf" srcId="{1C76B845-8E1D-43F4-AC2A-A5851DFAC1F8}" destId="{FD1738AB-E811-494A-B0FE-A04B4E5763F4}" srcOrd="0" destOrd="0" presId="urn:microsoft.com/office/officeart/2005/8/layout/vList3"/>
    <dgm:cxn modelId="{60EA288E-3441-48BD-A7AF-1378652A7120}" type="presParOf" srcId="{FD1738AB-E811-494A-B0FE-A04B4E5763F4}" destId="{BD7F966C-344C-4880-A71C-848E52194C0E}" srcOrd="0" destOrd="0" presId="urn:microsoft.com/office/officeart/2005/8/layout/vList3"/>
    <dgm:cxn modelId="{6BB2F9E5-25FA-4A35-A4B1-83BFD53CDDB6}" type="presParOf" srcId="{FD1738AB-E811-494A-B0FE-A04B4E5763F4}" destId="{E1EEA759-5146-4348-80E7-524FC380A559}" srcOrd="1" destOrd="0" presId="urn:microsoft.com/office/officeart/2005/8/layout/vList3"/>
    <dgm:cxn modelId="{4C7F75DA-2B0B-478E-BA23-120E79DF6CA8}" type="presParOf" srcId="{1C76B845-8E1D-43F4-AC2A-A5851DFAC1F8}" destId="{2D635DA3-D7C3-42C8-9D18-A29643C7B119}" srcOrd="1" destOrd="0" presId="urn:microsoft.com/office/officeart/2005/8/layout/vList3"/>
    <dgm:cxn modelId="{C8CE5E2A-3793-4CF7-9FDC-909AC593FFBB}" type="presParOf" srcId="{1C76B845-8E1D-43F4-AC2A-A5851DFAC1F8}" destId="{C0FDF3AB-8660-43BA-95FA-749C25EBCC47}" srcOrd="2" destOrd="0" presId="urn:microsoft.com/office/officeart/2005/8/layout/vList3"/>
    <dgm:cxn modelId="{7D528F0A-F228-417C-8110-50B715219DE1}" type="presParOf" srcId="{C0FDF3AB-8660-43BA-95FA-749C25EBCC47}" destId="{07903487-9C75-4F36-BAAD-3999608CFCC1}" srcOrd="0" destOrd="0" presId="urn:microsoft.com/office/officeart/2005/8/layout/vList3"/>
    <dgm:cxn modelId="{7A60969F-C97B-425A-84C3-572B4A03D9B1}" type="presParOf" srcId="{C0FDF3AB-8660-43BA-95FA-749C25EBCC47}" destId="{B6F811C8-8640-406C-A6AA-8E6DEC70BB3C}" srcOrd="1" destOrd="0" presId="urn:microsoft.com/office/officeart/2005/8/layout/vList3"/>
    <dgm:cxn modelId="{FDB421D5-18A1-4AC2-9DA2-B1303D38DD30}" type="presParOf" srcId="{1C76B845-8E1D-43F4-AC2A-A5851DFAC1F8}" destId="{0CB5A3AB-4852-4AA2-A615-455E228D7036}" srcOrd="3" destOrd="0" presId="urn:microsoft.com/office/officeart/2005/8/layout/vList3"/>
    <dgm:cxn modelId="{65E92F76-E5BC-445A-B2D0-A3E5FEF54462}" type="presParOf" srcId="{1C76B845-8E1D-43F4-AC2A-A5851DFAC1F8}" destId="{52BD65F2-B2C4-498F-8F74-57368FA0F118}" srcOrd="4" destOrd="0" presId="urn:microsoft.com/office/officeart/2005/8/layout/vList3"/>
    <dgm:cxn modelId="{BED19554-0D15-49CB-9906-444E539273FC}" type="presParOf" srcId="{52BD65F2-B2C4-498F-8F74-57368FA0F118}" destId="{E82A5EE8-5D4A-48AE-B257-2340C0E1B182}" srcOrd="0" destOrd="0" presId="urn:microsoft.com/office/officeart/2005/8/layout/vList3"/>
    <dgm:cxn modelId="{1084A17A-BFF1-4DC0-9358-03ADDFAA3A5A}" type="presParOf" srcId="{52BD65F2-B2C4-498F-8F74-57368FA0F118}" destId="{93173098-8883-40F7-B292-42DF22E34511}" srcOrd="1" destOrd="0" presId="urn:microsoft.com/office/officeart/2005/8/layout/vList3"/>
    <dgm:cxn modelId="{D06B89FB-D044-4057-BB54-6D01BA057060}" type="presParOf" srcId="{1C76B845-8E1D-43F4-AC2A-A5851DFAC1F8}" destId="{B23B91E0-2052-40C6-A316-BEEB2F3A95B4}" srcOrd="5" destOrd="0" presId="urn:microsoft.com/office/officeart/2005/8/layout/vList3"/>
    <dgm:cxn modelId="{D9CC61D7-7939-4FF4-9ADE-A43EE8EB6495}" type="presParOf" srcId="{1C76B845-8E1D-43F4-AC2A-A5851DFAC1F8}" destId="{8427C215-FFB5-477A-A444-8A15E9A29F09}" srcOrd="6" destOrd="0" presId="urn:microsoft.com/office/officeart/2005/8/layout/vList3"/>
    <dgm:cxn modelId="{82F7B607-3948-43D7-AAEA-AEB3C4E98F04}" type="presParOf" srcId="{8427C215-FFB5-477A-A444-8A15E9A29F09}" destId="{656187B0-B962-462C-A5AD-3ABA3D521DB8}" srcOrd="0" destOrd="0" presId="urn:microsoft.com/office/officeart/2005/8/layout/vList3"/>
    <dgm:cxn modelId="{9F7B084E-304B-467D-BE40-2CF00F4DBA88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4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0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 bwMode="white">
        <a:xfrm>
          <a:off x="272427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" altLang="en-US" sz="1100" kern="1200" noProof="0" dirty="0">
            <a:effectLst/>
            <a:latin typeface="Gayathri Thin" panose="00000403000000000000" charset="0"/>
            <a:cs typeface="Gayathri Thin" panose="00000403000000000000" charset="0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അർദ്ധസത്യങ്ങളോ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ഉപരിപ്ലവമായ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പഠനമോ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കൊണ്ട്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തൃപ്തിപ്പെടരുത്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മാനുഷിക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ഉപദേശങ്ങൾ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ടിൻസൽ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)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ഉപേക്ഷിച്ച്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ബൈബിളിനെക്കുറിച്ചുള്ള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ഗ്രാഹ്യത്തിലെ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എല്ലാ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അപൂർണ്ണതയും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കഷണം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)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നീക്കം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ചെയ്യുന്നതിനായി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അതിന്റെ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പഠനത്തിലേക്ക്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കൂടുതൽ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ആഴത്തിൽ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ഇറങ്ങണം</a:t>
          </a:r>
          <a:r>
            <a:rPr lang="en-US" altLang="en-US" sz="11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272427" y="2238226"/>
        <a:ext cx="4247997" cy="1943598"/>
      </dsp:txXfrm>
    </dsp:sp>
    <dsp:sp modelId="{10C5EEBE-B0F8-415F-9669-66275EFF5A07}">
      <dsp:nvSpPr>
        <dsp:cNvPr id="0" name=""/>
        <dsp:cNvSpPr/>
      </dsp:nvSpPr>
      <dsp:spPr bwMode="white">
        <a:xfrm>
          <a:off x="223639" y="2042"/>
          <a:ext cx="4247975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ശുദ്ധീകരിച്ച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സ്വർണ്ണം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വാങ്ങുക</a:t>
          </a:r>
        </a:p>
      </dsp:txBody>
      <dsp:txXfrm>
        <a:off x="223639" y="2042"/>
        <a:ext cx="4247975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12" y="546029"/>
          <a:ext cx="2355859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 bwMode="white">
        <a:xfrm>
          <a:off x="290846" y="2238840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" altLang="en-US" sz="1200" kern="1200" noProof="0" dirty="0">
            <a:effectLst/>
            <a:latin typeface="Gayathri Thin" panose="00000403000000000000" charset="0"/>
            <a:cs typeface="Gayathri Thin" panose="00000403000000000000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രക്ഷ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നേടാനുള്ള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ഏക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മാർഗമായി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നീതിയെ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അംഗീകരിക്കുക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സ്വന്തം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നീതിപ്രവൃത്തികളാൽ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നമ്മെത്തന്നെ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ദൈവമുമ്പാകെ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അവതരിപ്പിക്കാൻ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ശ്രമിക്കുന്നത്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മുമ്പാകെ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നമ്മെത്തന്നെ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നഗ്നരായി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കാണിക്കുന്നതിന്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തുല്യമാണ്</a:t>
          </a:r>
          <a:r>
            <a:rPr lang="en-US" altLang="en-US" sz="12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290846" y="2238840"/>
        <a:ext cx="3261992" cy="1943598"/>
      </dsp:txXfrm>
    </dsp:sp>
    <dsp:sp modelId="{793D965F-77CB-4830-98B7-9C2F5484B8FA}">
      <dsp:nvSpPr>
        <dsp:cNvPr id="0" name=""/>
        <dsp:cNvSpPr/>
      </dsp:nvSpPr>
      <dsp:spPr bwMode="white"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ശുഭ്ര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വസ്ത്രങ്ങൾ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വാങ്ങുക</a:t>
          </a: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195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1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 bwMode="white">
        <a:xfrm>
          <a:off x="417914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" altLang="en-US" sz="1400" kern="1200" noProof="0" dirty="0">
            <a:effectLst/>
            <a:latin typeface="Gayathri Thin" panose="00000403000000000000" charset="0"/>
            <a:cs typeface="Gayathri Thin" panose="00000403000000000000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പരിശുദ്ധാത്മാവിനെ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സ്വീകരിക്കുക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ആത്മീയ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വിവേചനം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നൽകാനും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അവസ്ഥയെക്കുറിച്ച്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ബോധ്യപ്പെടുത്താനും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അവനു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മാത്രമേ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കഴിയൂ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400" kern="1200" noProof="0" dirty="0">
              <a:effectLst/>
              <a:latin typeface="Gayathri Thin" panose="00000403000000000000" charset="0"/>
              <a:cs typeface="Gayathri Thin" panose="00000403000000000000" charset="0"/>
            </a:rPr>
            <a:t> 16:8).</a:t>
          </a:r>
        </a:p>
      </dsp:txBody>
      <dsp:txXfrm>
        <a:off x="417914" y="2238226"/>
        <a:ext cx="2484006" cy="1943598"/>
      </dsp:txXfrm>
    </dsp:sp>
    <dsp:sp modelId="{E987A411-ADF2-4352-9A3E-5F896F6B1B68}">
      <dsp:nvSpPr>
        <dsp:cNvPr id="0" name=""/>
        <dsp:cNvSpPr/>
      </dsp:nvSpPr>
      <dsp:spPr bwMode="white">
        <a:xfrm>
          <a:off x="387132" y="2042"/>
          <a:ext cx="244797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കണ്ണുകൾക്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ലേപം</a:t>
          </a:r>
          <a:r>
            <a:rPr lang="en-US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വാങ്ങുക</a:t>
          </a:r>
        </a:p>
      </dsp:txBody>
      <dsp:txXfrm>
        <a:off x="387132" y="2042"/>
        <a:ext cx="244797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 bwMode="white"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സൃഷ്ടിക്കാൻ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തീരുമാനിച്ചു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ഉൽപ</a:t>
          </a:r>
          <a:r>
            <a:rPr lang="en-US" altLang="en-US" sz="1800" kern="1200" noProof="0" dirty="0">
              <a:latin typeface="Gayathri Thin" panose="00000403000000000000" charset="0"/>
              <a:cs typeface="Gayathri Thin" panose="00000403000000000000" charset="0"/>
            </a:rPr>
            <a:t>. 2:7)</a:t>
          </a:r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 bwMode="white"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പാപം</a:t>
          </a:r>
          <a:r>
            <a:rPr lang="en-US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ചെയ്യുമ്പോൾ</a:t>
          </a:r>
          <a:r>
            <a:rPr lang="en-US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അന്വേഷിക്കുന്നു</a:t>
          </a:r>
          <a:r>
            <a:rPr lang="en-US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ഉല്പ</a:t>
          </a:r>
          <a:r>
            <a:rPr lang="en-US" altLang="en-US" sz="1400" kern="1200" noProof="0" dirty="0">
              <a:latin typeface="Gayathri Thin" panose="00000403000000000000" charset="0"/>
              <a:cs typeface="Gayathri Thin" panose="00000403000000000000" charset="0"/>
            </a:rPr>
            <a:t>. 3:8-9)</a:t>
          </a:r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 bwMode="white"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രക്ഷിക്കാൻ</a:t>
          </a:r>
          <a:r>
            <a:rPr lang="en-US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തന്നെത്തന്നെ</a:t>
          </a:r>
          <a:r>
            <a:rPr lang="en-US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സമർപ്പിച്ചു</a:t>
          </a:r>
          <a:r>
            <a:rPr lang="en-US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200" kern="1200" noProof="0" dirty="0">
              <a:latin typeface="Gayathri Thin" panose="00000403000000000000" charset="0"/>
              <a:cs typeface="Gayathri Thin" panose="00000403000000000000" charset="0"/>
            </a:rPr>
            <a:t> 3:16)</a:t>
          </a:r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 bwMode="white"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പ്രതിഫലം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നൽകാൻ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ആഗ്രഹിക്കുന്നു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: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അവനോടൊപ്പം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ഇരിക്കാനും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കൂട്ടത്തിൽ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നിത്യത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ആസ്വദിക്കാനും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വെളി</a:t>
          </a:r>
          <a:r>
            <a:rPr lang="en-US" altLang="en-US" sz="900" kern="1200" noProof="0" dirty="0">
              <a:latin typeface="Gayathri Thin" panose="00000403000000000000" charset="0"/>
              <a:cs typeface="Gayathri Thin" panose="00000403000000000000" charset="0"/>
            </a:rPr>
            <a:t>. 3:21).</a:t>
          </a:r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ആശ്വാസകനാണ്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14:16-17)</a:t>
          </a: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വെളിപ്പെടുത്തുന്നു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15:26)</a:t>
          </a: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പാപത്തെക്കുറിച്ച്</a:t>
          </a:r>
          <a:r>
            <a:rPr lang="en-US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ബോധ്യപ്പെടുത്തുന്നു</a:t>
          </a:r>
          <a:r>
            <a:rPr lang="en-US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16:8)</a:t>
          </a: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സകല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സത്യത്തിലേക്കും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നയിക്കുന്നു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യോഹന്നാൻ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16:13)</a:t>
          </a: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#1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#2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#3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31/03/2026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90875" y="-26633"/>
            <a:ext cx="9001125" cy="27997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" altLang="en-US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യാഥാർത്ഥ്യം</a:t>
            </a:r>
            <a:r>
              <a:rPr lang="en-US" altLang="en-US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പരിശോധിക്കുക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rgbClr val="D7AA80"/>
                </a:solidFill>
              </a:rPr>
              <a:t>Lesson 1 for April 4,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-1905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en-US" sz="44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കൊമ്പും മുന്തിരിവള്ളിയും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4361" y="578910"/>
            <a:ext cx="1096327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 മുന്തിരിവള്ളിയും നിങ്ങൾ കൊമ്പുകളും ആകുന്നു; ഒരുത്തൻ എന്നിലും ഞാൻ അവനിലും വസിക്കുന്നു എങ്കിൽ അവൻ വളരെ ഫലം കായക്കും; എന്നെ പിരിഞ്ഞു നിങ്ങൾക്കു ഒന്നും ചെയ്‍വാൻ കഴികയില്ല.</a:t>
            </a:r>
            <a:r>
              <a:rPr lang="en-GB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GB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15:5)</a:t>
            </a:r>
            <a:endParaRPr lang="en-GB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9601" y="1417438"/>
            <a:ext cx="700828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മരണത്തിന്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തൊട്ടുമുമ്പ്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മുന്തിരിവള്ളി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”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യാണെന്നും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ശിഷ്യന്മാർ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കൊമ്പുകൾ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ആണെന്നും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പ്രഖ്യാപിച്ചു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ഇതുകൊണ്ട്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ഉദ്ദേശിച്ചത്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2602956" y="4595346"/>
            <a:ext cx="66962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യേശുവിൽ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വസിക്കുന്നത്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ലവോദിക്യക്കാരുടെ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മന്ദതയ്ക്ക്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മറുമരുന്നാണ്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മാത്രമല്ല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സന്തോഷത്തിന്റെ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ഉറവിടവുമാണ്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5:11).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യേശുവിൽ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വസിക്കാം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02955" y="5611009"/>
            <a:ext cx="669624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പ്രസാദകരമായത്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ചെയ്തുകൊണ്ട്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അതായത്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കല്പനകൾ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പാലിച്ചുകൊണ്ട്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15:10).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കാണിച്ച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സ്നേഹത്തോടുള്ള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സ്നേഹപൂർവമായ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പ്രതികരണമാണിത്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4:19).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49601" y="2433101"/>
            <a:ext cx="7254089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ശാഖയ്ക്ക്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മുന്തിരിവള്ളിയുമായി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ബന്ധിപ്പിക്കാതെ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കുറച്ചുകാലം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ജീവിക്കാൻ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ഒടുവിൽ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വാടിപ്പോകും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നിത്യജീവൻ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നഷ്ടപ്പെടാതിരിക്കാൻ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അപേക്ഷ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വസിപ്പിൻ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15:4).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മുന്തിരിവള്ളിയുടെയും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ശാഖകളുടെയും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ഉപമ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പറയുന്ന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11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വാക്യങ്ങളിൽ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വസിപ്പിൻ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ക്രിയ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10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തവണ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ഉപയോഗിക്കുന്നു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ശരിക്കും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പ്രധാനപ്പെട്ട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ഒന്നായിരിക്കണം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-39328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100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സ്രവം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4387" y="533251"/>
            <a:ext cx="105632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എന്നിൽ വസിപ്പിൻ; ഞാൻ നിങ്ങളിലും വസിക്കും; കൊമ്പിന്നു മുന്തിരവള്ളിയിൽ വസിച്ചിട്ടല്ലാതെ സ്വയമായി കായ്പാൻ കഴിയാത്തതുപോലെ എന്നിൽ വസിച്ചിട്ടല്ലാതെ നിങ്ങൾക്കു കഴികയില്ല.</a:t>
            </a:r>
            <a:r>
              <a:rPr lang="en-GB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15:4)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62773" y="1266869"/>
            <a:ext cx="87503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ശൈത്യകാലത്ത്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ശാഖകൾ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മുന്തിരിവള്ളിയോട്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ചേർന്നിരിക്കും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ഫലം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കായ്ക്കുന്നില്ല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എന്തുകൊണ്ട്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അവയ്ക്ക്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സ്രവം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ലഭിക്കുന്നില്ല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72262095"/>
              </p:ext>
            </p:extLst>
          </p:nvPr>
        </p:nvGraphicFramePr>
        <p:xfrm>
          <a:off x="135267" y="4700490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78859" y="2687025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27819" y="1086338"/>
            <a:ext cx="2927627" cy="164679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/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15" name="Imagen 14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3262773" y="4036411"/>
            <a:ext cx="8929227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അതേ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പ്രസംഗത്തിൽ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14-17),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വിശദീകരണം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ആഗ്രഹിക്കുന്നുവെങ്കിൽ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ജീവൻ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നൽകുന്നതിനായി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നമ്മിൽ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പ്രവർത്തിക്കുന്നത്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പരിശുദ്ധാത്മാവാണ്</a:t>
            </a:r>
            <a:r>
              <a:rPr lang="en-US" altLang="en-US" sz="16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262773" y="3086282"/>
            <a:ext cx="892922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ഇളം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തണ്ടുകളോ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ഒടിഞ്ഞ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ശാഖകളോ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ആകട്ടെ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വ്യക്തമാണ്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മുന്തിരിവള്ളിയുടെ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നീര്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ആവശ്യമാണ്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നീരിനെ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എന്തിനോടാണ്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താരതമ്യം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കഴിയുക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262770" y="1863302"/>
            <a:ext cx="8929227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വസന്തകാലം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വരുമ്പോൾ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മാത്രമേ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ഇവ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മുന്തിരിവള്ളിയിൽ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സ്രവം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സ്വീകരിക്കുകയുള്ളൂ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തുടർന്ന്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മുളകൾ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ടെൻഡണുകൾ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പുറത്തുവരുന്നു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ഉപയോഗിച്ച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ഗ്രീക്ക്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പദത്തിന്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വള്ളിച്ചെടികൾ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മുറിച്ചുമാറ്റി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വീണ്ടും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ഒട്ടിച്ചുചേർത്ത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ശാഖകളെയും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സൂചിപ്പിക്കാൻ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47003" y="702544"/>
            <a:ext cx="9897993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തീയിൽ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ശോധന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ചെയ്തതായി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ശുപാർശ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ചെയ്യുന്ന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സ്വർണ്ണം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വിശ്വാസവും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സ്നേഹവുമാണ്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ഹൃദയത്തെ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സമ്പന്നമാക്കുന്നു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ശുദ്ധമാകുന്നതുവരെ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ശുദ്ധീകരിക്കപ്പെട്ടിരിക്കുന്നു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പരീക്ഷിക്കപ്പെടുന്തോറും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തിളക്കം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തിളക്കമുള്ളതായിരിക്കും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വെളുത്ത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വസ്ത്രം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സ്വഭാവശുദ്ധിയാണ്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പാപിക്ക്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നൽകപ്പെടുന്ന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നീതിയാണ്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തീർച്ചയായും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ഘടനയുള്ള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വസ്ത്രമാണ്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മനസ്സോടെയുള്ള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അനുസരണ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ജീവിതത്തിനായി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മാത്രമേ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വാങ്ങാൻ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കഴിയൂ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തിന്മയും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നന്മയും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തമ്മിൽ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വേർതിരിച്ചറിയാനും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ഏത്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വേഷത്തിലും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കണ്ടെത്താനും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പ്രാപ്തരാക്കുന്ന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ജ്ഞാനവും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കൃപയുമാണ്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നേത്രലേപനം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സഭയുടെ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കണ്ണുകൾ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നൽകിയിട്ടുണ്ട്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വ്യക്തമായി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കാണേണ്ടതിന്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ജ്ഞാനം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കൊണ്ട്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അഭിഷേകം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ചെയ്യണമെന്ന്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അവരോട്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ആവശ്യപ്പെടുന്നു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പലരും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കഴിയുമെങ്കിൽ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സഭയുടെ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കണ്ണുകൾ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കെടുത്തിക്കളയും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ശാസിക്കപ്പെടാതിരിക്കാൻ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വെളിച്ചത്തിലേക്ക്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വരാൻ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ആഗ്രഹിക്കുന്നില്ല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ദിവ്യ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നേത്രലേപനം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ധാരണയ്ക്ക്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വ്യക്തത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നൽകും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കൃപകളുടെയും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സംഭരണിയാണ്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എന്നിൽ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വാങ്ങുക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വെളിപാട്</a:t>
            </a:r>
            <a:r>
              <a:rPr lang="en-US" altLang="en-US" sz="2200" b="1" noProof="0" dirty="0">
                <a:latin typeface="Gayathri Thin" panose="00000403000000000000" charset="0"/>
                <a:cs typeface="Gayathri Thin" panose="00000403000000000000" charset="0"/>
              </a:rPr>
              <a:t> 3:18).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930347" y="605628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/>
              <a:t>EGW (Testimonies for the Church, vol. 4, p. 88)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pic>
        <p:nvPicPr>
          <p:cNvPr id="4" name="Imagen 3" descr="Persona con cabello larg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/>
          <p:cNvSpPr txBox="1"/>
          <p:nvPr/>
        </p:nvSpPr>
        <p:spPr>
          <a:xfrm>
            <a:off x="8589233" y="658592"/>
            <a:ext cx="3508312" cy="5539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പിതാവു എന്നെ സ്നേഹിക്കുന്നതുപോലെ ഞാനും നിങ്ങളെ സ്നേഹിക്കുന്നു; എന്റെ സ്നേഹത്തിൽ വസിപ്പിൻ.</a:t>
            </a:r>
            <a:r>
              <a:rPr lang="en-GB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en-GB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15:9)</a:t>
            </a:r>
            <a:endParaRPr lang="en-GB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53175" y="3554493"/>
            <a:ext cx="5772150" cy="3246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altLang="en-US" sz="2000" b="1" noProof="0" dirty="0">
                <a:solidFill>
                  <a:srgbClr val="6C176A"/>
                </a:solidFill>
                <a:latin typeface="Gayathri Thin" panose="00000403000000000000" charset="0"/>
                <a:cs typeface="Gayathri Thin" panose="00000403000000000000" charset="0"/>
              </a:rPr>
              <a:t>ദൈവത്തിന്റെ സന്ദേശം (വെളിപ്പാട് 3:14-22)</a:t>
            </a:r>
            <a:r>
              <a:rPr lang="en-GB" sz="2000" b="1" noProof="0" dirty="0">
                <a:solidFill>
                  <a:srgbClr val="6C176A"/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മൂല്യനിർണ്ണയം (വാക്യം 14-17)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പരിഹാരം (വാക്യം 18)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ഫലം</a:t>
            </a:r>
            <a:r>
              <a:rPr lang="en-GB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  <a:sym typeface="+mn-ea"/>
              </a:rPr>
              <a:t>വാക്യം</a:t>
            </a:r>
            <a:r>
              <a:rPr lang="en-GB" sz="2000" b="1" noProof="0" dirty="0">
                <a:latin typeface="Gayathri Thin" panose="00000403000000000000" charset="0"/>
                <a:cs typeface="Gayathri Thin" panose="00000403000000000000" charset="0"/>
              </a:rPr>
              <a:t>. 19-20)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തൃപ്തിപ്പെടുത്തൽ </a:t>
            </a:r>
            <a:r>
              <a:rPr lang="en-GB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  <a:sym typeface="+mn-ea"/>
              </a:rPr>
              <a:t>വാക്യം</a:t>
            </a:r>
            <a:r>
              <a:rPr lang="en-GB" sz="2000" b="1" noProof="0" dirty="0">
                <a:latin typeface="Gayathri Thin" panose="00000403000000000000" charset="0"/>
                <a:cs typeface="Gayathri Thin" panose="00000403000000000000" charset="0"/>
              </a:rPr>
              <a:t>. 21-22)</a:t>
            </a:r>
          </a:p>
          <a:p>
            <a:pPr>
              <a:spcBef>
                <a:spcPts val="1800"/>
              </a:spcBef>
            </a:pPr>
            <a:r>
              <a:rPr lang="en-US" altLang="en-US" sz="2000" b="1" noProof="0" dirty="0">
                <a:solidFill>
                  <a:srgbClr val="801C21"/>
                </a:solidFill>
                <a:latin typeface="Gayathri Thin" panose="00000403000000000000" charset="0"/>
                <a:cs typeface="Gayathri Thin" panose="00000403000000000000" charset="0"/>
              </a:rPr>
              <a:t>യാഥാർത്ഥ്യ പരിശോധന (വാക്യം 19-20)</a:t>
            </a:r>
            <a:r>
              <a:rPr lang="en-GB" sz="2000" b="1" noProof="0" dirty="0">
                <a:solidFill>
                  <a:srgbClr val="801C21"/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കൊമ്പും മുന്തിരിവള്ളിയും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സ്രവം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1925" y="144781"/>
            <a:ext cx="83915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നമ്മളോരോരുത്തരും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ദൈവവുമായി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വ്യത്യസ്തമായ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വളർത്തിയെടുത്തിട്ടുണ്ട്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നാമെല്ലാവരും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കാര്യത്തിൽ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യോജിക്കുന്നു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വളരാൻ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വളരുകയും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വേണം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).</a:t>
            </a:r>
          </a:p>
        </p:txBody>
      </p:sp>
      <p:pic>
        <p:nvPicPr>
          <p:cNvPr id="5" name="Imagen 4" descr="Hombre y mujer sentados en una banca de madera&#10;&#10;El contenido generado por IA puede ser incorrecto.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52412" y="3458678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61925" y="1769278"/>
            <a:ext cx="8391524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ജീവിതത്തിന്റെ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അവസാന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ഘട്ടത്തിൽ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സഭയുടെ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ആത്മീയ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അവസ്ഥയെക്കുറിച്ച്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പൊതു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സന്ദേശം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നൽകിയിട്ടുണ്ട്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ഇനി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സന്ദേശത്തിന്റെ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ഏത്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ഭാഗം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ബാധകമാണെന്നും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ശക്തിപ്പെടുത്തുകയും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ആഴത്തിലാക്കുകയും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ചെയ്യാമെന്നും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കാണാൻ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പരിശോധിക്കേണ്ടതുണ്ട്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1925" y="1070694"/>
            <a:ext cx="839152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വളരാൻ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സ്വീകരിക്കേണ്ട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ആദ്യപടി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നിലവിലെ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അവസ്ഥയെക്കുറിച്ച്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ബോധവാന്മാരായിരിക്കുക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എന്നതാണ്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775020"/>
            <a:ext cx="9567512" cy="39382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US" altLang="en-US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ദൈവത്തിന്റെ സന്ദേശം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" y="5446097"/>
            <a:ext cx="821997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US" altLang="en-US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വെളിപ്പാട് </a:t>
            </a:r>
            <a:r>
              <a:rPr lang="en-GB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3:14-22)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1" y="-29496"/>
            <a:ext cx="73653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600" noProof="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മൂല്യനിർണ്ണയം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764672"/>
            <a:ext cx="73653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ധനവാൻ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സമ്പന്നനായിരിക്കുന്നു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എനിക്കു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ഒന്നിനും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മുട്ടില്ല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പറഞ്ഞുകൊണ്ടു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നീ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നിർഭാഗ്യനും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അരിഷ്ടനും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ദരിദ്രനും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കുരുടനും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നഗ്നനും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അറിയാതിരിക്കയാൽ</a:t>
            </a:r>
            <a:r>
              <a:rPr lang="en-GB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വെളിപ്പാട് </a:t>
            </a:r>
            <a:r>
              <a:rPr lang="en-GB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3:17)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1455" y="1847352"/>
            <a:ext cx="72193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അപ്പോസ്തലിക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കാലം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മുതൽ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ഇന്നുവരെയുള്ള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ലോകസഭയുടെ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അവസ്ഥയാണ്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ഏഴ്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സഭകൾക്കുള്ള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സന്ദേശം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അവതരിപ്പിക്കുന്നത്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2-3).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നാളിലേക്കുള്ള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ലവൊദീക്യ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സന്ദേശം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അവതരിപ്പിക്കുമ്പോൾ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തന്നെത്തന്നെ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ആമേൻ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[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],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വിശ്വസ്തനും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സത്യവാനുമായ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സാക്ഷി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3:14)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അവതരിപ്പിക്കുന്നു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6" name="Imagen 5" descr="Imagen que contiene tabla, lentes, hombre, sostener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4897357" y="3198721"/>
            <a:ext cx="7291533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നമ്മളെത്തന്നെ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നോക്കുമ്പോൾ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മനസ്സിലാകും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ധനവാനാണ്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സമ്പന്നനായിത്തീർന്നിരിക്കുന്നു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ഒന്നിനും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മുട്ടില്ല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3:17a).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949846" y="5104796"/>
            <a:ext cx="4900758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ഇനി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നമ്മളെത്തന്നെ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വിലയിരുത്തേണ്ട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സമയമാണ്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യഥാർത്ഥത്തിൽ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ഉള്ളതെന്നും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ഇപ്പോഴും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വേണ്ടതെന്നും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ബോധമുണ്ടോ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യേശുവുമായുള്ള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ബന്ധത്തിൽ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എത്രത്തോളം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വളർന്നു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മെച്ചപ്പെട്ട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രീതിയിൽ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മാറുന്നുണ്ടോ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897356" y="4121377"/>
            <a:ext cx="495324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സത്യം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കാണുന്നു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യാഥാർത്ഥ്യം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നിർഭാഗ്യനും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അരിഷ്ടനും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ദരിദ്രനും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കുരുടനും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നഗ്നനുമാണ്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3:17b).</a:t>
            </a:r>
          </a:p>
        </p:txBody>
      </p:sp>
      <p:pic>
        <p:nvPicPr>
          <p:cNvPr id="18" name="Imagen 17" descr="Hombre sentado en una silla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3" name="Imagen 22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/>
          <p:cNvSpPr txBox="1"/>
          <p:nvPr/>
        </p:nvSpPr>
        <p:spPr>
          <a:xfrm>
            <a:off x="2686051" y="0"/>
            <a:ext cx="950595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altLang="en-US" sz="4400" b="1" spc="10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പരിഹാരം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83452" y="798873"/>
            <a:ext cx="932497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നീ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സമ്പന്നൻ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ആകേണ്ടതിന്നു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തീയിൽ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ഊതിക്കഴിച്ച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പൊന്നും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നിന്റെ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നഗ്നതയുടെ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ലജ്ജ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വെളിവാകാതവണ്ണം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ധരിക്കേണ്ടതിന്നു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വെള്ളയുടുപ്പും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നിനക്കു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കാഴ്ച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ലഭിക്കേണ്ടതിന്നു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കണ്ണിൽ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എഴുതുവാൻ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ലേപവും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എന്നോടു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വിലെക്കുവാങ്ങുവാൻ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നിന്നോടു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ബുദ്ധിപറയുന്നു</a:t>
            </a:r>
            <a:r>
              <a:rPr lang="en-US" altLang="en-US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16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2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2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വെളിപ്പാട് </a:t>
            </a:r>
            <a:r>
              <a:rPr lang="en-GB" sz="1200" b="1" noProof="0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3:18)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86051" y="1775577"/>
            <a:ext cx="9505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സാഹചര്യത്തിൽ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സുഖകരമായി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തോന്നുന്നത്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ഉദാസീനത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മന്ദത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ഉണ്ടാക്കുന്നതിനാൽ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മൂന്ന്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കാര്യങ്ങൾ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ഉപദേശിക്കുന്നു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721538401"/>
              </p:ext>
            </p:extLst>
          </p:nvPr>
        </p:nvGraphicFramePr>
        <p:xfrm>
          <a:off x="280220" y="2502067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95779825"/>
              </p:ext>
            </p:extLst>
          </p:nvPr>
        </p:nvGraphicFramePr>
        <p:xfrm>
          <a:off x="5171771" y="2502068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52715187"/>
              </p:ext>
            </p:extLst>
          </p:nvPr>
        </p:nvGraphicFramePr>
        <p:xfrm>
          <a:off x="8819374" y="2502067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68824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400" b="1" spc="1000" noProof="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ഫലം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52512" y="746327"/>
            <a:ext cx="1008697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വാതിൽക്കൽ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നിന്നു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മുട്ടുന്നു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ആരെങ്കിലും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ശബ്ദം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കേട്ടു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വാതിൽ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തുറന്നാൽ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അടുക്കൽ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ചെന്നു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അവനോടും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എന്നോടും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കൂടെ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അത്താഴം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കഴിക്കും</a:t>
            </a:r>
            <a:r>
              <a:rPr lang="en-US" altLang="en-US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വെളിപ്പാട് </a:t>
            </a:r>
            <a:r>
              <a:rPr lang="en-GB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3:20)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3741" y="1400759"/>
            <a:ext cx="7458273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പ്രശ്നമുണ്ട്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ആത്മീയമായി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സുഖം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തോന്നുന്നു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മെച്ചപ്പെടണമെന്ന്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ആഗ്രഹിക്കുന്നു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മാറ്റത്തിന്റെ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ആവശ്യകതയെക്കുറിച്ച്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ബോധമില്ലെങ്കിൽ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മാറില്ല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ഇതിനകം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ഉണ്ടെന്ന്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കരുതുന്നത്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വാങ്ങാൻ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ആഗ്രഹിക്കില്ല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 descr="Imagen que contiene edificio, exterior, persona, hombre&#10;&#10;El contenido generado por IA puede ser incorrecto.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13737" y="5833331"/>
            <a:ext cx="7477943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ഹൃദയത്തിന്റെ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വാതിലിൽ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മുട്ടി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ക്ഷമയോടെ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കാത്തിരിക്കുന്നു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ജീവിതത്തെ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തടസ്സപ്പെടുത്തി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അവനുമായുള്ള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നിർബന്ധിക്കുന്നില്ല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തുറക്കാനുള്ള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തീരുമാനം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എന്റേതാണ്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3737" y="4048043"/>
            <a:ext cx="7458277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ശാസനയും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ശിക്ഷയും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അനിവാര്യമായും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ശാസന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ആയിരിക്കണമെന്നില്ല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സംഭാഷണത്തിന്റെ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പാതയാണ്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ഇഷ്ടപ്പെടുന്നത്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നമ്മോടൊപ്പം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നിശബ്ദമായി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ഇരുന്ന്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സംസാരിക്കാൻ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ആഗ്രഹിക്കുന്നു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... "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വാതിൽക്കൽ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മുട്ടുന്നു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ആരെങ്കിലും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ശബ്ദം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കേട്ടു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വാതിൽ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തുറന്നാൽ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അടുക്കൽ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അവനോടും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എന്നോടും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കൂടെ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അത്താഴം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കഴിക്കും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.." (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3:20).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13738" y="3062856"/>
            <a:ext cx="7458273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പരിഹരിക്കാൻ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യേശുവിന്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തന്റേതായ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രീതികളുണ്ട്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സ്നേഹിക്കുന്നവരെയെല്ലാം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ശാസിക്കുകയും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ശിക്ഷിക്കുകയും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";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കൂട്ടിച്ചേർക്കുന്നു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മാനസാന്തരപ്പെടുക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3:19)</a:t>
            </a:r>
            <a:r>
              <a:rPr lang="en-US" altLang="en-U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-19664"/>
            <a:ext cx="12192000" cy="768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1000" noProof="0" dirty="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തൃപ്തിപ്പെടുത്തൽ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38250" y="589926"/>
            <a:ext cx="9715500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ജയിക്കുന്നവന്നു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എന്നോടുകൂടെ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സിംഹാസനത്തിൽ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ഇരിപ്പാൻ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വരം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നല്കും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ഞാനും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ജയിച്ചു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പിതാവിനോടുകൂടെ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സിംഹാസനത്തിൽ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ഇരുന്നതുപോലെ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വെളിപ്പാട് </a:t>
            </a:r>
            <a:r>
              <a:rPr lang="en-GB" sz="1400" b="1" noProof="0" dirty="0">
                <a:solidFill>
                  <a:srgbClr val="652F00"/>
                </a:solidFill>
                <a:latin typeface="Gayathri Thin" panose="00000403000000000000" charset="0"/>
                <a:cs typeface="Gayathri Thin" panose="00000403000000000000" charset="0"/>
              </a:rPr>
              <a:t> 3:21)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4326" y="1322188"/>
            <a:ext cx="80529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വഴി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എളുപ്പമല്ലെന്ന്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യേശുവിനറിയാം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സ്വർണ്ണം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മേലങ്കി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നേത്രലേപനം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എന്നിവ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വാങ്ങാനുള്ള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ശ്രമങ്ങൾ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അവനറിയാം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മന്ദതയെ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മറികടക്കാനും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തുറക്കാനും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അവനുമായി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ബന്ധപ്പെടാനുമുള്ള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പോരാട്ടങ്ങൾ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അവനറിയാം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അതുകൊണ്ടാണ്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പറയുന്നത്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ജയിച്ചതുപോലെ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നിങ്ങൾക്കും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ജയിക്കാൻ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3:21).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/>
          <p:cNvSpPr txBox="1"/>
          <p:nvPr/>
        </p:nvSpPr>
        <p:spPr>
          <a:xfrm>
            <a:off x="314325" y="2895892"/>
            <a:ext cx="8052926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ആദ്യപടി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സ്വീകരിക്കില്ലെന്ന്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അവനറിയാം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മുൻകൈയെടുത്തിട്ടുണ്ട്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826479" y="4119714"/>
            <a:ext cx="4257367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ദിവ്യ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സ്വഭാവത്തിന്റെ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അർഹതയില്ലാത്ത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താക്കോൽ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സ്നേഹമാണ്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: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നിത്യസ്നേഹം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കൊണ്ട്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നിന്നെ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സ്നേഹിച്ചിരിക്കുന്നു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യിരെമ്യാവ്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31:3).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നമ്മളുമായി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പുലർത്താൻ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എനിക്ക്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അവനുമായി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ബന്ധം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പുലർത്തണോ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സ്നേഹിച്ചതുപോലെ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ഹൃദയം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അവനോട്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തുറന്ന്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സ്നേഹിക്കുമോ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013145"/>
            <a:ext cx="9567512" cy="39382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US" altLang="en-US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യാഥാർത്ഥ്യ പരിശോധന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" y="5446097"/>
            <a:ext cx="821997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" altLang="en-US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15:1-11)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1175</Words>
  <Application>Microsoft Office PowerPoint</Application>
  <PresentationFormat>Panorámica</PresentationFormat>
  <Paragraphs>71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 Display</vt:lpstr>
      <vt:lpstr>Gayathri Thin</vt:lpstr>
      <vt:lpstr>Aptos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2026-02-21T18:00:00Z</dcterms:created>
  <dcterms:modified xsi:type="dcterms:W3CDTF">2026-03-31T05:54:34Z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7BC9781F40F04845916E3A023655E978_13</vt:lpwstr>
  </property>
  <property fmtid="{D5CDD505-2E9C-101B-9397-08002B2CF9AE}" pid="3" name="KSOProductBuildVer">
    <vt:lpwstr>1033-12.2.0.23196</vt:lpwstr>
  </property>
</Properties>
</file>