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70" r:id="rId3"/>
    <p:sldId id="275" r:id="rId4"/>
    <p:sldId id="271" r:id="rId5"/>
    <p:sldId id="258" r:id="rId6"/>
    <p:sldId id="259" r:id="rId7"/>
    <p:sldId id="260" r:id="rId8"/>
    <p:sldId id="272" r:id="rId9"/>
    <p:sldId id="274" r:id="rId10"/>
    <p:sldId id="264" r:id="rId11"/>
  </p:sldIdLst>
  <p:sldSz cx="12192000" cy="6858000"/>
  <p:notesSz cx="6858000" cy="9144000"/>
  <p:embeddedFontLst>
    <p:embeddedFont>
      <p:font typeface="Gayathri Thin" panose="020B0604020202020204" charset="0"/>
      <p:regular r:id="rId13"/>
      <p:bold r:id="rId14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5D"/>
    <a:srgbClr val="888039"/>
    <a:srgbClr val="D5FFB9"/>
    <a:srgbClr val="C8FFA2"/>
    <a:srgbClr val="A7E68D"/>
    <a:srgbClr val="CD3B46"/>
    <a:srgbClr val="FF3399"/>
    <a:srgbClr val="D00068"/>
    <a:srgbClr val="B46431"/>
    <a:srgbClr val="501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143289-4608-442E-83B9-BD6FFEAD1AA2}" type="doc">
      <dgm:prSet loTypeId="urn:microsoft.com/office/officeart/2008/layout/VerticalCurvedList#1" loCatId="list" qsTypeId="urn:microsoft.com/office/officeart/2005/8/quickstyle/3d3#2" qsCatId="3D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265D1017-766B-48FC-892F-23A58AC80783}">
      <dgm:prSet custT="1"/>
      <dgm:spPr>
        <a:solidFill>
          <a:schemeClr val="accent3">
            <a:lumMod val="20000"/>
            <a:lumOff val="80000"/>
          </a:schemeClr>
        </a:solidFill>
      </dgm:spPr>
      <dgm:t>
        <a:bodyPr lIns="360000"/>
        <a:lstStyle/>
        <a:p>
          <a:r>
            <a:rPr lang="ml-IN" sz="2000" b="1" dirty="0">
              <a:solidFill>
                <a:schemeClr val="tx1"/>
              </a:solidFill>
              <a:latin typeface="Gayathri Thin" panose="00000403000000000000" pitchFamily="2" charset="0"/>
              <a:cs typeface="Gayathri Thin" panose="00000403000000000000" pitchFamily="2" charset="0"/>
            </a:rPr>
            <a:t>ബൈബിളിൻറെ ശത്രു</a:t>
          </a:r>
          <a:endParaRPr lang="en-IN" sz="2000" b="1" dirty="0">
            <a:solidFill>
              <a:schemeClr val="tx1"/>
            </a:solidFill>
            <a:latin typeface="Gayathri Thin" panose="00000403000000000000" pitchFamily="2" charset="0"/>
            <a:cs typeface="Gayathri Thin" panose="00000403000000000000" pitchFamily="2" charset="0"/>
          </a:endParaRPr>
        </a:p>
      </dgm:t>
    </dgm:pt>
    <dgm:pt modelId="{42E60EA5-9A40-488D-B06F-77E7555B0F16}" type="parTrans" cxnId="{DB96C997-4965-46BA-BAC9-71C4BC6E7CD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E90B7CE-9ACE-47FB-B57B-3508005CC308}" type="sibTrans" cxnId="{DB96C997-4965-46BA-BAC9-71C4BC6E7CD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ABA58F3-DD2B-4754-84BC-C88287FB88C5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360000"/>
        <a:lstStyle/>
        <a:p>
          <a:r>
            <a:rPr lang="ml-IN" sz="2000" b="1" dirty="0">
              <a:solidFill>
                <a:schemeClr val="tx1"/>
              </a:solidFill>
              <a:latin typeface="Gayathri Thin" panose="00000403000000000000" pitchFamily="2" charset="0"/>
              <a:cs typeface="Gayathri Thin" panose="00000403000000000000" pitchFamily="2" charset="0"/>
            </a:rPr>
            <a:t>ബൈബിൾ വായിക്കാനുള്ള ശരിയായതും തെറ്റുമായ വഴികൾ</a:t>
          </a:r>
          <a:endParaRPr lang="en-IN" sz="2000" b="1" dirty="0">
            <a:solidFill>
              <a:schemeClr val="tx1"/>
            </a:solidFill>
            <a:latin typeface="Gayathri Thin" panose="00000403000000000000" pitchFamily="2" charset="0"/>
            <a:cs typeface="Gayathri Thin" panose="00000403000000000000" pitchFamily="2" charset="0"/>
          </a:endParaRPr>
        </a:p>
      </dgm:t>
    </dgm:pt>
    <dgm:pt modelId="{EDD12431-ED07-4BF3-9D16-3BD98D3E7E7F}" type="parTrans" cxnId="{BCA726CA-9EEA-4F50-A0FE-764EF82A7E7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45FE6BB-D91C-4D0A-947E-CDB3D3F58820}" type="sibTrans" cxnId="{BCA726CA-9EEA-4F50-A0FE-764EF82A7E7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94DCE7F-BD8C-4F1D-A46E-FACA54AC082A}">
      <dgm:prSet custT="1"/>
      <dgm:spPr>
        <a:solidFill>
          <a:schemeClr val="accent6">
            <a:lumMod val="20000"/>
            <a:lumOff val="80000"/>
          </a:schemeClr>
        </a:solidFill>
      </dgm:spPr>
      <dgm:t>
        <a:bodyPr lIns="360000"/>
        <a:lstStyle/>
        <a:p>
          <a:r>
            <a:rPr lang="ml-IN" sz="2000" b="1" dirty="0">
              <a:solidFill>
                <a:schemeClr val="tx1"/>
              </a:solidFill>
              <a:latin typeface="Gayathri Thin" panose="00000403000000000000" pitchFamily="2" charset="0"/>
              <a:cs typeface="Gayathri Thin" panose="00000403000000000000" pitchFamily="2" charset="0"/>
            </a:rPr>
            <a:t>ബൈബിൾ എന്താണ്?</a:t>
          </a:r>
          <a:endParaRPr lang="en-IN" sz="2000" b="1" dirty="0">
            <a:solidFill>
              <a:schemeClr val="tx1"/>
            </a:solidFill>
            <a:latin typeface="Gayathri Thin" panose="00000403000000000000" pitchFamily="2" charset="0"/>
            <a:cs typeface="Gayathri Thin" panose="00000403000000000000" pitchFamily="2" charset="0"/>
          </a:endParaRPr>
        </a:p>
      </dgm:t>
    </dgm:pt>
    <dgm:pt modelId="{C55A335D-0DA8-4281-B83B-9B2BF967C317}" type="parTrans" cxnId="{E50F3771-3271-408F-8524-AED79C54661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2C051A-207A-41D2-B89E-1545BA910C14}" type="sibTrans" cxnId="{E50F3771-3271-408F-8524-AED79C54661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5E80930-2069-48A4-BD58-EFE0A5BFD249}">
      <dgm:prSet custT="1"/>
      <dgm:spPr>
        <a:solidFill>
          <a:schemeClr val="accent5">
            <a:lumMod val="20000"/>
            <a:lumOff val="80000"/>
          </a:schemeClr>
        </a:solidFill>
      </dgm:spPr>
      <dgm:t>
        <a:bodyPr lIns="360000"/>
        <a:lstStyle/>
        <a:p>
          <a:r>
            <a:rPr lang="ml-IN" sz="2000" b="1" dirty="0">
              <a:solidFill>
                <a:schemeClr val="tx1"/>
              </a:solidFill>
              <a:latin typeface="Gayathri Thin" panose="00000403000000000000" pitchFamily="2" charset="0"/>
              <a:cs typeface="Gayathri Thin" panose="00000403000000000000" pitchFamily="2" charset="0"/>
            </a:rPr>
            <a:t>ബൈബിൾ വായിക്കുന്നതിന്റെ ഗുണപരമായ ഫലങ്ങൾ</a:t>
          </a:r>
          <a:endParaRPr lang="en-IN" sz="2000" b="1" dirty="0">
            <a:solidFill>
              <a:schemeClr val="tx1"/>
            </a:solidFill>
            <a:latin typeface="Gayathri Thin" panose="00000403000000000000" pitchFamily="2" charset="0"/>
            <a:cs typeface="Gayathri Thin" panose="00000403000000000000" pitchFamily="2" charset="0"/>
          </a:endParaRPr>
        </a:p>
      </dgm:t>
    </dgm:pt>
    <dgm:pt modelId="{CFBC8FFD-0BB0-4404-BC56-EE08EDD1F962}" type="parTrans" cxnId="{7495450A-59BA-4D54-96F9-B21574B999B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1B5E1BF-6864-444B-86CB-16E08E15CFDF}" type="sibTrans" cxnId="{7495450A-59BA-4D54-96F9-B21574B999B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466CEF4-B45F-43B0-98F8-5FA09E193C01}">
      <dgm:prSet custT="1"/>
      <dgm:spPr>
        <a:solidFill>
          <a:srgbClr val="CCFFCC"/>
        </a:solidFill>
      </dgm:spPr>
      <dgm:t>
        <a:bodyPr lIns="360000"/>
        <a:lstStyle/>
        <a:p>
          <a:r>
            <a:rPr lang="ml-IN" sz="2000" b="1" dirty="0">
              <a:solidFill>
                <a:schemeClr val="tx1"/>
              </a:solidFill>
              <a:latin typeface="Gayathri Thin" panose="00000403000000000000" pitchFamily="2" charset="0"/>
              <a:cs typeface="Gayathri Thin" panose="00000403000000000000" pitchFamily="2" charset="0"/>
            </a:rPr>
            <a:t>ബൈബിളിന്റെ സുഹൃത്തുക്കൾ</a:t>
          </a:r>
          <a:endParaRPr lang="en-IN" sz="2000" b="1" dirty="0">
            <a:solidFill>
              <a:schemeClr val="tx1"/>
            </a:solidFill>
            <a:latin typeface="Gayathri Thin" panose="00000403000000000000" pitchFamily="2" charset="0"/>
            <a:cs typeface="Gayathri Thin" panose="00000403000000000000" pitchFamily="2" charset="0"/>
          </a:endParaRPr>
        </a:p>
      </dgm:t>
    </dgm:pt>
    <dgm:pt modelId="{2BC92755-6FCA-45D2-A4C1-9A4CCB9FB234}" type="parTrans" cxnId="{E1154EA2-7358-4200-80C5-880EE99E9F8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BBA1A98-4068-456E-9733-6F5939A10CE8}" type="sibTrans" cxnId="{E1154EA2-7358-4200-80C5-880EE99E9F8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FB4A0DD-6C19-4B78-844E-E492048A9427}" type="pres">
      <dgm:prSet presAssocID="{93143289-4608-442E-83B9-BD6FFEAD1AA2}" presName="Name0" presStyleCnt="0">
        <dgm:presLayoutVars>
          <dgm:chMax val="7"/>
          <dgm:chPref val="7"/>
          <dgm:dir/>
        </dgm:presLayoutVars>
      </dgm:prSet>
      <dgm:spPr/>
    </dgm:pt>
    <dgm:pt modelId="{3BEC0374-E47D-4D32-95E6-36090906F844}" type="pres">
      <dgm:prSet presAssocID="{93143289-4608-442E-83B9-BD6FFEAD1AA2}" presName="Name1" presStyleCnt="0"/>
      <dgm:spPr/>
    </dgm:pt>
    <dgm:pt modelId="{D9F6CE7C-94A7-466E-B56E-4C961E5E1835}" type="pres">
      <dgm:prSet presAssocID="{93143289-4608-442E-83B9-BD6FFEAD1AA2}" presName="cycle" presStyleCnt="0"/>
      <dgm:spPr/>
    </dgm:pt>
    <dgm:pt modelId="{A8306534-B062-491F-9B24-46AD81899AFA}" type="pres">
      <dgm:prSet presAssocID="{93143289-4608-442E-83B9-BD6FFEAD1AA2}" presName="srcNode" presStyleLbl="node1" presStyleIdx="0" presStyleCnt="5"/>
      <dgm:spPr/>
    </dgm:pt>
    <dgm:pt modelId="{0883BAA4-B7B1-42E8-8BDA-A7AF965CC56F}" type="pres">
      <dgm:prSet presAssocID="{93143289-4608-442E-83B9-BD6FFEAD1AA2}" presName="conn" presStyleLbl="parChTrans1D2" presStyleIdx="0" presStyleCnt="1" custScaleX="158571" custScaleY="65290" custLinFactNeighborX="5830"/>
      <dgm:spPr/>
    </dgm:pt>
    <dgm:pt modelId="{0DA4924F-4AC6-4888-B849-3B371212D038}" type="pres">
      <dgm:prSet presAssocID="{93143289-4608-442E-83B9-BD6FFEAD1AA2}" presName="extraNode" presStyleLbl="node1" presStyleIdx="0" presStyleCnt="5"/>
      <dgm:spPr/>
    </dgm:pt>
    <dgm:pt modelId="{EB1036B1-CF16-4370-828C-56F96E3FE942}" type="pres">
      <dgm:prSet presAssocID="{93143289-4608-442E-83B9-BD6FFEAD1AA2}" presName="dstNode" presStyleLbl="node1" presStyleIdx="0" presStyleCnt="5"/>
      <dgm:spPr/>
    </dgm:pt>
    <dgm:pt modelId="{53126F07-6A32-4A1F-AEA6-80B671203E3C}" type="pres">
      <dgm:prSet presAssocID="{265D1017-766B-48FC-892F-23A58AC80783}" presName="text_1" presStyleLbl="node1" presStyleIdx="0" presStyleCnt="5" custScaleX="98935" custLinFactNeighborX="9710">
        <dgm:presLayoutVars>
          <dgm:bulletEnabled val="1"/>
        </dgm:presLayoutVars>
      </dgm:prSet>
      <dgm:spPr/>
    </dgm:pt>
    <dgm:pt modelId="{58E61DDE-4624-4287-B478-123713DC3E95}" type="pres">
      <dgm:prSet presAssocID="{265D1017-766B-48FC-892F-23A58AC80783}" presName="accent_1" presStyleCnt="0"/>
      <dgm:spPr/>
    </dgm:pt>
    <dgm:pt modelId="{8A4485F0-5830-409E-BD89-B4EC82E10F29}" type="pres">
      <dgm:prSet presAssocID="{265D1017-766B-48FC-892F-23A58AC80783}" presName="accentRepeatNode" presStyleLbl="solidFgAcc1" presStyleIdx="0" presStyleCnt="5"/>
      <dgm:spPr>
        <a:solidFill>
          <a:schemeClr val="accent3"/>
        </a:solidFill>
      </dgm:spPr>
    </dgm:pt>
    <dgm:pt modelId="{6982799C-B51F-49CE-9D77-C3372A051F25}" type="pres">
      <dgm:prSet presAssocID="{1ABA58F3-DD2B-4754-84BC-C88287FB88C5}" presName="text_2" presStyleLbl="node1" presStyleIdx="1" presStyleCnt="5" custScaleX="88403" custLinFactNeighborX="6476">
        <dgm:presLayoutVars>
          <dgm:bulletEnabled val="1"/>
        </dgm:presLayoutVars>
      </dgm:prSet>
      <dgm:spPr/>
    </dgm:pt>
    <dgm:pt modelId="{20368D86-B53C-4EE6-85C1-1A1A4844C2E9}" type="pres">
      <dgm:prSet presAssocID="{1ABA58F3-DD2B-4754-84BC-C88287FB88C5}" presName="accent_2" presStyleCnt="0"/>
      <dgm:spPr/>
    </dgm:pt>
    <dgm:pt modelId="{A0DB3F8B-7E73-4163-A969-64745ECA4B7F}" type="pres">
      <dgm:prSet presAssocID="{1ABA58F3-DD2B-4754-84BC-C88287FB88C5}" presName="accentRepeatNode" presStyleLbl="solidFgAcc1" presStyleIdx="1" presStyleCnt="5" custLinFactX="79715" custLinFactNeighborX="100000"/>
      <dgm:spPr>
        <a:solidFill>
          <a:schemeClr val="accent2"/>
        </a:solidFill>
      </dgm:spPr>
    </dgm:pt>
    <dgm:pt modelId="{14EB2D60-9376-4AD6-AAE2-2ED52B6F455B}" type="pres">
      <dgm:prSet presAssocID="{494DCE7F-BD8C-4F1D-A46E-FACA54AC082A}" presName="text_3" presStyleLbl="node1" presStyleIdx="2" presStyleCnt="5" custScaleX="82211" custLinFactNeighborX="21666">
        <dgm:presLayoutVars>
          <dgm:bulletEnabled val="1"/>
        </dgm:presLayoutVars>
      </dgm:prSet>
      <dgm:spPr/>
    </dgm:pt>
    <dgm:pt modelId="{B899BE5A-F874-49FD-9CD9-99FF3C0BB9AB}" type="pres">
      <dgm:prSet presAssocID="{494DCE7F-BD8C-4F1D-A46E-FACA54AC082A}" presName="accent_3" presStyleCnt="0"/>
      <dgm:spPr/>
    </dgm:pt>
    <dgm:pt modelId="{56BD2A48-F842-40CF-B491-A2E0608AEDBC}" type="pres">
      <dgm:prSet presAssocID="{494DCE7F-BD8C-4F1D-A46E-FACA54AC082A}" presName="accentRepeatNode" presStyleLbl="solidFgAcc1" presStyleIdx="2" presStyleCnt="5" custLinFactX="100000" custLinFactNeighborX="194734"/>
      <dgm:spPr>
        <a:solidFill>
          <a:schemeClr val="accent6"/>
        </a:solidFill>
      </dgm:spPr>
    </dgm:pt>
    <dgm:pt modelId="{EBCD6BA2-74C3-4ED5-A04C-5CDE89333083}" type="pres">
      <dgm:prSet presAssocID="{05E80930-2069-48A4-BD58-EFE0A5BFD249}" presName="text_4" presStyleLbl="node1" presStyleIdx="3" presStyleCnt="5" custScaleX="88403" custLinFactNeighborX="13381">
        <dgm:presLayoutVars>
          <dgm:bulletEnabled val="1"/>
        </dgm:presLayoutVars>
      </dgm:prSet>
      <dgm:spPr/>
    </dgm:pt>
    <dgm:pt modelId="{DB684A5A-F9FA-4FCD-82A2-427AD3F8DED6}" type="pres">
      <dgm:prSet presAssocID="{05E80930-2069-48A4-BD58-EFE0A5BFD249}" presName="accent_4" presStyleCnt="0"/>
      <dgm:spPr/>
    </dgm:pt>
    <dgm:pt modelId="{628893F9-1BC5-464F-A67C-BCDBB454FBA9}" type="pres">
      <dgm:prSet presAssocID="{05E80930-2069-48A4-BD58-EFE0A5BFD249}" presName="accentRepeatNode" presStyleLbl="solidFgAcc1" presStyleIdx="3" presStyleCnt="5" custLinFactX="84508" custLinFactNeighborX="100000"/>
      <dgm:spPr>
        <a:solidFill>
          <a:schemeClr val="accent5"/>
        </a:solidFill>
      </dgm:spPr>
    </dgm:pt>
    <dgm:pt modelId="{3BD9607E-5CFC-490B-BE06-CC86B95F1C7B}" type="pres">
      <dgm:prSet presAssocID="{5466CEF4-B45F-43B0-98F8-5FA09E193C01}" presName="text_5" presStyleLbl="node1" presStyleIdx="4" presStyleCnt="5" custScaleX="98935" custLinFactNeighborX="2882">
        <dgm:presLayoutVars>
          <dgm:bulletEnabled val="1"/>
        </dgm:presLayoutVars>
      </dgm:prSet>
      <dgm:spPr/>
    </dgm:pt>
    <dgm:pt modelId="{B0FAA4BA-2435-4696-BA1F-4317271648E5}" type="pres">
      <dgm:prSet presAssocID="{5466CEF4-B45F-43B0-98F8-5FA09E193C01}" presName="accent_5" presStyleCnt="0"/>
      <dgm:spPr/>
    </dgm:pt>
    <dgm:pt modelId="{6ED91C5A-688A-48BD-9DB4-A583E2DC6A26}" type="pres">
      <dgm:prSet presAssocID="{5466CEF4-B45F-43B0-98F8-5FA09E193C01}" presName="accentRepeatNode" presStyleLbl="solidFgAcc1" presStyleIdx="4" presStyleCnt="5"/>
      <dgm:spPr>
        <a:solidFill>
          <a:srgbClr val="00A800"/>
        </a:solidFill>
      </dgm:spPr>
    </dgm:pt>
  </dgm:ptLst>
  <dgm:cxnLst>
    <dgm:cxn modelId="{7495450A-59BA-4D54-96F9-B21574B999B9}" srcId="{93143289-4608-442E-83B9-BD6FFEAD1AA2}" destId="{05E80930-2069-48A4-BD58-EFE0A5BFD249}" srcOrd="3" destOrd="0" parTransId="{CFBC8FFD-0BB0-4404-BC56-EE08EDD1F962}" sibTransId="{51B5E1BF-6864-444B-86CB-16E08E15CFDF}"/>
    <dgm:cxn modelId="{8915985D-D1C5-4F5B-8689-B26186AEDFD4}" type="presOf" srcId="{494DCE7F-BD8C-4F1D-A46E-FACA54AC082A}" destId="{14EB2D60-9376-4AD6-AAE2-2ED52B6F455B}" srcOrd="0" destOrd="0" presId="urn:microsoft.com/office/officeart/2008/layout/VerticalCurvedList#1"/>
    <dgm:cxn modelId="{5A9BD761-1B49-4733-91A2-A870018F8497}" type="presOf" srcId="{7E90B7CE-9ACE-47FB-B57B-3508005CC308}" destId="{0883BAA4-B7B1-42E8-8BDA-A7AF965CC56F}" srcOrd="0" destOrd="0" presId="urn:microsoft.com/office/officeart/2008/layout/VerticalCurvedList#1"/>
    <dgm:cxn modelId="{E50F3771-3271-408F-8524-AED79C546619}" srcId="{93143289-4608-442E-83B9-BD6FFEAD1AA2}" destId="{494DCE7F-BD8C-4F1D-A46E-FACA54AC082A}" srcOrd="2" destOrd="0" parTransId="{C55A335D-0DA8-4281-B83B-9B2BF967C317}" sibTransId="{532C051A-207A-41D2-B89E-1545BA910C14}"/>
    <dgm:cxn modelId="{DB96C997-4965-46BA-BAC9-71C4BC6E7CDE}" srcId="{93143289-4608-442E-83B9-BD6FFEAD1AA2}" destId="{265D1017-766B-48FC-892F-23A58AC80783}" srcOrd="0" destOrd="0" parTransId="{42E60EA5-9A40-488D-B06F-77E7555B0F16}" sibTransId="{7E90B7CE-9ACE-47FB-B57B-3508005CC308}"/>
    <dgm:cxn modelId="{E1154EA2-7358-4200-80C5-880EE99E9F8B}" srcId="{93143289-4608-442E-83B9-BD6FFEAD1AA2}" destId="{5466CEF4-B45F-43B0-98F8-5FA09E193C01}" srcOrd="4" destOrd="0" parTransId="{2BC92755-6FCA-45D2-A4C1-9A4CCB9FB234}" sibTransId="{8BBA1A98-4068-456E-9733-6F5939A10CE8}"/>
    <dgm:cxn modelId="{847271A9-AA03-410C-8677-3D0D34BC4E84}" type="presOf" srcId="{93143289-4608-442E-83B9-BD6FFEAD1AA2}" destId="{FFB4A0DD-6C19-4B78-844E-E492048A9427}" srcOrd="0" destOrd="0" presId="urn:microsoft.com/office/officeart/2008/layout/VerticalCurvedList#1"/>
    <dgm:cxn modelId="{002CF8BA-C63C-4725-A551-9C9A1BAA912E}" type="presOf" srcId="{1ABA58F3-DD2B-4754-84BC-C88287FB88C5}" destId="{6982799C-B51F-49CE-9D77-C3372A051F25}" srcOrd="0" destOrd="0" presId="urn:microsoft.com/office/officeart/2008/layout/VerticalCurvedList#1"/>
    <dgm:cxn modelId="{2D371FBE-B603-4E6D-86B3-CD24D35E5DAA}" type="presOf" srcId="{5466CEF4-B45F-43B0-98F8-5FA09E193C01}" destId="{3BD9607E-5CFC-490B-BE06-CC86B95F1C7B}" srcOrd="0" destOrd="0" presId="urn:microsoft.com/office/officeart/2008/layout/VerticalCurvedList#1"/>
    <dgm:cxn modelId="{BCA726CA-9EEA-4F50-A0FE-764EF82A7E70}" srcId="{93143289-4608-442E-83B9-BD6FFEAD1AA2}" destId="{1ABA58F3-DD2B-4754-84BC-C88287FB88C5}" srcOrd="1" destOrd="0" parTransId="{EDD12431-ED07-4BF3-9D16-3BD98D3E7E7F}" sibTransId="{545FE6BB-D91C-4D0A-947E-CDB3D3F58820}"/>
    <dgm:cxn modelId="{0B626ECA-2F70-4E05-87CB-749059E4E399}" type="presOf" srcId="{265D1017-766B-48FC-892F-23A58AC80783}" destId="{53126F07-6A32-4A1F-AEA6-80B671203E3C}" srcOrd="0" destOrd="0" presId="urn:microsoft.com/office/officeart/2008/layout/VerticalCurvedList#1"/>
    <dgm:cxn modelId="{9F4E9FDA-73B7-4C86-8822-5697144C872B}" type="presOf" srcId="{05E80930-2069-48A4-BD58-EFE0A5BFD249}" destId="{EBCD6BA2-74C3-4ED5-A04C-5CDE89333083}" srcOrd="0" destOrd="0" presId="urn:microsoft.com/office/officeart/2008/layout/VerticalCurvedList#1"/>
    <dgm:cxn modelId="{AE87D9CE-971D-4D99-BC28-8AEAAB5E43FA}" type="presParOf" srcId="{FFB4A0DD-6C19-4B78-844E-E492048A9427}" destId="{3BEC0374-E47D-4D32-95E6-36090906F844}" srcOrd="0" destOrd="0" presId="urn:microsoft.com/office/officeart/2008/layout/VerticalCurvedList#1"/>
    <dgm:cxn modelId="{9A96866D-BABF-4CB7-8D92-4578755BE9D5}" type="presParOf" srcId="{3BEC0374-E47D-4D32-95E6-36090906F844}" destId="{D9F6CE7C-94A7-466E-B56E-4C961E5E1835}" srcOrd="0" destOrd="0" presId="urn:microsoft.com/office/officeart/2008/layout/VerticalCurvedList#1"/>
    <dgm:cxn modelId="{2B3184C2-6B12-4C4B-AC08-3A40F9DAEA07}" type="presParOf" srcId="{D9F6CE7C-94A7-466E-B56E-4C961E5E1835}" destId="{A8306534-B062-491F-9B24-46AD81899AFA}" srcOrd="0" destOrd="0" presId="urn:microsoft.com/office/officeart/2008/layout/VerticalCurvedList#1"/>
    <dgm:cxn modelId="{82A3E858-BD0D-485C-A83D-0B49E07363CE}" type="presParOf" srcId="{D9F6CE7C-94A7-466E-B56E-4C961E5E1835}" destId="{0883BAA4-B7B1-42E8-8BDA-A7AF965CC56F}" srcOrd="1" destOrd="0" presId="urn:microsoft.com/office/officeart/2008/layout/VerticalCurvedList#1"/>
    <dgm:cxn modelId="{36FA00D1-9528-4841-9753-FC9F3AB8FDA7}" type="presParOf" srcId="{D9F6CE7C-94A7-466E-B56E-4C961E5E1835}" destId="{0DA4924F-4AC6-4888-B849-3B371212D038}" srcOrd="2" destOrd="0" presId="urn:microsoft.com/office/officeart/2008/layout/VerticalCurvedList#1"/>
    <dgm:cxn modelId="{4A16E6D0-508F-4297-AF0B-C5488BF9FA08}" type="presParOf" srcId="{D9F6CE7C-94A7-466E-B56E-4C961E5E1835}" destId="{EB1036B1-CF16-4370-828C-56F96E3FE942}" srcOrd="3" destOrd="0" presId="urn:microsoft.com/office/officeart/2008/layout/VerticalCurvedList#1"/>
    <dgm:cxn modelId="{367A50C9-90BF-4AF0-B5D1-72A5301EC6AC}" type="presParOf" srcId="{3BEC0374-E47D-4D32-95E6-36090906F844}" destId="{53126F07-6A32-4A1F-AEA6-80B671203E3C}" srcOrd="1" destOrd="0" presId="urn:microsoft.com/office/officeart/2008/layout/VerticalCurvedList#1"/>
    <dgm:cxn modelId="{EB3DF6D7-F456-4498-B75B-F77FE85AE058}" type="presParOf" srcId="{3BEC0374-E47D-4D32-95E6-36090906F844}" destId="{58E61DDE-4624-4287-B478-123713DC3E95}" srcOrd="2" destOrd="0" presId="urn:microsoft.com/office/officeart/2008/layout/VerticalCurvedList#1"/>
    <dgm:cxn modelId="{21B870FA-2787-400A-9AE2-E7C163A4A890}" type="presParOf" srcId="{58E61DDE-4624-4287-B478-123713DC3E95}" destId="{8A4485F0-5830-409E-BD89-B4EC82E10F29}" srcOrd="0" destOrd="0" presId="urn:microsoft.com/office/officeart/2008/layout/VerticalCurvedList#1"/>
    <dgm:cxn modelId="{C86D1096-2F86-4745-9106-04F80F9521F5}" type="presParOf" srcId="{3BEC0374-E47D-4D32-95E6-36090906F844}" destId="{6982799C-B51F-49CE-9D77-C3372A051F25}" srcOrd="3" destOrd="0" presId="urn:microsoft.com/office/officeart/2008/layout/VerticalCurvedList#1"/>
    <dgm:cxn modelId="{191F80E0-BCCC-4000-9144-383A152BF74A}" type="presParOf" srcId="{3BEC0374-E47D-4D32-95E6-36090906F844}" destId="{20368D86-B53C-4EE6-85C1-1A1A4844C2E9}" srcOrd="4" destOrd="0" presId="urn:microsoft.com/office/officeart/2008/layout/VerticalCurvedList#1"/>
    <dgm:cxn modelId="{6B964BF6-8209-437B-B656-F80D6E0D395D}" type="presParOf" srcId="{20368D86-B53C-4EE6-85C1-1A1A4844C2E9}" destId="{A0DB3F8B-7E73-4163-A969-64745ECA4B7F}" srcOrd="0" destOrd="0" presId="urn:microsoft.com/office/officeart/2008/layout/VerticalCurvedList#1"/>
    <dgm:cxn modelId="{E8B89EFB-51D7-4654-9264-739DB427D923}" type="presParOf" srcId="{3BEC0374-E47D-4D32-95E6-36090906F844}" destId="{14EB2D60-9376-4AD6-AAE2-2ED52B6F455B}" srcOrd="5" destOrd="0" presId="urn:microsoft.com/office/officeart/2008/layout/VerticalCurvedList#1"/>
    <dgm:cxn modelId="{BC8A3E05-1D3E-48F9-B39E-F88F8D7C0A9A}" type="presParOf" srcId="{3BEC0374-E47D-4D32-95E6-36090906F844}" destId="{B899BE5A-F874-49FD-9CD9-99FF3C0BB9AB}" srcOrd="6" destOrd="0" presId="urn:microsoft.com/office/officeart/2008/layout/VerticalCurvedList#1"/>
    <dgm:cxn modelId="{6361BAB7-4A1A-4633-B060-133BF89D6D06}" type="presParOf" srcId="{B899BE5A-F874-49FD-9CD9-99FF3C0BB9AB}" destId="{56BD2A48-F842-40CF-B491-A2E0608AEDBC}" srcOrd="0" destOrd="0" presId="urn:microsoft.com/office/officeart/2008/layout/VerticalCurvedList#1"/>
    <dgm:cxn modelId="{6AFF051B-A05A-47D6-A950-EFBAD87785B7}" type="presParOf" srcId="{3BEC0374-E47D-4D32-95E6-36090906F844}" destId="{EBCD6BA2-74C3-4ED5-A04C-5CDE89333083}" srcOrd="7" destOrd="0" presId="urn:microsoft.com/office/officeart/2008/layout/VerticalCurvedList#1"/>
    <dgm:cxn modelId="{6464B292-6E56-41BB-ACC6-5AFF8C6523E4}" type="presParOf" srcId="{3BEC0374-E47D-4D32-95E6-36090906F844}" destId="{DB684A5A-F9FA-4FCD-82A2-427AD3F8DED6}" srcOrd="8" destOrd="0" presId="urn:microsoft.com/office/officeart/2008/layout/VerticalCurvedList#1"/>
    <dgm:cxn modelId="{11CCCE1C-9666-453D-BA46-283C31ECEA8A}" type="presParOf" srcId="{DB684A5A-F9FA-4FCD-82A2-427AD3F8DED6}" destId="{628893F9-1BC5-464F-A67C-BCDBB454FBA9}" srcOrd="0" destOrd="0" presId="urn:microsoft.com/office/officeart/2008/layout/VerticalCurvedList#1"/>
    <dgm:cxn modelId="{93AA5399-381F-490F-B5C4-86EA0AB92F3A}" type="presParOf" srcId="{3BEC0374-E47D-4D32-95E6-36090906F844}" destId="{3BD9607E-5CFC-490B-BE06-CC86B95F1C7B}" srcOrd="9" destOrd="0" presId="urn:microsoft.com/office/officeart/2008/layout/VerticalCurvedList#1"/>
    <dgm:cxn modelId="{CE7BBC4F-4B3F-45A9-82A0-5CBBCDCAA3A7}" type="presParOf" srcId="{3BEC0374-E47D-4D32-95E6-36090906F844}" destId="{B0FAA4BA-2435-4696-BA1F-4317271648E5}" srcOrd="10" destOrd="0" presId="urn:microsoft.com/office/officeart/2008/layout/VerticalCurvedList#1"/>
    <dgm:cxn modelId="{0A675E3F-92A8-4028-BAA9-57308D1EBF8E}" type="presParOf" srcId="{B0FAA4BA-2435-4696-BA1F-4317271648E5}" destId="{6ED91C5A-688A-48BD-9DB4-A583E2DC6A26}" srcOrd="0" destOrd="0" presId="urn:microsoft.com/office/officeart/2008/layout/VerticalCurvedLis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56D1F4-76BA-4FAE-9F70-261F589B4955}" type="doc">
      <dgm:prSet loTypeId="urn:microsoft.com/office/officeart/2005/8/layout/hierarchy3#1" loCatId="relationship" qsTypeId="urn:microsoft.com/office/officeart/2005/8/quickstyle/simple5#2" qsCatId="simple" csTypeId="urn:microsoft.com/office/officeart/2005/8/colors/colorful3#1" csCatId="colorful" phldr="1"/>
      <dgm:spPr/>
      <dgm:t>
        <a:bodyPr/>
        <a:lstStyle/>
        <a:p>
          <a:endParaRPr lang="es-ES"/>
        </a:p>
      </dgm:t>
    </dgm:pt>
    <dgm:pt modelId="{81B38A4C-5BCD-4B0A-9A71-415D9D1A7F71}">
      <dgm:prSet phldrT="[Texto]" phldr="0" custT="1"/>
      <dgm:spPr>
        <a:solidFill>
          <a:schemeClr val="accent3">
            <a:lumMod val="50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200" b="1" dirty="0" err="1">
              <a:latin typeface="Gayathri Thin" panose="00000403000000000000" charset="0"/>
              <a:cs typeface="Gayathri Thin" panose="00000403000000000000" charset="0"/>
              <a:sym typeface="+mn-ea"/>
            </a:rPr>
            <a:t>തെറ്റായ</a:t>
          </a:r>
          <a:r>
            <a:rPr lang="en-US" altLang="en-US" sz="3200" b="1" dirty="0">
              <a:latin typeface="Gayathri Thin" panose="00000403000000000000" charset="0"/>
              <a:cs typeface="Gayathri Thin" panose="00000403000000000000" charset="0"/>
              <a:sym typeface="+mn-ea"/>
            </a:rPr>
            <a:t> </a:t>
          </a:r>
          <a:r>
            <a:rPr lang="" altLang="en-US" sz="3200" b="1" dirty="0">
              <a:latin typeface="Gayathri Thin" panose="00000403000000000000" charset="0"/>
              <a:cs typeface="Gayathri Thin" panose="00000403000000000000" charset="0"/>
            </a:rPr>
            <a:t>വഴി</a:t>
          </a:r>
          <a:r>
            <a:rPr lang="en-US" altLang="en-US" sz="3200" b="1" dirty="0">
              <a:latin typeface="Gayathri Thin" panose="00000403000000000000" charset="0"/>
              <a:cs typeface="Gayathri Thin" panose="00000403000000000000" charset="0"/>
            </a:rPr>
            <a:t> </a:t>
          </a:r>
        </a:p>
      </dgm:t>
    </dgm:pt>
    <dgm:pt modelId="{166C0A6E-1CC5-442C-9CA6-2AF2F7994F71}" type="parTrans" cxnId="{6BE8DD5C-EC59-4095-BD3F-826CBE93E2C8}">
      <dgm:prSet/>
      <dgm:spPr/>
      <dgm:t>
        <a:bodyPr/>
        <a:lstStyle/>
        <a:p>
          <a:endParaRPr lang="es-ES" sz="2000" b="1"/>
        </a:p>
      </dgm:t>
    </dgm:pt>
    <dgm:pt modelId="{905F9840-4D13-4E1F-8B18-0464B27396DD}" type="sibTrans" cxnId="{6BE8DD5C-EC59-4095-BD3F-826CBE93E2C8}">
      <dgm:prSet/>
      <dgm:spPr/>
      <dgm:t>
        <a:bodyPr/>
        <a:lstStyle/>
        <a:p>
          <a:endParaRPr lang="es-ES" sz="2000" b="1"/>
        </a:p>
      </dgm:t>
    </dgm:pt>
    <dgm:pt modelId="{FEDC6C5E-9C82-43B3-8F39-FDF3A08B7C21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നമ്മുടെ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കാഴ്ചപ്പാടുമായി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യോജിക്കുന്ന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എന്തെങ്കിലും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കണ്ടെത്തുക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D5438ACE-8FC8-4927-B92B-C63C3E18A5A5}" type="parTrans" cxnId="{89D4F02E-E006-406B-B71B-5FA710DD20BB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8706B19-7C43-4BD4-BF98-97D3FB77C350}" type="sibTrans" cxnId="{89D4F02E-E006-406B-B71B-5FA710DD20BB}">
      <dgm:prSet/>
      <dgm:spPr/>
      <dgm:t>
        <a:bodyPr/>
        <a:lstStyle/>
        <a:p>
          <a:endParaRPr lang="es-ES" sz="2000" b="1"/>
        </a:p>
      </dgm:t>
    </dgm:pt>
    <dgm:pt modelId="{227A4531-2C29-42B4-AB1D-ED25366DD3E6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600" b="1">
              <a:latin typeface="Gayathri Thin" panose="00000403000000000000" charset="0"/>
              <a:cs typeface="Gayathri Thin" panose="00000403000000000000" charset="0"/>
            </a:rPr>
            <a:t>ഉദ്ദേശ്യമില്ലാതെ</a:t>
          </a:r>
          <a:r>
            <a:rPr lang="en-US" altLang="en-US" sz="1600" b="1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600" b="1">
              <a:latin typeface="Gayathri Thin" panose="00000403000000000000" charset="0"/>
              <a:cs typeface="Gayathri Thin" panose="00000403000000000000" charset="0"/>
            </a:rPr>
            <a:t>ക്രമരഹിതമായി</a:t>
          </a:r>
          <a:r>
            <a:rPr lang="en-US" altLang="en-US" sz="16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latin typeface="Gayathri Thin" panose="00000403000000000000" charset="0"/>
              <a:cs typeface="Gayathri Thin" panose="00000403000000000000" charset="0"/>
            </a:rPr>
            <a:t>പാഠങ്ങൾ</a:t>
          </a:r>
          <a:r>
            <a:rPr lang="en-US" altLang="en-US" sz="16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latin typeface="Gayathri Thin" panose="00000403000000000000" charset="0"/>
              <a:cs typeface="Gayathri Thin" panose="00000403000000000000" charset="0"/>
            </a:rPr>
            <a:t>തിരഞ്ഞെടുക്കുന്നു</a:t>
          </a:r>
        </a:p>
      </dgm:t>
    </dgm:pt>
    <dgm:pt modelId="{9D58244D-544C-4680-B770-62A92993B225}" type="parTrans" cxnId="{0323A939-E0B8-4452-A826-25570A5B21F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9C2244B9-7B77-47CE-A065-F97A03CA66FB}" type="sibTrans" cxnId="{0323A939-E0B8-4452-A826-25570A5B21FE}">
      <dgm:prSet/>
      <dgm:spPr/>
      <dgm:t>
        <a:bodyPr/>
        <a:lstStyle/>
        <a:p>
          <a:endParaRPr lang="es-ES" sz="2000" b="1"/>
        </a:p>
      </dgm:t>
    </dgm:pt>
    <dgm:pt modelId="{83419ED2-F399-4259-9C24-4316FE16AD65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600" b="1">
              <a:latin typeface="Gayathri Thin" panose="00000403000000000000" charset="0"/>
              <a:cs typeface="Gayathri Thin" panose="00000403000000000000" charset="0"/>
            </a:rPr>
            <a:t>നമുക്ക്</a:t>
          </a:r>
          <a:r>
            <a:rPr lang="en-US" altLang="en-US" sz="16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latin typeface="Gayathri Thin" panose="00000403000000000000" charset="0"/>
              <a:cs typeface="Gayathri Thin" panose="00000403000000000000" charset="0"/>
            </a:rPr>
            <a:t>ഇഷ്ടപ്പെട്ട</a:t>
          </a:r>
          <a:r>
            <a:rPr lang="en-US" altLang="en-US" sz="16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latin typeface="Gayathri Thin" panose="00000403000000000000" charset="0"/>
              <a:cs typeface="Gayathri Thin" panose="00000403000000000000" charset="0"/>
            </a:rPr>
            <a:t>ഭാഗങ്ങൾ</a:t>
          </a:r>
          <a:r>
            <a:rPr lang="en-US" altLang="en-US" sz="16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latin typeface="Gayathri Thin" panose="00000403000000000000" charset="0"/>
              <a:cs typeface="Gayathri Thin" panose="00000403000000000000" charset="0"/>
            </a:rPr>
            <a:t>തിരഞ്ഞെടുക്കുക</a:t>
          </a:r>
          <a:r>
            <a:rPr lang="en-US" altLang="en-US" sz="1600" b="1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600" b="1">
              <a:latin typeface="Gayathri Thin" panose="00000403000000000000" charset="0"/>
              <a:cs typeface="Gayathri Thin" panose="00000403000000000000" charset="0"/>
            </a:rPr>
            <a:t>ഇഷ്ടപ്പെടാത്ത</a:t>
          </a:r>
          <a:r>
            <a:rPr lang="en-US" altLang="en-US" sz="16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latin typeface="Gayathri Thin" panose="00000403000000000000" charset="0"/>
              <a:cs typeface="Gayathri Thin" panose="00000403000000000000" charset="0"/>
            </a:rPr>
            <a:t>ഭാഗങ്ങൾ</a:t>
          </a:r>
          <a:r>
            <a:rPr lang="en-US" altLang="en-US" sz="16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latin typeface="Gayathri Thin" panose="00000403000000000000" charset="0"/>
              <a:cs typeface="Gayathri Thin" panose="00000403000000000000" charset="0"/>
            </a:rPr>
            <a:t>നിരസിക്കുക</a:t>
          </a:r>
          <a:r>
            <a:rPr lang="en-US" altLang="en-US" sz="1600" b="1"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7C89FEFD-6E27-4378-9AF6-ECCD6DA9D1FC}" type="parTrans" cxnId="{682ABF6B-61E5-480C-B417-7C918E511D03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068B4882-DC92-419C-85A2-4D91EA3DE607}" type="sibTrans" cxnId="{682ABF6B-61E5-480C-B417-7C918E511D03}">
      <dgm:prSet/>
      <dgm:spPr/>
      <dgm:t>
        <a:bodyPr/>
        <a:lstStyle/>
        <a:p>
          <a:endParaRPr lang="es-ES" sz="2000" b="1"/>
        </a:p>
      </dgm:t>
    </dgm:pt>
    <dgm:pt modelId="{A42D12C6-4545-4F6E-B7AA-1B2414F1FA32}">
      <dgm:prSet phldrT="[Texto]" phldr="0" custT="1"/>
      <dgm:spPr>
        <a:solidFill>
          <a:srgbClr val="008000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200" b="1" dirty="0" err="1">
              <a:latin typeface="Gayathri Thin" panose="00000403000000000000" charset="0"/>
              <a:cs typeface="Gayathri Thin" panose="00000403000000000000" charset="0"/>
              <a:sym typeface="+mn-ea"/>
            </a:rPr>
            <a:t>ശരിയായ</a:t>
          </a:r>
          <a:r>
            <a:rPr lang="en-US" altLang="en-US" sz="3200" b="1" dirty="0">
              <a:latin typeface="Gayathri Thin" panose="00000403000000000000" charset="0"/>
              <a:cs typeface="Gayathri Thin" panose="00000403000000000000" charset="0"/>
              <a:sym typeface="+mn-ea"/>
            </a:rPr>
            <a:t> </a:t>
          </a:r>
          <a:r>
            <a:rPr lang="" altLang="en-US" sz="3200" b="1" dirty="0">
              <a:latin typeface="Gayathri Thin" panose="00000403000000000000" charset="0"/>
              <a:cs typeface="Gayathri Thin" panose="00000403000000000000" charset="0"/>
            </a:rPr>
            <a:t>വഴി</a:t>
          </a:r>
          <a:r>
            <a:rPr lang="en-US" altLang="en-US" sz="3200" b="1" dirty="0">
              <a:latin typeface="Gayathri Thin" panose="00000403000000000000" charset="0"/>
              <a:cs typeface="Gayathri Thin" panose="00000403000000000000" charset="0"/>
            </a:rPr>
            <a:t> </a:t>
          </a:r>
        </a:p>
      </dgm:t>
    </dgm:pt>
    <dgm:pt modelId="{47E19E45-1346-401E-8575-2F6F07376470}" type="parTrans" cxnId="{705AC31C-15CA-42FF-9729-324B3604954C}">
      <dgm:prSet/>
      <dgm:spPr/>
      <dgm:t>
        <a:bodyPr/>
        <a:lstStyle/>
        <a:p>
          <a:endParaRPr lang="es-ES" sz="2000" b="1"/>
        </a:p>
      </dgm:t>
    </dgm:pt>
    <dgm:pt modelId="{D79143D4-840B-44BA-971B-D6D1A681D1B9}" type="sibTrans" cxnId="{705AC31C-15CA-42FF-9729-324B3604954C}">
      <dgm:prSet/>
      <dgm:spPr/>
      <dgm:t>
        <a:bodyPr/>
        <a:lstStyle/>
        <a:p>
          <a:endParaRPr lang="es-ES" sz="2000" b="1"/>
        </a:p>
      </dgm:t>
    </dgm:pt>
    <dgm:pt modelId="{400D584C-BD46-44FA-BB13-2B99E1ECA6E3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 b="1" dirty="0">
              <a:latin typeface="Gayathri Thin" panose="00000403000000000000" charset="0"/>
              <a:cs typeface="Gayathri Thin" panose="00000403000000000000" charset="0"/>
            </a:rPr>
            <a:t>ദൈവഹിതം</a:t>
          </a:r>
          <a:r>
            <a:rPr lang="en-US" altLang="en-US" sz="18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latin typeface="Gayathri Thin" panose="00000403000000000000" charset="0"/>
              <a:cs typeface="Gayathri Thin" panose="00000403000000000000" charset="0"/>
            </a:rPr>
            <a:t>പഠിക്കാൻ</a:t>
          </a:r>
          <a:r>
            <a:rPr lang="en-US" altLang="en-US" sz="18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latin typeface="Gayathri Thin" panose="00000403000000000000" charset="0"/>
              <a:cs typeface="Gayathri Thin" panose="00000403000000000000" charset="0"/>
            </a:rPr>
            <a:t>ശ്രമിക്കുക</a:t>
          </a:r>
        </a:p>
      </dgm:t>
    </dgm:pt>
    <dgm:pt modelId="{B39116C9-6FDC-4632-A642-22462A21CCD1}" type="parTrans" cxnId="{33F7F1C1-D7FA-4AB4-8202-ABB43A26C61C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8754A38C-9368-4E5A-9C0B-E32F0BA8F94C}" type="sibTrans" cxnId="{33F7F1C1-D7FA-4AB4-8202-ABB43A26C61C}">
      <dgm:prSet/>
      <dgm:spPr/>
      <dgm:t>
        <a:bodyPr/>
        <a:lstStyle/>
        <a:p>
          <a:endParaRPr lang="es-ES" sz="2000" b="1"/>
        </a:p>
      </dgm:t>
    </dgm:pt>
    <dgm:pt modelId="{75AFA936-71EC-48AF-A941-D6A5D829A82C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b="1">
              <a:latin typeface="Gayathri Thin" panose="00000403000000000000" charset="0"/>
              <a:cs typeface="Gayathri Thin" panose="00000403000000000000" charset="0"/>
            </a:rPr>
            <a:t>ഒരു</a:t>
          </a:r>
          <a:r>
            <a:rPr lang="en-US" altLang="en-US" sz="20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>
              <a:latin typeface="Gayathri Thin" panose="00000403000000000000" charset="0"/>
              <a:cs typeface="Gayathri Thin" panose="00000403000000000000" charset="0"/>
            </a:rPr>
            <a:t>വ്യവസ്ഥാപിത</a:t>
          </a:r>
          <a:r>
            <a:rPr lang="en-US" altLang="en-US" sz="20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>
              <a:latin typeface="Gayathri Thin" panose="00000403000000000000" charset="0"/>
              <a:cs typeface="Gayathri Thin" panose="00000403000000000000" charset="0"/>
            </a:rPr>
            <a:t>പഠനം</a:t>
          </a:r>
          <a:r>
            <a:rPr lang="en-US" altLang="en-US" sz="20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>
              <a:latin typeface="Gayathri Thin" panose="00000403000000000000" charset="0"/>
              <a:cs typeface="Gayathri Thin" panose="00000403000000000000" charset="0"/>
            </a:rPr>
            <a:t>നടത്തുക</a:t>
          </a:r>
        </a:p>
      </dgm:t>
    </dgm:pt>
    <dgm:pt modelId="{C4509257-09C3-4927-9DFA-38C219A146A4}" type="parTrans" cxnId="{1F4A727A-E5EE-41A7-B44F-625A87E3F3BF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7BB7DE2E-5267-4D63-B9D5-B4145707BB53}" type="sibTrans" cxnId="{1F4A727A-E5EE-41A7-B44F-625A87E3F3BF}">
      <dgm:prSet/>
      <dgm:spPr/>
      <dgm:t>
        <a:bodyPr/>
        <a:lstStyle/>
        <a:p>
          <a:endParaRPr lang="es-ES" sz="2000" b="1"/>
        </a:p>
      </dgm:t>
    </dgm:pt>
    <dgm:pt modelId="{03C935AC-1F6E-40F2-851A-1010B4982D36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600" b="1" dirty="0">
              <a:latin typeface="Gayathri Thin" panose="00000403000000000000" charset="0"/>
              <a:cs typeface="Gayathri Thin" panose="00000403000000000000" charset="0"/>
            </a:rPr>
            <a:t>ഒരു</a:t>
          </a:r>
          <a:r>
            <a:rPr lang="en-US" altLang="en-US" sz="16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dirty="0">
              <a:latin typeface="Gayathri Thin" panose="00000403000000000000" charset="0"/>
              <a:cs typeface="Gayathri Thin" panose="00000403000000000000" charset="0"/>
            </a:rPr>
            <a:t>വാചകവും</a:t>
          </a:r>
          <a:r>
            <a:rPr lang="en-US" altLang="en-US" sz="16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dirty="0">
              <a:latin typeface="Gayathri Thin" panose="00000403000000000000" charset="0"/>
              <a:cs typeface="Gayathri Thin" panose="00000403000000000000" charset="0"/>
            </a:rPr>
            <a:t>നിരസിക്കരുത്</a:t>
          </a:r>
          <a:r>
            <a:rPr lang="en-US" altLang="en-US" sz="1600" b="1" dirty="0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600" b="1" dirty="0">
              <a:latin typeface="Gayathri Thin" panose="00000403000000000000" charset="0"/>
              <a:cs typeface="Gayathri Thin" panose="00000403000000000000" charset="0"/>
            </a:rPr>
            <a:t>മറിച്ച്</a:t>
          </a:r>
          <a:r>
            <a:rPr lang="en-US" altLang="en-US" sz="16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dirty="0">
              <a:latin typeface="Gayathri Thin" panose="00000403000000000000" charset="0"/>
              <a:cs typeface="Gayathri Thin" panose="00000403000000000000" charset="0"/>
            </a:rPr>
            <a:t>അവയെല്ലാം</a:t>
          </a:r>
          <a:r>
            <a:rPr lang="en-US" altLang="en-US" sz="16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dirty="0">
              <a:latin typeface="Gayathri Thin" panose="00000403000000000000" charset="0"/>
              <a:cs typeface="Gayathri Thin" panose="00000403000000000000" charset="0"/>
            </a:rPr>
            <a:t>വിശകലനം</a:t>
          </a:r>
          <a:r>
            <a:rPr lang="en-US" altLang="en-US" sz="16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dirty="0">
              <a:latin typeface="Gayathri Thin" panose="00000403000000000000" charset="0"/>
              <a:cs typeface="Gayathri Thin" panose="00000403000000000000" charset="0"/>
            </a:rPr>
            <a:t>ചെയ്യുക</a:t>
          </a:r>
          <a:r>
            <a:rPr lang="en-US" altLang="en-US" sz="1600" b="1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BD3D05D8-FAFE-47F5-B2D6-E08A63A387EB}" type="parTrans" cxnId="{534BB62F-D566-4385-86BC-77459D701BA4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676C967B-18AA-469B-89F2-224C28D0AE6D}" type="sibTrans" cxnId="{534BB62F-D566-4385-86BC-77459D701BA4}">
      <dgm:prSet/>
      <dgm:spPr/>
      <dgm:t>
        <a:bodyPr/>
        <a:lstStyle/>
        <a:p>
          <a:endParaRPr lang="es-ES" sz="2000" b="1"/>
        </a:p>
      </dgm:t>
    </dgm:pt>
    <dgm:pt modelId="{94E1F382-ABE7-40CC-ABB6-B6E786E0346F}" type="pres">
      <dgm:prSet presAssocID="{6456D1F4-76BA-4FAE-9F70-261F589B49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847219-272D-4052-A224-EA24F83CB6F0}" type="pres">
      <dgm:prSet presAssocID="{81B38A4C-5BCD-4B0A-9A71-415D9D1A7F71}" presName="root" presStyleCnt="0"/>
      <dgm:spPr/>
    </dgm:pt>
    <dgm:pt modelId="{3069475E-8D30-4EDF-9718-3F0D708DBA41}" type="pres">
      <dgm:prSet presAssocID="{81B38A4C-5BCD-4B0A-9A71-415D9D1A7F71}" presName="rootComposite" presStyleCnt="0"/>
      <dgm:spPr/>
    </dgm:pt>
    <dgm:pt modelId="{B366757E-9EF3-4BAE-9728-148FD30F5E76}" type="pres">
      <dgm:prSet presAssocID="{81B38A4C-5BCD-4B0A-9A71-415D9D1A7F71}" presName="rootText" presStyleLbl="node1" presStyleIdx="0" presStyleCnt="2" custScaleX="221505"/>
      <dgm:spPr/>
    </dgm:pt>
    <dgm:pt modelId="{CE0E156B-7BC4-4089-8EDE-161894FA4C88}" type="pres">
      <dgm:prSet presAssocID="{81B38A4C-5BCD-4B0A-9A71-415D9D1A7F71}" presName="rootConnector" presStyleLbl="node1" presStyleIdx="0" presStyleCnt="2"/>
      <dgm:spPr/>
    </dgm:pt>
    <dgm:pt modelId="{2B0A5D2A-F4D1-4B34-8B31-796F5D2AE305}" type="pres">
      <dgm:prSet presAssocID="{81B38A4C-5BCD-4B0A-9A71-415D9D1A7F71}" presName="childShape" presStyleCnt="0"/>
      <dgm:spPr/>
    </dgm:pt>
    <dgm:pt modelId="{6F51F73F-CB68-4CA2-B2B1-1D364B2D7406}" type="pres">
      <dgm:prSet presAssocID="{D5438ACE-8FC8-4927-B92B-C63C3E18A5A5}" presName="Name13" presStyleLbl="parChTrans1D2" presStyleIdx="0" presStyleCnt="6"/>
      <dgm:spPr/>
    </dgm:pt>
    <dgm:pt modelId="{7E7EBEE9-8B23-46E2-8373-6774D2CDA792}" type="pres">
      <dgm:prSet presAssocID="{FEDC6C5E-9C82-43B3-8F39-FDF3A08B7C21}" presName="childText" presStyleLbl="bgAcc1" presStyleIdx="0" presStyleCnt="6" custScaleX="263418" custScaleY="119927">
        <dgm:presLayoutVars>
          <dgm:bulletEnabled val="1"/>
        </dgm:presLayoutVars>
      </dgm:prSet>
      <dgm:spPr/>
    </dgm:pt>
    <dgm:pt modelId="{0AE54E3A-5EBF-4A3D-A81A-14563D98CF21}" type="pres">
      <dgm:prSet presAssocID="{9D58244D-544C-4680-B770-62A92993B225}" presName="Name13" presStyleLbl="parChTrans1D2" presStyleIdx="1" presStyleCnt="6"/>
      <dgm:spPr/>
    </dgm:pt>
    <dgm:pt modelId="{C3844941-3BA5-4F83-8DFA-817541014E29}" type="pres">
      <dgm:prSet presAssocID="{227A4531-2C29-42B4-AB1D-ED25366DD3E6}" presName="childText" presStyleLbl="bgAcc1" presStyleIdx="1" presStyleCnt="6" custScaleX="263418">
        <dgm:presLayoutVars>
          <dgm:bulletEnabled val="1"/>
        </dgm:presLayoutVars>
      </dgm:prSet>
      <dgm:spPr/>
    </dgm:pt>
    <dgm:pt modelId="{578A16A8-0853-43B4-AE5B-D4C943848F95}" type="pres">
      <dgm:prSet presAssocID="{7C89FEFD-6E27-4378-9AF6-ECCD6DA9D1FC}" presName="Name13" presStyleLbl="parChTrans1D2" presStyleIdx="2" presStyleCnt="6"/>
      <dgm:spPr/>
    </dgm:pt>
    <dgm:pt modelId="{83B9C4AC-117D-497C-8A75-115B66130509}" type="pres">
      <dgm:prSet presAssocID="{83419ED2-F399-4259-9C24-4316FE16AD65}" presName="childText" presStyleLbl="bgAcc1" presStyleIdx="2" presStyleCnt="6" custScaleX="263418" custScaleY="127894">
        <dgm:presLayoutVars>
          <dgm:bulletEnabled val="1"/>
        </dgm:presLayoutVars>
      </dgm:prSet>
      <dgm:spPr/>
    </dgm:pt>
    <dgm:pt modelId="{1853D647-814E-4D08-B992-BD93789269B7}" type="pres">
      <dgm:prSet presAssocID="{A42D12C6-4545-4F6E-B7AA-1B2414F1FA32}" presName="root" presStyleCnt="0"/>
      <dgm:spPr/>
    </dgm:pt>
    <dgm:pt modelId="{E626F416-F597-4C9F-9C9A-CE031D016AE3}" type="pres">
      <dgm:prSet presAssocID="{A42D12C6-4545-4F6E-B7AA-1B2414F1FA32}" presName="rootComposite" presStyleCnt="0"/>
      <dgm:spPr/>
    </dgm:pt>
    <dgm:pt modelId="{93D14829-74D2-461E-8767-4D1E4D0599EF}" type="pres">
      <dgm:prSet presAssocID="{A42D12C6-4545-4F6E-B7AA-1B2414F1FA32}" presName="rootText" presStyleLbl="node1" presStyleIdx="1" presStyleCnt="2" custScaleX="221505"/>
      <dgm:spPr/>
    </dgm:pt>
    <dgm:pt modelId="{94D0C225-9AE9-466D-82C2-5E789B38B84C}" type="pres">
      <dgm:prSet presAssocID="{A42D12C6-4545-4F6E-B7AA-1B2414F1FA32}" presName="rootConnector" presStyleLbl="node1" presStyleIdx="1" presStyleCnt="2"/>
      <dgm:spPr/>
    </dgm:pt>
    <dgm:pt modelId="{A2460977-2986-422B-948C-9BCE62D014E1}" type="pres">
      <dgm:prSet presAssocID="{A42D12C6-4545-4F6E-B7AA-1B2414F1FA32}" presName="childShape" presStyleCnt="0"/>
      <dgm:spPr/>
    </dgm:pt>
    <dgm:pt modelId="{EE477606-2F95-4BBB-9AC0-1BDA525C3BFA}" type="pres">
      <dgm:prSet presAssocID="{B39116C9-6FDC-4632-A642-22462A21CCD1}" presName="Name13" presStyleLbl="parChTrans1D2" presStyleIdx="3" presStyleCnt="6"/>
      <dgm:spPr/>
    </dgm:pt>
    <dgm:pt modelId="{7FBD08C1-662A-41DD-8731-03375B4ABF17}" type="pres">
      <dgm:prSet presAssocID="{400D584C-BD46-44FA-BB13-2B99E1ECA6E3}" presName="childText" presStyleLbl="bgAcc1" presStyleIdx="3" presStyleCnt="6" custScaleX="244322" custScaleY="119927">
        <dgm:presLayoutVars>
          <dgm:bulletEnabled val="1"/>
        </dgm:presLayoutVars>
      </dgm:prSet>
      <dgm:spPr/>
    </dgm:pt>
    <dgm:pt modelId="{0D3FCF36-19B2-4F24-B313-7514E31DA139}" type="pres">
      <dgm:prSet presAssocID="{C4509257-09C3-4927-9DFA-38C219A146A4}" presName="Name13" presStyleLbl="parChTrans1D2" presStyleIdx="4" presStyleCnt="6"/>
      <dgm:spPr/>
    </dgm:pt>
    <dgm:pt modelId="{EEC89796-B9BA-4729-9477-51477E9DCE21}" type="pres">
      <dgm:prSet presAssocID="{75AFA936-71EC-48AF-A941-D6A5D829A82C}" presName="childText" presStyleLbl="bgAcc1" presStyleIdx="4" presStyleCnt="6" custScaleX="244322">
        <dgm:presLayoutVars>
          <dgm:bulletEnabled val="1"/>
        </dgm:presLayoutVars>
      </dgm:prSet>
      <dgm:spPr/>
    </dgm:pt>
    <dgm:pt modelId="{847F9CCA-4121-41D9-8E9D-63ABFA6DAA30}" type="pres">
      <dgm:prSet presAssocID="{BD3D05D8-FAFE-47F5-B2D6-E08A63A387EB}" presName="Name13" presStyleLbl="parChTrans1D2" presStyleIdx="5" presStyleCnt="6"/>
      <dgm:spPr/>
    </dgm:pt>
    <dgm:pt modelId="{2AF9729E-48F7-43B3-9B6F-72B5E216C2EC}" type="pres">
      <dgm:prSet presAssocID="{03C935AC-1F6E-40F2-851A-1010B4982D36}" presName="childText" presStyleLbl="bgAcc1" presStyleIdx="5" presStyleCnt="6" custScaleX="244322" custScaleY="127894">
        <dgm:presLayoutVars>
          <dgm:bulletEnabled val="1"/>
        </dgm:presLayoutVars>
      </dgm:prSet>
      <dgm:spPr/>
    </dgm:pt>
  </dgm:ptLst>
  <dgm:cxnLst>
    <dgm:cxn modelId="{C0F67C04-B72D-46E7-B670-6CAE45AB981B}" type="presOf" srcId="{227A4531-2C29-42B4-AB1D-ED25366DD3E6}" destId="{C3844941-3BA5-4F83-8DFA-817541014E29}" srcOrd="0" destOrd="0" presId="urn:microsoft.com/office/officeart/2005/8/layout/hierarchy3#1"/>
    <dgm:cxn modelId="{219BDF13-079A-4805-934E-4286AABBBE04}" type="presOf" srcId="{B39116C9-6FDC-4632-A642-22462A21CCD1}" destId="{EE477606-2F95-4BBB-9AC0-1BDA525C3BFA}" srcOrd="0" destOrd="0" presId="urn:microsoft.com/office/officeart/2005/8/layout/hierarchy3#1"/>
    <dgm:cxn modelId="{5CA69B1A-B8D7-42FC-BD50-669E9EBD3978}" type="presOf" srcId="{D5438ACE-8FC8-4927-B92B-C63C3E18A5A5}" destId="{6F51F73F-CB68-4CA2-B2B1-1D364B2D7406}" srcOrd="0" destOrd="0" presId="urn:microsoft.com/office/officeart/2005/8/layout/hierarchy3#1"/>
    <dgm:cxn modelId="{705AC31C-15CA-42FF-9729-324B3604954C}" srcId="{6456D1F4-76BA-4FAE-9F70-261F589B4955}" destId="{A42D12C6-4545-4F6E-B7AA-1B2414F1FA32}" srcOrd="1" destOrd="0" parTransId="{47E19E45-1346-401E-8575-2F6F07376470}" sibTransId="{D79143D4-840B-44BA-971B-D6D1A681D1B9}"/>
    <dgm:cxn modelId="{89D4F02E-E006-406B-B71B-5FA710DD20BB}" srcId="{81B38A4C-5BCD-4B0A-9A71-415D9D1A7F71}" destId="{FEDC6C5E-9C82-43B3-8F39-FDF3A08B7C21}" srcOrd="0" destOrd="0" parTransId="{D5438ACE-8FC8-4927-B92B-C63C3E18A5A5}" sibTransId="{B8706B19-7C43-4BD4-BF98-97D3FB77C350}"/>
    <dgm:cxn modelId="{534BB62F-D566-4385-86BC-77459D701BA4}" srcId="{A42D12C6-4545-4F6E-B7AA-1B2414F1FA32}" destId="{03C935AC-1F6E-40F2-851A-1010B4982D36}" srcOrd="2" destOrd="0" parTransId="{BD3D05D8-FAFE-47F5-B2D6-E08A63A387EB}" sibTransId="{676C967B-18AA-469B-89F2-224C28D0AE6D}"/>
    <dgm:cxn modelId="{251A7D34-39E4-48E2-A760-411621E4AFC4}" type="presOf" srcId="{03C935AC-1F6E-40F2-851A-1010B4982D36}" destId="{2AF9729E-48F7-43B3-9B6F-72B5E216C2EC}" srcOrd="0" destOrd="0" presId="urn:microsoft.com/office/officeart/2005/8/layout/hierarchy3#1"/>
    <dgm:cxn modelId="{0323A939-E0B8-4452-A826-25570A5B21FE}" srcId="{81B38A4C-5BCD-4B0A-9A71-415D9D1A7F71}" destId="{227A4531-2C29-42B4-AB1D-ED25366DD3E6}" srcOrd="1" destOrd="0" parTransId="{9D58244D-544C-4680-B770-62A92993B225}" sibTransId="{9C2244B9-7B77-47CE-A065-F97A03CA66FB}"/>
    <dgm:cxn modelId="{6BE8DD5C-EC59-4095-BD3F-826CBE93E2C8}" srcId="{6456D1F4-76BA-4FAE-9F70-261F589B4955}" destId="{81B38A4C-5BCD-4B0A-9A71-415D9D1A7F71}" srcOrd="0" destOrd="0" parTransId="{166C0A6E-1CC5-442C-9CA6-2AF2F7994F71}" sibTransId="{905F9840-4D13-4E1F-8B18-0464B27396DD}"/>
    <dgm:cxn modelId="{19D79365-A3F4-4288-B3EB-CB342FB11D96}" type="presOf" srcId="{C4509257-09C3-4927-9DFA-38C219A146A4}" destId="{0D3FCF36-19B2-4F24-B313-7514E31DA139}" srcOrd="0" destOrd="0" presId="urn:microsoft.com/office/officeart/2005/8/layout/hierarchy3#1"/>
    <dgm:cxn modelId="{682ABF6B-61E5-480C-B417-7C918E511D03}" srcId="{81B38A4C-5BCD-4B0A-9A71-415D9D1A7F71}" destId="{83419ED2-F399-4259-9C24-4316FE16AD65}" srcOrd="2" destOrd="0" parTransId="{7C89FEFD-6E27-4378-9AF6-ECCD6DA9D1FC}" sibTransId="{068B4882-DC92-419C-85A2-4D91EA3DE607}"/>
    <dgm:cxn modelId="{13F91A4C-1C39-4D27-8327-712C7668028D}" type="presOf" srcId="{FEDC6C5E-9C82-43B3-8F39-FDF3A08B7C21}" destId="{7E7EBEE9-8B23-46E2-8373-6774D2CDA792}" srcOrd="0" destOrd="0" presId="urn:microsoft.com/office/officeart/2005/8/layout/hierarchy3#1"/>
    <dgm:cxn modelId="{92136654-0EEF-4998-9CA6-60994121CDCA}" type="presOf" srcId="{BD3D05D8-FAFE-47F5-B2D6-E08A63A387EB}" destId="{847F9CCA-4121-41D9-8E9D-63ABFA6DAA30}" srcOrd="0" destOrd="0" presId="urn:microsoft.com/office/officeart/2005/8/layout/hierarchy3#1"/>
    <dgm:cxn modelId="{59B6DF77-B401-4D96-8778-B74322E1E0F7}" type="presOf" srcId="{75AFA936-71EC-48AF-A941-D6A5D829A82C}" destId="{EEC89796-B9BA-4729-9477-51477E9DCE21}" srcOrd="0" destOrd="0" presId="urn:microsoft.com/office/officeart/2005/8/layout/hierarchy3#1"/>
    <dgm:cxn modelId="{577FAF58-6190-41F1-8F0C-C0060E752A38}" type="presOf" srcId="{400D584C-BD46-44FA-BB13-2B99E1ECA6E3}" destId="{7FBD08C1-662A-41DD-8731-03375B4ABF17}" srcOrd="0" destOrd="0" presId="urn:microsoft.com/office/officeart/2005/8/layout/hierarchy3#1"/>
    <dgm:cxn modelId="{FF8A3679-30CF-4C1B-9B55-5DD8680D1A83}" type="presOf" srcId="{9D58244D-544C-4680-B770-62A92993B225}" destId="{0AE54E3A-5EBF-4A3D-A81A-14563D98CF21}" srcOrd="0" destOrd="0" presId="urn:microsoft.com/office/officeart/2005/8/layout/hierarchy3#1"/>
    <dgm:cxn modelId="{CA19EF79-9452-4539-8B27-2A5967723C52}" type="presOf" srcId="{83419ED2-F399-4259-9C24-4316FE16AD65}" destId="{83B9C4AC-117D-497C-8A75-115B66130509}" srcOrd="0" destOrd="0" presId="urn:microsoft.com/office/officeart/2005/8/layout/hierarchy3#1"/>
    <dgm:cxn modelId="{1F4A727A-E5EE-41A7-B44F-625A87E3F3BF}" srcId="{A42D12C6-4545-4F6E-B7AA-1B2414F1FA32}" destId="{75AFA936-71EC-48AF-A941-D6A5D829A82C}" srcOrd="1" destOrd="0" parTransId="{C4509257-09C3-4927-9DFA-38C219A146A4}" sibTransId="{7BB7DE2E-5267-4D63-B9D5-B4145707BB53}"/>
    <dgm:cxn modelId="{1FA15F8B-2513-41FE-91D7-63A3E8330604}" type="presOf" srcId="{A42D12C6-4545-4F6E-B7AA-1B2414F1FA32}" destId="{E626F416-F597-4C9F-9C9A-CE031D016AE3}" srcOrd="0" destOrd="0" presId="urn:microsoft.com/office/officeart/2005/8/layout/hierarchy3#1"/>
    <dgm:cxn modelId="{370F4691-E46D-4041-9C55-C86A4CE72CE9}" type="presOf" srcId="{6456D1F4-76BA-4FAE-9F70-261F589B4955}" destId="{94E1F382-ABE7-40CC-ABB6-B6E786E0346F}" srcOrd="0" destOrd="0" presId="urn:microsoft.com/office/officeart/2005/8/layout/hierarchy3#1"/>
    <dgm:cxn modelId="{EA821C94-7CEE-42A9-8EC6-14DBABAD0F46}" type="presOf" srcId="{81B38A4C-5BCD-4B0A-9A71-415D9D1A7F71}" destId="{B366757E-9EF3-4BAE-9728-148FD30F5E76}" srcOrd="1" destOrd="0" presId="urn:microsoft.com/office/officeart/2005/8/layout/hierarchy3#1"/>
    <dgm:cxn modelId="{348FF3AE-93BD-48B9-B664-44E7D2B1195C}" type="presOf" srcId="{81B38A4C-5BCD-4B0A-9A71-415D9D1A7F71}" destId="{CE0E156B-7BC4-4089-8EDE-161894FA4C88}" srcOrd="2" destOrd="0" presId="urn:microsoft.com/office/officeart/2005/8/layout/hierarchy3#1"/>
    <dgm:cxn modelId="{33F7F1C1-D7FA-4AB4-8202-ABB43A26C61C}" srcId="{A42D12C6-4545-4F6E-B7AA-1B2414F1FA32}" destId="{400D584C-BD46-44FA-BB13-2B99E1ECA6E3}" srcOrd="0" destOrd="0" parTransId="{B39116C9-6FDC-4632-A642-22462A21CCD1}" sibTransId="{8754A38C-9368-4E5A-9C0B-E32F0BA8F94C}"/>
    <dgm:cxn modelId="{5D2036CA-B7A6-4CD2-A757-0116B72BC4AF}" type="presOf" srcId="{7C89FEFD-6E27-4378-9AF6-ECCD6DA9D1FC}" destId="{578A16A8-0853-43B4-AE5B-D4C943848F95}" srcOrd="0" destOrd="0" presId="urn:microsoft.com/office/officeart/2005/8/layout/hierarchy3#1"/>
    <dgm:cxn modelId="{24DB9ED1-A124-4987-BCDD-8B959497A8E3}" type="presOf" srcId="{A42D12C6-4545-4F6E-B7AA-1B2414F1FA32}" destId="{93D14829-74D2-461E-8767-4D1E4D0599EF}" srcOrd="1" destOrd="0" presId="urn:microsoft.com/office/officeart/2005/8/layout/hierarchy3#1"/>
    <dgm:cxn modelId="{8B6853D4-18AF-45BA-9825-1DB07FFAAE47}" type="presOf" srcId="{81B38A4C-5BCD-4B0A-9A71-415D9D1A7F71}" destId="{3069475E-8D30-4EDF-9718-3F0D708DBA41}" srcOrd="0" destOrd="0" presId="urn:microsoft.com/office/officeart/2005/8/layout/hierarchy3#1"/>
    <dgm:cxn modelId="{973806FE-5313-4BC9-A374-A5855C76A934}" type="presOf" srcId="{A42D12C6-4545-4F6E-B7AA-1B2414F1FA32}" destId="{94D0C225-9AE9-466D-82C2-5E789B38B84C}" srcOrd="2" destOrd="0" presId="urn:microsoft.com/office/officeart/2005/8/layout/hierarchy3#1"/>
    <dgm:cxn modelId="{F00D8AD3-0CAD-4E8B-9ABF-9E5C147AEF4F}" type="presParOf" srcId="{94E1F382-ABE7-40CC-ABB6-B6E786E0346F}" destId="{0B847219-272D-4052-A224-EA24F83CB6F0}" srcOrd="0" destOrd="0" presId="urn:microsoft.com/office/officeart/2005/8/layout/hierarchy3#1"/>
    <dgm:cxn modelId="{AB6D2D4F-15D3-47E5-816B-D693970A5194}" type="presParOf" srcId="{0B847219-272D-4052-A224-EA24F83CB6F0}" destId="{3069475E-8D30-4EDF-9718-3F0D708DBA41}" srcOrd="0" destOrd="0" presId="urn:microsoft.com/office/officeart/2005/8/layout/hierarchy3#1"/>
    <dgm:cxn modelId="{999F827E-96CF-476C-9B8F-357249C6E7AE}" type="presParOf" srcId="{3069475E-8D30-4EDF-9718-3F0D708DBA41}" destId="{B366757E-9EF3-4BAE-9728-148FD30F5E76}" srcOrd="0" destOrd="0" presId="urn:microsoft.com/office/officeart/2005/8/layout/hierarchy3#1"/>
    <dgm:cxn modelId="{21ED4572-5A8C-4F98-B31E-DDA3F61173FD}" type="presParOf" srcId="{3069475E-8D30-4EDF-9718-3F0D708DBA41}" destId="{CE0E156B-7BC4-4089-8EDE-161894FA4C88}" srcOrd="1" destOrd="0" presId="urn:microsoft.com/office/officeart/2005/8/layout/hierarchy3#1"/>
    <dgm:cxn modelId="{41AFF741-B3DA-4CEB-8374-A7A46BA080A6}" type="presParOf" srcId="{0B847219-272D-4052-A224-EA24F83CB6F0}" destId="{2B0A5D2A-F4D1-4B34-8B31-796F5D2AE305}" srcOrd="1" destOrd="0" presId="urn:microsoft.com/office/officeart/2005/8/layout/hierarchy3#1"/>
    <dgm:cxn modelId="{8B8F3E3B-7D39-4A1D-ACCC-5274AA6019E9}" type="presParOf" srcId="{2B0A5D2A-F4D1-4B34-8B31-796F5D2AE305}" destId="{6F51F73F-CB68-4CA2-B2B1-1D364B2D7406}" srcOrd="0" destOrd="0" presId="urn:microsoft.com/office/officeart/2005/8/layout/hierarchy3#1"/>
    <dgm:cxn modelId="{EDFA2620-0A59-45F5-8720-DB8902FFB852}" type="presParOf" srcId="{2B0A5D2A-F4D1-4B34-8B31-796F5D2AE305}" destId="{7E7EBEE9-8B23-46E2-8373-6774D2CDA792}" srcOrd="1" destOrd="0" presId="urn:microsoft.com/office/officeart/2005/8/layout/hierarchy3#1"/>
    <dgm:cxn modelId="{7D3EE3D4-127A-4273-A023-F1BAD2D57E42}" type="presParOf" srcId="{2B0A5D2A-F4D1-4B34-8B31-796F5D2AE305}" destId="{0AE54E3A-5EBF-4A3D-A81A-14563D98CF21}" srcOrd="2" destOrd="0" presId="urn:microsoft.com/office/officeart/2005/8/layout/hierarchy3#1"/>
    <dgm:cxn modelId="{F688E8AA-1309-47D1-8302-7E04B02C6851}" type="presParOf" srcId="{2B0A5D2A-F4D1-4B34-8B31-796F5D2AE305}" destId="{C3844941-3BA5-4F83-8DFA-817541014E29}" srcOrd="3" destOrd="0" presId="urn:microsoft.com/office/officeart/2005/8/layout/hierarchy3#1"/>
    <dgm:cxn modelId="{917E960C-A494-493D-BE51-6191B2954CB4}" type="presParOf" srcId="{2B0A5D2A-F4D1-4B34-8B31-796F5D2AE305}" destId="{578A16A8-0853-43B4-AE5B-D4C943848F95}" srcOrd="4" destOrd="0" presId="urn:microsoft.com/office/officeart/2005/8/layout/hierarchy3#1"/>
    <dgm:cxn modelId="{E4AE7E3F-DCB0-4612-95B7-368C76F8A140}" type="presParOf" srcId="{2B0A5D2A-F4D1-4B34-8B31-796F5D2AE305}" destId="{83B9C4AC-117D-497C-8A75-115B66130509}" srcOrd="5" destOrd="0" presId="urn:microsoft.com/office/officeart/2005/8/layout/hierarchy3#1"/>
    <dgm:cxn modelId="{C9E64B0C-4341-4E6D-8342-205BFA9EB164}" type="presParOf" srcId="{94E1F382-ABE7-40CC-ABB6-B6E786E0346F}" destId="{1853D647-814E-4D08-B992-BD93789269B7}" srcOrd="1" destOrd="0" presId="urn:microsoft.com/office/officeart/2005/8/layout/hierarchy3#1"/>
    <dgm:cxn modelId="{2A1841B5-6727-441B-A691-0AE3773A0AC4}" type="presParOf" srcId="{1853D647-814E-4D08-B992-BD93789269B7}" destId="{E626F416-F597-4C9F-9C9A-CE031D016AE3}" srcOrd="0" destOrd="0" presId="urn:microsoft.com/office/officeart/2005/8/layout/hierarchy3#1"/>
    <dgm:cxn modelId="{87F489BB-3B22-4EAC-8FB1-4B007781B603}" type="presParOf" srcId="{E626F416-F597-4C9F-9C9A-CE031D016AE3}" destId="{93D14829-74D2-461E-8767-4D1E4D0599EF}" srcOrd="0" destOrd="0" presId="urn:microsoft.com/office/officeart/2005/8/layout/hierarchy3#1"/>
    <dgm:cxn modelId="{DCB259B9-5C5F-41D7-AB70-E9B6ED22702D}" type="presParOf" srcId="{E626F416-F597-4C9F-9C9A-CE031D016AE3}" destId="{94D0C225-9AE9-466D-82C2-5E789B38B84C}" srcOrd="1" destOrd="0" presId="urn:microsoft.com/office/officeart/2005/8/layout/hierarchy3#1"/>
    <dgm:cxn modelId="{EE6F8724-5FBE-4C99-A9A5-B08B5FBB7334}" type="presParOf" srcId="{1853D647-814E-4D08-B992-BD93789269B7}" destId="{A2460977-2986-422B-948C-9BCE62D014E1}" srcOrd="1" destOrd="0" presId="urn:microsoft.com/office/officeart/2005/8/layout/hierarchy3#1"/>
    <dgm:cxn modelId="{26AB8A7C-B38B-444F-8270-B348E7859F4A}" type="presParOf" srcId="{A2460977-2986-422B-948C-9BCE62D014E1}" destId="{EE477606-2F95-4BBB-9AC0-1BDA525C3BFA}" srcOrd="0" destOrd="0" presId="urn:microsoft.com/office/officeart/2005/8/layout/hierarchy3#1"/>
    <dgm:cxn modelId="{A2D87618-6EF2-47B5-A0C2-1CBBBB3C49E3}" type="presParOf" srcId="{A2460977-2986-422B-948C-9BCE62D014E1}" destId="{7FBD08C1-662A-41DD-8731-03375B4ABF17}" srcOrd="1" destOrd="0" presId="urn:microsoft.com/office/officeart/2005/8/layout/hierarchy3#1"/>
    <dgm:cxn modelId="{9587CD26-41D9-4CE1-802F-596D20BE8AA9}" type="presParOf" srcId="{A2460977-2986-422B-948C-9BCE62D014E1}" destId="{0D3FCF36-19B2-4F24-B313-7514E31DA139}" srcOrd="2" destOrd="0" presId="urn:microsoft.com/office/officeart/2005/8/layout/hierarchy3#1"/>
    <dgm:cxn modelId="{0CE0F157-4D17-4128-B3CD-BA79D6BEC511}" type="presParOf" srcId="{A2460977-2986-422B-948C-9BCE62D014E1}" destId="{EEC89796-B9BA-4729-9477-51477E9DCE21}" srcOrd="3" destOrd="0" presId="urn:microsoft.com/office/officeart/2005/8/layout/hierarchy3#1"/>
    <dgm:cxn modelId="{F574E77E-7AEC-403F-8177-218469B4E3B2}" type="presParOf" srcId="{A2460977-2986-422B-948C-9BCE62D014E1}" destId="{847F9CCA-4121-41D9-8E9D-63ABFA6DAA30}" srcOrd="4" destOrd="0" presId="urn:microsoft.com/office/officeart/2005/8/layout/hierarchy3#1"/>
    <dgm:cxn modelId="{2BDCE48E-3FCE-4326-96D1-ACF9D695D4DD}" type="presParOf" srcId="{A2460977-2986-422B-948C-9BCE62D014E1}" destId="{2AF9729E-48F7-43B3-9B6F-72B5E216C2EC}" srcOrd="5" destOrd="0" presId="urn:microsoft.com/office/officeart/2005/8/layout/hierarchy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F4A359-E39E-4512-9FF8-48B621D49A55}" type="doc">
      <dgm:prSet loTypeId="urn:microsoft.com/office/officeart/2005/8/layout/process5#1" loCatId="process" qsTypeId="urn:microsoft.com/office/officeart/2005/8/quickstyle/3d1#2" qsCatId="3D" csTypeId="urn:microsoft.com/office/officeart/2005/8/colors/colorful2#1" csCatId="colorful" phldr="1"/>
      <dgm:spPr/>
      <dgm:t>
        <a:bodyPr/>
        <a:lstStyle/>
        <a:p>
          <a:endParaRPr lang="es-ES"/>
        </a:p>
      </dgm:t>
    </dgm:pt>
    <dgm:pt modelId="{FF89E847-3720-4374-A9F1-93497179A134}">
      <dgm:prSet phldr="0" custT="1"/>
      <dgm:spPr>
        <a:solidFill>
          <a:srgbClr val="D0006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 vert="horz" wrap="square">
          <a:sp3d>
            <a:contourClr>
              <a:schemeClr val="tx1"/>
            </a:contourClr>
          </a:sp3d>
        </a:bodyPr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അത്</a:t>
          </a:r>
          <a:r>
            <a:rPr lang="en-US" alt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നമ്മെത്തന്നെ</a:t>
          </a:r>
          <a:r>
            <a:rPr lang="en-US" alt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യഥാർത്ഥത്തിൽ</a:t>
          </a:r>
          <a:r>
            <a:rPr lang="en-US" alt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എങ്ങനെയാണെന്ന്</a:t>
          </a:r>
          <a:r>
            <a:rPr lang="en-US" alt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കാണാൻ</a:t>
          </a:r>
          <a:r>
            <a:rPr lang="en-US" alt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പ്രേരിപ്പിക്കുന്നു</a:t>
          </a:r>
          <a:r>
            <a:rPr lang="en-US" alt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എബ്രാ</a:t>
          </a:r>
          <a:r>
            <a:rPr lang="en-US" alt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4:12).</a:t>
          </a:r>
        </a:p>
      </dgm:t>
    </dgm:pt>
    <dgm:pt modelId="{430684F5-7C7B-48AC-9444-CB46E5D98826}" type="parTrans" cxnId="{2A43813C-38AD-46E0-B777-A2A9154DDE57}">
      <dgm:prSet/>
      <dgm:spPr/>
      <dgm:t>
        <a:bodyPr/>
        <a:lstStyle/>
        <a:p>
          <a:endParaRPr lang="es-ES" sz="1800"/>
        </a:p>
      </dgm:t>
    </dgm:pt>
    <dgm:pt modelId="{ACB51B66-4875-46CB-B2EA-A339774A322F}" type="sibTrans" cxnId="{2A43813C-38AD-46E0-B777-A2A9154DDE57}">
      <dgm:prSet/>
      <dgm:spPr>
        <a:solidFill>
          <a:srgbClr val="FF33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EAEA7D6A-8943-4345-BFC0-547E6250B3AC}">
      <dgm:prSet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 vert="horz" wrap="square">
          <a:sp3d>
            <a:contourClr>
              <a:schemeClr val="tx1"/>
            </a:contourClr>
          </a:sp3d>
        </a:bodyPr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അത്</a:t>
          </a:r>
          <a:r>
            <a:rPr lang="en-US" alt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നമ്മെ</a:t>
          </a:r>
          <a:r>
            <a:rPr lang="en-US" alt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പാപത്തിൽ</a:t>
          </a:r>
          <a:r>
            <a:rPr lang="en-US" alt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നിന്ന്</a:t>
          </a:r>
          <a:r>
            <a:rPr lang="en-US" alt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സംരക്ഷിക്കുന്നു</a:t>
          </a:r>
          <a:r>
            <a:rPr lang="en-US" alt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സങ്കീർത്തനം</a:t>
          </a:r>
          <a:r>
            <a:rPr lang="en-US" alt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119:11)</a:t>
          </a:r>
        </a:p>
      </dgm:t>
    </dgm:pt>
    <dgm:pt modelId="{A1A554FC-B718-42FB-802F-04E3F00EFC45}" type="parTrans" cxnId="{EB1EE29F-8B51-4117-BF74-577105C8FD41}">
      <dgm:prSet/>
      <dgm:spPr/>
      <dgm:t>
        <a:bodyPr/>
        <a:lstStyle/>
        <a:p>
          <a:endParaRPr lang="es-ES" sz="1800"/>
        </a:p>
      </dgm:t>
    </dgm:pt>
    <dgm:pt modelId="{74F99E64-B3E4-4F46-9686-94F9E8D14BA9}" type="sibTrans" cxnId="{EB1EE29F-8B51-4117-BF74-577105C8FD41}">
      <dgm:prSet/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176410F2-B3B1-4DA8-99F0-CCF3D16D6138}">
      <dgm:prSet phldr="0"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 vert="horz" wrap="square">
          <a:sp3d>
            <a:contourClr>
              <a:schemeClr val="tx1"/>
            </a:contourClr>
          </a:sp3d>
        </a:bodyPr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അത്</a:t>
          </a:r>
          <a:r>
            <a:rPr lang="en-US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നമ്മുടെ</a:t>
          </a:r>
          <a:r>
            <a:rPr lang="en-US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ആത്മാവിനുള്ള</a:t>
          </a:r>
          <a:r>
            <a:rPr lang="en-US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ഭക്ഷണമാണ്</a:t>
          </a:r>
          <a:r>
            <a:rPr lang="en-US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യിരെ</a:t>
          </a:r>
          <a:r>
            <a:rPr lang="en-US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15:16)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  <a:latin typeface="Gayathri Thin" panose="00000403000000000000" charset="0"/>
            <a:cs typeface="Gayathri Thin" panose="00000403000000000000" charset="0"/>
          </a:endParaRPr>
        </a:p>
      </dgm:t>
    </dgm:pt>
    <dgm:pt modelId="{1147E84F-46DE-4FC0-9D6E-8B322AED906A}" type="parTrans" cxnId="{637EA9C7-CFB9-46B1-8AD4-2BB7E75B3584}">
      <dgm:prSet/>
      <dgm:spPr/>
      <dgm:t>
        <a:bodyPr/>
        <a:lstStyle/>
        <a:p>
          <a:endParaRPr lang="es-ES" sz="1800"/>
        </a:p>
      </dgm:t>
    </dgm:pt>
    <dgm:pt modelId="{05AB1C3B-1FC2-4757-970E-FB673BD6E5FB}" type="sibTrans" cxnId="{637EA9C7-CFB9-46B1-8AD4-2BB7E75B3584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F3464F8E-F785-4C22-AEB3-D3FE0C08A49C}">
      <dgm:prSet phldr="0" custT="1"/>
      <dgm:spPr>
        <a:solidFill>
          <a:schemeClr val="accent6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 vert="horz" wrap="square">
          <a:sp3d>
            <a:contourClr>
              <a:schemeClr val="tx1"/>
            </a:contourClr>
          </a:sp3d>
        </a:bodyPr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അത്</a:t>
          </a:r>
          <a:r>
            <a:rPr lang="en-US" alt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നമ്മെ</a:t>
          </a:r>
          <a:r>
            <a:rPr lang="en-US" alt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ആത്മീയമായി</a:t>
          </a:r>
          <a:r>
            <a:rPr lang="en-US" alt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വളരാൻ</a:t>
          </a:r>
          <a:r>
            <a:rPr lang="en-US" alt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സഹായിക്കുന്നു </a:t>
          </a:r>
          <a:r>
            <a:rPr lang="en-US" alt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(1 </a:t>
          </a:r>
          <a:r>
            <a:rPr lang="" alt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പത്രോസ്</a:t>
          </a:r>
          <a:r>
            <a:rPr lang="en-US" alt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2:2)</a:t>
          </a:r>
        </a:p>
      </dgm:t>
    </dgm:pt>
    <dgm:pt modelId="{DBF0FE5F-E4A3-4C0A-A4C4-05D9343E11C3}" type="parTrans" cxnId="{F2025105-E90E-4471-8812-02AD8F6BB03C}">
      <dgm:prSet/>
      <dgm:spPr/>
      <dgm:t>
        <a:bodyPr/>
        <a:lstStyle/>
        <a:p>
          <a:endParaRPr lang="es-ES" sz="1800"/>
        </a:p>
      </dgm:t>
    </dgm:pt>
    <dgm:pt modelId="{957CE1AC-9E81-41E1-A6BE-117F045243D3}" type="sibTrans" cxnId="{F2025105-E90E-4471-8812-02AD8F6BB03C}">
      <dgm:prSet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D4770B7F-FDC4-427F-A072-C272B72E4C2C}">
      <dgm:prSet phldr="0" custT="1"/>
      <dgm:spPr>
        <a:solidFill>
          <a:srgbClr val="7030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 vert="horz" wrap="square">
          <a:sp3d>
            <a:contourClr>
              <a:schemeClr val="tx1"/>
            </a:contourClr>
          </a:sp3d>
        </a:bodyPr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അവൻ</a:t>
          </a:r>
          <a:r>
            <a:rPr lang="en-US" altLang="en-US" sz="18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നമുക്ക്</a:t>
          </a:r>
          <a:r>
            <a:rPr lang="en-US" altLang="en-US" sz="18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ജീവൻ</a:t>
          </a:r>
          <a:r>
            <a:rPr lang="en-US" altLang="en-US" sz="18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നൽകുന്നു</a:t>
          </a:r>
          <a:r>
            <a:rPr lang="en-US" altLang="en-US" sz="18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യോഹന്നാൻ</a:t>
          </a:r>
          <a:r>
            <a:rPr lang="en-US" altLang="en-US" sz="18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6:63)</a:t>
          </a:r>
        </a:p>
      </dgm:t>
    </dgm:pt>
    <dgm:pt modelId="{0F04AE37-5B2F-4AA6-BC7D-3E99E82AF806}" type="parTrans" cxnId="{2D6107A2-E669-47CC-9CF7-C9CE165280B9}">
      <dgm:prSet/>
      <dgm:spPr/>
      <dgm:t>
        <a:bodyPr/>
        <a:lstStyle/>
        <a:p>
          <a:endParaRPr lang="es-ES" sz="1800"/>
        </a:p>
      </dgm:t>
    </dgm:pt>
    <dgm:pt modelId="{D3B9C20E-8286-48CE-A5EF-581E335C7F42}" type="sibTrans" cxnId="{2D6107A2-E669-47CC-9CF7-C9CE165280B9}">
      <dgm:prSet/>
      <dgm:spPr/>
      <dgm:t>
        <a:bodyPr/>
        <a:lstStyle/>
        <a:p>
          <a:endParaRPr lang="es-ES" sz="1800"/>
        </a:p>
      </dgm:t>
    </dgm:pt>
    <dgm:pt modelId="{99B11AF9-E411-46FC-A3D8-5DA3C5493F78}" type="pres">
      <dgm:prSet presAssocID="{ECF4A359-E39E-4512-9FF8-48B621D49A55}" presName="diagram" presStyleCnt="0">
        <dgm:presLayoutVars>
          <dgm:dir/>
          <dgm:resizeHandles val="exact"/>
        </dgm:presLayoutVars>
      </dgm:prSet>
      <dgm:spPr/>
    </dgm:pt>
    <dgm:pt modelId="{D4676E4C-49C0-42A3-81AE-DFF1297A0E6D}" type="pres">
      <dgm:prSet presAssocID="{FF89E847-3720-4374-A9F1-93497179A134}" presName="node" presStyleLbl="node1" presStyleIdx="0" presStyleCnt="5" custScaleX="144166" custScaleY="181341">
        <dgm:presLayoutVars>
          <dgm:bulletEnabled val="1"/>
        </dgm:presLayoutVars>
      </dgm:prSet>
      <dgm:spPr/>
    </dgm:pt>
    <dgm:pt modelId="{6C468082-A093-40C5-B5E6-41F8FA05CB25}" type="pres">
      <dgm:prSet presAssocID="{ACB51B66-4875-46CB-B2EA-A339774A322F}" presName="sibTrans" presStyleLbl="sibTrans2D1" presStyleIdx="0" presStyleCnt="4" custScaleY="82353"/>
      <dgm:spPr>
        <a:prstGeom prst="verticalScroll">
          <a:avLst/>
        </a:prstGeom>
      </dgm:spPr>
    </dgm:pt>
    <dgm:pt modelId="{18DF2E35-F363-4E35-AE03-7F84F888FA8B}" type="pres">
      <dgm:prSet presAssocID="{ACB51B66-4875-46CB-B2EA-A339774A322F}" presName="connectorText" presStyleLbl="sibTrans2D1" presStyleIdx="0" presStyleCnt="4"/>
      <dgm:spPr/>
    </dgm:pt>
    <dgm:pt modelId="{E2669A77-472B-4973-A92F-D98F8ED6B2AF}" type="pres">
      <dgm:prSet presAssocID="{EAEA7D6A-8943-4345-BFC0-547E6250B3AC}" presName="node" presStyleLbl="node1" presStyleIdx="1" presStyleCnt="5" custScaleX="144166" custScaleY="181341">
        <dgm:presLayoutVars>
          <dgm:bulletEnabled val="1"/>
        </dgm:presLayoutVars>
      </dgm:prSet>
      <dgm:spPr/>
    </dgm:pt>
    <dgm:pt modelId="{EC3367F0-5659-4024-9E51-ED48FD4D60B3}" type="pres">
      <dgm:prSet presAssocID="{74F99E64-B3E4-4F46-9686-94F9E8D14BA9}" presName="sibTrans" presStyleLbl="sibTrans2D1" presStyleIdx="1" presStyleCnt="4" custScaleY="82353"/>
      <dgm:spPr>
        <a:prstGeom prst="verticalScroll">
          <a:avLst/>
        </a:prstGeom>
      </dgm:spPr>
    </dgm:pt>
    <dgm:pt modelId="{EA9F98C3-893E-45DF-AE0C-397E635DED62}" type="pres">
      <dgm:prSet presAssocID="{74F99E64-B3E4-4F46-9686-94F9E8D14BA9}" presName="connectorText" presStyleLbl="sibTrans2D1" presStyleIdx="1" presStyleCnt="4"/>
      <dgm:spPr/>
    </dgm:pt>
    <dgm:pt modelId="{420B7C76-98E9-41D0-AB08-C326E9038D37}" type="pres">
      <dgm:prSet presAssocID="{176410F2-B3B1-4DA8-99F0-CCF3D16D6138}" presName="node" presStyleLbl="node1" presStyleIdx="2" presStyleCnt="5" custScaleX="144166" custScaleY="181341">
        <dgm:presLayoutVars>
          <dgm:bulletEnabled val="1"/>
        </dgm:presLayoutVars>
      </dgm:prSet>
      <dgm:spPr/>
    </dgm:pt>
    <dgm:pt modelId="{715F3F80-D498-4A0A-B8DA-73F01AB47577}" type="pres">
      <dgm:prSet presAssocID="{05AB1C3B-1FC2-4757-970E-FB673BD6E5FB}" presName="sibTrans" presStyleLbl="sibTrans2D1" presStyleIdx="2" presStyleCnt="4" custScaleY="82353"/>
      <dgm:spPr>
        <a:prstGeom prst="verticalScroll">
          <a:avLst/>
        </a:prstGeom>
      </dgm:spPr>
    </dgm:pt>
    <dgm:pt modelId="{57ABA0F0-9EC0-4003-84BA-763E0A94A4BC}" type="pres">
      <dgm:prSet presAssocID="{05AB1C3B-1FC2-4757-970E-FB673BD6E5FB}" presName="connectorText" presStyleLbl="sibTrans2D1" presStyleIdx="2" presStyleCnt="4"/>
      <dgm:spPr/>
    </dgm:pt>
    <dgm:pt modelId="{6FBCEB90-616A-4B8E-8639-1346AC328E41}" type="pres">
      <dgm:prSet presAssocID="{F3464F8E-F785-4C22-AEB3-D3FE0C08A49C}" presName="node" presStyleLbl="node1" presStyleIdx="3" presStyleCnt="5" custScaleX="144166" custScaleY="181341">
        <dgm:presLayoutVars>
          <dgm:bulletEnabled val="1"/>
        </dgm:presLayoutVars>
      </dgm:prSet>
      <dgm:spPr/>
    </dgm:pt>
    <dgm:pt modelId="{23E394F4-A05E-41D7-A968-AEBDC424CB5C}" type="pres">
      <dgm:prSet presAssocID="{957CE1AC-9E81-41E1-A6BE-117F045243D3}" presName="sibTrans" presStyleLbl="sibTrans2D1" presStyleIdx="3" presStyleCnt="4" custScaleY="82353"/>
      <dgm:spPr>
        <a:prstGeom prst="verticalScroll">
          <a:avLst/>
        </a:prstGeom>
      </dgm:spPr>
    </dgm:pt>
    <dgm:pt modelId="{EFE52FBD-506A-4290-B0FF-C5E5B540F6E7}" type="pres">
      <dgm:prSet presAssocID="{957CE1AC-9E81-41E1-A6BE-117F045243D3}" presName="connectorText" presStyleLbl="sibTrans2D1" presStyleIdx="3" presStyleCnt="4"/>
      <dgm:spPr/>
    </dgm:pt>
    <dgm:pt modelId="{30C7BF7C-D61E-4B93-9002-B275466A0842}" type="pres">
      <dgm:prSet presAssocID="{D4770B7F-FDC4-427F-A072-C272B72E4C2C}" presName="node" presStyleLbl="node1" presStyleIdx="4" presStyleCnt="5" custScaleX="144166" custScaleY="181341">
        <dgm:presLayoutVars>
          <dgm:bulletEnabled val="1"/>
        </dgm:presLayoutVars>
      </dgm:prSet>
      <dgm:spPr/>
    </dgm:pt>
  </dgm:ptLst>
  <dgm:cxnLst>
    <dgm:cxn modelId="{F2025105-E90E-4471-8812-02AD8F6BB03C}" srcId="{ECF4A359-E39E-4512-9FF8-48B621D49A55}" destId="{F3464F8E-F785-4C22-AEB3-D3FE0C08A49C}" srcOrd="3" destOrd="0" parTransId="{DBF0FE5F-E4A3-4C0A-A4C4-05D9343E11C3}" sibTransId="{957CE1AC-9E81-41E1-A6BE-117F045243D3}"/>
    <dgm:cxn modelId="{63BAEC36-41F9-4685-99D8-DB60545F3B81}" type="presOf" srcId="{FF89E847-3720-4374-A9F1-93497179A134}" destId="{D4676E4C-49C0-42A3-81AE-DFF1297A0E6D}" srcOrd="0" destOrd="0" presId="urn:microsoft.com/office/officeart/2005/8/layout/process5#1"/>
    <dgm:cxn modelId="{2ED1613C-44DC-42BD-972E-D2162A277FE7}" type="presOf" srcId="{957CE1AC-9E81-41E1-A6BE-117F045243D3}" destId="{23E394F4-A05E-41D7-A968-AEBDC424CB5C}" srcOrd="0" destOrd="0" presId="urn:microsoft.com/office/officeart/2005/8/layout/process5#1"/>
    <dgm:cxn modelId="{2A43813C-38AD-46E0-B777-A2A9154DDE57}" srcId="{ECF4A359-E39E-4512-9FF8-48B621D49A55}" destId="{FF89E847-3720-4374-A9F1-93497179A134}" srcOrd="0" destOrd="0" parTransId="{430684F5-7C7B-48AC-9444-CB46E5D98826}" sibTransId="{ACB51B66-4875-46CB-B2EA-A339774A322F}"/>
    <dgm:cxn modelId="{667FFD61-3A51-4A22-B2B2-DED188AD66B2}" type="presOf" srcId="{74F99E64-B3E4-4F46-9686-94F9E8D14BA9}" destId="{EA9F98C3-893E-45DF-AE0C-397E635DED62}" srcOrd="1" destOrd="0" presId="urn:microsoft.com/office/officeart/2005/8/layout/process5#1"/>
    <dgm:cxn modelId="{A6E0A37B-41BC-4A9B-BDEF-7D67C58FED98}" type="presOf" srcId="{D4770B7F-FDC4-427F-A072-C272B72E4C2C}" destId="{30C7BF7C-D61E-4B93-9002-B275466A0842}" srcOrd="0" destOrd="0" presId="urn:microsoft.com/office/officeart/2005/8/layout/process5#1"/>
    <dgm:cxn modelId="{9E3AA97F-DB6E-4244-9862-2FF6C9D8EF3C}" type="presOf" srcId="{ACB51B66-4875-46CB-B2EA-A339774A322F}" destId="{6C468082-A093-40C5-B5E6-41F8FA05CB25}" srcOrd="0" destOrd="0" presId="urn:microsoft.com/office/officeart/2005/8/layout/process5#1"/>
    <dgm:cxn modelId="{97D8438C-9F27-4C4F-909A-D4A121C51193}" type="presOf" srcId="{05AB1C3B-1FC2-4757-970E-FB673BD6E5FB}" destId="{57ABA0F0-9EC0-4003-84BA-763E0A94A4BC}" srcOrd="1" destOrd="0" presId="urn:microsoft.com/office/officeart/2005/8/layout/process5#1"/>
    <dgm:cxn modelId="{0738C19C-7C1B-4E28-A837-D8FD32716449}" type="presOf" srcId="{74F99E64-B3E4-4F46-9686-94F9E8D14BA9}" destId="{EC3367F0-5659-4024-9E51-ED48FD4D60B3}" srcOrd="0" destOrd="0" presId="urn:microsoft.com/office/officeart/2005/8/layout/process5#1"/>
    <dgm:cxn modelId="{EB1EE29F-8B51-4117-BF74-577105C8FD41}" srcId="{ECF4A359-E39E-4512-9FF8-48B621D49A55}" destId="{EAEA7D6A-8943-4345-BFC0-547E6250B3AC}" srcOrd="1" destOrd="0" parTransId="{A1A554FC-B718-42FB-802F-04E3F00EFC45}" sibTransId="{74F99E64-B3E4-4F46-9686-94F9E8D14BA9}"/>
    <dgm:cxn modelId="{2D6107A2-E669-47CC-9CF7-C9CE165280B9}" srcId="{ECF4A359-E39E-4512-9FF8-48B621D49A55}" destId="{D4770B7F-FDC4-427F-A072-C272B72E4C2C}" srcOrd="4" destOrd="0" parTransId="{0F04AE37-5B2F-4AA6-BC7D-3E99E82AF806}" sibTransId="{D3B9C20E-8286-48CE-A5EF-581E335C7F42}"/>
    <dgm:cxn modelId="{0F0AFDAA-16E5-4D92-8F7E-F7A56F79CBD1}" type="presOf" srcId="{EAEA7D6A-8943-4345-BFC0-547E6250B3AC}" destId="{E2669A77-472B-4973-A92F-D98F8ED6B2AF}" srcOrd="0" destOrd="0" presId="urn:microsoft.com/office/officeart/2005/8/layout/process5#1"/>
    <dgm:cxn modelId="{E2A0DEAE-68D0-4A16-AE69-44C7194354ED}" type="presOf" srcId="{ECF4A359-E39E-4512-9FF8-48B621D49A55}" destId="{99B11AF9-E411-46FC-A3D8-5DA3C5493F78}" srcOrd="0" destOrd="0" presId="urn:microsoft.com/office/officeart/2005/8/layout/process5#1"/>
    <dgm:cxn modelId="{05CE18B0-B313-491B-9427-6879360F305B}" type="presOf" srcId="{176410F2-B3B1-4DA8-99F0-CCF3D16D6138}" destId="{420B7C76-98E9-41D0-AB08-C326E9038D37}" srcOrd="0" destOrd="0" presId="urn:microsoft.com/office/officeart/2005/8/layout/process5#1"/>
    <dgm:cxn modelId="{55CF60B0-7DA0-491C-9A53-011CDBF7737B}" type="presOf" srcId="{957CE1AC-9E81-41E1-A6BE-117F045243D3}" destId="{EFE52FBD-506A-4290-B0FF-C5E5B540F6E7}" srcOrd="1" destOrd="0" presId="urn:microsoft.com/office/officeart/2005/8/layout/process5#1"/>
    <dgm:cxn modelId="{FB3F84C3-D384-4022-97DA-E7FD0A6E3055}" type="presOf" srcId="{F3464F8E-F785-4C22-AEB3-D3FE0C08A49C}" destId="{6FBCEB90-616A-4B8E-8639-1346AC328E41}" srcOrd="0" destOrd="0" presId="urn:microsoft.com/office/officeart/2005/8/layout/process5#1"/>
    <dgm:cxn modelId="{637EA9C7-CFB9-46B1-8AD4-2BB7E75B3584}" srcId="{ECF4A359-E39E-4512-9FF8-48B621D49A55}" destId="{176410F2-B3B1-4DA8-99F0-CCF3D16D6138}" srcOrd="2" destOrd="0" parTransId="{1147E84F-46DE-4FC0-9D6E-8B322AED906A}" sibTransId="{05AB1C3B-1FC2-4757-970E-FB673BD6E5FB}"/>
    <dgm:cxn modelId="{C9D7E8CB-DA2D-4EEE-81C1-C9489651C1CF}" type="presOf" srcId="{ACB51B66-4875-46CB-B2EA-A339774A322F}" destId="{18DF2E35-F363-4E35-AE03-7F84F888FA8B}" srcOrd="1" destOrd="0" presId="urn:microsoft.com/office/officeart/2005/8/layout/process5#1"/>
    <dgm:cxn modelId="{C4F25FFC-2833-44F0-8B9B-930F870EEBA0}" type="presOf" srcId="{05AB1C3B-1FC2-4757-970E-FB673BD6E5FB}" destId="{715F3F80-D498-4A0A-B8DA-73F01AB47577}" srcOrd="0" destOrd="0" presId="urn:microsoft.com/office/officeart/2005/8/layout/process5#1"/>
    <dgm:cxn modelId="{8F9DE9E2-3102-4CDE-B180-DEBFB97A1F81}" type="presParOf" srcId="{99B11AF9-E411-46FC-A3D8-5DA3C5493F78}" destId="{D4676E4C-49C0-42A3-81AE-DFF1297A0E6D}" srcOrd="0" destOrd="0" presId="urn:microsoft.com/office/officeart/2005/8/layout/process5#1"/>
    <dgm:cxn modelId="{E6065CA4-5CA5-4DB2-B541-295F5D70B9DE}" type="presParOf" srcId="{99B11AF9-E411-46FC-A3D8-5DA3C5493F78}" destId="{6C468082-A093-40C5-B5E6-41F8FA05CB25}" srcOrd="1" destOrd="0" presId="urn:microsoft.com/office/officeart/2005/8/layout/process5#1"/>
    <dgm:cxn modelId="{657288E3-47BB-45A5-889C-A4412023780F}" type="presParOf" srcId="{6C468082-A093-40C5-B5E6-41F8FA05CB25}" destId="{18DF2E35-F363-4E35-AE03-7F84F888FA8B}" srcOrd="0" destOrd="0" presId="urn:microsoft.com/office/officeart/2005/8/layout/process5#1"/>
    <dgm:cxn modelId="{30FC298A-ADB1-4306-AFEA-22067C18A0A4}" type="presParOf" srcId="{99B11AF9-E411-46FC-A3D8-5DA3C5493F78}" destId="{E2669A77-472B-4973-A92F-D98F8ED6B2AF}" srcOrd="2" destOrd="0" presId="urn:microsoft.com/office/officeart/2005/8/layout/process5#1"/>
    <dgm:cxn modelId="{864BE8E3-5C91-487F-B4B9-AD04B028B39A}" type="presParOf" srcId="{99B11AF9-E411-46FC-A3D8-5DA3C5493F78}" destId="{EC3367F0-5659-4024-9E51-ED48FD4D60B3}" srcOrd="3" destOrd="0" presId="urn:microsoft.com/office/officeart/2005/8/layout/process5#1"/>
    <dgm:cxn modelId="{8F0A2150-E502-4A6D-9CDB-D130A33CACDF}" type="presParOf" srcId="{EC3367F0-5659-4024-9E51-ED48FD4D60B3}" destId="{EA9F98C3-893E-45DF-AE0C-397E635DED62}" srcOrd="0" destOrd="0" presId="urn:microsoft.com/office/officeart/2005/8/layout/process5#1"/>
    <dgm:cxn modelId="{91F70C62-5B6D-48E7-A341-B0D7097F37B6}" type="presParOf" srcId="{99B11AF9-E411-46FC-A3D8-5DA3C5493F78}" destId="{420B7C76-98E9-41D0-AB08-C326E9038D37}" srcOrd="4" destOrd="0" presId="urn:microsoft.com/office/officeart/2005/8/layout/process5#1"/>
    <dgm:cxn modelId="{B7EDC8DD-BF51-44BD-B667-F9E299F43B23}" type="presParOf" srcId="{99B11AF9-E411-46FC-A3D8-5DA3C5493F78}" destId="{715F3F80-D498-4A0A-B8DA-73F01AB47577}" srcOrd="5" destOrd="0" presId="urn:microsoft.com/office/officeart/2005/8/layout/process5#1"/>
    <dgm:cxn modelId="{0283F04F-D23C-4EF2-8658-000CEBEE5E1C}" type="presParOf" srcId="{715F3F80-D498-4A0A-B8DA-73F01AB47577}" destId="{57ABA0F0-9EC0-4003-84BA-763E0A94A4BC}" srcOrd="0" destOrd="0" presId="urn:microsoft.com/office/officeart/2005/8/layout/process5#1"/>
    <dgm:cxn modelId="{A73A2E4F-B1AC-439E-B889-BE420BF6EA30}" type="presParOf" srcId="{99B11AF9-E411-46FC-A3D8-5DA3C5493F78}" destId="{6FBCEB90-616A-4B8E-8639-1346AC328E41}" srcOrd="6" destOrd="0" presId="urn:microsoft.com/office/officeart/2005/8/layout/process5#1"/>
    <dgm:cxn modelId="{CB5723D6-BAA1-4207-8A05-825B3CF9A60A}" type="presParOf" srcId="{99B11AF9-E411-46FC-A3D8-5DA3C5493F78}" destId="{23E394F4-A05E-41D7-A968-AEBDC424CB5C}" srcOrd="7" destOrd="0" presId="urn:microsoft.com/office/officeart/2005/8/layout/process5#1"/>
    <dgm:cxn modelId="{124318DB-39E6-4285-9FCF-14A4B8604A6B}" type="presParOf" srcId="{23E394F4-A05E-41D7-A968-AEBDC424CB5C}" destId="{EFE52FBD-506A-4290-B0FF-C5E5B540F6E7}" srcOrd="0" destOrd="0" presId="urn:microsoft.com/office/officeart/2005/8/layout/process5#1"/>
    <dgm:cxn modelId="{70343FD3-B39E-4F8A-9223-6ECE85A4C5F9}" type="presParOf" srcId="{99B11AF9-E411-46FC-A3D8-5DA3C5493F78}" destId="{30C7BF7C-D61E-4B93-9002-B275466A0842}" srcOrd="8" destOrd="0" presId="urn:microsoft.com/office/officeart/2005/8/layout/process5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5A185C-DB6E-45F9-98F1-09BD71F13DBD}" type="doc">
      <dgm:prSet loTypeId="urn:microsoft.com/office/officeart/2008/layout/PictureAccentList#2" loCatId="list" qsTypeId="urn:microsoft.com/office/officeart/2005/8/quickstyle/3d3#3" qsCatId="3D" csTypeId="urn:microsoft.com/office/officeart/2005/8/colors/colorful4#1" csCatId="colorful" phldr="1"/>
      <dgm:spPr/>
      <dgm:t>
        <a:bodyPr/>
        <a:lstStyle/>
        <a:p>
          <a:endParaRPr lang="es-ES"/>
        </a:p>
      </dgm:t>
    </dgm:pt>
    <dgm:pt modelId="{92CA660F-C01B-4083-B8A6-E8732F383E24}">
      <dgm:prSet custT="1"/>
      <dgm:spPr>
        <a:solidFill>
          <a:schemeClr val="tx1"/>
        </a:solidFill>
      </dgm:spPr>
      <dgm:t>
        <a:bodyPr/>
        <a:lstStyle/>
        <a:p>
          <a:r>
            <a:rPr lang="ml-IN" sz="2000" b="1" dirty="0">
              <a:latin typeface="Gayathri Thin" panose="00000403000000000000" pitchFamily="2" charset="0"/>
              <a:cs typeface="Gayathri Thin" panose="00000403000000000000" pitchFamily="2" charset="0"/>
            </a:rPr>
            <a:t>ഈ രീതിയിൽ ബൈബിൾ സ്വീകരിക്കുമ്പോൾ...</a:t>
          </a:r>
          <a:endParaRPr lang="en-GB" sz="2000" b="1" dirty="0">
            <a:latin typeface="Gayathri Thin" panose="00000403000000000000" pitchFamily="2" charset="0"/>
            <a:cs typeface="Gayathri Thin" panose="00000403000000000000" pitchFamily="2" charset="0"/>
          </a:endParaRPr>
        </a:p>
      </dgm:t>
    </dgm:pt>
    <dgm:pt modelId="{5BCBEE84-E333-4EB2-BEE8-482F2D8A6042}" type="parTrans" cxnId="{B85C8C5B-7FDD-40A9-9DFD-AAF27A111DBB}">
      <dgm:prSet/>
      <dgm:spPr/>
      <dgm:t>
        <a:bodyPr/>
        <a:lstStyle/>
        <a:p>
          <a:endParaRPr lang="es-ES" sz="2000" b="1"/>
        </a:p>
      </dgm:t>
    </dgm:pt>
    <dgm:pt modelId="{9AB7D515-F805-4A4C-B4AF-B5830EC63CD8}" type="sibTrans" cxnId="{B85C8C5B-7FDD-40A9-9DFD-AAF27A111DBB}">
      <dgm:prSet/>
      <dgm:spPr/>
      <dgm:t>
        <a:bodyPr/>
        <a:lstStyle/>
        <a:p>
          <a:endParaRPr lang="es-ES" sz="2000" b="1"/>
        </a:p>
      </dgm:t>
    </dgm:pt>
    <dgm:pt modelId="{7AABAB12-B37E-40A3-87CD-DA59C0AF287B}">
      <dgm:prSet custT="1"/>
      <dgm:spPr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38100" tIns="25400" rIns="38100" bIns="25400" numCol="1" spcCol="1270" anchor="ctr" anchorCtr="0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ml-IN" sz="2000" b="1" dirty="0">
              <a:solidFill>
                <a:schemeClr val="tx1"/>
              </a:solidFill>
              <a:latin typeface="Gayathri Thin" panose="00000403000000000000" pitchFamily="2" charset="0"/>
              <a:cs typeface="Gayathri Thin" panose="00000403000000000000" pitchFamily="2" charset="0"/>
            </a:rPr>
            <a:t>ദൈവവുമായുള്ള നമ്മുടെ ബന്ധത്തിൻ്റെ അവസ്ഥയാണ് ഇത് കാണിക്കുന്നത്</a:t>
          </a:r>
          <a:endParaRPr lang="en-GB" sz="2000" b="1" dirty="0">
            <a:solidFill>
              <a:schemeClr val="tx1"/>
            </a:solidFill>
            <a:latin typeface="Gayathri Thin" panose="00000403000000000000" pitchFamily="2" charset="0"/>
            <a:cs typeface="Gayathri Thin" panose="00000403000000000000" pitchFamily="2" charset="0"/>
          </a:endParaRPr>
        </a:p>
      </dgm:t>
    </dgm:pt>
    <dgm:pt modelId="{662755EB-E1DF-4AE9-BC91-A35F5357E9A5}" type="parTrans" cxnId="{3E072FC8-A469-45C5-A1D8-D3D5BB1C9E8B}">
      <dgm:prSet/>
      <dgm:spPr/>
      <dgm:t>
        <a:bodyPr/>
        <a:lstStyle/>
        <a:p>
          <a:endParaRPr lang="es-ES" sz="2000" b="1"/>
        </a:p>
      </dgm:t>
    </dgm:pt>
    <dgm:pt modelId="{279D2E67-60D1-4451-BD02-801DBC3410C6}" type="sibTrans" cxnId="{3E072FC8-A469-45C5-A1D8-D3D5BB1C9E8B}">
      <dgm:prSet/>
      <dgm:spPr/>
      <dgm:t>
        <a:bodyPr/>
        <a:lstStyle/>
        <a:p>
          <a:endParaRPr lang="es-ES" sz="2000" b="1"/>
        </a:p>
      </dgm:t>
    </dgm:pt>
    <dgm:pt modelId="{B8AB55C4-F813-464E-9B8E-9E1EC6831AD5}">
      <dgm:prSet custT="1"/>
      <dgm:spPr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ml-IN" sz="2000" b="1" kern="1200" dirty="0">
              <a:solidFill>
                <a:prstClr val="black"/>
              </a:solidFill>
              <a:latin typeface="Gayathri Thin" panose="00000403000000000000" pitchFamily="2" charset="0"/>
              <a:ea typeface="+mn-ea"/>
              <a:cs typeface="Gayathri Thin" panose="00000403000000000000" pitchFamily="2" charset="0"/>
            </a:rPr>
            <a:t>ആ ബന്ധം എങ്ങനെ ദൃഢമാക്കാമെന്ന് അത് നമ്മോട് പറയുന്നു</a:t>
          </a:r>
          <a:endParaRPr lang="en-GB" sz="2000" b="1" kern="1200" dirty="0">
            <a:solidFill>
              <a:prstClr val="black"/>
            </a:solidFill>
            <a:latin typeface="Gayathri Thin" panose="00000403000000000000" pitchFamily="2" charset="0"/>
            <a:ea typeface="+mn-ea"/>
            <a:cs typeface="Gayathri Thin" panose="00000403000000000000" pitchFamily="2" charset="0"/>
          </a:endParaRPr>
        </a:p>
      </dgm:t>
    </dgm:pt>
    <dgm:pt modelId="{C130F8CB-CEFF-40C0-A2FF-CA613BC0E79C}" type="parTrans" cxnId="{5F2A8257-BD8A-4F65-AFB8-F31D5D13864C}">
      <dgm:prSet/>
      <dgm:spPr/>
      <dgm:t>
        <a:bodyPr/>
        <a:lstStyle/>
        <a:p>
          <a:endParaRPr lang="es-ES" sz="2000" b="1"/>
        </a:p>
      </dgm:t>
    </dgm:pt>
    <dgm:pt modelId="{E058A1BC-CA52-4E7D-BBFD-320ADB2CCB71}" type="sibTrans" cxnId="{5F2A8257-BD8A-4F65-AFB8-F31D5D13864C}">
      <dgm:prSet/>
      <dgm:spPr/>
      <dgm:t>
        <a:bodyPr/>
        <a:lstStyle/>
        <a:p>
          <a:endParaRPr lang="es-ES" sz="2000" b="1"/>
        </a:p>
      </dgm:t>
    </dgm:pt>
    <dgm:pt modelId="{09EA3483-EBE0-4ACF-A3BE-595ACDC3E326}">
      <dgm:prSet custT="1"/>
      <dgm:spPr>
        <a:solidFill>
          <a:srgbClr val="FFC000">
            <a:hueOff val="1348684"/>
            <a:satOff val="0"/>
            <a:lumOff val="-124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ml-IN" sz="2000" b="1" dirty="0">
              <a:solidFill>
                <a:schemeClr val="tx1"/>
              </a:solidFill>
              <a:latin typeface="Gayathri Thin" panose="00000403000000000000" pitchFamily="2" charset="0"/>
              <a:cs typeface="Gayathri Thin" panose="00000403000000000000" pitchFamily="2" charset="0"/>
            </a:rPr>
            <a:t>ഞങ്ങൾ ക്രമാനുഗതമായ പരിവർത്തനം അനുഭവിക്കുകയാണ്</a:t>
          </a:r>
          <a:endParaRPr lang="en-GB" sz="2000" b="1" dirty="0">
            <a:solidFill>
              <a:schemeClr val="tx1"/>
            </a:solidFill>
            <a:latin typeface="Gayathri Thin" panose="00000403000000000000" pitchFamily="2" charset="0"/>
            <a:cs typeface="Gayathri Thin" panose="00000403000000000000" pitchFamily="2" charset="0"/>
          </a:endParaRPr>
        </a:p>
      </dgm:t>
    </dgm:pt>
    <dgm:pt modelId="{9A59C70E-7758-499A-949E-E0B8226D4655}" type="parTrans" cxnId="{DE3E7771-FDF7-4F00-B351-7FA810BEDC7C}">
      <dgm:prSet/>
      <dgm:spPr/>
      <dgm:t>
        <a:bodyPr/>
        <a:lstStyle/>
        <a:p>
          <a:endParaRPr lang="es-ES" sz="2000" b="1"/>
        </a:p>
      </dgm:t>
    </dgm:pt>
    <dgm:pt modelId="{1BC2C559-BA1F-4FE6-884B-D8CB6D045584}" type="sibTrans" cxnId="{DE3E7771-FDF7-4F00-B351-7FA810BEDC7C}">
      <dgm:prSet/>
      <dgm:spPr/>
      <dgm:t>
        <a:bodyPr/>
        <a:lstStyle/>
        <a:p>
          <a:endParaRPr lang="es-ES" sz="2000" b="1"/>
        </a:p>
      </dgm:t>
    </dgm:pt>
    <dgm:pt modelId="{7F7D2F79-FC36-45FD-A9B6-0DA15304633E}">
      <dgm:prSet custT="1"/>
      <dgm:spPr>
        <a:solidFill>
          <a:srgbClr val="FFC000">
            <a:hueOff val="2697368"/>
            <a:satOff val="0"/>
            <a:lumOff val="-249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ml-IN" sz="2000" b="1" kern="1200" dirty="0">
              <a:solidFill>
                <a:prstClr val="black"/>
              </a:solidFill>
              <a:latin typeface="Gayathri Thin" panose="00000403000000000000" pitchFamily="2" charset="0"/>
              <a:ea typeface="+mn-ea"/>
              <a:cs typeface="Gayathri Thin" panose="00000403000000000000" pitchFamily="2" charset="0"/>
            </a:rPr>
            <a:t>നാം യേശുവിനോട് അടുക്കുന്നു</a:t>
          </a:r>
          <a:endParaRPr lang="en-GB" sz="2000" b="1" kern="1200" dirty="0">
            <a:solidFill>
              <a:prstClr val="black"/>
            </a:solidFill>
            <a:latin typeface="Gayathri Thin" panose="00000403000000000000" pitchFamily="2" charset="0"/>
            <a:ea typeface="+mn-ea"/>
            <a:cs typeface="Gayathri Thin" panose="00000403000000000000" pitchFamily="2" charset="0"/>
          </a:endParaRPr>
        </a:p>
      </dgm:t>
    </dgm:pt>
    <dgm:pt modelId="{353351CB-68D1-424A-8848-7E2BE0B6946E}" type="parTrans" cxnId="{2D7306BC-FEC8-4779-A564-522663D0802A}">
      <dgm:prSet/>
      <dgm:spPr/>
      <dgm:t>
        <a:bodyPr/>
        <a:lstStyle/>
        <a:p>
          <a:endParaRPr lang="es-ES" sz="2000" b="1"/>
        </a:p>
      </dgm:t>
    </dgm:pt>
    <dgm:pt modelId="{72E1438D-5AF3-4206-9E98-EB23518FF02E}" type="sibTrans" cxnId="{2D7306BC-FEC8-4779-A564-522663D0802A}">
      <dgm:prSet/>
      <dgm:spPr/>
      <dgm:t>
        <a:bodyPr/>
        <a:lstStyle/>
        <a:p>
          <a:endParaRPr lang="es-ES" sz="2000" b="1"/>
        </a:p>
      </dgm:t>
    </dgm:pt>
    <dgm:pt modelId="{37C88430-E9E4-43AD-84C6-9C740EE2A492}">
      <dgm:prSet custT="1"/>
      <dgm:spPr>
        <a:solidFill>
          <a:srgbClr val="FFC000">
            <a:hueOff val="4046051"/>
            <a:satOff val="0"/>
            <a:lumOff val="-374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ml-IN" sz="2000" b="1" kern="1200" dirty="0">
              <a:solidFill>
                <a:prstClr val="black"/>
              </a:solidFill>
              <a:latin typeface="Gayathri Thin" panose="00000403000000000000" pitchFamily="2" charset="0"/>
              <a:ea typeface="+mn-ea"/>
              <a:cs typeface="Gayathri Thin" panose="00000403000000000000" pitchFamily="2" charset="0"/>
            </a:rPr>
            <a:t>അത് നമ്മെ രക്ഷയ്ക്കായി ജ്ഞാനികളാക്കുന്നു</a:t>
          </a:r>
          <a:endParaRPr lang="en-GB" sz="2000" b="1" kern="1200" dirty="0">
            <a:solidFill>
              <a:prstClr val="black"/>
            </a:solidFill>
            <a:latin typeface="Gayathri Thin" panose="00000403000000000000" pitchFamily="2" charset="0"/>
            <a:ea typeface="+mn-ea"/>
            <a:cs typeface="Gayathri Thin" panose="00000403000000000000" pitchFamily="2" charset="0"/>
          </a:endParaRPr>
        </a:p>
      </dgm:t>
    </dgm:pt>
    <dgm:pt modelId="{BA088CFE-9EDD-48C4-9A03-51BE4D825C3D}" type="parTrans" cxnId="{C2E29184-E1AE-4136-829D-83D505BA8CBA}">
      <dgm:prSet/>
      <dgm:spPr/>
      <dgm:t>
        <a:bodyPr/>
        <a:lstStyle/>
        <a:p>
          <a:endParaRPr lang="es-ES" sz="2000" b="1"/>
        </a:p>
      </dgm:t>
    </dgm:pt>
    <dgm:pt modelId="{5A236727-2E55-4CB3-AB5C-D2D5012E04C9}" type="sibTrans" cxnId="{C2E29184-E1AE-4136-829D-83D505BA8CBA}">
      <dgm:prSet/>
      <dgm:spPr/>
      <dgm:t>
        <a:bodyPr/>
        <a:lstStyle/>
        <a:p>
          <a:endParaRPr lang="es-ES" sz="2000" b="1"/>
        </a:p>
      </dgm:t>
    </dgm:pt>
    <dgm:pt modelId="{7DC214A9-46A7-4D8D-AD41-47A6C949EB85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ml-IN" sz="2000" b="1" dirty="0">
              <a:solidFill>
                <a:schemeClr val="tx1"/>
              </a:solidFill>
              <a:latin typeface="Gayathri Thin" panose="00000403000000000000" pitchFamily="2" charset="0"/>
              <a:cs typeface="Gayathri Thin" panose="00000403000000000000" pitchFamily="2" charset="0"/>
            </a:rPr>
            <a:t>സത്യത്തിൻ്റെ അറിവിൽ നാം വളരുകയാണ്</a:t>
          </a:r>
          <a:endParaRPr lang="en-GB" sz="2000" b="1" dirty="0">
            <a:solidFill>
              <a:schemeClr val="tx1"/>
            </a:solidFill>
            <a:latin typeface="Gayathri Thin" panose="00000403000000000000" pitchFamily="2" charset="0"/>
            <a:cs typeface="Gayathri Thin" panose="00000403000000000000" pitchFamily="2" charset="0"/>
          </a:endParaRPr>
        </a:p>
      </dgm:t>
    </dgm:pt>
    <dgm:pt modelId="{096A233E-33D4-4A54-B656-8E4BCCE847B4}" type="parTrans" cxnId="{531AD319-BA78-4DD6-A0DA-2E57CD119F0E}">
      <dgm:prSet/>
      <dgm:spPr/>
      <dgm:t>
        <a:bodyPr/>
        <a:lstStyle/>
        <a:p>
          <a:endParaRPr lang="es-ES" sz="2000" b="1"/>
        </a:p>
      </dgm:t>
    </dgm:pt>
    <dgm:pt modelId="{2BEF5533-48D3-43CF-8116-15E437E2A549}" type="sibTrans" cxnId="{531AD319-BA78-4DD6-A0DA-2E57CD119F0E}">
      <dgm:prSet/>
      <dgm:spPr/>
      <dgm:t>
        <a:bodyPr/>
        <a:lstStyle/>
        <a:p>
          <a:endParaRPr lang="es-ES" sz="2000" b="1"/>
        </a:p>
      </dgm:t>
    </dgm:pt>
    <dgm:pt modelId="{B4A954DD-3BCF-4ED3-AD88-01D05555513B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ml-IN" sz="2000" b="1" dirty="0">
              <a:solidFill>
                <a:schemeClr val="tx1"/>
              </a:solidFill>
              <a:latin typeface="Gayathri Thin" panose="00000403000000000000" pitchFamily="2" charset="0"/>
              <a:cs typeface="Gayathri Thin" panose="00000403000000000000" pitchFamily="2" charset="0"/>
            </a:rPr>
            <a:t>നമ്മുടെ വിശ്വാസം വളരുകയും ശക്തിപ്പെടുത്തുകയും ചെയ്യുന്നു</a:t>
          </a:r>
          <a:endParaRPr lang="en-GB" sz="2000" b="1" dirty="0">
            <a:solidFill>
              <a:schemeClr val="tx1"/>
            </a:solidFill>
            <a:latin typeface="Gayathri Thin" panose="00000403000000000000" pitchFamily="2" charset="0"/>
            <a:cs typeface="Gayathri Thin" panose="00000403000000000000" pitchFamily="2" charset="0"/>
          </a:endParaRPr>
        </a:p>
      </dgm:t>
    </dgm:pt>
    <dgm:pt modelId="{15D850D0-5C0D-4FC1-9994-20D28CEC035B}" type="parTrans" cxnId="{43CA888A-D21F-43A0-B9E9-C40F83C9A77E}">
      <dgm:prSet/>
      <dgm:spPr/>
      <dgm:t>
        <a:bodyPr/>
        <a:lstStyle/>
        <a:p>
          <a:endParaRPr lang="es-ES" sz="2000" b="1"/>
        </a:p>
      </dgm:t>
    </dgm:pt>
    <dgm:pt modelId="{EA7375F6-926A-4410-A1D9-342824692382}" type="sibTrans" cxnId="{43CA888A-D21F-43A0-B9E9-C40F83C9A77E}">
      <dgm:prSet/>
      <dgm:spPr/>
      <dgm:t>
        <a:bodyPr/>
        <a:lstStyle/>
        <a:p>
          <a:endParaRPr lang="es-ES" sz="2000" b="1"/>
        </a:p>
      </dgm:t>
    </dgm:pt>
    <dgm:pt modelId="{5EADA036-8C9A-42AE-8E1B-C200854DE60E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ml-IN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pitchFamily="2" charset="0"/>
              <a:cs typeface="Gayathri Thin" panose="00000403000000000000" pitchFamily="2" charset="0"/>
            </a:rPr>
            <a:t>നമുക്ക് പ്രത്യാശയുണ്ട്</a:t>
          </a:r>
          <a:endParaRPr lang="en-GB" sz="2000" b="1" dirty="0">
            <a:effectLst>
              <a:outerShdw blurRad="38100" dist="38100" dir="2700000" algn="tl">
                <a:srgbClr val="000000"/>
              </a:outerShdw>
            </a:effectLst>
            <a:latin typeface="Gayathri Thin" panose="00000403000000000000" pitchFamily="2" charset="0"/>
            <a:cs typeface="Gayathri Thin" panose="00000403000000000000" pitchFamily="2" charset="0"/>
          </a:endParaRPr>
        </a:p>
      </dgm:t>
    </dgm:pt>
    <dgm:pt modelId="{C044348D-A889-43FB-802A-2C5553432BF4}" type="parTrans" cxnId="{28BD0EF3-A94B-4F05-9FBA-748C4892AA3E}">
      <dgm:prSet/>
      <dgm:spPr/>
      <dgm:t>
        <a:bodyPr/>
        <a:lstStyle/>
        <a:p>
          <a:endParaRPr lang="es-ES" sz="2000" b="1"/>
        </a:p>
      </dgm:t>
    </dgm:pt>
    <dgm:pt modelId="{B6C64FD4-C2D4-43A2-883C-DDDC7919FC3E}" type="sibTrans" cxnId="{28BD0EF3-A94B-4F05-9FBA-748C4892AA3E}">
      <dgm:prSet/>
      <dgm:spPr/>
      <dgm:t>
        <a:bodyPr/>
        <a:lstStyle/>
        <a:p>
          <a:endParaRPr lang="es-ES" sz="2000" b="1"/>
        </a:p>
      </dgm:t>
    </dgm:pt>
    <dgm:pt modelId="{58ABEAFA-CCB0-47BE-82C5-02D538E89773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ml-IN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pitchFamily="2" charset="0"/>
              <a:cs typeface="Gayathri Thin" panose="00000403000000000000" pitchFamily="2" charset="0"/>
            </a:rPr>
            <a:t>മെച്ചപ്പെട്ട, ശാശ്വതമായ, അത്ഭുതകരമായ ഒരു ജീവിതം നമ്മെ കാത്തിരിക്കുന്നുവെന്ന് നമ്മൾക്കറിയാം</a:t>
          </a:r>
          <a:endParaRPr lang="en-GB" sz="1800" b="1" dirty="0">
            <a:effectLst>
              <a:outerShdw blurRad="38100" dist="38100" dir="2700000" algn="tl">
                <a:srgbClr val="000000"/>
              </a:outerShdw>
            </a:effectLst>
            <a:latin typeface="Gayathri Thin" panose="00000403000000000000" pitchFamily="2" charset="0"/>
            <a:cs typeface="Gayathri Thin" panose="00000403000000000000" pitchFamily="2" charset="0"/>
          </a:endParaRPr>
        </a:p>
      </dgm:t>
    </dgm:pt>
    <dgm:pt modelId="{3BA12775-F41C-4A19-A7AC-38D7F3A58C40}" type="parTrans" cxnId="{1AB2D77A-8A66-431A-BB9E-3FCF3F974396}">
      <dgm:prSet/>
      <dgm:spPr/>
      <dgm:t>
        <a:bodyPr/>
        <a:lstStyle/>
        <a:p>
          <a:endParaRPr lang="es-ES" sz="2000" b="1"/>
        </a:p>
      </dgm:t>
    </dgm:pt>
    <dgm:pt modelId="{7530480A-A000-428F-A82E-CD38CECE6300}" type="sibTrans" cxnId="{1AB2D77A-8A66-431A-BB9E-3FCF3F974396}">
      <dgm:prSet/>
      <dgm:spPr/>
      <dgm:t>
        <a:bodyPr/>
        <a:lstStyle/>
        <a:p>
          <a:endParaRPr lang="es-ES" sz="2000" b="1"/>
        </a:p>
      </dgm:t>
    </dgm:pt>
    <dgm:pt modelId="{5EC42C01-ED42-4741-807E-B65F358CCA47}" type="pres">
      <dgm:prSet presAssocID="{185A185C-DB6E-45F9-98F1-09BD71F13DB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C2716F8C-7A5F-466F-A722-1065A0DB644D}" type="pres">
      <dgm:prSet presAssocID="{92CA660F-C01B-4083-B8A6-E8732F383E24}" presName="root" presStyleCnt="0">
        <dgm:presLayoutVars>
          <dgm:chMax/>
          <dgm:chPref val="4"/>
        </dgm:presLayoutVars>
      </dgm:prSet>
      <dgm:spPr/>
    </dgm:pt>
    <dgm:pt modelId="{CEF61D0F-BC66-45DD-A2AA-5CF1035FF6A3}" type="pres">
      <dgm:prSet presAssocID="{92CA660F-C01B-4083-B8A6-E8732F383E24}" presName="rootComposite" presStyleCnt="0">
        <dgm:presLayoutVars/>
      </dgm:prSet>
      <dgm:spPr/>
    </dgm:pt>
    <dgm:pt modelId="{4DFC4CAE-E575-495F-AE4F-D93458150C05}" type="pres">
      <dgm:prSet presAssocID="{92CA660F-C01B-4083-B8A6-E8732F383E24}" presName="rootText" presStyleLbl="node0" presStyleIdx="0" presStyleCnt="1" custScaleX="278639" custLinFactNeighborX="-2784">
        <dgm:presLayoutVars>
          <dgm:chMax/>
          <dgm:chPref val="4"/>
        </dgm:presLayoutVars>
      </dgm:prSet>
      <dgm:spPr/>
    </dgm:pt>
    <dgm:pt modelId="{4695AE46-ECFF-4238-A639-2DBA57DBA4DC}" type="pres">
      <dgm:prSet presAssocID="{92CA660F-C01B-4083-B8A6-E8732F383E24}" presName="childShape" presStyleCnt="0">
        <dgm:presLayoutVars>
          <dgm:chMax val="0"/>
          <dgm:chPref val="0"/>
        </dgm:presLayoutVars>
      </dgm:prSet>
      <dgm:spPr/>
    </dgm:pt>
    <dgm:pt modelId="{1CE948E0-BDC4-46D8-AF02-5CD415872559}" type="pres">
      <dgm:prSet presAssocID="{7AABAB12-B37E-40A3-87CD-DA59C0AF287B}" presName="childComposite" presStyleCnt="0">
        <dgm:presLayoutVars>
          <dgm:chMax val="0"/>
          <dgm:chPref val="0"/>
        </dgm:presLayoutVars>
      </dgm:prSet>
      <dgm:spPr/>
    </dgm:pt>
    <dgm:pt modelId="{034AB7BD-BAE1-4951-A6CC-9B7D701C3D9B}" type="pres">
      <dgm:prSet presAssocID="{7AABAB12-B37E-40A3-87CD-DA59C0AF287B}" presName="Image" presStyleLbl="node1" presStyleIdx="0" presStyleCnt="9" custLinFactX="-179708" custLinFactNeighborX="-200000"/>
      <dgm:spPr>
        <a:xfrm>
          <a:off x="0" y="634773"/>
          <a:ext cx="536675" cy="536675"/>
        </a:xfrm>
        <a:prstGeom prst="homePlate">
          <a:avLst/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7D510E54-02F4-4FC5-9B01-C42878BA6476}" type="pres">
      <dgm:prSet presAssocID="{7AABAB12-B37E-40A3-87CD-DA59C0AF287B}" presName="childText" presStyleLbl="lnNode1" presStyleIdx="0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634773"/>
          <a:ext cx="5272228" cy="536675"/>
        </a:xfrm>
        <a:prstGeom prst="roundRect">
          <a:avLst>
            <a:gd name="adj" fmla="val 16670"/>
          </a:avLst>
        </a:prstGeom>
      </dgm:spPr>
    </dgm:pt>
    <dgm:pt modelId="{616A808D-C3F7-41A3-94F1-F9682A126F6B}" type="pres">
      <dgm:prSet presAssocID="{B8AB55C4-F813-464E-9B8E-9E1EC6831AD5}" presName="childComposite" presStyleCnt="0">
        <dgm:presLayoutVars>
          <dgm:chMax val="0"/>
          <dgm:chPref val="0"/>
        </dgm:presLayoutVars>
      </dgm:prSet>
      <dgm:spPr/>
    </dgm:pt>
    <dgm:pt modelId="{142A125E-D469-41B9-A81F-E8C610791EBC}" type="pres">
      <dgm:prSet presAssocID="{B8AB55C4-F813-464E-9B8E-9E1EC6831AD5}" presName="Image" presStyleLbl="node1" presStyleIdx="1" presStyleCnt="9" custLinFactX="-179708" custLinFactNeighborX="-200000"/>
      <dgm:spPr>
        <a:xfrm>
          <a:off x="0" y="1235850"/>
          <a:ext cx="536675" cy="536675"/>
        </a:xfrm>
        <a:prstGeom prst="homePlat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9FE1722D-07B5-4955-B064-D59B29BE2246}" type="pres">
      <dgm:prSet presAssocID="{B8AB55C4-F813-464E-9B8E-9E1EC6831AD5}" presName="childText" presStyleLbl="lnNode1" presStyleIdx="1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1235850"/>
          <a:ext cx="5272228" cy="536675"/>
        </a:xfrm>
        <a:prstGeom prst="roundRect">
          <a:avLst>
            <a:gd name="adj" fmla="val 16670"/>
          </a:avLst>
        </a:prstGeom>
      </dgm:spPr>
    </dgm:pt>
    <dgm:pt modelId="{AA1B3E42-5987-4835-9033-DA3939A92E4B}" type="pres">
      <dgm:prSet presAssocID="{09EA3483-EBE0-4ACF-A3BE-595ACDC3E326}" presName="childComposite" presStyleCnt="0">
        <dgm:presLayoutVars>
          <dgm:chMax val="0"/>
          <dgm:chPref val="0"/>
        </dgm:presLayoutVars>
      </dgm:prSet>
      <dgm:spPr/>
    </dgm:pt>
    <dgm:pt modelId="{8319C1FC-A1D9-469A-B04C-BD9DCAC46959}" type="pres">
      <dgm:prSet presAssocID="{09EA3483-EBE0-4ACF-A3BE-595ACDC3E326}" presName="Image" presStyleLbl="node1" presStyleIdx="2" presStyleCnt="9" custLinFactX="-179708" custLinFactNeighborX="-200000"/>
      <dgm:spPr>
        <a:xfrm>
          <a:off x="0" y="1836926"/>
          <a:ext cx="536675" cy="536675"/>
        </a:xfrm>
        <a:prstGeom prst="homePlate">
          <a:avLst/>
        </a:prstGeom>
        <a:solidFill>
          <a:srgbClr val="FFC000">
            <a:hueOff val="1348684"/>
            <a:satOff val="0"/>
            <a:lumOff val="-124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938A774E-6278-4E2D-AE9A-A2E2463E620C}" type="pres">
      <dgm:prSet presAssocID="{09EA3483-EBE0-4ACF-A3BE-595ACDC3E326}" presName="childText" presStyleLbl="lnNode1" presStyleIdx="2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1836926"/>
          <a:ext cx="5272228" cy="536675"/>
        </a:xfrm>
        <a:prstGeom prst="roundRect">
          <a:avLst>
            <a:gd name="adj" fmla="val 16670"/>
          </a:avLst>
        </a:prstGeom>
      </dgm:spPr>
    </dgm:pt>
    <dgm:pt modelId="{D27E9B3A-4DA2-4348-BC75-25D6046F801D}" type="pres">
      <dgm:prSet presAssocID="{7F7D2F79-FC36-45FD-A9B6-0DA15304633E}" presName="childComposite" presStyleCnt="0">
        <dgm:presLayoutVars>
          <dgm:chMax val="0"/>
          <dgm:chPref val="0"/>
        </dgm:presLayoutVars>
      </dgm:prSet>
      <dgm:spPr/>
    </dgm:pt>
    <dgm:pt modelId="{E4CB6EEB-4F03-44B1-AE8E-FE6B92B0943E}" type="pres">
      <dgm:prSet presAssocID="{7F7D2F79-FC36-45FD-A9B6-0DA15304633E}" presName="Image" presStyleLbl="node1" presStyleIdx="3" presStyleCnt="9" custLinFactX="-179708" custLinFactNeighborX="-200000"/>
      <dgm:spPr>
        <a:xfrm>
          <a:off x="0" y="2438003"/>
          <a:ext cx="536675" cy="536675"/>
        </a:xfrm>
        <a:prstGeom prst="homePlate">
          <a:avLst/>
        </a:prstGeom>
        <a:solidFill>
          <a:srgbClr val="FFC000">
            <a:hueOff val="2697368"/>
            <a:satOff val="0"/>
            <a:lumOff val="-249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1EEC955A-86E6-4B3D-A6A9-6D1D04FF484A}" type="pres">
      <dgm:prSet presAssocID="{7F7D2F79-FC36-45FD-A9B6-0DA15304633E}" presName="childText" presStyleLbl="lnNode1" presStyleIdx="3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2438003"/>
          <a:ext cx="5272228" cy="536675"/>
        </a:xfrm>
        <a:prstGeom prst="roundRect">
          <a:avLst>
            <a:gd name="adj" fmla="val 16670"/>
          </a:avLst>
        </a:prstGeom>
      </dgm:spPr>
    </dgm:pt>
    <dgm:pt modelId="{740DF1E6-20A8-479F-892C-86C757B4FD8A}" type="pres">
      <dgm:prSet presAssocID="{37C88430-E9E4-43AD-84C6-9C740EE2A492}" presName="childComposite" presStyleCnt="0">
        <dgm:presLayoutVars>
          <dgm:chMax val="0"/>
          <dgm:chPref val="0"/>
        </dgm:presLayoutVars>
      </dgm:prSet>
      <dgm:spPr/>
    </dgm:pt>
    <dgm:pt modelId="{5311544D-30AD-43D3-B056-CF9BF3272E16}" type="pres">
      <dgm:prSet presAssocID="{37C88430-E9E4-43AD-84C6-9C740EE2A492}" presName="Image" presStyleLbl="node1" presStyleIdx="4" presStyleCnt="9" custLinFactX="-179708" custLinFactNeighborX="-200000"/>
      <dgm:spPr>
        <a:xfrm>
          <a:off x="0" y="3039079"/>
          <a:ext cx="536675" cy="536675"/>
        </a:xfrm>
        <a:prstGeom prst="homePlate">
          <a:avLst/>
        </a:prstGeom>
        <a:solidFill>
          <a:srgbClr val="FFC000">
            <a:hueOff val="4046051"/>
            <a:satOff val="0"/>
            <a:lumOff val="-374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67BAA19A-97FE-4916-86EB-EB8204A8B379}" type="pres">
      <dgm:prSet presAssocID="{37C88430-E9E4-43AD-84C6-9C740EE2A492}" presName="childText" presStyleLbl="lnNode1" presStyleIdx="4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3039079"/>
          <a:ext cx="5272228" cy="536675"/>
        </a:xfrm>
        <a:prstGeom prst="roundRect">
          <a:avLst>
            <a:gd name="adj" fmla="val 16670"/>
          </a:avLst>
        </a:prstGeom>
      </dgm:spPr>
    </dgm:pt>
    <dgm:pt modelId="{67AE8581-D49B-4D5A-BE76-3F1D04B6D1AB}" type="pres">
      <dgm:prSet presAssocID="{7DC214A9-46A7-4D8D-AD41-47A6C949EB85}" presName="childComposite" presStyleCnt="0">
        <dgm:presLayoutVars>
          <dgm:chMax val="0"/>
          <dgm:chPref val="0"/>
        </dgm:presLayoutVars>
      </dgm:prSet>
      <dgm:spPr/>
    </dgm:pt>
    <dgm:pt modelId="{F80B0194-C76D-4F64-8EF8-1AB483AB753E}" type="pres">
      <dgm:prSet presAssocID="{7DC214A9-46A7-4D8D-AD41-47A6C949EB85}" presName="Image" presStyleLbl="node1" presStyleIdx="5" presStyleCnt="9" custLinFactX="-179708" custLinFactNeighborX="-200000"/>
      <dgm:spPr>
        <a:xfrm>
          <a:off x="0" y="3640156"/>
          <a:ext cx="536675" cy="536675"/>
        </a:xfrm>
        <a:prstGeom prst="homePlate">
          <a:avLst/>
        </a:prstGeom>
        <a:solidFill>
          <a:srgbClr val="FFC000">
            <a:hueOff val="6743419"/>
            <a:satOff val="0"/>
            <a:lumOff val="-624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45728C7C-9910-4AC9-897C-70E0D1D4DCC3}" type="pres">
      <dgm:prSet presAssocID="{7DC214A9-46A7-4D8D-AD41-47A6C949EB85}" presName="childText" presStyleLbl="lnNode1" presStyleIdx="5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AEC139B9-992C-44FD-9BB6-235C1B7E33B7}" type="pres">
      <dgm:prSet presAssocID="{B4A954DD-3BCF-4ED3-AD88-01D05555513B}" presName="childComposite" presStyleCnt="0">
        <dgm:presLayoutVars>
          <dgm:chMax val="0"/>
          <dgm:chPref val="0"/>
        </dgm:presLayoutVars>
      </dgm:prSet>
      <dgm:spPr/>
    </dgm:pt>
    <dgm:pt modelId="{4318AA3B-2457-4F9C-A3AC-61A75DEAB590}" type="pres">
      <dgm:prSet presAssocID="{B4A954DD-3BCF-4ED3-AD88-01D05555513B}" presName="Image" presStyleLbl="node1" presStyleIdx="6" presStyleCnt="9" custLinFactX="-179708" custLinFactNeighborX="-200000"/>
      <dgm:spPr>
        <a:xfrm>
          <a:off x="0" y="4241232"/>
          <a:ext cx="536675" cy="536675"/>
        </a:xfrm>
        <a:prstGeom prst="homePlate">
          <a:avLst/>
        </a:prstGeom>
        <a:solidFill>
          <a:srgbClr val="FFC000">
            <a:hueOff val="8092103"/>
            <a:satOff val="0"/>
            <a:lumOff val="-749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BD85A604-855B-4527-B451-25142B2A0D07}" type="pres">
      <dgm:prSet presAssocID="{B4A954DD-3BCF-4ED3-AD88-01D05555513B}" presName="childText" presStyleLbl="lnNode1" presStyleIdx="6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40EFD050-EA2C-4036-8EC6-33B8EB9502E2}" type="pres">
      <dgm:prSet presAssocID="{5EADA036-8C9A-42AE-8E1B-C200854DE60E}" presName="childComposite" presStyleCnt="0">
        <dgm:presLayoutVars>
          <dgm:chMax val="0"/>
          <dgm:chPref val="0"/>
        </dgm:presLayoutVars>
      </dgm:prSet>
      <dgm:spPr/>
    </dgm:pt>
    <dgm:pt modelId="{5FDE71CD-4CD1-45C3-B63E-763B50391B24}" type="pres">
      <dgm:prSet presAssocID="{5EADA036-8C9A-42AE-8E1B-C200854DE60E}" presName="Image" presStyleLbl="node1" presStyleIdx="7" presStyleCnt="9" custLinFactX="-179708" custLinFactNeighborX="-200000"/>
      <dgm:spPr>
        <a:xfrm>
          <a:off x="0" y="4842309"/>
          <a:ext cx="536675" cy="536675"/>
        </a:xfrm>
        <a:prstGeom prst="homePlate">
          <a:avLst/>
        </a:prstGeom>
        <a:solidFill>
          <a:srgbClr val="FFC000">
            <a:hueOff val="9440787"/>
            <a:satOff val="0"/>
            <a:lumOff val="-874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E8CE060D-9406-4D57-A654-3D16AD8D3B2D}" type="pres">
      <dgm:prSet presAssocID="{5EADA036-8C9A-42AE-8E1B-C200854DE60E}" presName="childText" presStyleLbl="lnNode1" presStyleIdx="7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314F0E6F-A9F3-4D65-BD52-5C0038C31655}" type="pres">
      <dgm:prSet presAssocID="{58ABEAFA-CCB0-47BE-82C5-02D538E89773}" presName="childComposite" presStyleCnt="0">
        <dgm:presLayoutVars>
          <dgm:chMax val="0"/>
          <dgm:chPref val="0"/>
        </dgm:presLayoutVars>
      </dgm:prSet>
      <dgm:spPr/>
    </dgm:pt>
    <dgm:pt modelId="{28A4FF88-7095-4169-9A82-CF8EDC1C937E}" type="pres">
      <dgm:prSet presAssocID="{58ABEAFA-CCB0-47BE-82C5-02D538E89773}" presName="Image" presStyleLbl="node1" presStyleIdx="8" presStyleCnt="9" custLinFactX="-179708" custLinFactNeighborX="-200000"/>
      <dgm:spPr>
        <a:xfrm>
          <a:off x="0" y="5443385"/>
          <a:ext cx="536675" cy="536675"/>
        </a:xfrm>
        <a:prstGeom prst="homePlate">
          <a:avLst/>
        </a:prstGeom>
        <a:solidFill>
          <a:srgbClr val="FFC000">
            <a:hueOff val="10789471"/>
            <a:satOff val="0"/>
            <a:lumOff val="-999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793DBD12-87B5-43E8-B537-49CADEA8A324}" type="pres">
      <dgm:prSet presAssocID="{58ABEAFA-CCB0-47BE-82C5-02D538E89773}" presName="childText" presStyleLbl="lnNode1" presStyleIdx="8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</dgm:ptLst>
  <dgm:cxnLst>
    <dgm:cxn modelId="{AA59D307-77F5-4A5E-B703-305EAFA31EB8}" type="presOf" srcId="{5EADA036-8C9A-42AE-8E1B-C200854DE60E}" destId="{E8CE060D-9406-4D57-A654-3D16AD8D3B2D}" srcOrd="0" destOrd="0" presId="urn:microsoft.com/office/officeart/2008/layout/PictureAccentList#2"/>
    <dgm:cxn modelId="{531AD319-BA78-4DD6-A0DA-2E57CD119F0E}" srcId="{92CA660F-C01B-4083-B8A6-E8732F383E24}" destId="{7DC214A9-46A7-4D8D-AD41-47A6C949EB85}" srcOrd="5" destOrd="0" parTransId="{096A233E-33D4-4A54-B656-8E4BCCE847B4}" sibTransId="{2BEF5533-48D3-43CF-8116-15E437E2A549}"/>
    <dgm:cxn modelId="{83FC7233-BBC9-4BE9-8B0E-BF1D5BFBD350}" type="presOf" srcId="{7DC214A9-46A7-4D8D-AD41-47A6C949EB85}" destId="{45728C7C-9910-4AC9-897C-70E0D1D4DCC3}" srcOrd="0" destOrd="0" presId="urn:microsoft.com/office/officeart/2008/layout/PictureAccentList#2"/>
    <dgm:cxn modelId="{27CC443B-1F43-44B2-A90E-0FB0A5174A68}" type="presOf" srcId="{B8AB55C4-F813-464E-9B8E-9E1EC6831AD5}" destId="{9FE1722D-07B5-4955-B064-D59B29BE2246}" srcOrd="0" destOrd="0" presId="urn:microsoft.com/office/officeart/2008/layout/PictureAccentList#2"/>
    <dgm:cxn modelId="{B85C8C5B-7FDD-40A9-9DFD-AAF27A111DBB}" srcId="{185A185C-DB6E-45F9-98F1-09BD71F13DBD}" destId="{92CA660F-C01B-4083-B8A6-E8732F383E24}" srcOrd="0" destOrd="0" parTransId="{5BCBEE84-E333-4EB2-BEE8-482F2D8A6042}" sibTransId="{9AB7D515-F805-4A4C-B4AF-B5830EC63CD8}"/>
    <dgm:cxn modelId="{5BD45941-DA07-4DE0-ABE4-F840127459E6}" type="presOf" srcId="{185A185C-DB6E-45F9-98F1-09BD71F13DBD}" destId="{5EC42C01-ED42-4741-807E-B65F358CCA47}" srcOrd="0" destOrd="0" presId="urn:microsoft.com/office/officeart/2008/layout/PictureAccentList#2"/>
    <dgm:cxn modelId="{2C7D294A-1662-4552-B1BC-E23B61A8F6D1}" type="presOf" srcId="{37C88430-E9E4-43AD-84C6-9C740EE2A492}" destId="{67BAA19A-97FE-4916-86EB-EB8204A8B379}" srcOrd="0" destOrd="0" presId="urn:microsoft.com/office/officeart/2008/layout/PictureAccentList#2"/>
    <dgm:cxn modelId="{DE3E7771-FDF7-4F00-B351-7FA810BEDC7C}" srcId="{92CA660F-C01B-4083-B8A6-E8732F383E24}" destId="{09EA3483-EBE0-4ACF-A3BE-595ACDC3E326}" srcOrd="2" destOrd="0" parTransId="{9A59C70E-7758-499A-949E-E0B8226D4655}" sibTransId="{1BC2C559-BA1F-4FE6-884B-D8CB6D045584}"/>
    <dgm:cxn modelId="{5F2A8257-BD8A-4F65-AFB8-F31D5D13864C}" srcId="{92CA660F-C01B-4083-B8A6-E8732F383E24}" destId="{B8AB55C4-F813-464E-9B8E-9E1EC6831AD5}" srcOrd="1" destOrd="0" parTransId="{C130F8CB-CEFF-40C0-A2FF-CA613BC0E79C}" sibTransId="{E058A1BC-CA52-4E7D-BBFD-320ADB2CCB71}"/>
    <dgm:cxn modelId="{1AB2D77A-8A66-431A-BB9E-3FCF3F974396}" srcId="{92CA660F-C01B-4083-B8A6-E8732F383E24}" destId="{58ABEAFA-CCB0-47BE-82C5-02D538E89773}" srcOrd="8" destOrd="0" parTransId="{3BA12775-F41C-4A19-A7AC-38D7F3A58C40}" sibTransId="{7530480A-A000-428F-A82E-CD38CECE6300}"/>
    <dgm:cxn modelId="{5D11597E-63DC-4F88-9D25-F944C4DB22B7}" type="presOf" srcId="{58ABEAFA-CCB0-47BE-82C5-02D538E89773}" destId="{793DBD12-87B5-43E8-B537-49CADEA8A324}" srcOrd="0" destOrd="0" presId="urn:microsoft.com/office/officeart/2008/layout/PictureAccentList#2"/>
    <dgm:cxn modelId="{C2E29184-E1AE-4136-829D-83D505BA8CBA}" srcId="{92CA660F-C01B-4083-B8A6-E8732F383E24}" destId="{37C88430-E9E4-43AD-84C6-9C740EE2A492}" srcOrd="4" destOrd="0" parTransId="{BA088CFE-9EDD-48C4-9A03-51BE4D825C3D}" sibTransId="{5A236727-2E55-4CB3-AB5C-D2D5012E04C9}"/>
    <dgm:cxn modelId="{43CA888A-D21F-43A0-B9E9-C40F83C9A77E}" srcId="{92CA660F-C01B-4083-B8A6-E8732F383E24}" destId="{B4A954DD-3BCF-4ED3-AD88-01D05555513B}" srcOrd="6" destOrd="0" parTransId="{15D850D0-5C0D-4FC1-9994-20D28CEC035B}" sibTransId="{EA7375F6-926A-4410-A1D9-342824692382}"/>
    <dgm:cxn modelId="{A9F28DA3-57A7-444B-AAA0-E3C6E2B8B1F0}" type="presOf" srcId="{92CA660F-C01B-4083-B8A6-E8732F383E24}" destId="{4DFC4CAE-E575-495F-AE4F-D93458150C05}" srcOrd="0" destOrd="0" presId="urn:microsoft.com/office/officeart/2008/layout/PictureAccentList#2"/>
    <dgm:cxn modelId="{682CEDB9-A5F9-4711-A93F-CC377A3AB3D8}" type="presOf" srcId="{09EA3483-EBE0-4ACF-A3BE-595ACDC3E326}" destId="{938A774E-6278-4E2D-AE9A-A2E2463E620C}" srcOrd="0" destOrd="0" presId="urn:microsoft.com/office/officeart/2008/layout/PictureAccentList#2"/>
    <dgm:cxn modelId="{2D7306BC-FEC8-4779-A564-522663D0802A}" srcId="{92CA660F-C01B-4083-B8A6-E8732F383E24}" destId="{7F7D2F79-FC36-45FD-A9B6-0DA15304633E}" srcOrd="3" destOrd="0" parTransId="{353351CB-68D1-424A-8848-7E2BE0B6946E}" sibTransId="{72E1438D-5AF3-4206-9E98-EB23518FF02E}"/>
    <dgm:cxn modelId="{615DFFC0-9FF7-4D74-9FD3-F4650C40A28F}" type="presOf" srcId="{7AABAB12-B37E-40A3-87CD-DA59C0AF287B}" destId="{7D510E54-02F4-4FC5-9B01-C42878BA6476}" srcOrd="0" destOrd="0" presId="urn:microsoft.com/office/officeart/2008/layout/PictureAccentList#2"/>
    <dgm:cxn modelId="{3E072FC8-A469-45C5-A1D8-D3D5BB1C9E8B}" srcId="{92CA660F-C01B-4083-B8A6-E8732F383E24}" destId="{7AABAB12-B37E-40A3-87CD-DA59C0AF287B}" srcOrd="0" destOrd="0" parTransId="{662755EB-E1DF-4AE9-BC91-A35F5357E9A5}" sibTransId="{279D2E67-60D1-4451-BD02-801DBC3410C6}"/>
    <dgm:cxn modelId="{FFB60AEE-883F-4245-8AA8-704AA47C7505}" type="presOf" srcId="{B4A954DD-3BCF-4ED3-AD88-01D05555513B}" destId="{BD85A604-855B-4527-B451-25142B2A0D07}" srcOrd="0" destOrd="0" presId="urn:microsoft.com/office/officeart/2008/layout/PictureAccentList#2"/>
    <dgm:cxn modelId="{28BD0EF3-A94B-4F05-9FBA-748C4892AA3E}" srcId="{92CA660F-C01B-4083-B8A6-E8732F383E24}" destId="{5EADA036-8C9A-42AE-8E1B-C200854DE60E}" srcOrd="7" destOrd="0" parTransId="{C044348D-A889-43FB-802A-2C5553432BF4}" sibTransId="{B6C64FD4-C2D4-43A2-883C-DDDC7919FC3E}"/>
    <dgm:cxn modelId="{26905EFA-B353-40DB-9B56-612736C02484}" type="presOf" srcId="{7F7D2F79-FC36-45FD-A9B6-0DA15304633E}" destId="{1EEC955A-86E6-4B3D-A6A9-6D1D04FF484A}" srcOrd="0" destOrd="0" presId="urn:microsoft.com/office/officeart/2008/layout/PictureAccentList#2"/>
    <dgm:cxn modelId="{EA637370-B705-4A80-BB90-9413C8F5A1AC}" type="presParOf" srcId="{5EC42C01-ED42-4741-807E-B65F358CCA47}" destId="{C2716F8C-7A5F-466F-A722-1065A0DB644D}" srcOrd="0" destOrd="0" presId="urn:microsoft.com/office/officeart/2008/layout/PictureAccentList#2"/>
    <dgm:cxn modelId="{19B00B07-D80D-4F0A-B4DD-40079F1CF4A7}" type="presParOf" srcId="{C2716F8C-7A5F-466F-A722-1065A0DB644D}" destId="{CEF61D0F-BC66-45DD-A2AA-5CF1035FF6A3}" srcOrd="0" destOrd="0" presId="urn:microsoft.com/office/officeart/2008/layout/PictureAccentList#2"/>
    <dgm:cxn modelId="{B740CEDF-7D4C-4A62-90C3-695445630E46}" type="presParOf" srcId="{CEF61D0F-BC66-45DD-A2AA-5CF1035FF6A3}" destId="{4DFC4CAE-E575-495F-AE4F-D93458150C05}" srcOrd="0" destOrd="0" presId="urn:microsoft.com/office/officeart/2008/layout/PictureAccentList#2"/>
    <dgm:cxn modelId="{CB545DE7-7F2F-4BC7-838C-52307026380F}" type="presParOf" srcId="{C2716F8C-7A5F-466F-A722-1065A0DB644D}" destId="{4695AE46-ECFF-4238-A639-2DBA57DBA4DC}" srcOrd="1" destOrd="0" presId="urn:microsoft.com/office/officeart/2008/layout/PictureAccentList#2"/>
    <dgm:cxn modelId="{49B1D528-7593-4F78-884B-99823B9B4670}" type="presParOf" srcId="{4695AE46-ECFF-4238-A639-2DBA57DBA4DC}" destId="{1CE948E0-BDC4-46D8-AF02-5CD415872559}" srcOrd="0" destOrd="0" presId="urn:microsoft.com/office/officeart/2008/layout/PictureAccentList#2"/>
    <dgm:cxn modelId="{8156CA33-316B-45B0-BED4-742367EE8B51}" type="presParOf" srcId="{1CE948E0-BDC4-46D8-AF02-5CD415872559}" destId="{034AB7BD-BAE1-4951-A6CC-9B7D701C3D9B}" srcOrd="0" destOrd="0" presId="urn:microsoft.com/office/officeart/2008/layout/PictureAccentList#2"/>
    <dgm:cxn modelId="{B420A2B1-94E3-4FD7-81EE-C20B3A92A686}" type="presParOf" srcId="{1CE948E0-BDC4-46D8-AF02-5CD415872559}" destId="{7D510E54-02F4-4FC5-9B01-C42878BA6476}" srcOrd="1" destOrd="0" presId="urn:microsoft.com/office/officeart/2008/layout/PictureAccentList#2"/>
    <dgm:cxn modelId="{4D15242A-9195-464E-94FE-BA22C2929770}" type="presParOf" srcId="{4695AE46-ECFF-4238-A639-2DBA57DBA4DC}" destId="{616A808D-C3F7-41A3-94F1-F9682A126F6B}" srcOrd="1" destOrd="0" presId="urn:microsoft.com/office/officeart/2008/layout/PictureAccentList#2"/>
    <dgm:cxn modelId="{C1CB5BB2-CD50-4A66-B7BC-7828E154201E}" type="presParOf" srcId="{616A808D-C3F7-41A3-94F1-F9682A126F6B}" destId="{142A125E-D469-41B9-A81F-E8C610791EBC}" srcOrd="0" destOrd="0" presId="urn:microsoft.com/office/officeart/2008/layout/PictureAccentList#2"/>
    <dgm:cxn modelId="{2CEEA0CE-FD91-49AB-8D9C-59B0604BAEFF}" type="presParOf" srcId="{616A808D-C3F7-41A3-94F1-F9682A126F6B}" destId="{9FE1722D-07B5-4955-B064-D59B29BE2246}" srcOrd="1" destOrd="0" presId="urn:microsoft.com/office/officeart/2008/layout/PictureAccentList#2"/>
    <dgm:cxn modelId="{B87B1AC9-63BD-4420-AA35-96476DEBB33D}" type="presParOf" srcId="{4695AE46-ECFF-4238-A639-2DBA57DBA4DC}" destId="{AA1B3E42-5987-4835-9033-DA3939A92E4B}" srcOrd="2" destOrd="0" presId="urn:microsoft.com/office/officeart/2008/layout/PictureAccentList#2"/>
    <dgm:cxn modelId="{3132254C-AE13-42B5-9FC8-512661B8A4F3}" type="presParOf" srcId="{AA1B3E42-5987-4835-9033-DA3939A92E4B}" destId="{8319C1FC-A1D9-469A-B04C-BD9DCAC46959}" srcOrd="0" destOrd="0" presId="urn:microsoft.com/office/officeart/2008/layout/PictureAccentList#2"/>
    <dgm:cxn modelId="{2DD27013-477F-42C4-A348-0675AD21DC8D}" type="presParOf" srcId="{AA1B3E42-5987-4835-9033-DA3939A92E4B}" destId="{938A774E-6278-4E2D-AE9A-A2E2463E620C}" srcOrd="1" destOrd="0" presId="urn:microsoft.com/office/officeart/2008/layout/PictureAccentList#2"/>
    <dgm:cxn modelId="{9996B035-743E-4699-977E-17C24015A2AA}" type="presParOf" srcId="{4695AE46-ECFF-4238-A639-2DBA57DBA4DC}" destId="{D27E9B3A-4DA2-4348-BC75-25D6046F801D}" srcOrd="3" destOrd="0" presId="urn:microsoft.com/office/officeart/2008/layout/PictureAccentList#2"/>
    <dgm:cxn modelId="{531E3C34-827F-4B58-BD20-EC4934ECD466}" type="presParOf" srcId="{D27E9B3A-4DA2-4348-BC75-25D6046F801D}" destId="{E4CB6EEB-4F03-44B1-AE8E-FE6B92B0943E}" srcOrd="0" destOrd="0" presId="urn:microsoft.com/office/officeart/2008/layout/PictureAccentList#2"/>
    <dgm:cxn modelId="{0949F880-87F8-496F-A998-FD262839AE87}" type="presParOf" srcId="{D27E9B3A-4DA2-4348-BC75-25D6046F801D}" destId="{1EEC955A-86E6-4B3D-A6A9-6D1D04FF484A}" srcOrd="1" destOrd="0" presId="urn:microsoft.com/office/officeart/2008/layout/PictureAccentList#2"/>
    <dgm:cxn modelId="{7F94C6D3-C925-4126-9BFA-AC9A49B50376}" type="presParOf" srcId="{4695AE46-ECFF-4238-A639-2DBA57DBA4DC}" destId="{740DF1E6-20A8-479F-892C-86C757B4FD8A}" srcOrd="4" destOrd="0" presId="urn:microsoft.com/office/officeart/2008/layout/PictureAccentList#2"/>
    <dgm:cxn modelId="{0544209F-7C44-4E59-86C2-9C5183E490AE}" type="presParOf" srcId="{740DF1E6-20A8-479F-892C-86C757B4FD8A}" destId="{5311544D-30AD-43D3-B056-CF9BF3272E16}" srcOrd="0" destOrd="0" presId="urn:microsoft.com/office/officeart/2008/layout/PictureAccentList#2"/>
    <dgm:cxn modelId="{D20C9878-793C-4FDA-B02B-B0F73858F0D1}" type="presParOf" srcId="{740DF1E6-20A8-479F-892C-86C757B4FD8A}" destId="{67BAA19A-97FE-4916-86EB-EB8204A8B379}" srcOrd="1" destOrd="0" presId="urn:microsoft.com/office/officeart/2008/layout/PictureAccentList#2"/>
    <dgm:cxn modelId="{7B5EB4A1-5EBE-453A-AEF6-48C8F11F2646}" type="presParOf" srcId="{4695AE46-ECFF-4238-A639-2DBA57DBA4DC}" destId="{67AE8581-D49B-4D5A-BE76-3F1D04B6D1AB}" srcOrd="5" destOrd="0" presId="urn:microsoft.com/office/officeart/2008/layout/PictureAccentList#2"/>
    <dgm:cxn modelId="{FB4AF1F7-A5FC-425D-BC29-0BF6F8B3CA6A}" type="presParOf" srcId="{67AE8581-D49B-4D5A-BE76-3F1D04B6D1AB}" destId="{F80B0194-C76D-4F64-8EF8-1AB483AB753E}" srcOrd="0" destOrd="0" presId="urn:microsoft.com/office/officeart/2008/layout/PictureAccentList#2"/>
    <dgm:cxn modelId="{AD7C0477-9F14-4E74-8B60-122A9A38093E}" type="presParOf" srcId="{67AE8581-D49B-4D5A-BE76-3F1D04B6D1AB}" destId="{45728C7C-9910-4AC9-897C-70E0D1D4DCC3}" srcOrd="1" destOrd="0" presId="urn:microsoft.com/office/officeart/2008/layout/PictureAccentList#2"/>
    <dgm:cxn modelId="{A4F38CBF-E73A-4F37-B8FE-E90B50417D33}" type="presParOf" srcId="{4695AE46-ECFF-4238-A639-2DBA57DBA4DC}" destId="{AEC139B9-992C-44FD-9BB6-235C1B7E33B7}" srcOrd="6" destOrd="0" presId="urn:microsoft.com/office/officeart/2008/layout/PictureAccentList#2"/>
    <dgm:cxn modelId="{6E8B90ED-EE79-4475-8C1B-9374F604E658}" type="presParOf" srcId="{AEC139B9-992C-44FD-9BB6-235C1B7E33B7}" destId="{4318AA3B-2457-4F9C-A3AC-61A75DEAB590}" srcOrd="0" destOrd="0" presId="urn:microsoft.com/office/officeart/2008/layout/PictureAccentList#2"/>
    <dgm:cxn modelId="{0BC1D3F8-A4CE-49BF-9245-04F0A91E2CDB}" type="presParOf" srcId="{AEC139B9-992C-44FD-9BB6-235C1B7E33B7}" destId="{BD85A604-855B-4527-B451-25142B2A0D07}" srcOrd="1" destOrd="0" presId="urn:microsoft.com/office/officeart/2008/layout/PictureAccentList#2"/>
    <dgm:cxn modelId="{4EF603EF-0514-4D7F-9618-EFD83FDB453B}" type="presParOf" srcId="{4695AE46-ECFF-4238-A639-2DBA57DBA4DC}" destId="{40EFD050-EA2C-4036-8EC6-33B8EB9502E2}" srcOrd="7" destOrd="0" presId="urn:microsoft.com/office/officeart/2008/layout/PictureAccentList#2"/>
    <dgm:cxn modelId="{29F82C24-F135-4B3C-9ED1-39E2802F06F0}" type="presParOf" srcId="{40EFD050-EA2C-4036-8EC6-33B8EB9502E2}" destId="{5FDE71CD-4CD1-45C3-B63E-763B50391B24}" srcOrd="0" destOrd="0" presId="urn:microsoft.com/office/officeart/2008/layout/PictureAccentList#2"/>
    <dgm:cxn modelId="{1C3A0A23-D81D-4B26-A1C5-9788D69B3531}" type="presParOf" srcId="{40EFD050-EA2C-4036-8EC6-33B8EB9502E2}" destId="{E8CE060D-9406-4D57-A654-3D16AD8D3B2D}" srcOrd="1" destOrd="0" presId="urn:microsoft.com/office/officeart/2008/layout/PictureAccentList#2"/>
    <dgm:cxn modelId="{71991024-32C5-44F2-B4C5-A4C101E17E50}" type="presParOf" srcId="{4695AE46-ECFF-4238-A639-2DBA57DBA4DC}" destId="{314F0E6F-A9F3-4D65-BD52-5C0038C31655}" srcOrd="8" destOrd="0" presId="urn:microsoft.com/office/officeart/2008/layout/PictureAccentList#2"/>
    <dgm:cxn modelId="{16B24E47-8DA9-42AA-B49C-461CB3947144}" type="presParOf" srcId="{314F0E6F-A9F3-4D65-BD52-5C0038C31655}" destId="{28A4FF88-7095-4169-9A82-CF8EDC1C937E}" srcOrd="0" destOrd="0" presId="urn:microsoft.com/office/officeart/2008/layout/PictureAccentList#2"/>
    <dgm:cxn modelId="{4EFC8B34-2214-4FE8-8428-78E57B8749A5}" type="presParOf" srcId="{314F0E6F-A9F3-4D65-BD52-5C0038C31655}" destId="{793DBD12-87B5-43E8-B537-49CADEA8A324}" srcOrd="1" destOrd="0" presId="urn:microsoft.com/office/officeart/2008/layout/PictureAccentLis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3BAA4-B7B1-42E8-8BDA-A7AF965CC56F}">
      <dsp:nvSpPr>
        <dsp:cNvPr id="0" name=""/>
        <dsp:cNvSpPr/>
      </dsp:nvSpPr>
      <dsp:spPr>
        <a:xfrm>
          <a:off x="-3817145" y="159019"/>
          <a:ext cx="5672780" cy="2335709"/>
        </a:xfrm>
        <a:prstGeom prst="blockArc">
          <a:avLst>
            <a:gd name="adj1" fmla="val 18900000"/>
            <a:gd name="adj2" fmla="val 2700000"/>
            <a:gd name="adj3" fmla="val 604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26F07-6A32-4A1F-AEA6-80B671203E3C}">
      <dsp:nvSpPr>
        <dsp:cNvPr id="0" name=""/>
        <dsp:cNvSpPr/>
      </dsp:nvSpPr>
      <dsp:spPr>
        <a:xfrm>
          <a:off x="370192" y="165806"/>
          <a:ext cx="7715703" cy="331824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2000" b="1" kern="1200" dirty="0">
              <a:solidFill>
                <a:schemeClr val="tx1"/>
              </a:solidFill>
              <a:latin typeface="Gayathri Thin" panose="00000403000000000000" pitchFamily="2" charset="0"/>
              <a:cs typeface="Gayathri Thin" panose="00000403000000000000" pitchFamily="2" charset="0"/>
            </a:rPr>
            <a:t>ബൈബിളിൻറെ ശത്രു</a:t>
          </a:r>
          <a:endParaRPr lang="en-IN" sz="2000" b="1" kern="1200" dirty="0">
            <a:solidFill>
              <a:schemeClr val="tx1"/>
            </a:solidFill>
            <a:latin typeface="Gayathri Thin" panose="00000403000000000000" pitchFamily="2" charset="0"/>
            <a:cs typeface="Gayathri Thin" panose="00000403000000000000" pitchFamily="2" charset="0"/>
          </a:endParaRPr>
        </a:p>
      </dsp:txBody>
      <dsp:txXfrm>
        <a:off x="370192" y="165806"/>
        <a:ext cx="7715703" cy="331824"/>
      </dsp:txXfrm>
    </dsp:sp>
    <dsp:sp modelId="{8A4485F0-5830-409E-BD89-B4EC82E10F29}">
      <dsp:nvSpPr>
        <dsp:cNvPr id="0" name=""/>
        <dsp:cNvSpPr/>
      </dsp:nvSpPr>
      <dsp:spPr>
        <a:xfrm>
          <a:off x="67596" y="124328"/>
          <a:ext cx="414780" cy="414780"/>
        </a:xfrm>
        <a:prstGeom prst="ellipse">
          <a:avLst/>
        </a:prstGeom>
        <a:solidFill>
          <a:schemeClr val="accent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2799C-B51F-49CE-9D77-C3372A051F25}">
      <dsp:nvSpPr>
        <dsp:cNvPr id="0" name=""/>
        <dsp:cNvSpPr/>
      </dsp:nvSpPr>
      <dsp:spPr>
        <a:xfrm>
          <a:off x="1401758" y="663384"/>
          <a:ext cx="6684137" cy="331824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2000" b="1" kern="1200" dirty="0">
              <a:solidFill>
                <a:schemeClr val="tx1"/>
              </a:solidFill>
              <a:latin typeface="Gayathri Thin" panose="00000403000000000000" pitchFamily="2" charset="0"/>
              <a:cs typeface="Gayathri Thin" panose="00000403000000000000" pitchFamily="2" charset="0"/>
            </a:rPr>
            <a:t>ബൈബിൾ വായിക്കാനുള്ള ശരിയായതും തെറ്റുമായ വഴികൾ</a:t>
          </a:r>
          <a:endParaRPr lang="en-IN" sz="2000" b="1" kern="1200" dirty="0">
            <a:solidFill>
              <a:schemeClr val="tx1"/>
            </a:solidFill>
            <a:latin typeface="Gayathri Thin" panose="00000403000000000000" pitchFamily="2" charset="0"/>
            <a:cs typeface="Gayathri Thin" panose="00000403000000000000" pitchFamily="2" charset="0"/>
          </a:endParaRPr>
        </a:p>
      </dsp:txBody>
      <dsp:txXfrm>
        <a:off x="1401758" y="663384"/>
        <a:ext cx="6684137" cy="331824"/>
      </dsp:txXfrm>
    </dsp:sp>
    <dsp:sp modelId="{A0DB3F8B-7E73-4163-A969-64745ECA4B7F}">
      <dsp:nvSpPr>
        <dsp:cNvPr id="0" name=""/>
        <dsp:cNvSpPr/>
      </dsp:nvSpPr>
      <dsp:spPr>
        <a:xfrm>
          <a:off x="1050795" y="621906"/>
          <a:ext cx="414780" cy="414780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B2D60-9376-4AD6-AAE2-2ED52B6F455B}">
      <dsp:nvSpPr>
        <dsp:cNvPr id="0" name=""/>
        <dsp:cNvSpPr/>
      </dsp:nvSpPr>
      <dsp:spPr>
        <a:xfrm>
          <a:off x="1929931" y="1160962"/>
          <a:ext cx="6155964" cy="33182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2000" b="1" kern="1200" dirty="0">
              <a:solidFill>
                <a:schemeClr val="tx1"/>
              </a:solidFill>
              <a:latin typeface="Gayathri Thin" panose="00000403000000000000" pitchFamily="2" charset="0"/>
              <a:cs typeface="Gayathri Thin" panose="00000403000000000000" pitchFamily="2" charset="0"/>
            </a:rPr>
            <a:t>ബൈബിൾ എന്താണ്?</a:t>
          </a:r>
          <a:endParaRPr lang="en-IN" sz="2000" b="1" kern="1200" dirty="0">
            <a:solidFill>
              <a:schemeClr val="tx1"/>
            </a:solidFill>
            <a:latin typeface="Gayathri Thin" panose="00000403000000000000" pitchFamily="2" charset="0"/>
            <a:cs typeface="Gayathri Thin" panose="00000403000000000000" pitchFamily="2" charset="0"/>
          </a:endParaRPr>
        </a:p>
      </dsp:txBody>
      <dsp:txXfrm>
        <a:off x="1929931" y="1160962"/>
        <a:ext cx="6155964" cy="331824"/>
      </dsp:txXfrm>
    </dsp:sp>
    <dsp:sp modelId="{56BD2A48-F842-40CF-B491-A2E0608AEDBC}">
      <dsp:nvSpPr>
        <dsp:cNvPr id="0" name=""/>
        <dsp:cNvSpPr/>
      </dsp:nvSpPr>
      <dsp:spPr>
        <a:xfrm>
          <a:off x="1600850" y="1119484"/>
          <a:ext cx="414780" cy="414780"/>
        </a:xfrm>
        <a:prstGeom prst="ellipse">
          <a:avLst/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D6BA2-74C3-4ED5-A04C-5CDE89333083}">
      <dsp:nvSpPr>
        <dsp:cNvPr id="0" name=""/>
        <dsp:cNvSpPr/>
      </dsp:nvSpPr>
      <dsp:spPr>
        <a:xfrm>
          <a:off x="1401758" y="1658540"/>
          <a:ext cx="6684137" cy="33182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2000" b="1" kern="1200" dirty="0">
              <a:solidFill>
                <a:schemeClr val="tx1"/>
              </a:solidFill>
              <a:latin typeface="Gayathri Thin" panose="00000403000000000000" pitchFamily="2" charset="0"/>
              <a:cs typeface="Gayathri Thin" panose="00000403000000000000" pitchFamily="2" charset="0"/>
            </a:rPr>
            <a:t>ബൈബിൾ വായിക്കുന്നതിന്റെ ഗുണപരമായ ഫലങ്ങൾ</a:t>
          </a:r>
          <a:endParaRPr lang="en-IN" sz="2000" b="1" kern="1200" dirty="0">
            <a:solidFill>
              <a:schemeClr val="tx1"/>
            </a:solidFill>
            <a:latin typeface="Gayathri Thin" panose="00000403000000000000" pitchFamily="2" charset="0"/>
            <a:cs typeface="Gayathri Thin" panose="00000403000000000000" pitchFamily="2" charset="0"/>
          </a:endParaRPr>
        </a:p>
      </dsp:txBody>
      <dsp:txXfrm>
        <a:off x="1401758" y="1658540"/>
        <a:ext cx="6684137" cy="331824"/>
      </dsp:txXfrm>
    </dsp:sp>
    <dsp:sp modelId="{628893F9-1BC5-464F-A67C-BCDBB454FBA9}">
      <dsp:nvSpPr>
        <dsp:cNvPr id="0" name=""/>
        <dsp:cNvSpPr/>
      </dsp:nvSpPr>
      <dsp:spPr>
        <a:xfrm>
          <a:off x="1070676" y="1617061"/>
          <a:ext cx="414780" cy="414780"/>
        </a:xfrm>
        <a:prstGeom prst="ellipse">
          <a:avLst/>
        </a:prstGeom>
        <a:solidFill>
          <a:schemeClr val="accent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9607E-5CFC-490B-BE06-CC86B95F1C7B}">
      <dsp:nvSpPr>
        <dsp:cNvPr id="0" name=""/>
        <dsp:cNvSpPr/>
      </dsp:nvSpPr>
      <dsp:spPr>
        <a:xfrm>
          <a:off x="370192" y="2156117"/>
          <a:ext cx="7715703" cy="331824"/>
        </a:xfrm>
        <a:prstGeom prst="rect">
          <a:avLst/>
        </a:prstGeom>
        <a:solidFill>
          <a:srgbClr val="CCFF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2000" b="1" kern="1200" dirty="0">
              <a:solidFill>
                <a:schemeClr val="tx1"/>
              </a:solidFill>
              <a:latin typeface="Gayathri Thin" panose="00000403000000000000" pitchFamily="2" charset="0"/>
              <a:cs typeface="Gayathri Thin" panose="00000403000000000000" pitchFamily="2" charset="0"/>
            </a:rPr>
            <a:t>ബൈബിളിന്റെ സുഹൃത്തുക്കൾ</a:t>
          </a:r>
          <a:endParaRPr lang="en-IN" sz="2000" b="1" kern="1200" dirty="0">
            <a:solidFill>
              <a:schemeClr val="tx1"/>
            </a:solidFill>
            <a:latin typeface="Gayathri Thin" panose="00000403000000000000" pitchFamily="2" charset="0"/>
            <a:cs typeface="Gayathri Thin" panose="00000403000000000000" pitchFamily="2" charset="0"/>
          </a:endParaRPr>
        </a:p>
      </dsp:txBody>
      <dsp:txXfrm>
        <a:off x="370192" y="2156117"/>
        <a:ext cx="7715703" cy="331824"/>
      </dsp:txXfrm>
    </dsp:sp>
    <dsp:sp modelId="{6ED91C5A-688A-48BD-9DB4-A583E2DC6A26}">
      <dsp:nvSpPr>
        <dsp:cNvPr id="0" name=""/>
        <dsp:cNvSpPr/>
      </dsp:nvSpPr>
      <dsp:spPr>
        <a:xfrm>
          <a:off x="67596" y="2114639"/>
          <a:ext cx="414780" cy="414780"/>
        </a:xfrm>
        <a:prstGeom prst="ellipse">
          <a:avLst/>
        </a:prstGeom>
        <a:solidFill>
          <a:srgbClr val="00A8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6757E-9EF3-4BAE-9728-148FD30F5E76}">
      <dsp:nvSpPr>
        <dsp:cNvPr id="0" name=""/>
        <dsp:cNvSpPr/>
      </dsp:nvSpPr>
      <dsp:spPr>
        <a:xfrm>
          <a:off x="1337" y="37569"/>
          <a:ext cx="3005618" cy="678453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200" b="1" kern="1200" dirty="0" err="1">
              <a:latin typeface="Gayathri Thin" panose="00000403000000000000" charset="0"/>
              <a:cs typeface="Gayathri Thin" panose="00000403000000000000" charset="0"/>
              <a:sym typeface="+mn-ea"/>
            </a:rPr>
            <a:t>തെറ്റായ</a:t>
          </a:r>
          <a:r>
            <a:rPr lang="en-US" altLang="en-US" sz="3200" b="1" kern="1200" dirty="0">
              <a:latin typeface="Gayathri Thin" panose="00000403000000000000" charset="0"/>
              <a:cs typeface="Gayathri Thin" panose="00000403000000000000" charset="0"/>
              <a:sym typeface="+mn-ea"/>
            </a:rPr>
            <a:t> </a:t>
          </a:r>
          <a:r>
            <a:rPr lang="" altLang="en-US" sz="3200" b="1" kern="1200" dirty="0">
              <a:latin typeface="Gayathri Thin" panose="00000403000000000000" charset="0"/>
              <a:cs typeface="Gayathri Thin" panose="00000403000000000000" charset="0"/>
            </a:rPr>
            <a:t>വഴി</a:t>
          </a:r>
          <a:r>
            <a:rPr lang="en-US" altLang="en-US" sz="32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</a:p>
      </dsp:txBody>
      <dsp:txXfrm>
        <a:off x="21208" y="57440"/>
        <a:ext cx="2965876" cy="638711"/>
      </dsp:txXfrm>
    </dsp:sp>
    <dsp:sp modelId="{6F51F73F-CB68-4CA2-B2B1-1D364B2D7406}">
      <dsp:nvSpPr>
        <dsp:cNvPr id="0" name=""/>
        <dsp:cNvSpPr/>
      </dsp:nvSpPr>
      <dsp:spPr>
        <a:xfrm>
          <a:off x="301899" y="716023"/>
          <a:ext cx="300561" cy="576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438"/>
              </a:lnTo>
              <a:lnTo>
                <a:pt x="300561" y="576438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EBEE9-8B23-46E2-8373-6774D2CDA792}">
      <dsp:nvSpPr>
        <dsp:cNvPr id="0" name=""/>
        <dsp:cNvSpPr/>
      </dsp:nvSpPr>
      <dsp:spPr>
        <a:xfrm>
          <a:off x="602461" y="885636"/>
          <a:ext cx="2859471" cy="81364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നമ്മുടെ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കാഴ്ചപ്പാടുമായി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യോജിക്കുന്ന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എന്തെങ്കിലും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കണ്ടെത്തുക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>
        <a:off x="626292" y="909467"/>
        <a:ext cx="2811809" cy="765987"/>
      </dsp:txXfrm>
    </dsp:sp>
    <dsp:sp modelId="{0AE54E3A-5EBF-4A3D-A81A-14563D98CF21}">
      <dsp:nvSpPr>
        <dsp:cNvPr id="0" name=""/>
        <dsp:cNvSpPr/>
      </dsp:nvSpPr>
      <dsp:spPr>
        <a:xfrm>
          <a:off x="301899" y="716023"/>
          <a:ext cx="300561" cy="1492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103"/>
              </a:lnTo>
              <a:lnTo>
                <a:pt x="300561" y="1492103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44941-3BA5-4F83-8DFA-817541014E29}">
      <dsp:nvSpPr>
        <dsp:cNvPr id="0" name=""/>
        <dsp:cNvSpPr/>
      </dsp:nvSpPr>
      <dsp:spPr>
        <a:xfrm>
          <a:off x="602461" y="1868899"/>
          <a:ext cx="2859471" cy="67845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600" b="1" kern="1200">
              <a:latin typeface="Gayathri Thin" panose="00000403000000000000" charset="0"/>
              <a:cs typeface="Gayathri Thin" panose="00000403000000000000" charset="0"/>
            </a:rPr>
            <a:t>ഉദ്ദേശ്യമില്ലാതെ</a:t>
          </a:r>
          <a:r>
            <a:rPr lang="en-US" altLang="en-US" sz="1600" b="1" kern="1200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600" b="1" kern="1200">
              <a:latin typeface="Gayathri Thin" panose="00000403000000000000" charset="0"/>
              <a:cs typeface="Gayathri Thin" panose="00000403000000000000" charset="0"/>
            </a:rPr>
            <a:t>ക്രമരഹിതമായി</a:t>
          </a:r>
          <a:r>
            <a:rPr lang="en-US" altLang="en-US" sz="16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latin typeface="Gayathri Thin" panose="00000403000000000000" charset="0"/>
              <a:cs typeface="Gayathri Thin" panose="00000403000000000000" charset="0"/>
            </a:rPr>
            <a:t>പാഠങ്ങൾ</a:t>
          </a:r>
          <a:r>
            <a:rPr lang="en-US" altLang="en-US" sz="16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latin typeface="Gayathri Thin" panose="00000403000000000000" charset="0"/>
              <a:cs typeface="Gayathri Thin" panose="00000403000000000000" charset="0"/>
            </a:rPr>
            <a:t>തിരഞ്ഞെടുക്കുന്നു</a:t>
          </a:r>
        </a:p>
      </dsp:txBody>
      <dsp:txXfrm>
        <a:off x="622332" y="1888770"/>
        <a:ext cx="2819729" cy="638711"/>
      </dsp:txXfrm>
    </dsp:sp>
    <dsp:sp modelId="{578A16A8-0853-43B4-AE5B-D4C943848F95}">
      <dsp:nvSpPr>
        <dsp:cNvPr id="0" name=""/>
        <dsp:cNvSpPr/>
      </dsp:nvSpPr>
      <dsp:spPr>
        <a:xfrm>
          <a:off x="301899" y="716023"/>
          <a:ext cx="300561" cy="2434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794"/>
              </a:lnTo>
              <a:lnTo>
                <a:pt x="300561" y="2434794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9C4AC-117D-497C-8A75-115B66130509}">
      <dsp:nvSpPr>
        <dsp:cNvPr id="0" name=""/>
        <dsp:cNvSpPr/>
      </dsp:nvSpPr>
      <dsp:spPr>
        <a:xfrm>
          <a:off x="602461" y="2716966"/>
          <a:ext cx="2859471" cy="86770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600" b="1" kern="1200">
              <a:latin typeface="Gayathri Thin" panose="00000403000000000000" charset="0"/>
              <a:cs typeface="Gayathri Thin" panose="00000403000000000000" charset="0"/>
            </a:rPr>
            <a:t>നമുക്ക്</a:t>
          </a:r>
          <a:r>
            <a:rPr lang="en-US" altLang="en-US" sz="16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latin typeface="Gayathri Thin" panose="00000403000000000000" charset="0"/>
              <a:cs typeface="Gayathri Thin" panose="00000403000000000000" charset="0"/>
            </a:rPr>
            <a:t>ഇഷ്ടപ്പെട്ട</a:t>
          </a:r>
          <a:r>
            <a:rPr lang="en-US" altLang="en-US" sz="16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latin typeface="Gayathri Thin" panose="00000403000000000000" charset="0"/>
              <a:cs typeface="Gayathri Thin" panose="00000403000000000000" charset="0"/>
            </a:rPr>
            <a:t>ഭാഗങ്ങൾ</a:t>
          </a:r>
          <a:r>
            <a:rPr lang="en-US" altLang="en-US" sz="16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latin typeface="Gayathri Thin" panose="00000403000000000000" charset="0"/>
              <a:cs typeface="Gayathri Thin" panose="00000403000000000000" charset="0"/>
            </a:rPr>
            <a:t>തിരഞ്ഞെടുക്കുക</a:t>
          </a:r>
          <a:r>
            <a:rPr lang="en-US" altLang="en-US" sz="1600" b="1" kern="1200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600" b="1" kern="1200">
              <a:latin typeface="Gayathri Thin" panose="00000403000000000000" charset="0"/>
              <a:cs typeface="Gayathri Thin" panose="00000403000000000000" charset="0"/>
            </a:rPr>
            <a:t>ഇഷ്ടപ്പെടാത്ത</a:t>
          </a:r>
          <a:r>
            <a:rPr lang="en-US" altLang="en-US" sz="16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latin typeface="Gayathri Thin" panose="00000403000000000000" charset="0"/>
              <a:cs typeface="Gayathri Thin" panose="00000403000000000000" charset="0"/>
            </a:rPr>
            <a:t>ഭാഗങ്ങൾ</a:t>
          </a:r>
          <a:r>
            <a:rPr lang="en-US" altLang="en-US" sz="16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latin typeface="Gayathri Thin" panose="00000403000000000000" charset="0"/>
              <a:cs typeface="Gayathri Thin" panose="00000403000000000000" charset="0"/>
            </a:rPr>
            <a:t>നിരസിക്കുക</a:t>
          </a:r>
          <a:r>
            <a:rPr lang="en-US" altLang="en-US" sz="1600" b="1" kern="1200"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>
        <a:off x="627875" y="2742380"/>
        <a:ext cx="2808643" cy="816873"/>
      </dsp:txXfrm>
    </dsp:sp>
    <dsp:sp modelId="{93D14829-74D2-461E-8767-4D1E4D0599EF}">
      <dsp:nvSpPr>
        <dsp:cNvPr id="0" name=""/>
        <dsp:cNvSpPr/>
      </dsp:nvSpPr>
      <dsp:spPr>
        <a:xfrm>
          <a:off x="3346183" y="37569"/>
          <a:ext cx="3005618" cy="678453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200" b="1" kern="1200" dirty="0" err="1">
              <a:latin typeface="Gayathri Thin" panose="00000403000000000000" charset="0"/>
              <a:cs typeface="Gayathri Thin" panose="00000403000000000000" charset="0"/>
              <a:sym typeface="+mn-ea"/>
            </a:rPr>
            <a:t>ശരിയായ</a:t>
          </a:r>
          <a:r>
            <a:rPr lang="en-US" altLang="en-US" sz="3200" b="1" kern="1200" dirty="0">
              <a:latin typeface="Gayathri Thin" panose="00000403000000000000" charset="0"/>
              <a:cs typeface="Gayathri Thin" panose="00000403000000000000" charset="0"/>
              <a:sym typeface="+mn-ea"/>
            </a:rPr>
            <a:t> </a:t>
          </a:r>
          <a:r>
            <a:rPr lang="" altLang="en-US" sz="3200" b="1" kern="1200" dirty="0">
              <a:latin typeface="Gayathri Thin" panose="00000403000000000000" charset="0"/>
              <a:cs typeface="Gayathri Thin" panose="00000403000000000000" charset="0"/>
            </a:rPr>
            <a:t>വഴി</a:t>
          </a:r>
          <a:r>
            <a:rPr lang="en-US" altLang="en-US" sz="32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</a:p>
      </dsp:txBody>
      <dsp:txXfrm>
        <a:off x="3366054" y="57440"/>
        <a:ext cx="2965876" cy="638711"/>
      </dsp:txXfrm>
    </dsp:sp>
    <dsp:sp modelId="{EE477606-2F95-4BBB-9AC0-1BDA525C3BFA}">
      <dsp:nvSpPr>
        <dsp:cNvPr id="0" name=""/>
        <dsp:cNvSpPr/>
      </dsp:nvSpPr>
      <dsp:spPr>
        <a:xfrm>
          <a:off x="3646745" y="716023"/>
          <a:ext cx="300561" cy="576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438"/>
              </a:lnTo>
              <a:lnTo>
                <a:pt x="300561" y="576438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D08C1-662A-41DD-8731-03375B4ABF17}">
      <dsp:nvSpPr>
        <dsp:cNvPr id="0" name=""/>
        <dsp:cNvSpPr/>
      </dsp:nvSpPr>
      <dsp:spPr>
        <a:xfrm>
          <a:off x="3947307" y="885636"/>
          <a:ext cx="2652179" cy="81364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b="1" kern="1200" dirty="0">
              <a:latin typeface="Gayathri Thin" panose="00000403000000000000" charset="0"/>
              <a:cs typeface="Gayathri Thin" panose="00000403000000000000" charset="0"/>
            </a:rPr>
            <a:t>ദൈവഹിതം</a:t>
          </a:r>
          <a:r>
            <a:rPr lang="en-US" altLang="en-US" sz="18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latin typeface="Gayathri Thin" panose="00000403000000000000" charset="0"/>
              <a:cs typeface="Gayathri Thin" panose="00000403000000000000" charset="0"/>
            </a:rPr>
            <a:t>പഠിക്കാൻ</a:t>
          </a:r>
          <a:r>
            <a:rPr lang="en-US" altLang="en-US" sz="18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latin typeface="Gayathri Thin" panose="00000403000000000000" charset="0"/>
              <a:cs typeface="Gayathri Thin" panose="00000403000000000000" charset="0"/>
            </a:rPr>
            <a:t>ശ്രമിക്കുക</a:t>
          </a:r>
        </a:p>
      </dsp:txBody>
      <dsp:txXfrm>
        <a:off x="3971138" y="909467"/>
        <a:ext cx="2604517" cy="765987"/>
      </dsp:txXfrm>
    </dsp:sp>
    <dsp:sp modelId="{0D3FCF36-19B2-4F24-B313-7514E31DA139}">
      <dsp:nvSpPr>
        <dsp:cNvPr id="0" name=""/>
        <dsp:cNvSpPr/>
      </dsp:nvSpPr>
      <dsp:spPr>
        <a:xfrm>
          <a:off x="3646745" y="716023"/>
          <a:ext cx="300561" cy="1492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103"/>
              </a:lnTo>
              <a:lnTo>
                <a:pt x="300561" y="1492103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89796-B9BA-4729-9477-51477E9DCE21}">
      <dsp:nvSpPr>
        <dsp:cNvPr id="0" name=""/>
        <dsp:cNvSpPr/>
      </dsp:nvSpPr>
      <dsp:spPr>
        <a:xfrm>
          <a:off x="3947307" y="1868899"/>
          <a:ext cx="2652179" cy="67845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b="1" kern="1200">
              <a:latin typeface="Gayathri Thin" panose="00000403000000000000" charset="0"/>
              <a:cs typeface="Gayathri Thin" panose="00000403000000000000" charset="0"/>
            </a:rPr>
            <a:t>ഒരു</a:t>
          </a:r>
          <a:r>
            <a:rPr lang="en-US" altLang="en-US" sz="20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kern="1200">
              <a:latin typeface="Gayathri Thin" panose="00000403000000000000" charset="0"/>
              <a:cs typeface="Gayathri Thin" panose="00000403000000000000" charset="0"/>
            </a:rPr>
            <a:t>വ്യവസ്ഥാപിത</a:t>
          </a:r>
          <a:r>
            <a:rPr lang="en-US" altLang="en-US" sz="20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kern="1200">
              <a:latin typeface="Gayathri Thin" panose="00000403000000000000" charset="0"/>
              <a:cs typeface="Gayathri Thin" panose="00000403000000000000" charset="0"/>
            </a:rPr>
            <a:t>പഠനം</a:t>
          </a:r>
          <a:r>
            <a:rPr lang="en-US" altLang="en-US" sz="20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kern="1200">
              <a:latin typeface="Gayathri Thin" panose="00000403000000000000" charset="0"/>
              <a:cs typeface="Gayathri Thin" panose="00000403000000000000" charset="0"/>
            </a:rPr>
            <a:t>നടത്തുക</a:t>
          </a:r>
        </a:p>
      </dsp:txBody>
      <dsp:txXfrm>
        <a:off x="3967178" y="1888770"/>
        <a:ext cx="2612437" cy="638711"/>
      </dsp:txXfrm>
    </dsp:sp>
    <dsp:sp modelId="{847F9CCA-4121-41D9-8E9D-63ABFA6DAA30}">
      <dsp:nvSpPr>
        <dsp:cNvPr id="0" name=""/>
        <dsp:cNvSpPr/>
      </dsp:nvSpPr>
      <dsp:spPr>
        <a:xfrm>
          <a:off x="3646745" y="716023"/>
          <a:ext cx="300561" cy="2434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794"/>
              </a:lnTo>
              <a:lnTo>
                <a:pt x="300561" y="2434794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9729E-48F7-43B3-9B6F-72B5E216C2EC}">
      <dsp:nvSpPr>
        <dsp:cNvPr id="0" name=""/>
        <dsp:cNvSpPr/>
      </dsp:nvSpPr>
      <dsp:spPr>
        <a:xfrm>
          <a:off x="3947307" y="2716966"/>
          <a:ext cx="2652179" cy="86770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600" b="1" kern="1200" dirty="0">
              <a:latin typeface="Gayathri Thin" panose="00000403000000000000" charset="0"/>
              <a:cs typeface="Gayathri Thin" panose="00000403000000000000" charset="0"/>
            </a:rPr>
            <a:t>ഒരു</a:t>
          </a:r>
          <a:r>
            <a:rPr lang="en-US" altLang="en-US" sz="16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 dirty="0">
              <a:latin typeface="Gayathri Thin" panose="00000403000000000000" charset="0"/>
              <a:cs typeface="Gayathri Thin" panose="00000403000000000000" charset="0"/>
            </a:rPr>
            <a:t>വാചകവും</a:t>
          </a:r>
          <a:r>
            <a:rPr lang="en-US" altLang="en-US" sz="16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 dirty="0">
              <a:latin typeface="Gayathri Thin" panose="00000403000000000000" charset="0"/>
              <a:cs typeface="Gayathri Thin" panose="00000403000000000000" charset="0"/>
            </a:rPr>
            <a:t>നിരസിക്കരുത്</a:t>
          </a:r>
          <a:r>
            <a:rPr lang="en-US" altLang="en-US" sz="1600" b="1" kern="1200" dirty="0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600" b="1" kern="1200" dirty="0">
              <a:latin typeface="Gayathri Thin" panose="00000403000000000000" charset="0"/>
              <a:cs typeface="Gayathri Thin" panose="00000403000000000000" charset="0"/>
            </a:rPr>
            <a:t>മറിച്ച്</a:t>
          </a:r>
          <a:r>
            <a:rPr lang="en-US" altLang="en-US" sz="16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 dirty="0">
              <a:latin typeface="Gayathri Thin" panose="00000403000000000000" charset="0"/>
              <a:cs typeface="Gayathri Thin" panose="00000403000000000000" charset="0"/>
            </a:rPr>
            <a:t>അവയെല്ലാം</a:t>
          </a:r>
          <a:r>
            <a:rPr lang="en-US" altLang="en-US" sz="16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 dirty="0">
              <a:latin typeface="Gayathri Thin" panose="00000403000000000000" charset="0"/>
              <a:cs typeface="Gayathri Thin" panose="00000403000000000000" charset="0"/>
            </a:rPr>
            <a:t>വിശകലനം</a:t>
          </a:r>
          <a:r>
            <a:rPr lang="en-US" altLang="en-US" sz="16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 dirty="0">
              <a:latin typeface="Gayathri Thin" panose="00000403000000000000" charset="0"/>
              <a:cs typeface="Gayathri Thin" panose="00000403000000000000" charset="0"/>
            </a:rPr>
            <a:t>ചെയ്യുക</a:t>
          </a:r>
          <a:r>
            <a:rPr lang="en-US" altLang="en-US" sz="1600" b="1" kern="120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>
        <a:off x="3972721" y="2742380"/>
        <a:ext cx="2601351" cy="816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76E4C-49C0-42A3-81AE-DFF1297A0E6D}">
      <dsp:nvSpPr>
        <dsp:cNvPr id="0" name=""/>
        <dsp:cNvSpPr/>
      </dsp:nvSpPr>
      <dsp:spPr bwMode="white">
        <a:xfrm>
          <a:off x="199" y="95607"/>
          <a:ext cx="1907999" cy="1440000"/>
        </a:xfrm>
        <a:prstGeom prst="roundRect">
          <a:avLst>
            <a:gd name="adj" fmla="val 10000"/>
          </a:avLst>
        </a:prstGeom>
        <a:solidFill>
          <a:srgbClr val="D0006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4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അത്</a:t>
          </a:r>
          <a:r>
            <a:rPr lang="en-US" altLang="en-US" sz="14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നമ്മെത്തന്നെ</a:t>
          </a:r>
          <a:r>
            <a:rPr lang="en-US" altLang="en-US" sz="14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യഥാർത്ഥത്തിൽ</a:t>
          </a:r>
          <a:r>
            <a:rPr lang="en-US" altLang="en-US" sz="14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എങ്ങനെയാണെന്ന്</a:t>
          </a:r>
          <a:r>
            <a:rPr lang="en-US" altLang="en-US" sz="14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കാണാൻ</a:t>
          </a:r>
          <a:r>
            <a:rPr lang="en-US" altLang="en-US" sz="14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പ്രേരിപ്പിക്കുന്നു</a:t>
          </a:r>
          <a:r>
            <a:rPr lang="en-US" altLang="en-US" sz="14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4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എബ്രാ</a:t>
          </a:r>
          <a:r>
            <a:rPr lang="en-US" altLang="en-US" sz="14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4:12).</a:t>
          </a:r>
        </a:p>
      </dsp:txBody>
      <dsp:txXfrm>
        <a:off x="42375" y="137783"/>
        <a:ext cx="1823647" cy="1355648"/>
      </dsp:txXfrm>
    </dsp:sp>
    <dsp:sp modelId="{6C468082-A093-40C5-B5E6-41F8FA05CB25}">
      <dsp:nvSpPr>
        <dsp:cNvPr id="0" name=""/>
        <dsp:cNvSpPr/>
      </dsp:nvSpPr>
      <dsp:spPr bwMode="white">
        <a:xfrm>
          <a:off x="2024664" y="680457"/>
          <a:ext cx="280576" cy="270300"/>
        </a:xfrm>
        <a:prstGeom prst="verticalScroll">
          <a:avLst/>
        </a:prstGeom>
        <a:solidFill>
          <a:srgbClr val="FF33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2024664" y="734517"/>
        <a:ext cx="199486" cy="162180"/>
      </dsp:txXfrm>
    </dsp:sp>
    <dsp:sp modelId="{E2669A77-472B-4973-A92F-D98F8ED6B2AF}">
      <dsp:nvSpPr>
        <dsp:cNvPr id="0" name=""/>
        <dsp:cNvSpPr/>
      </dsp:nvSpPr>
      <dsp:spPr bwMode="white">
        <a:xfrm>
          <a:off x="2437588" y="95607"/>
          <a:ext cx="1907999" cy="144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095016"/>
                <a:satOff val="0"/>
                <a:lumOff val="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095016"/>
                <a:satOff val="0"/>
                <a:lumOff val="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095016"/>
                <a:satOff val="0"/>
                <a:lumOff val="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6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അത്</a:t>
          </a:r>
          <a:r>
            <a:rPr lang="en-US" altLang="en-US" sz="16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നമ്മെ</a:t>
          </a:r>
          <a:r>
            <a:rPr lang="en-US" altLang="en-US" sz="16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പാപത്തിൽ</a:t>
          </a:r>
          <a:r>
            <a:rPr lang="en-US" altLang="en-US" sz="16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നിന്ന്</a:t>
          </a:r>
          <a:r>
            <a:rPr lang="en-US" altLang="en-US" sz="16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സംരക്ഷിക്കുന്നു</a:t>
          </a:r>
          <a:r>
            <a:rPr lang="en-US" altLang="en-US" sz="16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6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സങ്കീർത്തനം</a:t>
          </a:r>
          <a:r>
            <a:rPr lang="en-US" altLang="en-US" sz="16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119:11)</a:t>
          </a:r>
        </a:p>
      </dsp:txBody>
      <dsp:txXfrm>
        <a:off x="2479764" y="137783"/>
        <a:ext cx="1823647" cy="1355648"/>
      </dsp:txXfrm>
    </dsp:sp>
    <dsp:sp modelId="{EC3367F0-5659-4024-9E51-ED48FD4D60B3}">
      <dsp:nvSpPr>
        <dsp:cNvPr id="0" name=""/>
        <dsp:cNvSpPr/>
      </dsp:nvSpPr>
      <dsp:spPr bwMode="white">
        <a:xfrm>
          <a:off x="4462053" y="680457"/>
          <a:ext cx="280576" cy="270300"/>
        </a:xfrm>
        <a:prstGeom prst="verticalScroll">
          <a:avLst/>
        </a:prstGeom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4462053" y="734517"/>
        <a:ext cx="199486" cy="162180"/>
      </dsp:txXfrm>
    </dsp:sp>
    <dsp:sp modelId="{420B7C76-98E9-41D0-AB08-C326E9038D37}">
      <dsp:nvSpPr>
        <dsp:cNvPr id="0" name=""/>
        <dsp:cNvSpPr/>
      </dsp:nvSpPr>
      <dsp:spPr bwMode="white">
        <a:xfrm>
          <a:off x="4874977" y="95607"/>
          <a:ext cx="1907999" cy="144000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അത്</a:t>
          </a:r>
          <a:r>
            <a:rPr lang="en-US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നമ്മുടെ</a:t>
          </a:r>
          <a:r>
            <a:rPr lang="en-US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ആത്മാവിനുള്ള</a:t>
          </a:r>
          <a:r>
            <a:rPr lang="en-US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ഭക്ഷണമാണ്</a:t>
          </a:r>
          <a:r>
            <a:rPr lang="en-US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യിരെ</a:t>
          </a:r>
          <a:r>
            <a:rPr lang="en-US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15:16)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  <a:latin typeface="Gayathri Thin" panose="00000403000000000000" charset="0"/>
            <a:cs typeface="Gayathri Thin" panose="00000403000000000000" charset="0"/>
          </a:endParaRPr>
        </a:p>
      </dsp:txBody>
      <dsp:txXfrm>
        <a:off x="4917153" y="137783"/>
        <a:ext cx="1823647" cy="1355648"/>
      </dsp:txXfrm>
    </dsp:sp>
    <dsp:sp modelId="{715F3F80-D498-4A0A-B8DA-73F01AB47577}">
      <dsp:nvSpPr>
        <dsp:cNvPr id="0" name=""/>
        <dsp:cNvSpPr/>
      </dsp:nvSpPr>
      <dsp:spPr bwMode="white">
        <a:xfrm>
          <a:off x="6899442" y="680457"/>
          <a:ext cx="280576" cy="270300"/>
        </a:xfrm>
        <a:prstGeom prst="verticalScroll">
          <a:avLst/>
        </a:prstGeom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6899442" y="734517"/>
        <a:ext cx="199486" cy="162180"/>
      </dsp:txXfrm>
    </dsp:sp>
    <dsp:sp modelId="{6FBCEB90-616A-4B8E-8639-1346AC328E41}">
      <dsp:nvSpPr>
        <dsp:cNvPr id="0" name=""/>
        <dsp:cNvSpPr/>
      </dsp:nvSpPr>
      <dsp:spPr bwMode="white">
        <a:xfrm>
          <a:off x="7312366" y="95607"/>
          <a:ext cx="1907999" cy="1440000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6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അത്</a:t>
          </a:r>
          <a:r>
            <a:rPr lang="en-US" altLang="en-US" sz="16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നമ്മെ</a:t>
          </a:r>
          <a:r>
            <a:rPr lang="en-US" altLang="en-US" sz="16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ആത്മീയമായി</a:t>
          </a:r>
          <a:r>
            <a:rPr lang="en-US" altLang="en-US" sz="16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വളരാൻ</a:t>
          </a:r>
          <a:r>
            <a:rPr lang="en-US" altLang="en-US" sz="16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സഹായിക്കുന്നു </a:t>
          </a:r>
          <a:r>
            <a:rPr lang="en-US" altLang="en-US" sz="16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(1 </a:t>
          </a:r>
          <a:r>
            <a:rPr lang="" altLang="en-US" sz="16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പത്രോസ്</a:t>
          </a:r>
          <a:r>
            <a:rPr lang="en-US" altLang="en-US" sz="16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2:2)</a:t>
          </a:r>
        </a:p>
      </dsp:txBody>
      <dsp:txXfrm>
        <a:off x="7354542" y="137783"/>
        <a:ext cx="1823647" cy="1355648"/>
      </dsp:txXfrm>
    </dsp:sp>
    <dsp:sp modelId="{23E394F4-A05E-41D7-A968-AEBDC424CB5C}">
      <dsp:nvSpPr>
        <dsp:cNvPr id="0" name=""/>
        <dsp:cNvSpPr/>
      </dsp:nvSpPr>
      <dsp:spPr bwMode="white">
        <a:xfrm>
          <a:off x="9336831" y="680457"/>
          <a:ext cx="280576" cy="270300"/>
        </a:xfrm>
        <a:prstGeom prst="verticalScroll">
          <a:avLst/>
        </a:prstGeom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9336831" y="734517"/>
        <a:ext cx="199486" cy="162180"/>
      </dsp:txXfrm>
    </dsp:sp>
    <dsp:sp modelId="{30C7BF7C-D61E-4B93-9002-B275466A0842}">
      <dsp:nvSpPr>
        <dsp:cNvPr id="0" name=""/>
        <dsp:cNvSpPr/>
      </dsp:nvSpPr>
      <dsp:spPr bwMode="white">
        <a:xfrm>
          <a:off x="9749754" y="95607"/>
          <a:ext cx="1907999" cy="144000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അവൻ</a:t>
          </a:r>
          <a:r>
            <a:rPr lang="en-US" altLang="en-US" sz="18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നമുക്ക്</a:t>
          </a:r>
          <a:r>
            <a:rPr lang="en-US" altLang="en-US" sz="18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ജീവൻ</a:t>
          </a:r>
          <a:r>
            <a:rPr lang="en-US" altLang="en-US" sz="18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നൽകുന്നു</a:t>
          </a:r>
          <a:r>
            <a:rPr lang="en-US" altLang="en-US" sz="18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യോഹന്നാൻ</a:t>
          </a:r>
          <a:r>
            <a:rPr lang="en-US" altLang="en-US" sz="18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6:63)</a:t>
          </a:r>
        </a:p>
      </dsp:txBody>
      <dsp:txXfrm>
        <a:off x="9791930" y="137783"/>
        <a:ext cx="1823647" cy="1355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C4CAE-E575-495F-AE4F-D93458150C05}">
      <dsp:nvSpPr>
        <dsp:cNvPr id="0" name=""/>
        <dsp:cNvSpPr/>
      </dsp:nvSpPr>
      <dsp:spPr bwMode="white">
        <a:xfrm>
          <a:off x="0" y="1496"/>
          <a:ext cx="5843073" cy="536675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2000" b="1" kern="1200" dirty="0">
              <a:latin typeface="Gayathri Thin" panose="00000403000000000000" pitchFamily="2" charset="0"/>
              <a:cs typeface="Gayathri Thin" panose="00000403000000000000" pitchFamily="2" charset="0"/>
            </a:rPr>
            <a:t>ഈ രീതിയിൽ ബൈബിൾ സ്വീകരിക്കുമ്പോൾ...</a:t>
          </a:r>
          <a:endParaRPr lang="en-GB" sz="2000" b="1" kern="1200" dirty="0">
            <a:latin typeface="Gayathri Thin" panose="00000403000000000000" pitchFamily="2" charset="0"/>
            <a:cs typeface="Gayathri Thin" panose="00000403000000000000" pitchFamily="2" charset="0"/>
          </a:endParaRPr>
        </a:p>
      </dsp:txBody>
      <dsp:txXfrm>
        <a:off x="15719" y="17215"/>
        <a:ext cx="5811635" cy="505237"/>
      </dsp:txXfrm>
    </dsp:sp>
    <dsp:sp modelId="{034AB7BD-BAE1-4951-A6CC-9B7D701C3D9B}">
      <dsp:nvSpPr>
        <dsp:cNvPr id="0" name=""/>
        <dsp:cNvSpPr/>
      </dsp:nvSpPr>
      <dsp:spPr>
        <a:xfrm>
          <a:off x="0" y="634773"/>
          <a:ext cx="536675" cy="536675"/>
        </a:xfrm>
        <a:prstGeom prst="homePlate">
          <a:avLst/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510E54-02F4-4FC5-9B01-C42878BA6476}">
      <dsp:nvSpPr>
        <dsp:cNvPr id="0" name=""/>
        <dsp:cNvSpPr/>
      </dsp:nvSpPr>
      <dsp:spPr bwMode="white">
        <a:xfrm>
          <a:off x="536835" y="634773"/>
          <a:ext cx="5272228" cy="536675"/>
        </a:xfrm>
        <a:prstGeom prst="roundRect">
          <a:avLst>
            <a:gd name="adj" fmla="val 16670"/>
          </a:avLst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ml-IN" sz="2000" b="1" kern="1200" dirty="0">
              <a:solidFill>
                <a:schemeClr val="tx1"/>
              </a:solidFill>
              <a:latin typeface="Gayathri Thin" panose="00000403000000000000" pitchFamily="2" charset="0"/>
              <a:cs typeface="Gayathri Thin" panose="00000403000000000000" pitchFamily="2" charset="0"/>
            </a:rPr>
            <a:t>ദൈവവുമായുള്ള നമ്മുടെ ബന്ധത്തിൻ്റെ അവസ്ഥയാണ് ഇത് കാണിക്കുന്നത്</a:t>
          </a:r>
          <a:endParaRPr lang="en-GB" sz="2000" b="1" kern="1200" dirty="0">
            <a:solidFill>
              <a:schemeClr val="tx1"/>
            </a:solidFill>
            <a:latin typeface="Gayathri Thin" panose="00000403000000000000" pitchFamily="2" charset="0"/>
            <a:cs typeface="Gayathri Thin" panose="00000403000000000000" pitchFamily="2" charset="0"/>
          </a:endParaRPr>
        </a:p>
      </dsp:txBody>
      <dsp:txXfrm>
        <a:off x="563038" y="660976"/>
        <a:ext cx="5219822" cy="484269"/>
      </dsp:txXfrm>
    </dsp:sp>
    <dsp:sp modelId="{142A125E-D469-41B9-A81F-E8C610791EBC}">
      <dsp:nvSpPr>
        <dsp:cNvPr id="0" name=""/>
        <dsp:cNvSpPr/>
      </dsp:nvSpPr>
      <dsp:spPr>
        <a:xfrm>
          <a:off x="0" y="1235850"/>
          <a:ext cx="536675" cy="536675"/>
        </a:xfrm>
        <a:prstGeom prst="homePlat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E1722D-07B5-4955-B064-D59B29BE2246}">
      <dsp:nvSpPr>
        <dsp:cNvPr id="0" name=""/>
        <dsp:cNvSpPr/>
      </dsp:nvSpPr>
      <dsp:spPr bwMode="white">
        <a:xfrm>
          <a:off x="536835" y="1235850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ml-IN" sz="2000" b="1" kern="1200" dirty="0">
              <a:solidFill>
                <a:prstClr val="black"/>
              </a:solidFill>
              <a:latin typeface="Gayathri Thin" panose="00000403000000000000" pitchFamily="2" charset="0"/>
              <a:ea typeface="+mn-ea"/>
              <a:cs typeface="Gayathri Thin" panose="00000403000000000000" pitchFamily="2" charset="0"/>
            </a:rPr>
            <a:t>ആ ബന്ധം എങ്ങനെ ദൃഢമാക്കാമെന്ന് അത് നമ്മോട് പറയുന്നു</a:t>
          </a:r>
          <a:endParaRPr lang="en-GB" sz="2000" b="1" kern="1200" dirty="0">
            <a:solidFill>
              <a:prstClr val="black"/>
            </a:solidFill>
            <a:latin typeface="Gayathri Thin" panose="00000403000000000000" pitchFamily="2" charset="0"/>
            <a:ea typeface="+mn-ea"/>
            <a:cs typeface="Gayathri Thin" panose="00000403000000000000" pitchFamily="2" charset="0"/>
          </a:endParaRPr>
        </a:p>
      </dsp:txBody>
      <dsp:txXfrm>
        <a:off x="563038" y="1262053"/>
        <a:ext cx="5219822" cy="484269"/>
      </dsp:txXfrm>
    </dsp:sp>
    <dsp:sp modelId="{8319C1FC-A1D9-469A-B04C-BD9DCAC46959}">
      <dsp:nvSpPr>
        <dsp:cNvPr id="0" name=""/>
        <dsp:cNvSpPr/>
      </dsp:nvSpPr>
      <dsp:spPr>
        <a:xfrm>
          <a:off x="0" y="1836926"/>
          <a:ext cx="536675" cy="536675"/>
        </a:xfrm>
        <a:prstGeom prst="homePlate">
          <a:avLst/>
        </a:prstGeom>
        <a:solidFill>
          <a:srgbClr val="FFC000">
            <a:hueOff val="1348684"/>
            <a:satOff val="0"/>
            <a:lumOff val="-124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8A774E-6278-4E2D-AE9A-A2E2463E620C}">
      <dsp:nvSpPr>
        <dsp:cNvPr id="0" name=""/>
        <dsp:cNvSpPr/>
      </dsp:nvSpPr>
      <dsp:spPr bwMode="white">
        <a:xfrm>
          <a:off x="536835" y="1836926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1348684"/>
            <a:satOff val="0"/>
            <a:lumOff val="-124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ml-IN" sz="2000" b="1" kern="1200" dirty="0">
              <a:solidFill>
                <a:schemeClr val="tx1"/>
              </a:solidFill>
              <a:latin typeface="Gayathri Thin" panose="00000403000000000000" pitchFamily="2" charset="0"/>
              <a:cs typeface="Gayathri Thin" panose="00000403000000000000" pitchFamily="2" charset="0"/>
            </a:rPr>
            <a:t>ഞങ്ങൾ ക്രമാനുഗതമായ പരിവർത്തനം അനുഭവിക്കുകയാണ്</a:t>
          </a:r>
          <a:endParaRPr lang="en-GB" sz="2000" b="1" kern="1200" dirty="0">
            <a:solidFill>
              <a:schemeClr val="tx1"/>
            </a:solidFill>
            <a:latin typeface="Gayathri Thin" panose="00000403000000000000" pitchFamily="2" charset="0"/>
            <a:cs typeface="Gayathri Thin" panose="00000403000000000000" pitchFamily="2" charset="0"/>
          </a:endParaRPr>
        </a:p>
      </dsp:txBody>
      <dsp:txXfrm>
        <a:off x="563038" y="1863129"/>
        <a:ext cx="5219822" cy="484269"/>
      </dsp:txXfrm>
    </dsp:sp>
    <dsp:sp modelId="{E4CB6EEB-4F03-44B1-AE8E-FE6B92B0943E}">
      <dsp:nvSpPr>
        <dsp:cNvPr id="0" name=""/>
        <dsp:cNvSpPr/>
      </dsp:nvSpPr>
      <dsp:spPr>
        <a:xfrm>
          <a:off x="0" y="2438003"/>
          <a:ext cx="536675" cy="536675"/>
        </a:xfrm>
        <a:prstGeom prst="homePlate">
          <a:avLst/>
        </a:prstGeom>
        <a:solidFill>
          <a:srgbClr val="FFC000">
            <a:hueOff val="2697368"/>
            <a:satOff val="0"/>
            <a:lumOff val="-249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EC955A-86E6-4B3D-A6A9-6D1D04FF484A}">
      <dsp:nvSpPr>
        <dsp:cNvPr id="0" name=""/>
        <dsp:cNvSpPr/>
      </dsp:nvSpPr>
      <dsp:spPr bwMode="white">
        <a:xfrm>
          <a:off x="536835" y="2438003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2697368"/>
            <a:satOff val="0"/>
            <a:lumOff val="-249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ml-IN" sz="2000" b="1" kern="1200" dirty="0">
              <a:solidFill>
                <a:prstClr val="black"/>
              </a:solidFill>
              <a:latin typeface="Gayathri Thin" panose="00000403000000000000" pitchFamily="2" charset="0"/>
              <a:ea typeface="+mn-ea"/>
              <a:cs typeface="Gayathri Thin" panose="00000403000000000000" pitchFamily="2" charset="0"/>
            </a:rPr>
            <a:t>നാം യേശുവിനോട് അടുക്കുന്നു</a:t>
          </a:r>
          <a:endParaRPr lang="en-GB" sz="2000" b="1" kern="1200" dirty="0">
            <a:solidFill>
              <a:prstClr val="black"/>
            </a:solidFill>
            <a:latin typeface="Gayathri Thin" panose="00000403000000000000" pitchFamily="2" charset="0"/>
            <a:ea typeface="+mn-ea"/>
            <a:cs typeface="Gayathri Thin" panose="00000403000000000000" pitchFamily="2" charset="0"/>
          </a:endParaRPr>
        </a:p>
      </dsp:txBody>
      <dsp:txXfrm>
        <a:off x="563038" y="2464206"/>
        <a:ext cx="5219822" cy="484269"/>
      </dsp:txXfrm>
    </dsp:sp>
    <dsp:sp modelId="{5311544D-30AD-43D3-B056-CF9BF3272E16}">
      <dsp:nvSpPr>
        <dsp:cNvPr id="0" name=""/>
        <dsp:cNvSpPr/>
      </dsp:nvSpPr>
      <dsp:spPr>
        <a:xfrm>
          <a:off x="0" y="3039079"/>
          <a:ext cx="536675" cy="536675"/>
        </a:xfrm>
        <a:prstGeom prst="homePlate">
          <a:avLst/>
        </a:prstGeom>
        <a:solidFill>
          <a:srgbClr val="FFC000">
            <a:hueOff val="4046051"/>
            <a:satOff val="0"/>
            <a:lumOff val="-374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BAA19A-97FE-4916-86EB-EB8204A8B379}">
      <dsp:nvSpPr>
        <dsp:cNvPr id="0" name=""/>
        <dsp:cNvSpPr/>
      </dsp:nvSpPr>
      <dsp:spPr bwMode="white">
        <a:xfrm>
          <a:off x="536835" y="3039079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4046051"/>
            <a:satOff val="0"/>
            <a:lumOff val="-374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ml-IN" sz="2000" b="1" kern="1200" dirty="0">
              <a:solidFill>
                <a:prstClr val="black"/>
              </a:solidFill>
              <a:latin typeface="Gayathri Thin" panose="00000403000000000000" pitchFamily="2" charset="0"/>
              <a:ea typeface="+mn-ea"/>
              <a:cs typeface="Gayathri Thin" panose="00000403000000000000" pitchFamily="2" charset="0"/>
            </a:rPr>
            <a:t>അത് നമ്മെ രക്ഷയ്ക്കായി ജ്ഞാനികളാക്കുന്നു</a:t>
          </a:r>
          <a:endParaRPr lang="en-GB" sz="2000" b="1" kern="1200" dirty="0">
            <a:solidFill>
              <a:prstClr val="black"/>
            </a:solidFill>
            <a:latin typeface="Gayathri Thin" panose="00000403000000000000" pitchFamily="2" charset="0"/>
            <a:ea typeface="+mn-ea"/>
            <a:cs typeface="Gayathri Thin" panose="00000403000000000000" pitchFamily="2" charset="0"/>
          </a:endParaRPr>
        </a:p>
      </dsp:txBody>
      <dsp:txXfrm>
        <a:off x="563038" y="3065282"/>
        <a:ext cx="5219822" cy="484269"/>
      </dsp:txXfrm>
    </dsp:sp>
    <dsp:sp modelId="{F80B0194-C76D-4F64-8EF8-1AB483AB753E}">
      <dsp:nvSpPr>
        <dsp:cNvPr id="0" name=""/>
        <dsp:cNvSpPr/>
      </dsp:nvSpPr>
      <dsp:spPr>
        <a:xfrm>
          <a:off x="0" y="3640156"/>
          <a:ext cx="536675" cy="536675"/>
        </a:xfrm>
        <a:prstGeom prst="homePlate">
          <a:avLst/>
        </a:prstGeom>
        <a:solidFill>
          <a:srgbClr val="FFC000">
            <a:hueOff val="6743419"/>
            <a:satOff val="0"/>
            <a:lumOff val="-624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728C7C-9910-4AC9-897C-70E0D1D4DCC3}">
      <dsp:nvSpPr>
        <dsp:cNvPr id="0" name=""/>
        <dsp:cNvSpPr/>
      </dsp:nvSpPr>
      <dsp:spPr bwMode="white">
        <a:xfrm>
          <a:off x="536835" y="3640156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6743419"/>
            <a:satOff val="0"/>
            <a:lumOff val="-62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ml-IN" sz="2000" b="1" kern="1200" dirty="0">
              <a:solidFill>
                <a:schemeClr val="tx1"/>
              </a:solidFill>
              <a:latin typeface="Gayathri Thin" panose="00000403000000000000" pitchFamily="2" charset="0"/>
              <a:cs typeface="Gayathri Thin" panose="00000403000000000000" pitchFamily="2" charset="0"/>
            </a:rPr>
            <a:t>സത്യത്തിൻ്റെ അറിവിൽ നാം വളരുകയാണ്</a:t>
          </a:r>
          <a:endParaRPr lang="en-GB" sz="2000" b="1" kern="1200" dirty="0">
            <a:solidFill>
              <a:schemeClr val="tx1"/>
            </a:solidFill>
            <a:latin typeface="Gayathri Thin" panose="00000403000000000000" pitchFamily="2" charset="0"/>
            <a:cs typeface="Gayathri Thin" panose="00000403000000000000" pitchFamily="2" charset="0"/>
          </a:endParaRPr>
        </a:p>
      </dsp:txBody>
      <dsp:txXfrm>
        <a:off x="563038" y="3666359"/>
        <a:ext cx="5219822" cy="484269"/>
      </dsp:txXfrm>
    </dsp:sp>
    <dsp:sp modelId="{4318AA3B-2457-4F9C-A3AC-61A75DEAB590}">
      <dsp:nvSpPr>
        <dsp:cNvPr id="0" name=""/>
        <dsp:cNvSpPr/>
      </dsp:nvSpPr>
      <dsp:spPr>
        <a:xfrm>
          <a:off x="0" y="4241232"/>
          <a:ext cx="536675" cy="536675"/>
        </a:xfrm>
        <a:prstGeom prst="homePlate">
          <a:avLst/>
        </a:prstGeom>
        <a:solidFill>
          <a:srgbClr val="FFC000">
            <a:hueOff val="8092103"/>
            <a:satOff val="0"/>
            <a:lumOff val="-749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85A604-855B-4527-B451-25142B2A0D07}">
      <dsp:nvSpPr>
        <dsp:cNvPr id="0" name=""/>
        <dsp:cNvSpPr/>
      </dsp:nvSpPr>
      <dsp:spPr bwMode="white">
        <a:xfrm>
          <a:off x="536835" y="4241232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8092103"/>
            <a:satOff val="0"/>
            <a:lumOff val="-75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ml-IN" sz="2000" b="1" kern="1200" dirty="0">
              <a:solidFill>
                <a:schemeClr val="tx1"/>
              </a:solidFill>
              <a:latin typeface="Gayathri Thin" panose="00000403000000000000" pitchFamily="2" charset="0"/>
              <a:cs typeface="Gayathri Thin" panose="00000403000000000000" pitchFamily="2" charset="0"/>
            </a:rPr>
            <a:t>നമ്മുടെ വിശ്വാസം വളരുകയും ശക്തിപ്പെടുത്തുകയും ചെയ്യുന്നു</a:t>
          </a:r>
          <a:endParaRPr lang="en-GB" sz="2000" b="1" kern="1200" dirty="0">
            <a:solidFill>
              <a:schemeClr val="tx1"/>
            </a:solidFill>
            <a:latin typeface="Gayathri Thin" panose="00000403000000000000" pitchFamily="2" charset="0"/>
            <a:cs typeface="Gayathri Thin" panose="00000403000000000000" pitchFamily="2" charset="0"/>
          </a:endParaRPr>
        </a:p>
      </dsp:txBody>
      <dsp:txXfrm>
        <a:off x="563038" y="4267435"/>
        <a:ext cx="5219822" cy="484269"/>
      </dsp:txXfrm>
    </dsp:sp>
    <dsp:sp modelId="{5FDE71CD-4CD1-45C3-B63E-763B50391B24}">
      <dsp:nvSpPr>
        <dsp:cNvPr id="0" name=""/>
        <dsp:cNvSpPr/>
      </dsp:nvSpPr>
      <dsp:spPr>
        <a:xfrm>
          <a:off x="0" y="4842309"/>
          <a:ext cx="536675" cy="536675"/>
        </a:xfrm>
        <a:prstGeom prst="homePlate">
          <a:avLst/>
        </a:prstGeom>
        <a:solidFill>
          <a:srgbClr val="FFC000">
            <a:hueOff val="9440787"/>
            <a:satOff val="0"/>
            <a:lumOff val="-874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CE060D-9406-4D57-A654-3D16AD8D3B2D}">
      <dsp:nvSpPr>
        <dsp:cNvPr id="0" name=""/>
        <dsp:cNvSpPr/>
      </dsp:nvSpPr>
      <dsp:spPr bwMode="white">
        <a:xfrm>
          <a:off x="536835" y="4842309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9440787"/>
            <a:satOff val="0"/>
            <a:lumOff val="-87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ml-IN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pitchFamily="2" charset="0"/>
              <a:cs typeface="Gayathri Thin" panose="00000403000000000000" pitchFamily="2" charset="0"/>
            </a:rPr>
            <a:t>നമുക്ക് പ്രത്യാശയുണ്ട്</a:t>
          </a:r>
          <a:endParaRPr lang="en-GB" sz="2000" b="1" kern="1200" dirty="0">
            <a:effectLst>
              <a:outerShdw blurRad="38100" dist="38100" dir="2700000" algn="tl">
                <a:srgbClr val="000000"/>
              </a:outerShdw>
            </a:effectLst>
            <a:latin typeface="Gayathri Thin" panose="00000403000000000000" pitchFamily="2" charset="0"/>
            <a:cs typeface="Gayathri Thin" panose="00000403000000000000" pitchFamily="2" charset="0"/>
          </a:endParaRPr>
        </a:p>
      </dsp:txBody>
      <dsp:txXfrm>
        <a:off x="563038" y="4868512"/>
        <a:ext cx="5219822" cy="484269"/>
      </dsp:txXfrm>
    </dsp:sp>
    <dsp:sp modelId="{28A4FF88-7095-4169-9A82-CF8EDC1C937E}">
      <dsp:nvSpPr>
        <dsp:cNvPr id="0" name=""/>
        <dsp:cNvSpPr/>
      </dsp:nvSpPr>
      <dsp:spPr>
        <a:xfrm>
          <a:off x="0" y="5443385"/>
          <a:ext cx="536675" cy="536675"/>
        </a:xfrm>
        <a:prstGeom prst="homePlate">
          <a:avLst/>
        </a:prstGeom>
        <a:solidFill>
          <a:srgbClr val="FFC000">
            <a:hueOff val="10789471"/>
            <a:satOff val="0"/>
            <a:lumOff val="-999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3DBD12-87B5-43E8-B537-49CADEA8A324}">
      <dsp:nvSpPr>
        <dsp:cNvPr id="0" name=""/>
        <dsp:cNvSpPr/>
      </dsp:nvSpPr>
      <dsp:spPr bwMode="white">
        <a:xfrm>
          <a:off x="536835" y="5443385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10789471"/>
            <a:satOff val="0"/>
            <a:lumOff val="-10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ml-IN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pitchFamily="2" charset="0"/>
              <a:cs typeface="Gayathri Thin" panose="00000403000000000000" pitchFamily="2" charset="0"/>
            </a:rPr>
            <a:t>മെച്ചപ്പെട്ട, ശാശ്വതമായ, അത്ഭുതകരമായ ഒരു ജീവിതം നമ്മെ കാത്തിരിക്കുന്നുവെന്ന് നമ്മൾക്കറിയാം</a:t>
          </a:r>
          <a:endParaRPr lang="en-GB" sz="1800" b="1" kern="1200" dirty="0">
            <a:effectLst>
              <a:outerShdw blurRad="38100" dist="38100" dir="2700000" algn="tl">
                <a:srgbClr val="000000"/>
              </a:outerShdw>
            </a:effectLst>
            <a:latin typeface="Gayathri Thin" panose="00000403000000000000" pitchFamily="2" charset="0"/>
            <a:cs typeface="Gayathri Thin" panose="00000403000000000000" pitchFamily="2" charset="0"/>
          </a:endParaRPr>
        </a:p>
      </dsp:txBody>
      <dsp:txXfrm>
        <a:off x="563038" y="5469588"/>
        <a:ext cx="5219822" cy="484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#1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#1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#1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bkpt" val="endCnv"/>
          <dgm:param type="contDir" val="revDir"/>
          <dgm:param type="grDir" val="tL"/>
          <dgm:param type="flowDir" val="row"/>
        </dgm:alg>
      </dgm:if>
      <dgm:else name="Name2">
        <dgm:alg type="snake">
          <dgm:param type="bkpt" val="endCnv"/>
          <dgm:param type="contDir" val="rev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#2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linDir" val="fromT"/>
              <dgm:param type="chAlign" val="r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#2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#2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#2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#3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B05B-C8D3-414D-8531-C17F69553A20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4A3EE-568A-46F3-9013-331D82A200ED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Buscar en biblia-espada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EA3B55-79EF-4682-BFE2-EEAFD45A42D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ABEB69-C01A-4FD3-829D-40FC88C6FE2A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5.png"/><Relationship Id="rId5" Type="http://schemas.openxmlformats.org/officeDocument/2006/relationships/diagramData" Target="../diagrams/data3.xml"/><Relationship Id="rId10" Type="http://schemas.openxmlformats.org/officeDocument/2006/relationships/image" Target="../media/image24.jpeg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64356" y="357845"/>
            <a:ext cx="5372100" cy="4029075"/>
          </a:xfrm>
          <a:prstGeom prst="roundRect">
            <a:avLst>
              <a:gd name="adj" fmla="val 412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11"/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242888" y="238125"/>
            <a:ext cx="11706224" cy="6281321"/>
          </a:xfrm>
          <a:prstGeom prst="rect">
            <a:avLst/>
          </a:prstGeom>
          <a:noFill/>
          <a:ln>
            <a:solidFill>
              <a:srgbClr val="7C1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6019" y="357845"/>
            <a:ext cx="6005096" cy="6005096"/>
          </a:xfrm>
          <a:prstGeom prst="roundRect">
            <a:avLst>
              <a:gd name="adj" fmla="val 270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uadroTexto 3"/>
          <p:cNvSpPr txBox="1"/>
          <p:nvPr/>
        </p:nvSpPr>
        <p:spPr>
          <a:xfrm>
            <a:off x="6473881" y="4609706"/>
            <a:ext cx="5372100" cy="1753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reezing" dir="t"/>
            </a:scene3d>
            <a:sp3d extrusionH="57150" contourW="12700">
              <a:bevelT w="57150" h="38100" prst="artDeco"/>
              <a:contourClr>
                <a:schemeClr val="bg1"/>
              </a:contourClr>
            </a:sp3d>
          </a:bodyPr>
          <a:lstStyle/>
          <a:p>
            <a:pPr algn="ctr"/>
            <a:r>
              <a:rPr lang="" altLang="en-US" sz="4800" b="1" dirty="0">
                <a:ln w="9525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rgbClr val="6E471D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വേദപുസ്ത</a:t>
            </a:r>
            <a:r>
              <a:rPr lang="en-US" altLang="en-US" sz="4800" b="1" dirty="0">
                <a:ln w="9525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rgbClr val="6E471D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‌</a:t>
            </a:r>
            <a:r>
              <a:rPr lang="" altLang="en-US" sz="4800" b="1" dirty="0">
                <a:ln w="9525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rgbClr val="6E471D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കത്തിന്റെ</a:t>
            </a:r>
            <a:r>
              <a:rPr lang="en-US" altLang="en-US" sz="4800" b="1" dirty="0">
                <a:ln w="9525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rgbClr val="6E471D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6000" b="1" dirty="0">
                <a:ln w="9525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rgbClr val="6E471D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പങ്ക്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7517" y="6519446"/>
            <a:ext cx="3501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7B2807"/>
                </a:solidFill>
              </a:rPr>
              <a:t>Lesson 4 for April 25, 2026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arma, cuchillo, corte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585"/>
            <a:ext cx="12192000" cy="683941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486150" y="5342662"/>
            <a:ext cx="8591550" cy="1445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“</a:t>
            </a:r>
            <a:r>
              <a:rPr kumimoji="0" lang="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ദൈവത്തിന്റെ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വചനം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ജീവനും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ചൈതന്യവുമുള്ളതായി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ഇരുവായ്ത്തലയുള്ള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ഏതു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വാളിനെക്കാളും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മൂർച്ചയേറിയതും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പ്രാണനെയും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ആത്മാവിനെയും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സന്ധിമജ്ജകളെയും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വേറുവിടുവിക്കുംവരെ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തുളെച്ചുചെല്ലുന്നതും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ഹൃദയത്തിലെ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ചിന്തനങ്ങളെയും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ഭാവങ്ങളെയും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വിവേചിക്കുന്നതും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ആകുന്നു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”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(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എബ്രായർ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4:12,)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D3E2E9"/>
              </a:solidFill>
              <a:effectLst/>
              <a:uLnTx/>
              <a:uFillTx/>
              <a:latin typeface="Gayathri Thin" panose="00000403000000000000" charset="0"/>
              <a:ea typeface="+mn-ea"/>
              <a:cs typeface="Gayathri Thin" panose="00000403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12494" y="168964"/>
            <a:ext cx="4757532" cy="356814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76423446"/>
              </p:ext>
            </p:extLst>
          </p:nvPr>
        </p:nvGraphicFramePr>
        <p:xfrm>
          <a:off x="3844374" y="4224129"/>
          <a:ext cx="8085896" cy="2653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21974" y="159824"/>
            <a:ext cx="6745356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ലോകത്ത്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ഏറ്റവും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കൂടുതൽ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വിറ്റഴിക്കപ്പെടുന്ന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പുസ്തകമാണ്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ബൈബിൾ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രണ്ടാം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സ്ഥാനത്തുള്ള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പുസ്തകത്തേക്കാൾ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അഞ്ച്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തവണ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വിറ്റു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എന്നാൽ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എല്ലായ്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‌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പ്പോഴും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അങ്ങനെയായിരുന്നില്ല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174249" y="2232464"/>
            <a:ext cx="3364373" cy="449248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/>
          <p:cNvSpPr txBox="1"/>
          <p:nvPr/>
        </p:nvSpPr>
        <p:spPr>
          <a:xfrm>
            <a:off x="3590287" y="2180487"/>
            <a:ext cx="3622207" cy="1922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ദൈവത്തിന്റെ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പ്രത്യേക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സംരക്ഷണം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ഇല്ലായിരുന്നെങ്കിൽ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ബൈബിൾ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വളരെ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മുമ്പേ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അപ്രത്യക്ഷമാകുമായിരുന്നു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എന്തുകൊണ്ട്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?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പുസ്തകത്തിന്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ഇത്രയധികം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പ്രിയപ്പെട്ടതും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വെറുക്കപ്പെട്ടതുമാക്കി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മാറ്റുന്ന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എന്താണ്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ഇതിന്റെ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പ്രത്യേകത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?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21974" y="1123801"/>
            <a:ext cx="67453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ഒരു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കാലത്ത്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ബൈബിൾ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കൈവശം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വയ്ക്കുന്നതും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വായിക്കുന്നതും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അതിനെക്കുറിച്ച്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സംസാരിക്കുന്നതും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പോലും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തടവിനും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പീഡനത്തിനും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മരണത്തിനും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പോലും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കാരണമായേക്കാം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126F07-6A32-4A1F-AEA6-80B671203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53126F07-6A32-4A1F-AEA6-80B671203E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82799C-B51F-49CE-9D77-C3372A051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6982799C-B51F-49CE-9D77-C3372A051F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EB2D60-9376-4AD6-AAE2-2ED52B6F4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14EB2D60-9376-4AD6-AAE2-2ED52B6F45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CD6BA2-74C3-4ED5-A04C-5CDE89333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dgm id="{EBCD6BA2-74C3-4ED5-A04C-5CDE89333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9607E-5CFC-490B-BE06-CC86B95F1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3BD9607E-5CFC-490B-BE06-CC86B95F1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9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-29817"/>
            <a:ext cx="1219200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" altLang="en-US" sz="4400" b="1" spc="300" dirty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chemeClr val="accent3">
                      <a:lumMod val="50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ബൈബിളിൻറെ</a:t>
            </a:r>
            <a:r>
              <a:rPr lang="en-US" altLang="en-US" sz="4400" b="1" spc="300" dirty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chemeClr val="accent3">
                      <a:lumMod val="50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400" b="1" spc="300" dirty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chemeClr val="accent3">
                      <a:lumMod val="50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ശത്രു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000125" y="660975"/>
            <a:ext cx="10191750" cy="30670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en-US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"</a:t>
            </a:r>
            <a:r>
              <a:rPr lang="" altLang="en-US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രക്ഷ</a:t>
            </a:r>
            <a:r>
              <a:rPr lang="en-US" altLang="en-US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എന്ന</a:t>
            </a:r>
            <a:r>
              <a:rPr lang="en-US" altLang="en-US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ശിരസ്ത്രവും</a:t>
            </a:r>
            <a:r>
              <a:rPr lang="en-US" altLang="en-US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ദൈവവചനം</a:t>
            </a:r>
            <a:r>
              <a:rPr lang="en-US" altLang="en-US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എന്ന</a:t>
            </a:r>
            <a:r>
              <a:rPr lang="en-US" altLang="en-US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ആത്മാവിന്റെ</a:t>
            </a:r>
            <a:r>
              <a:rPr lang="en-US" altLang="en-US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വാളും</a:t>
            </a:r>
            <a:r>
              <a:rPr lang="en-US" altLang="en-US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കൈക്കൊൾവിൻ</a:t>
            </a:r>
            <a:r>
              <a:rPr lang="en-US" altLang="en-US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." (</a:t>
            </a:r>
            <a:r>
              <a:rPr lang="" altLang="en-US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എഫെസ്യർ</a:t>
            </a:r>
            <a:r>
              <a:rPr lang="en-US" altLang="en-US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6:17)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15763" y="1080054"/>
            <a:ext cx="684832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ദൈവത്തിന്റെ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വാമൊഴിക്ക്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എന്ത്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ചെയ്യാൻ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കഴിയുമെന്ന്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ചിന്തിക്കുക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: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സൃഷ്ടിക്കുകയും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ജീവൻ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നൽകുകയും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ചെയ്യുക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സങ്കീർത്തനം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33:6),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അല്ലെങ്കിൽ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മരിച്ചവരെ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ഉയിർപ്പിക്കുക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യോഹന്നാൻ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5:28-29).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64091" y="1219201"/>
            <a:ext cx="3002945" cy="171370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0251963" y="1219201"/>
            <a:ext cx="1765466" cy="261236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607299" y="3193772"/>
            <a:ext cx="1458556" cy="2570920"/>
          </a:xfrm>
          <a:prstGeom prst="roundRect">
            <a:avLst>
              <a:gd name="adj" fmla="val 18477"/>
            </a:avLst>
          </a:prstGeom>
          <a:solidFill>
            <a:srgbClr val="FFFFFF"/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10251961" y="4092433"/>
            <a:ext cx="1765467" cy="1672259"/>
          </a:xfrm>
          <a:prstGeom prst="roundRect">
            <a:avLst>
              <a:gd name="adj" fmla="val 13128"/>
            </a:avLst>
          </a:prstGeom>
          <a:solidFill>
            <a:srgbClr val="FFFFFF"/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CuadroTexto 17"/>
          <p:cNvSpPr txBox="1"/>
          <p:nvPr/>
        </p:nvSpPr>
        <p:spPr>
          <a:xfrm>
            <a:off x="3542211" y="5956650"/>
            <a:ext cx="8610033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അവനെ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അതിൽ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നിന്ന്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രക്ഷപ്പെടാൻ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അനുവദിക്കുമോ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?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എന്റെ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ദിനചര്യങ്ങളിൽ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ബൈബിൾ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വായിക്കാൻ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എനിക്ക്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സമയം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കണ്ടെത്താൻ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കഴിയുന്നില്ലേ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?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അത്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വായിക്കുന്നത്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നമ്മെ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രൂപാന്തരപ്പെടുത്തുകയും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ഏറ്റവും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വലിയ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ശത്രുവായ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പിശാചിനെതിരെ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ശക്തരാക്കുകയും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ചെയ്യുന്നു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174571" y="3503209"/>
            <a:ext cx="3221288" cy="31655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22" name="CuadroTexto 21"/>
          <p:cNvSpPr txBox="1"/>
          <p:nvPr/>
        </p:nvSpPr>
        <p:spPr>
          <a:xfrm>
            <a:off x="3542211" y="3320158"/>
            <a:ext cx="5025332" cy="2707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ബൈബിളിന്റെ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ശക്തിക്കു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മുന്നിൽ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താൻ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അശക്തനാണെന്ന്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സാത്താന്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അറിയാം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അതിനാൽ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അതിനെ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ഭൗതികമായി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നശിപ്പിക്കാൻ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ശ്രമിച്ചു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ബൈബിൾ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സൊസൈറ്റികൾ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ആയിരക്കണക്കിന്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കോപ്പികൾ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വിതരണം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ചെയ്യാൻ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തുടങ്ങിയതോടെ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പരാജയപ്പെട്ടു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പിന്നീട്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ഉയർന്ന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വിമർശനത്തിലൂടെ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അതിനെ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അപകീർത്തിപ്പെടുത്താൻ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ശ്രമിച്ചു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ഇപ്പോൾ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സമയം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മറ്റ്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കാര്യങ്ങളിൽ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ചെലവഴിച്ചുകൊണ്ട്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അത്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വായിക്കുന്നതിൽ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നിന്ന്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നമ്മെ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തടയാൻ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ശ്രമിക്കുന്നു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sz="17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215763" y="2003860"/>
            <a:ext cx="6848328" cy="147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ദൈവത്തിന്റെ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എഴുതപ്പെട്ട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വചനമായ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ബൈബിളിന്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എന്ത്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ചെയ്യാൻ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കഴിയും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?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അതിന്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നമ്മെ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സംരക്ഷിക്കാനും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(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എഫെ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 6:17b)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നമ്മെ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രൂപാന്തരപ്പെടുത്താനും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ശക്തിയുണ്ട്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(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എബ്രാ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 4:12).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പ്രലോഭനങ്ങൾക്കെതിരെ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സ്വയം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പ്രതിരോധിക്കാൻ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യേശു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ബൈബിൾ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ഉപയോഗിച്ചു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(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മത്താ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 4:4, 7, 10).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ldLvl="0" animBg="1"/>
      <p:bldP spid="6" grpId="0"/>
      <p:bldP spid="18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2191999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" altLang="en-US" sz="3200" b="1" dirty="0">
                <a:ln w="0"/>
                <a:effectLst>
                  <a:outerShdw blurRad="38100" dist="19050" dir="2700000" algn="tl" rotWithShape="0">
                    <a:schemeClr val="accent6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ബൈബിൾ</a:t>
            </a:r>
            <a:r>
              <a:rPr lang="en-US" altLang="en-US" sz="3200" b="1" dirty="0">
                <a:ln w="0"/>
                <a:effectLst>
                  <a:outerShdw blurRad="38100" dist="19050" dir="2700000" algn="tl" rotWithShape="0">
                    <a:schemeClr val="accent6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n w="0"/>
                <a:effectLst>
                  <a:outerShdw blurRad="38100" dist="19050" dir="2700000" algn="tl" rotWithShape="0">
                    <a:schemeClr val="accent6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വായിക്കാനുള്ള</a:t>
            </a:r>
            <a:r>
              <a:rPr lang="en-US" altLang="en-US" sz="3200" b="1" dirty="0">
                <a:ln w="0"/>
                <a:effectLst>
                  <a:outerShdw blurRad="38100" dist="19050" dir="2700000" algn="tl" rotWithShape="0">
                    <a:schemeClr val="accent6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n w="0"/>
                <a:effectLst>
                  <a:outerShdw blurRad="38100" dist="19050" dir="2700000" algn="tl" rotWithShape="0">
                    <a:schemeClr val="accent6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ശരിയായതും</a:t>
            </a:r>
            <a:r>
              <a:rPr lang="en-US" altLang="en-US" sz="3200" b="1" dirty="0">
                <a:ln w="0"/>
                <a:effectLst>
                  <a:outerShdw blurRad="38100" dist="19050" dir="2700000" algn="tl" rotWithShape="0">
                    <a:schemeClr val="accent6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n w="0"/>
                <a:effectLst>
                  <a:outerShdw blurRad="38100" dist="19050" dir="2700000" algn="tl" rotWithShape="0">
                    <a:schemeClr val="accent6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തെറ്റുമായ</a:t>
            </a:r>
            <a:r>
              <a:rPr lang="en-US" altLang="en-US" sz="3200" b="1" dirty="0">
                <a:ln w="0"/>
                <a:effectLst>
                  <a:outerShdw blurRad="38100" dist="19050" dir="2700000" algn="tl" rotWithShape="0">
                    <a:schemeClr val="accent6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n w="0"/>
                <a:effectLst>
                  <a:outerShdw blurRad="38100" dist="19050" dir="2700000" algn="tl" rotWithShape="0">
                    <a:schemeClr val="accent6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വഴികൾ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28612" y="569051"/>
            <a:ext cx="11534774" cy="6451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സത്യവചനത്തെ</a:t>
            </a:r>
            <a:r>
              <a:rPr lang="en-US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യഥാർത്ഥമായി</a:t>
            </a:r>
            <a:r>
              <a:rPr lang="en-US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പ്രസംഗിച്ചുകൊണ്ടു</a:t>
            </a:r>
            <a:r>
              <a:rPr lang="en-US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ലജ്ജിപ്പാൻ</a:t>
            </a:r>
            <a:r>
              <a:rPr lang="en-US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സംഗതിയില്ലാത്ത</a:t>
            </a:r>
            <a:r>
              <a:rPr lang="en-US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വേലക്കാരനായി</a:t>
            </a:r>
            <a:r>
              <a:rPr lang="en-US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ദൈവത്തിന്നു</a:t>
            </a:r>
            <a:r>
              <a:rPr lang="en-US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കൊള്ളാകുന്നവനായി</a:t>
            </a:r>
            <a:r>
              <a:rPr lang="en-US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നില്പാൻ</a:t>
            </a:r>
            <a:r>
              <a:rPr lang="en-US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ശ്രമിക്ക</a:t>
            </a:r>
            <a:r>
              <a:rPr lang="en-US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.” </a:t>
            </a:r>
            <a:r>
              <a:rPr lang="en-GB" sz="1400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(2 </a:t>
            </a:r>
            <a:r>
              <a:rPr lang="" altLang="en-US" sz="1400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തിമൊഥെയൊസ്</a:t>
            </a:r>
            <a:r>
              <a:rPr lang="en-US" altLang="en-US" sz="1400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1400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2:15)</a:t>
            </a:r>
            <a:endParaRPr lang="es-ES" sz="1100" b="1" dirty="0">
              <a:solidFill>
                <a:srgbClr val="7030A0"/>
              </a:solidFill>
              <a:latin typeface="Gayathri Thin" panose="00000403000000000000" charset="0"/>
              <a:cs typeface="Gayathri Thin" panose="00000403000000000000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358629622"/>
              </p:ext>
            </p:extLst>
          </p:nvPr>
        </p:nvGraphicFramePr>
        <p:xfrm>
          <a:off x="2795588" y="1198241"/>
          <a:ext cx="6600825" cy="362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693334" y="4832125"/>
            <a:ext cx="6805329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ബൈബിൾ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പഠനം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യുക്തിസഹമായിരിക്കണം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എന്നാൽ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ബൈബിൾ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സന്ദേശം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ശരിയായി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മനസ്സിലാക്കാൻ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യുക്തി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പരിശുദ്ധാത്മാവിന്റെ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ശക്തിക്ക്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വിധേയമായിരിക്കണം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36673" y="1253818"/>
            <a:ext cx="2454410" cy="3272546"/>
          </a:xfrm>
          <a:prstGeom prst="snip2DiagRect">
            <a:avLst>
              <a:gd name="adj1" fmla="val 1660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9600916" y="1253818"/>
            <a:ext cx="2454410" cy="3272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8000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136673" y="4722796"/>
            <a:ext cx="2454407" cy="18408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>
            <a:off x="9600916" y="4874174"/>
            <a:ext cx="2454410" cy="1747602"/>
          </a:xfrm>
          <a:prstGeom prst="rect">
            <a:avLst/>
          </a:prstGeom>
          <a:ln w="38100" cap="sq">
            <a:solidFill>
              <a:srgbClr val="B4643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2693333" y="5859434"/>
            <a:ext cx="6703080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എന്തുകൊണ്ട്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?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കാരണം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യുക്തി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പരിമിതമാണ്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എല്ലായ്പ്പോഴും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വിശ്വസനീയവുമല്ല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അതുകൊണ്ടാണ്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ബൈബിൾ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പഠിക്കുമ്പോൾ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അതിന്റെ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രചയിതാവിന്റെ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ജ്ഞാനം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അന്വേഷിക്കേണ്ടത്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57339" y="206160"/>
            <a:ext cx="1738253" cy="2220475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1857492" y="0"/>
            <a:ext cx="8381883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" alt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ബൈബിൾ</a:t>
            </a:r>
            <a:r>
              <a:rPr lang="en-US" alt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എന്താണ്</a:t>
            </a:r>
            <a:r>
              <a:rPr lang="en-US" alt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?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872771" y="2372707"/>
            <a:ext cx="3090747" cy="1229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GB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ayathri Thin" panose="00000403000000000000" charset="0"/>
                <a:cs typeface="Gayathri Thin" panose="00000403000000000000" charset="0"/>
              </a:rPr>
            </a:br>
            <a:r>
              <a:rPr lang="en-GB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ayathri Thin" panose="00000403000000000000" charset="0"/>
                <a:cs typeface="Gayathri Thin" panose="00000403000000000000" charset="0"/>
              </a:rPr>
              <a:t>(Psalm 119</a:t>
            </a:r>
            <a:r>
              <a:rPr lang="en-US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ayathri Thin" panose="00000403000000000000" charset="0"/>
                <a:cs typeface="Gayathri Thin" panose="00000403000000000000" charset="0"/>
              </a:rPr>
              <a:t>"</a:t>
            </a:r>
            <a:r>
              <a:rPr lang="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ayathri Thin" panose="00000403000000000000" charset="0"/>
                <a:cs typeface="Gayathri Thin" panose="00000403000000000000" charset="0"/>
              </a:rPr>
              <a:t>നിന്റെ</a:t>
            </a:r>
            <a:r>
              <a:rPr lang="en-US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ayathri Thin" panose="00000403000000000000" charset="0"/>
                <a:cs typeface="Gayathri Thin" panose="00000403000000000000" charset="0"/>
              </a:rPr>
              <a:t>വചനത്തിന്റെ</a:t>
            </a:r>
            <a:r>
              <a:rPr lang="en-US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ayathri Thin" panose="00000403000000000000" charset="0"/>
                <a:cs typeface="Gayathri Thin" panose="00000403000000000000" charset="0"/>
              </a:rPr>
              <a:t>സാരം</a:t>
            </a:r>
            <a:r>
              <a:rPr lang="en-US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ayathri Thin" panose="00000403000000000000" charset="0"/>
                <a:cs typeface="Gayathri Thin" panose="00000403000000000000" charset="0"/>
              </a:rPr>
              <a:t>സത്യം</a:t>
            </a:r>
            <a:r>
              <a:rPr lang="en-US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ayathri Thin" panose="00000403000000000000" charset="0"/>
                <a:cs typeface="Gayathri Thin" panose="00000403000000000000" charset="0"/>
              </a:rPr>
              <a:t>തന്നേ</a:t>
            </a:r>
            <a:r>
              <a:rPr lang="en-US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ayathri Thin" panose="00000403000000000000" charset="0"/>
                <a:cs typeface="Gayathri Thin" panose="00000403000000000000" charset="0"/>
              </a:rPr>
              <a:t>നിന്റെ</a:t>
            </a:r>
            <a:r>
              <a:rPr lang="en-US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ayathri Thin" panose="00000403000000000000" charset="0"/>
                <a:cs typeface="Gayathri Thin" panose="00000403000000000000" charset="0"/>
              </a:rPr>
              <a:t>നീതിയുള്ള</a:t>
            </a:r>
            <a:r>
              <a:rPr lang="en-US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ayathri Thin" panose="00000403000000000000" charset="0"/>
                <a:cs typeface="Gayathri Thin" panose="00000403000000000000" charset="0"/>
              </a:rPr>
              <a:t>വിധികൾ</a:t>
            </a:r>
            <a:r>
              <a:rPr lang="en-US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ayathri Thin" panose="00000403000000000000" charset="0"/>
                <a:cs typeface="Gayathri Thin" panose="00000403000000000000" charset="0"/>
              </a:rPr>
              <a:t>ഒക്കെയും</a:t>
            </a:r>
            <a:r>
              <a:rPr lang="en-US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ayathri Thin" panose="00000403000000000000" charset="0"/>
                <a:cs typeface="Gayathri Thin" panose="00000403000000000000" charset="0"/>
              </a:rPr>
              <a:t>എന്നേക്കുമുള്ളവ</a:t>
            </a:r>
            <a:r>
              <a:rPr lang="en-US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ayathri Thin" panose="00000403000000000000" charset="0"/>
                <a:cs typeface="Gayathri Thin" panose="00000403000000000000" charset="0"/>
              </a:rPr>
              <a:t>ശീൻ</a:t>
            </a:r>
            <a:r>
              <a:rPr lang="en-US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ayathri Thin" panose="00000403000000000000" charset="0"/>
                <a:cs typeface="Gayathri Thin" panose="00000403000000000000" charset="0"/>
              </a:rPr>
              <a:t>ശീൻ</a:t>
            </a:r>
            <a:r>
              <a:rPr lang="en-US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ayathri Thin" panose="00000403000000000000" charset="0"/>
                <a:cs typeface="Gayathri Thin" panose="00000403000000000000" charset="0"/>
              </a:rPr>
              <a:t>." (</a:t>
            </a:r>
            <a:r>
              <a:rPr lang="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ayathri Thin" panose="00000403000000000000" charset="0"/>
                <a:cs typeface="Gayathri Thin" panose="00000403000000000000" charset="0"/>
              </a:rPr>
              <a:t>സങ്കീർത്തനം</a:t>
            </a:r>
            <a:r>
              <a:rPr lang="en-US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ayathri Thin" panose="00000403000000000000" charset="0"/>
                <a:cs typeface="Gayathri Thin" panose="00000403000000000000" charset="0"/>
              </a:rPr>
              <a:t> 119:160)</a:t>
            </a:r>
            <a:r>
              <a:rPr lang="en-GB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ayathri Thin" panose="00000403000000000000" charset="0"/>
                <a:cs typeface="Gayathri Thin" panose="00000403000000000000" charset="0"/>
              </a:rPr>
              <a:t>:160 )</a:t>
            </a:r>
            <a:endParaRPr lang="es-ES" sz="11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Gayathri Thin" panose="00000403000000000000" charset="0"/>
              <a:cs typeface="Gayathri Thin" panose="0000040300000000000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066925" y="812800"/>
            <a:ext cx="525716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സമൂഹത്തിലും</a:t>
            </a:r>
            <a:r>
              <a:rPr lang="en-US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ക്രിസ്ത്യൻ</a:t>
            </a:r>
            <a:r>
              <a:rPr lang="en-US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വൃത്തങ്ങൾക്കിടയിലും</a:t>
            </a:r>
            <a:r>
              <a:rPr lang="en-US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പോലും</a:t>
            </a:r>
            <a:r>
              <a:rPr lang="en-US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സത്യം</a:t>
            </a:r>
            <a:r>
              <a:rPr lang="en-US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ആപേക്ഷികമാണെന്നും</a:t>
            </a:r>
            <a:r>
              <a:rPr lang="en-US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കാലക്രമേണ</a:t>
            </a:r>
            <a:r>
              <a:rPr lang="en-US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സ്ഥിരവും</a:t>
            </a:r>
            <a:r>
              <a:rPr lang="en-US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മാറ്റമില്ലാതെ</a:t>
            </a:r>
            <a:r>
              <a:rPr lang="en-US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നിലനിൽക്കുന്നതുമായ</a:t>
            </a:r>
            <a:r>
              <a:rPr lang="en-US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സത്യവുമില്ലെന്നും</a:t>
            </a:r>
            <a:r>
              <a:rPr lang="en-US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ഉള്ള</a:t>
            </a:r>
            <a:r>
              <a:rPr lang="en-US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വിശ്വാസം</a:t>
            </a:r>
            <a:r>
              <a:rPr lang="en-US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നിലവിലുണ്ട്</a:t>
            </a:r>
            <a:r>
              <a:rPr lang="en-US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50" y="4549355"/>
            <a:ext cx="2952984" cy="22147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CuadroTexto 11"/>
          <p:cNvSpPr txBox="1"/>
          <p:nvPr/>
        </p:nvSpPr>
        <p:spPr>
          <a:xfrm>
            <a:off x="3457575" y="4687228"/>
            <a:ext cx="5000625" cy="203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ഏതൊരു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അവകാശവാദവും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ഏതൊരു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സത്യവും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ബൈബിൾ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പരിശോധിച്ചുറപ്പിക്കണം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നമ്മൾ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സത്യമെന്ന്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കരുതുന്നതും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ബൈബിൾ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പ്രസ്താവിക്കുന്നതും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തമ്മിൽ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വൈരുദ്ധ്യമുണ്ടാകുമ്പോൾ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രണ്ട്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സാധ്യതകളുണ്ട്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: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ഒന്നുകിൽ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നമ്മൾ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തെറ്റിദ്ധരിക്കപ്പെടുന്നു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അല്ലെങ്കിൽ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നമ്മൾ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ബൈബിളിനെ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തെറ്റായി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വ്യാഖ്യാനിക്കുന്നു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81000" y="2514197"/>
            <a:ext cx="6943725" cy="203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എന്നിരുന്നാലും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ദൈവത്തിന്റെ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വചനമെന്ന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നിലയിൽ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ബൈബിൾ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സമ്പൂർണ്ണ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സത്യമാണെന്ന്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അവകാശപ്പെടുന്നു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സങ്കീർത്തനം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119:160;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യോഹന്നാൻ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17:17;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യാക്കോബ്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1:18).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അത്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ശുദ്ധമാണെന്നും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മനുഷ്യന്റെ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കുതന്ത്രങ്ങൾക്കെതിരായ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സംരക്ഷണ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കവചമാണെന്നും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അത്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അവകാശപ്പെടുന്നു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സദൃശവാക്യങ്ങൾ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30:5).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സ്വന്തം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"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സത്യങ്ങളിൽ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"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ഏതെങ്കിലും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അതിലേക്ക്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ചേർത്താൽ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ദൈവമുമ്പാകെ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നുണയന്മാരായി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കണക്കാക്കപ്പെട്ടേക്കാം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സദൃശവാക്യങ്ങൾ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30:6).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73601"/>
          </a:xfrm>
          <a:prstGeom prst="rect">
            <a:avLst/>
          </a:prstGeom>
          <a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2228207" y="21737"/>
            <a:ext cx="9963793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" altLang="en-US" sz="36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FF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ബൈബിൾ</a:t>
            </a:r>
            <a:r>
              <a:rPr lang="en-US" altLang="en-US" sz="36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FF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6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FF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വായിക്കുന്നതിന്റെ</a:t>
            </a:r>
            <a:r>
              <a:rPr lang="en-US" altLang="en-US" sz="36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FF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6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FF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ഗുണപരമായ</a:t>
            </a:r>
            <a:r>
              <a:rPr lang="en-US" altLang="en-US" sz="36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FF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6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FF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ഫലങ്ങൾ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228207" y="692491"/>
            <a:ext cx="8321406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"</a:t>
            </a:r>
            <a:r>
              <a:rPr lang="" altLang="en-US" sz="1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sz="1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നിന്നോടു</a:t>
            </a:r>
            <a:r>
              <a:rPr lang="en-US" altLang="en-US" sz="1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പാപം</a:t>
            </a:r>
            <a:r>
              <a:rPr lang="en-US" altLang="en-US" sz="1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ചെയ്യാതിരിക്കേണ്ടതിന്നു</a:t>
            </a:r>
            <a:r>
              <a:rPr lang="en-US" altLang="en-US" sz="1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നിന്റെ</a:t>
            </a:r>
            <a:r>
              <a:rPr lang="en-US" altLang="en-US" sz="1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വചനത്തെ</a:t>
            </a:r>
            <a:r>
              <a:rPr lang="en-US" altLang="en-US" sz="1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ഹൃദയത്തിൽ</a:t>
            </a:r>
            <a:r>
              <a:rPr lang="en-US" altLang="en-US" sz="1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സംഗ്രഹിക്കുന്നു</a:t>
            </a:r>
            <a:r>
              <a:rPr lang="en-US" altLang="en-US" sz="1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." (</a:t>
            </a:r>
            <a:r>
              <a:rPr lang="" altLang="en-US" sz="1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സങ്കീർത്തനങ്ങൾ</a:t>
            </a:r>
            <a:r>
              <a:rPr lang="en-US" altLang="en-US" sz="1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119:11).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385064" y="1373601"/>
            <a:ext cx="7807631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ബൈബിളിന്റെ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ഏറ്റവും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കടുത്ത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ശത്രുക്കൾക്ക്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പോലും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നിഷേധിക്കാനാവാത്ത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ഒന്ന്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ആളുകളെ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രൂപാന്തരപ്പെടുത്താനുള്ള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അതിന്റെ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ശക്തിയാണ്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പൗലോസ്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അതിനെ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വലിയ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ശക്തിയുള്ള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വാളിനോട്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താരതമ്യം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ചെയ്യുന്നു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44271385"/>
              </p:ext>
            </p:extLst>
          </p:nvPr>
        </p:nvGraphicFramePr>
        <p:xfrm>
          <a:off x="352426" y="2503564"/>
          <a:ext cx="11657954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3895725" y="4320029"/>
            <a:ext cx="5648241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ബൈബിളിനെപ്പോലെ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മറ്റൊരു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പുസ്തകത്തിനും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സ്വാധീനിക്കാൻ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കഴിയില്ല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അതിലെ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പഠിപ്പിക്കലുകൾ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ജീവിതത്തിൽ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ഉൾപ്പെടുത്താൻ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തയ്യാറാകുമ്പോൾ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മെച്ചപ്പെട്ട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രീതിയിൽ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മാറും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9963793" y="4249080"/>
            <a:ext cx="2046587" cy="2465613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11" cstate="email"/>
          <a:srcRect r="-609"/>
          <a:stretch>
            <a:fillRect/>
          </a:stretch>
        </p:blipFill>
        <p:spPr>
          <a:xfrm>
            <a:off x="169238" y="171283"/>
            <a:ext cx="2046587" cy="226392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 flipH="1">
            <a:off x="181617" y="4249079"/>
            <a:ext cx="3409307" cy="2468231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10192695" y="654732"/>
            <a:ext cx="1817685" cy="17524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3895725" y="5577428"/>
            <a:ext cx="5648241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നാം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അത്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തുറന്ന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ഹൃദയത്തോടെ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വായിക്കുകയും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പരിശുദ്ധാത്മാവിന്റെ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പ്രകാശത്തിനായി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ദൈവത്തോട്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അപേക്ഷിക്കുകയും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ചെയ്യുമ്പോൾ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നമ്മുടെ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ജീവിതം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രൂപാന്തരപ്പെടുന്നു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676E4C-49C0-42A3-81AE-DFF1297A0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D4676E4C-49C0-42A3-81AE-DFF1297A0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468082-A093-40C5-B5E6-41F8FA05C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6C468082-A093-40C5-B5E6-41F8FA05CB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669A77-472B-4973-A92F-D98F8ED6B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E2669A77-472B-4973-A92F-D98F8ED6B2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3367F0-5659-4024-9E51-ED48FD4D6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EC3367F0-5659-4024-9E51-ED48FD4D6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0B7C76-98E9-41D0-AB08-C326E9038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420B7C76-98E9-41D0-AB08-C326E9038D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5F3F80-D498-4A0A-B8DA-73F01AB47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15F3F80-D498-4A0A-B8DA-73F01AB47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BCEB90-616A-4B8E-8639-1346AC328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6FBCEB90-616A-4B8E-8639-1346AC328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E394F4-A05E-41D7-A968-AEBDC424C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23E394F4-A05E-41D7-A968-AEBDC424C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C7BF7C-D61E-4B93-9002-B275466A0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30C7BF7C-D61E-4B93-9002-B275466A0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254885" y="84524"/>
            <a:ext cx="5843083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" altLang="en-US" sz="3600" b="1" dirty="0">
                <a:solidFill>
                  <a:schemeClr val="accent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ബൈബിളിന്റെ</a:t>
            </a:r>
            <a:r>
              <a:rPr lang="en-US" altLang="en-US" sz="3600" b="1" dirty="0">
                <a:solidFill>
                  <a:schemeClr val="accent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600" b="1" dirty="0">
                <a:solidFill>
                  <a:schemeClr val="accent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സുഹൃത്തുക്കൾ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7823" y="84524"/>
            <a:ext cx="6177062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"</a:t>
            </a:r>
            <a:r>
              <a:rPr lang="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ഞങ്ങൾ</a:t>
            </a:r>
            <a:r>
              <a:rPr lang="en-US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പ്രസംഗിച്ച</a:t>
            </a:r>
            <a:r>
              <a:rPr lang="en-US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ദൈവവചനം</a:t>
            </a:r>
            <a:r>
              <a:rPr lang="en-US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നിങ്ങൾ</a:t>
            </a:r>
            <a:r>
              <a:rPr lang="en-US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കേട്ടു</a:t>
            </a:r>
            <a:r>
              <a:rPr lang="en-US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മനുഷ്യന്റെ</a:t>
            </a:r>
            <a:r>
              <a:rPr lang="en-US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വചനമായിട്ടല്ല</a:t>
            </a:r>
            <a:r>
              <a:rPr lang="en-US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സാക്ഷാൽ</a:t>
            </a:r>
            <a:r>
              <a:rPr lang="en-US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ആകുന്നതുപോലെ</a:t>
            </a:r>
            <a:r>
              <a:rPr lang="en-US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ദൈവവചനമായിട്ടു</a:t>
            </a:r>
            <a:r>
              <a:rPr lang="en-US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തന്നേ</a:t>
            </a:r>
            <a:r>
              <a:rPr lang="en-US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കൈക്കൊണ്ടതിനാൽ</a:t>
            </a:r>
            <a:r>
              <a:rPr lang="en-US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ഞങ്ങൾ</a:t>
            </a:r>
            <a:r>
              <a:rPr lang="en-US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ദൈവത്തെ</a:t>
            </a:r>
            <a:r>
              <a:rPr lang="en-US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ഇടവിടാതെ</a:t>
            </a:r>
            <a:r>
              <a:rPr lang="en-US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സ്തുതിക്കുന്നു</a:t>
            </a:r>
            <a:r>
              <a:rPr lang="en-US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വിശ്വസിക്കുന്ന</a:t>
            </a:r>
            <a:r>
              <a:rPr lang="en-US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നിങ്ങളിൽ</a:t>
            </a:r>
            <a:r>
              <a:rPr lang="en-US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അതു</a:t>
            </a:r>
            <a:r>
              <a:rPr lang="en-US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വ്യാപരിച്ചുകൊണ്ടിരിക്കുന്നു</a:t>
            </a:r>
            <a:r>
              <a:rPr lang="en-US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..“</a:t>
            </a:r>
            <a:br>
              <a:rPr lang="en-US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</a:br>
            <a:r>
              <a:rPr lang="en-US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(1 </a:t>
            </a:r>
            <a:r>
              <a:rPr lang="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തെസ്സലൊനീക്യർ</a:t>
            </a:r>
            <a:r>
              <a:rPr lang="en-US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2:13)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14707" y="4200354"/>
            <a:ext cx="6140178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ബൈബിളിന്റെ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സുഹൃത്തുക്കൾ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അതിനെ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സമീപിക്കുന്നത്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ദൈവത്തിന്റെ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ജീവനുള്ള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വചനമാണെന്ന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അവബോധത്തോടെയാണ്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(1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തെസ്സലൊനീക്യർ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2:13).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എന്നാൽ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എനിക്ക്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എങ്ങനെ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ബോധ്യത്തിലെത്താൻ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കഴിയും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?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462897760"/>
              </p:ext>
            </p:extLst>
          </p:nvPr>
        </p:nvGraphicFramePr>
        <p:xfrm>
          <a:off x="6342431" y="691617"/>
          <a:ext cx="5843083" cy="5981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295072" y="1544155"/>
            <a:ext cx="5800928" cy="2590104"/>
          </a:xfrm>
          <a:prstGeom prst="snip2DiagRect">
            <a:avLst>
              <a:gd name="adj1" fmla="val 15398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/>
          <p:cNvSpPr txBox="1"/>
          <p:nvPr/>
        </p:nvSpPr>
        <p:spPr>
          <a:xfrm>
            <a:off x="114707" y="5399532"/>
            <a:ext cx="6140178" cy="147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ഇതിനായി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നമുക്ക്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ആത്മീയ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വിവേചനം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അതായത്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ആത്മീയ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കാര്യങ്ങൾ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മനസ്സിലാക്കാനുള്ള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കഴിവ്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ആവശ്യമാണെന്ന്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പൗലോസ്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നമ്മോട്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പറയുന്നു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(1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കൊരിന്ത്യർ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2:14).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അതിനാൽ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ബൈബിളിലെ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ദൈവിക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സന്ദേശം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വിവേചിക്കുന്നത്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നമ്മുടെ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ഉള്ളിൽ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പ്രവർത്തിക്കുന്ന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പരിശുദ്ധാത്മാവിന്റെ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പ്രവൃത്തിയാണ്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ldLvl="0" animBg="1"/>
      <p:bldP spid="6" grpId="0"/>
      <p:bldGraphic spid="7" grpId="0" uiExpand="1">
        <p:bldSub>
          <a:bldDgm bld="one"/>
        </p:bldSub>
      </p:bldGraphic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91424" y="1249841"/>
            <a:ext cx="10282137" cy="4154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"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ബൈബിൾ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സത്യം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ലളിതമായും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മനുഷ്യഹൃദയത്തിന്റെ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ആവശ്യങ്ങൾക്കും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ആഗ്രഹങ്ങൾക്കും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അനുയോജ്യമായും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അനാവരണം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ചെയ്യുന്നു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അത്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ഏറ്റവും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സംസ്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‌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കൃതമായ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മനസ്സുകളെ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അത്ഭുതപ്പെടുത്തുകയും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ആകർഷിക്കുകയും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ചെയ്തിട്ടുണ്ട്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അതേസമയം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ഏറ്റവും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എളിയവരെയും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സംസ്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‌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കാരമില്ലാത്തവരെയും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രക്ഷയുടെ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വഴി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തിരിച്ചറിയാൻ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ഇത്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പ്രാപ്തരാക്കുന്നു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എന്നിട്ടും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ലളിതമായി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പറഞ്ഞ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സത്യങ്ങൾ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വളരെ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ഉയർന്നതും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വളരെ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ദൂരവ്യാപകവും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മനുഷ്യന്റെ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ഗ്രാഹ്യശക്തിക്ക്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അതീതവുമായ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വിഷയങ്ങളെ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മുറുകെ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പിടിക്കുന്നു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ദൈവം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അവ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പ്രഖ്യാപിച്ചതുകൊണ്ടുമാത്രമേ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അവയെ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അംഗീകരിക്കാൻ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കഴിയൂ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. […]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ബൈബിൾ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കൂടുതൽ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അന്വേഷിക്കുന്തോറും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അത്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ജീവനുള്ള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ദൈവത്തിന്റെ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വചനമാണെന്ന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അവന്റെ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ബോധ്യം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ആഴമേറിയതാകുന്നു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ദൈവിക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വെളിപ്പെടുത്തലിന്റെ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മഹത്വത്തിന്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മുന്നിൽ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മനുഷ്യ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യുക്തി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കുമ്പിടുന്നു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."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848366" y="5416792"/>
            <a:ext cx="2828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b="1" dirty="0"/>
              <a:t>EGW (Steps to Christ, p. 107)</a:t>
            </a:r>
            <a:endParaRPr lang="es-ES" sz="1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844</Words>
  <Application>Microsoft Office PowerPoint</Application>
  <PresentationFormat>Panorámica</PresentationFormat>
  <Paragraphs>62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Gayathri Thin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97</cp:revision>
  <dcterms:created xsi:type="dcterms:W3CDTF">2026-03-14T15:12:00Z</dcterms:created>
  <dcterms:modified xsi:type="dcterms:W3CDTF">2026-04-13T18:32:57Z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1CE994B797074FBEAE38F9E5F95B0762_13</vt:lpwstr>
  </property>
  <property fmtid="{D5CDD505-2E9C-101B-9397-08002B2CF9AE}" pid="3" name="KSOProductBuildVer">
    <vt:lpwstr>1033-12.2.0.23196</vt:lpwstr>
  </property>
</Properties>
</file>