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Gayathri Thin" panose="020B0604020202020204" charset="0"/>
      <p:regular r:id="rId19"/>
      <p:bold r:id="rId20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#1" loCatId="list" qsTypeId="urn:microsoft.com/office/officeart/2005/8/quickstyle/simple5#1" qsCatId="simple" csTypeId="urn:microsoft.com/office/officeart/2005/8/colors/colorful5#1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phldr="0"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dirty="0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ബൈബിൾ പഠിക്കേണ്ട വിധം:</a:t>
          </a:r>
        </a:p>
      </dgm:t>
    </dgm:pt>
    <dgm:pt modelId="{6AF777DB-6B30-447F-A544-2393379E83FB}" type="parTrans" cxnId="{29F15B22-6BAE-4CAB-8F62-E92AB824E34C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29F15B22-6BAE-4CAB-8F62-E92AB824E34C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phldr="0" custT="1"/>
      <dgm:spPr>
        <a:solidFill>
          <a:schemeClr val="accent6">
            <a:lumMod val="5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സമയം</a:t>
          </a:r>
        </a:p>
      </dgm:t>
    </dgm:pt>
    <dgm:pt modelId="{4F718905-7719-4E39-A86D-49F36C9995CD}" type="parTrans" cxnId="{62591B8B-2275-4CF2-B5E8-A2FCCCC4E6A3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62591B8B-2275-4CF2-B5E8-A2FCCCC4E6A3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phldr="0" custT="1"/>
      <dgm:spPr>
        <a:solidFill>
          <a:schemeClr val="bg2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സ്ഥലം</a:t>
          </a:r>
        </a:p>
      </dgm:t>
    </dgm:pt>
    <dgm:pt modelId="{DB9EBF68-C154-4C94-BFA1-0E41A5FB5C44}" type="parTrans" cxnId="{A5E68533-5F1F-4032-AC92-3208DF5A64CE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A5E68533-5F1F-4032-AC92-3208DF5A64CE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phldr="0" custT="1"/>
      <dgm:spPr>
        <a:solidFill>
          <a:schemeClr val="accent1">
            <a:lumMod val="7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സാങ്കേതികത</a:t>
          </a:r>
        </a:p>
      </dgm:t>
    </dgm:pt>
    <dgm:pt modelId="{6BFA2B71-656E-43AF-A9AA-C0AEB00B4329}" type="parTrans" cxnId="{AF95BFF8-97B6-467D-908F-FD5324F115D2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AF95BFF8-97B6-467D-908F-FD5324F115D2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phldr="0"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ബൈബിൾ പഠിക്കുന്നതിന്റെ പ്രയോജനങ്ങൾ</a:t>
          </a:r>
        </a:p>
      </dgm:t>
    </dgm:pt>
    <dgm:pt modelId="{EC28A91E-89FD-4EC6-A9D8-519753291C01}" type="parTrans" cxnId="{76801F78-AA03-49DA-BE7D-30385DE68E8C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76801F78-AA03-49DA-BE7D-30385DE68E8C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phldr="0" custT="1"/>
      <dgm:spPr>
        <a:solidFill>
          <a:schemeClr val="accent5">
            <a:lumMod val="7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ഇത് പങ്കിടുന്നതിന്റെ പ്രയോജനം</a:t>
          </a:r>
        </a:p>
      </dgm:t>
    </dgm:pt>
    <dgm:pt modelId="{7915A73F-5B14-423F-AEB0-78CFB35B8506}" type="parTrans" cxnId="{1D286A72-F5C3-46B3-A504-86EC9FF0E68E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1D286A72-F5C3-46B3-A504-86EC9FF0E68E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phldr="0" custT="1"/>
      <dgm:spPr>
        <a:solidFill>
          <a:srgbClr val="0070C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dirty="0" err="1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ഇത്</a:t>
          </a: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ml-IN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ഭക്ഷി</a:t>
          </a:r>
          <a:r>
            <a:rPr lang="en-US" altLang="en-US" sz="2000" b="1" dirty="0" err="1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ക്കുന്നതിന്റെ</a:t>
          </a: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ഗുണം</a:t>
          </a:r>
        </a:p>
      </dgm:t>
    </dgm:pt>
    <dgm:pt modelId="{4A238E80-9050-4894-A1D9-5361C8DEAE97}" type="parTrans" cxnId="{04069A44-C66D-46D4-8BEA-A35797D3E31A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04069A44-C66D-46D4-8BEA-A35797D3E31A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B7B8580C-5982-451D-901B-572DC25C8F1C}" type="presOf" srcId="{6CD556E1-C585-4CB2-B59F-CE7F828440B2}" destId="{195DFD2E-D1C4-4BBA-B24D-392DC52D4968}" srcOrd="0" destOrd="0" presId="urn:microsoft.com/office/officeart/2005/8/layout/lProcess2#1"/>
    <dgm:cxn modelId="{29F15B22-6BAE-4CAB-8F62-E92AB824E34C}" srcId="{22495028-26DF-441C-8541-24177425F36C}" destId="{6CD556E1-C585-4CB2-B59F-CE7F828440B2}" srcOrd="0" destOrd="0" parTransId="{6AF777DB-6B30-447F-A544-2393379E83FB}" sibTransId="{AE112AF7-F2EC-42AF-803B-B28B009ADCAC}"/>
    <dgm:cxn modelId="{F57C7B27-F736-4F3E-B624-952037A70248}" type="presOf" srcId="{346F7C78-5B64-4AF5-AA5B-CD45B08816EF}" destId="{55BC3636-CD4A-41E8-BCA3-6220B2B52C17}" srcOrd="0" destOrd="0" presId="urn:microsoft.com/office/officeart/2005/8/layout/lProcess2#1"/>
    <dgm:cxn modelId="{0278DB2A-B865-4610-8DDF-406BDE9FE359}" type="presOf" srcId="{C638E41E-9CAE-4BF1-AFA8-BA9C45E6BF27}" destId="{718BD032-CFBC-482A-8305-E4A4FFEC1468}" srcOrd="1" destOrd="0" presId="urn:microsoft.com/office/officeart/2005/8/layout/lProcess2#1"/>
    <dgm:cxn modelId="{A5E68533-5F1F-4032-AC92-3208DF5A64CE}" srcId="{6CD556E1-C585-4CB2-B59F-CE7F828440B2}" destId="{346F7C78-5B64-4AF5-AA5B-CD45B08816EF}" srcOrd="1" destOrd="0" parTransId="{DB9EBF68-C154-4C94-BFA1-0E41A5FB5C44}" sibTransId="{566865AA-00DD-4BFC-88E8-B6E180C7386F}"/>
    <dgm:cxn modelId="{061FDA3E-3532-4DC5-8BF9-27E263D8079E}" type="presOf" srcId="{35369738-777B-4920-BEB8-E04541302D9D}" destId="{3AA94E57-DC1D-4DCB-90DF-B6CDC13C6F33}" srcOrd="0" destOrd="0" presId="urn:microsoft.com/office/officeart/2005/8/layout/lProcess2#1"/>
    <dgm:cxn modelId="{5F802D62-C862-4601-AD7C-115E5725842E}" type="presOf" srcId="{615BC5F3-C19B-48D2-9CB4-90DD025BB153}" destId="{776A7543-CA9F-4DB0-8921-7F5E3B0E5DAD}" srcOrd="0" destOrd="0" presId="urn:microsoft.com/office/officeart/2005/8/layout/lProcess2#1"/>
    <dgm:cxn modelId="{04069A44-C66D-46D4-8BEA-A35797D3E31A}" srcId="{C638E41E-9CAE-4BF1-AFA8-BA9C45E6BF27}" destId="{35369738-777B-4920-BEB8-E04541302D9D}" srcOrd="1" destOrd="0" parTransId="{4A238E80-9050-4894-A1D9-5361C8DEAE97}" sibTransId="{2BF99C05-A719-4F3C-A9ED-6BDAA1163737}"/>
    <dgm:cxn modelId="{BC02B069-792D-425B-A113-4F3B7320CC1E}" type="presOf" srcId="{9D7E9763-D263-437D-9895-30FFBD4EE73B}" destId="{84FE2549-8848-4EF8-9B20-2FD2B7AB8D07}" srcOrd="0" destOrd="0" presId="urn:microsoft.com/office/officeart/2005/8/layout/lProcess2#1"/>
    <dgm:cxn modelId="{1D286A72-F5C3-46B3-A504-86EC9FF0E68E}" srcId="{C638E41E-9CAE-4BF1-AFA8-BA9C45E6BF27}" destId="{868C3F27-94D4-40BD-948E-22015F235005}" srcOrd="0" destOrd="0" parTransId="{7915A73F-5B14-423F-AEB0-78CFB35B8506}" sibTransId="{1C2A5DBE-FD27-42E5-9AE5-F10F84A74B3A}"/>
    <dgm:cxn modelId="{76801F78-AA03-49DA-BE7D-30385DE68E8C}" srcId="{22495028-26DF-441C-8541-24177425F36C}" destId="{C638E41E-9CAE-4BF1-AFA8-BA9C45E6BF27}" srcOrd="1" destOrd="0" parTransId="{EC28A91E-89FD-4EC6-A9D8-519753291C01}" sibTransId="{1842891B-3D7D-421E-8BF6-BD1E8CEE8DD0}"/>
    <dgm:cxn modelId="{62591B8B-2275-4CF2-B5E8-A2FCCCC4E6A3}" srcId="{6CD556E1-C585-4CB2-B59F-CE7F828440B2}" destId="{9D7E9763-D263-437D-9895-30FFBD4EE73B}" srcOrd="0" destOrd="0" parTransId="{4F718905-7719-4E39-A86D-49F36C9995CD}" sibTransId="{5E56B14D-5908-4DBC-96C7-C2834E449489}"/>
    <dgm:cxn modelId="{619A05BC-384B-4E0E-884A-75AAF0DC6E47}" type="presOf" srcId="{868C3F27-94D4-40BD-948E-22015F235005}" destId="{2EFD39B7-AC47-4122-8D79-B43CE836349B}" srcOrd="0" destOrd="0" presId="urn:microsoft.com/office/officeart/2005/8/layout/lProcess2#1"/>
    <dgm:cxn modelId="{8EC5FCC9-333A-48FF-A29B-24EB3AFE1384}" type="presOf" srcId="{C638E41E-9CAE-4BF1-AFA8-BA9C45E6BF27}" destId="{A87ABEBE-4754-486E-8E86-AE51F827EC8A}" srcOrd="0" destOrd="0" presId="urn:microsoft.com/office/officeart/2005/8/layout/lProcess2#1"/>
    <dgm:cxn modelId="{73CEEED4-6C88-4AEF-9842-49F84F26D36A}" type="presOf" srcId="{6CD556E1-C585-4CB2-B59F-CE7F828440B2}" destId="{93C7D36A-B579-4937-9D9C-C5CA8D76CCB7}" srcOrd="1" destOrd="0" presId="urn:microsoft.com/office/officeart/2005/8/layout/lProcess2#1"/>
    <dgm:cxn modelId="{8E9B57F2-2ACF-4655-B006-03143958A10A}" type="presOf" srcId="{22495028-26DF-441C-8541-24177425F36C}" destId="{68FC8F96-2728-4415-81A4-6F70C798C171}" srcOrd="0" destOrd="0" presId="urn:microsoft.com/office/officeart/2005/8/layout/lProcess2#1"/>
    <dgm:cxn modelId="{AF95BFF8-97B6-467D-908F-FD5324F115D2}" srcId="{6CD556E1-C585-4CB2-B59F-CE7F828440B2}" destId="{615BC5F3-C19B-48D2-9CB4-90DD025BB153}" srcOrd="2" destOrd="0" parTransId="{6BFA2B71-656E-43AF-A9AA-C0AEB00B4329}" sibTransId="{75F2F812-341C-4FDC-B4ED-DBFC5FF36FB7}"/>
    <dgm:cxn modelId="{96AA0738-5242-4A15-B148-28E4F788A82E}" type="presParOf" srcId="{68FC8F96-2728-4415-81A4-6F70C798C171}" destId="{D9ECC543-7757-4FCF-A018-CE023FD813A8}" srcOrd="0" destOrd="0" presId="urn:microsoft.com/office/officeart/2005/8/layout/lProcess2#1"/>
    <dgm:cxn modelId="{6E3764B2-174D-449E-8859-FA7382B2ECE6}" type="presParOf" srcId="{D9ECC543-7757-4FCF-A018-CE023FD813A8}" destId="{195DFD2E-D1C4-4BBA-B24D-392DC52D4968}" srcOrd="0" destOrd="0" presId="urn:microsoft.com/office/officeart/2005/8/layout/lProcess2#1"/>
    <dgm:cxn modelId="{50F6C8A7-0C5E-440D-9537-97B6EFB22FB6}" type="presParOf" srcId="{D9ECC543-7757-4FCF-A018-CE023FD813A8}" destId="{93C7D36A-B579-4937-9D9C-C5CA8D76CCB7}" srcOrd="1" destOrd="0" presId="urn:microsoft.com/office/officeart/2005/8/layout/lProcess2#1"/>
    <dgm:cxn modelId="{82667DC8-A270-483E-96B4-4491A6151BD5}" type="presParOf" srcId="{D9ECC543-7757-4FCF-A018-CE023FD813A8}" destId="{02FEAF38-86A1-4550-AB8B-24B2A9E3BEDB}" srcOrd="2" destOrd="0" presId="urn:microsoft.com/office/officeart/2005/8/layout/lProcess2#1"/>
    <dgm:cxn modelId="{9AB0DFBA-5532-449B-823A-D61718E598EF}" type="presParOf" srcId="{02FEAF38-86A1-4550-AB8B-24B2A9E3BEDB}" destId="{64784C3D-7C01-4808-B85E-4F2B829918BF}" srcOrd="0" destOrd="0" presId="urn:microsoft.com/office/officeart/2005/8/layout/lProcess2#1"/>
    <dgm:cxn modelId="{0FBF2885-CF92-4A3F-8B23-D38DDD51B064}" type="presParOf" srcId="{64784C3D-7C01-4808-B85E-4F2B829918BF}" destId="{84FE2549-8848-4EF8-9B20-2FD2B7AB8D07}" srcOrd="0" destOrd="0" presId="urn:microsoft.com/office/officeart/2005/8/layout/lProcess2#1"/>
    <dgm:cxn modelId="{40F0D382-137D-45DE-85CB-A0CE2AFA0A84}" type="presParOf" srcId="{64784C3D-7C01-4808-B85E-4F2B829918BF}" destId="{2548482B-AAE0-463B-A535-9F4A11E21027}" srcOrd="1" destOrd="0" presId="urn:microsoft.com/office/officeart/2005/8/layout/lProcess2#1"/>
    <dgm:cxn modelId="{0CD8BE30-F901-47E3-B82B-6211D7FB69D6}" type="presParOf" srcId="{64784C3D-7C01-4808-B85E-4F2B829918BF}" destId="{55BC3636-CD4A-41E8-BCA3-6220B2B52C17}" srcOrd="2" destOrd="0" presId="urn:microsoft.com/office/officeart/2005/8/layout/lProcess2#1"/>
    <dgm:cxn modelId="{80CBF5F3-67B0-4E46-9E19-D9E812BD3FAA}" type="presParOf" srcId="{64784C3D-7C01-4808-B85E-4F2B829918BF}" destId="{97114B2F-89BB-4CF3-AA87-4C27F6CEC2E2}" srcOrd="3" destOrd="0" presId="urn:microsoft.com/office/officeart/2005/8/layout/lProcess2#1"/>
    <dgm:cxn modelId="{B7E5E5DA-5AB1-4A88-8AA8-91BDF6FA273F}" type="presParOf" srcId="{64784C3D-7C01-4808-B85E-4F2B829918BF}" destId="{776A7543-CA9F-4DB0-8921-7F5E3B0E5DAD}" srcOrd="4" destOrd="0" presId="urn:microsoft.com/office/officeart/2005/8/layout/lProcess2#1"/>
    <dgm:cxn modelId="{4F25E6CA-4263-475E-92AE-18BCFB6C1E61}" type="presParOf" srcId="{68FC8F96-2728-4415-81A4-6F70C798C171}" destId="{F13B6712-B9A1-423E-9408-582C53554D1F}" srcOrd="1" destOrd="0" presId="urn:microsoft.com/office/officeart/2005/8/layout/lProcess2#1"/>
    <dgm:cxn modelId="{65258574-AEA3-4332-A4AD-1EC23DADFDB8}" type="presParOf" srcId="{68FC8F96-2728-4415-81A4-6F70C798C171}" destId="{ADB5F322-2AC4-45EA-B991-14BD8E47999B}" srcOrd="2" destOrd="0" presId="urn:microsoft.com/office/officeart/2005/8/layout/lProcess2#1"/>
    <dgm:cxn modelId="{9C31201F-FD1C-418E-8D21-5A9637366B19}" type="presParOf" srcId="{ADB5F322-2AC4-45EA-B991-14BD8E47999B}" destId="{A87ABEBE-4754-486E-8E86-AE51F827EC8A}" srcOrd="0" destOrd="0" presId="urn:microsoft.com/office/officeart/2005/8/layout/lProcess2#1"/>
    <dgm:cxn modelId="{5E26A4DF-77D1-491C-AB60-324C2F498A65}" type="presParOf" srcId="{ADB5F322-2AC4-45EA-B991-14BD8E47999B}" destId="{718BD032-CFBC-482A-8305-E4A4FFEC1468}" srcOrd="1" destOrd="0" presId="urn:microsoft.com/office/officeart/2005/8/layout/lProcess2#1"/>
    <dgm:cxn modelId="{78CD468F-7772-49AE-8803-5546A0313C25}" type="presParOf" srcId="{ADB5F322-2AC4-45EA-B991-14BD8E47999B}" destId="{7777489E-6C46-4EE3-A11F-2BE929259BAE}" srcOrd="2" destOrd="0" presId="urn:microsoft.com/office/officeart/2005/8/layout/lProcess2#1"/>
    <dgm:cxn modelId="{48DC151A-EDF5-4755-9349-C995022AB3BC}" type="presParOf" srcId="{7777489E-6C46-4EE3-A11F-2BE929259BAE}" destId="{6824578A-7CDF-4EB1-A1E3-7F3AD96B59F2}" srcOrd="0" destOrd="0" presId="urn:microsoft.com/office/officeart/2005/8/layout/lProcess2#1"/>
    <dgm:cxn modelId="{5D5D15AB-4AFB-456F-BD6B-D351347FEBCA}" type="presParOf" srcId="{6824578A-7CDF-4EB1-A1E3-7F3AD96B59F2}" destId="{2EFD39B7-AC47-4122-8D79-B43CE836349B}" srcOrd="0" destOrd="0" presId="urn:microsoft.com/office/officeart/2005/8/layout/lProcess2#1"/>
    <dgm:cxn modelId="{C5FE66DE-212B-4116-9CA8-D179336773BC}" type="presParOf" srcId="{6824578A-7CDF-4EB1-A1E3-7F3AD96B59F2}" destId="{A74726E7-A323-407B-9261-0FE8293291BC}" srcOrd="1" destOrd="0" presId="urn:microsoft.com/office/officeart/2005/8/layout/lProcess2#1"/>
    <dgm:cxn modelId="{9D72193B-1AB5-40F8-8E69-F2027752C712}" type="presParOf" srcId="{6824578A-7CDF-4EB1-A1E3-7F3AD96B59F2}" destId="{3AA94E57-DC1D-4DCB-90DF-B6CDC13C6F33}" srcOrd="2" destOrd="0" presId="urn:microsoft.com/office/officeart/2005/8/layout/lProcess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#1" loCatId="hierarchy" qsTypeId="urn:microsoft.com/office/officeart/2005/8/quickstyle/3d1#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800" b="1" dirty="0">
              <a:latin typeface="Gayathri Thin" panose="00000403000000000000" charset="0"/>
              <a:cs typeface="Gayathri Thin" panose="00000403000000000000" charset="0"/>
            </a:rPr>
            <a:t>ബൈബിളിന്റെ</a:t>
          </a:r>
          <a:r>
            <a:rPr lang="en-US" altLang="en-US" sz="28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800" b="1" dirty="0">
              <a:latin typeface="Gayathri Thin" panose="00000403000000000000" charset="0"/>
              <a:cs typeface="Gayathri Thin" panose="00000403000000000000" charset="0"/>
            </a:rPr>
            <a:t>ആഴത്തിലുള്ള</a:t>
          </a:r>
          <a:r>
            <a:rPr lang="en-US" altLang="en-US" sz="28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800" b="1" dirty="0">
              <a:latin typeface="Gayathri Thin" panose="00000403000000000000" charset="0"/>
              <a:cs typeface="Gayathri Thin" panose="00000403000000000000" charset="0"/>
            </a:rPr>
            <a:t>പഠനത്തിന്</a:t>
          </a:r>
          <a:r>
            <a:rPr lang="en-US" altLang="en-US" sz="28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800" b="1" dirty="0">
              <a:latin typeface="Gayathri Thin" panose="00000403000000000000" charset="0"/>
              <a:cs typeface="Gayathri Thin" panose="00000403000000000000" charset="0"/>
            </a:rPr>
            <a:t>നാല്</a:t>
          </a:r>
          <a:r>
            <a:rPr lang="en-US" altLang="en-US" sz="28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800" b="1" dirty="0">
              <a:latin typeface="Gayathri Thin" panose="00000403000000000000" charset="0"/>
              <a:cs typeface="Gayathri Thin" panose="00000403000000000000" charset="0"/>
            </a:rPr>
            <a:t>ഭാഗങ്ങളുണ്ട്</a:t>
          </a:r>
          <a:r>
            <a:rPr lang="en-US" altLang="en-US" sz="2800" b="1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74D18621-17B6-41DF-A81C-563FC9643ED7}" type="parTrans" cxnId="{65C21EC8-1E30-4F52-A3E2-EFCA5DCF41E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65C21EC8-1E30-4F52-A3E2-EFCA5DCF41E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400" b="1" dirty="0">
              <a:latin typeface="Gayathri Thin" panose="00000403000000000000" charset="0"/>
              <a:cs typeface="Gayathri Thin" panose="00000403000000000000" charset="0"/>
            </a:rPr>
            <a:t>പ്രാർത്ഥിക്കുക</a:t>
          </a:r>
        </a:p>
      </dgm:t>
    </dgm:pt>
    <dgm:pt modelId="{D7F6EE58-0EF4-46FB-9C7B-B11F933CCA68}" type="parTrans" cxnId="{497D48E7-2D5C-4817-A62C-D978134D5BF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497D48E7-2D5C-4817-A62C-D978134D5BF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നിങ്ങളുടെ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പഠനങ്ങളിൽ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വഴികാട്ടിയാകാൻ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പരിശുദ്ധാത്മാവിനെ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ക്ഷണിക്കുക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566B7759-8404-4C03-9ABD-E43DEE6B9AB8}" type="parTrans" cxnId="{D2E547A1-EFF2-4F07-B23E-19D4B04BFB3A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D2E547A1-EFF2-4F07-B23E-19D4B04BFB3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500" b="1" dirty="0">
              <a:effectLst/>
              <a:latin typeface="Gayathri Thin" panose="00000403000000000000" charset="0"/>
              <a:cs typeface="Gayathri Thin" panose="00000403000000000000" charset="0"/>
            </a:rPr>
            <a:t>വായിക്കുന്നത്</a:t>
          </a:r>
          <a:r>
            <a:rPr lang="en-US" altLang="en-US" sz="1500" b="1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dirty="0">
              <a:effectLst/>
              <a:latin typeface="Gayathri Thin" panose="00000403000000000000" charset="0"/>
              <a:cs typeface="Gayathri Thin" panose="00000403000000000000" charset="0"/>
            </a:rPr>
            <a:t>നിങ്ങൾക്ക്</a:t>
          </a:r>
          <a:r>
            <a:rPr lang="en-US" altLang="en-US" sz="1500" b="1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dirty="0">
              <a:effectLst/>
              <a:latin typeface="Gayathri Thin" panose="00000403000000000000" charset="0"/>
              <a:cs typeface="Gayathri Thin" panose="00000403000000000000" charset="0"/>
            </a:rPr>
            <a:t>മനസ്സിലാകത്തക്കവിധം</a:t>
          </a:r>
          <a:r>
            <a:rPr lang="en-US" altLang="en-US" sz="1500" b="1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dirty="0">
              <a:effectLst/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500" b="1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dirty="0">
              <a:effectLst/>
              <a:latin typeface="Gayathri Thin" panose="00000403000000000000" charset="0"/>
              <a:cs typeface="Gayathri Thin" panose="00000403000000000000" charset="0"/>
            </a:rPr>
            <a:t>നിങ്ങളുടെ</a:t>
          </a:r>
          <a:r>
            <a:rPr lang="en-US" altLang="en-US" sz="1500" b="1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dirty="0">
              <a:effectLst/>
              <a:latin typeface="Gayathri Thin" panose="00000403000000000000" charset="0"/>
              <a:cs typeface="Gayathri Thin" panose="00000403000000000000" charset="0"/>
            </a:rPr>
            <a:t>ഹൃദയത്തെയും</a:t>
          </a:r>
          <a:r>
            <a:rPr lang="en-US" altLang="en-US" sz="1500" b="1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dirty="0">
              <a:effectLst/>
              <a:latin typeface="Gayathri Thin" panose="00000403000000000000" charset="0"/>
              <a:cs typeface="Gayathri Thin" panose="00000403000000000000" charset="0"/>
            </a:rPr>
            <a:t>മനസ്സിനെയും</a:t>
          </a:r>
          <a:r>
            <a:rPr lang="en-US" altLang="en-US" sz="1500" b="1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dirty="0">
              <a:effectLst/>
              <a:latin typeface="Gayathri Thin" panose="00000403000000000000" charset="0"/>
              <a:cs typeface="Gayathri Thin" panose="00000403000000000000" charset="0"/>
            </a:rPr>
            <a:t>സ്പർശിക്കും</a:t>
          </a:r>
          <a:r>
            <a:rPr lang="en-US" altLang="en-US" sz="1500" b="1" dirty="0">
              <a:effectLst/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B3D322AB-7C2C-4462-A730-A4D99C7EE57F}" type="parTrans" cxnId="{3120BC45-F147-4F84-9D4A-048FF3C97129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3120BC45-F147-4F84-9D4A-048FF3C9712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വായനയും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മനസ്സിലാക്കലും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[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നിർദ്ദേശിത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സാങ്കേതികത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]</a:t>
          </a:r>
        </a:p>
      </dgm:t>
    </dgm:pt>
    <dgm:pt modelId="{A5F28478-6032-4FD6-883F-9451F512FA58}" type="parTrans" cxnId="{7DF84BB4-530B-4DCD-A304-ED6E5064DBE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7DF84BB4-530B-4DCD-A304-ED6E5064DBE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12700" tIns="12700" rIns="12700" bIns="12700" numCol="1" spcCol="1270" anchor="ctr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ബൈബിളിൽ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നിന്ന്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വാക്യമോ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ഭാഗമോ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തിരഞ്ഞെടുക്കുക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B262B7E7-6180-42DC-83AF-5CBA66B63E65}" type="parTrans" cxnId="{9AF337A4-8487-4B9E-BAE0-73085FAD1F3B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9AF337A4-8487-4B9E-BAE0-73085FAD1F3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12700" tIns="12700" rIns="12700" bIns="12700" numCol="1" spcCol="1270" anchor="ctr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നിങ്ങളുടെ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മനസ്സിൽ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പതിയാൻ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സഹായിക്കുന്നതിന്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എഴുതുക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7146504A-6B81-41A4-AC87-32251D9BCCD4}" type="parTrans" cxnId="{D6FCF6CA-66D7-49D6-B10B-7CE96B8F5CA8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6FCF6CA-66D7-49D6-B10B-7CE96B8F5C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12700" tIns="12700" rIns="12700" bIns="12700" numCol="1" spcCol="1270" anchor="ctr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പ്രധാന</a:t>
          </a:r>
          <a:r>
            <a:rPr lang="en-US" altLang="en-US" sz="20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ആശയങ്ങൾക്ക്</a:t>
          </a:r>
          <a:r>
            <a:rPr lang="en-US" altLang="en-US" sz="20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അടിവരയിടുക</a:t>
          </a:r>
        </a:p>
      </dgm:t>
    </dgm:pt>
    <dgm:pt modelId="{2F9342B2-4764-4BFB-8FAD-1305E6FB5C14}" type="parTrans" cxnId="{6A3DFD82-5860-461B-B8C2-B42EE58F9BCD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6A3DFD82-5860-461B-B8C2-B42EE58F9BC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12700" tIns="12700" rIns="12700" bIns="12700" numCol="1" spcCol="1270" anchor="ctr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ആ</a:t>
          </a:r>
          <a:r>
            <a:rPr lang="en-US" altLang="en-US" sz="18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പ്രധാന</a:t>
          </a:r>
          <a:r>
            <a:rPr lang="en-US" altLang="en-US" sz="18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ആശയങ്ങൾക്ക്</a:t>
          </a:r>
          <a:r>
            <a:rPr lang="en-US" altLang="en-US" sz="18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പ്രചോദനം</a:t>
          </a:r>
          <a:r>
            <a:rPr lang="en-US" altLang="en-US" sz="18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നൽകുന്ന</a:t>
          </a:r>
          <a:r>
            <a:rPr lang="en-US" altLang="en-US" sz="18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ചിന്തകൾ</a:t>
          </a:r>
          <a:r>
            <a:rPr lang="en-US" altLang="en-US" sz="18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എഴുതുക</a:t>
          </a:r>
          <a:r>
            <a:rPr lang="en-US" altLang="en-US" sz="18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61EB1F1B-55DA-436C-89D6-32B3CA0252B3}" type="parTrans" cxnId="{E6748941-61F5-4F31-98E9-ACC0803FF8B9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E6748941-61F5-4F31-98E9-ACC0803FF8B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dirty="0" err="1">
              <a:latin typeface="Gayathri Thin" panose="00000403000000000000" charset="0"/>
              <a:cs typeface="Gayathri Thin" panose="00000403000000000000" charset="0"/>
              <a:sym typeface="+mn-ea"/>
            </a:rPr>
            <a:t>പ്രാർത്ഥിക്കുക</a:t>
          </a:r>
          <a:endParaRPr sz="6600" b="1" dirty="0">
            <a:latin typeface="Gayathri Thin" panose="00000403000000000000" charset="0"/>
            <a:cs typeface="Gayathri Thin" panose="00000403000000000000" charset="0"/>
          </a:endParaRPr>
        </a:p>
      </dgm:t>
    </dgm:pt>
    <dgm:pt modelId="{6D0F2175-F163-4D22-83EB-FAF669C9EBDA}" type="parTrans" cxnId="{44B6B564-CDA3-44AA-AF37-9856D54E825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44B6B564-CDA3-44AA-AF37-9856D54E825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12700" tIns="12700" rIns="12700" bIns="12700" numCol="1" spcCol="1270" anchor="ctr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പഠിച്ച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ആശയങ്ങൾ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ബാധകമാക്കാൻ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ദൈവത്തോട്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സഹായം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ചോദിക്കുക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3A8F7ABD-6B45-4E11-BA34-8E6960F97973}" type="parTrans" cxnId="{B9D38FCB-9D35-41DC-BDD9-1139B64F2355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B9D38FCB-9D35-41DC-BDD9-1139B64F235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400" b="1" dirty="0">
              <a:latin typeface="Gayathri Thin" panose="00000403000000000000" charset="0"/>
              <a:cs typeface="Gayathri Thin" panose="00000403000000000000" charset="0"/>
            </a:rPr>
            <a:t>പങ്കിടുക</a:t>
          </a:r>
        </a:p>
      </dgm:t>
    </dgm:pt>
    <dgm:pt modelId="{3DD13F36-1FB3-496A-9B80-D5375B9A9700}" type="parTrans" cxnId="{6228616B-2D3F-4E43-9E24-9B6E61EBFD83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6228616B-2D3F-4E43-9E24-9B6E61EBFD8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12700" tIns="12700" rIns="12700" bIns="12700" numCol="1" spcCol="1270" anchor="ctr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നിങ്ങൾ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പഠിച്ച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കാര്യങ്ങൾ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ആരുമായി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പങ്കിടാമെന്ന്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ചിന്തിക്കുക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982C13DF-FFAB-4EA2-A8E5-CD49098426B3}" type="parTrans" cxnId="{7252CF20-794A-4818-9485-991489545BED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7252CF20-794A-4818-9485-991489545BE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44915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C4CF2502-64F1-40A7-A692-8A26AB42D4D8}" type="presOf" srcId="{F4ABB4BD-FA8B-45EC-A61B-9A64F965A123}" destId="{1245CB32-9DCF-41A4-B086-A270C8A50DB5}" srcOrd="2" destOrd="0" presId="urn:microsoft.com/office/officeart/2005/8/layout/orgChart1#1"/>
    <dgm:cxn modelId="{2A53480C-708B-48E1-9214-3C8EBC610C5E}" type="presOf" srcId="{1165FE29-3298-4BC1-BB16-AE0DE8F7BED0}" destId="{9DC9FD9A-75FF-4940-B8BF-59E4BBD9991B}" srcOrd="2" destOrd="0" presId="urn:microsoft.com/office/officeart/2005/8/layout/orgChart1#1"/>
    <dgm:cxn modelId="{36246111-68E8-447B-8F52-92E35A942553}" type="presOf" srcId="{B4B9012E-2855-4F54-BCEC-D99AACF98651}" destId="{B82777AC-C711-4E5B-B91E-50039B0EC46C}" srcOrd="0" destOrd="0" presId="urn:microsoft.com/office/officeart/2005/8/layout/orgChart1#1"/>
    <dgm:cxn modelId="{991EFA17-EAAB-410B-8E07-C6F6D22BFB72}" type="presOf" srcId="{E3BC48F2-4414-4F64-B915-2E5F84332200}" destId="{EB7E8118-8E22-4D67-8AC6-0E0322AB337E}" srcOrd="0" destOrd="0" presId="urn:microsoft.com/office/officeart/2005/8/layout/orgChart1#1"/>
    <dgm:cxn modelId="{178CC518-93D0-4461-879C-6777DF983B2F}" type="presOf" srcId="{F4ABB4BD-FA8B-45EC-A61B-9A64F965A123}" destId="{46ABF043-736E-42FD-8322-B00CAF308F8C}" srcOrd="1" destOrd="0" presId="urn:microsoft.com/office/officeart/2005/8/layout/orgChart1#1"/>
    <dgm:cxn modelId="{9C58EF1B-B069-4793-972A-2981FAA075F5}" type="presOf" srcId="{E3BC48F2-4414-4F64-B915-2E5F84332200}" destId="{9CBE719F-D12F-4ABD-B52B-46803A37B44B}" srcOrd="1" destOrd="0" presId="urn:microsoft.com/office/officeart/2005/8/layout/orgChart1#1"/>
    <dgm:cxn modelId="{5DAA9C1C-279A-4EFA-87DB-4A171C5B16CB}" type="presOf" srcId="{3C300D10-9DA9-4430-B787-8D40E1D5DB7C}" destId="{E9A2B961-0D76-43C7-898F-1FBA133E7C1B}" srcOrd="1" destOrd="0" presId="urn:microsoft.com/office/officeart/2005/8/layout/orgChart1#1"/>
    <dgm:cxn modelId="{EA3C011D-5D7B-4465-9F42-F702F9A43FD3}" type="presOf" srcId="{57E6E847-F8CE-40C9-A9BA-41F91E67E8AF}" destId="{06935673-E248-4247-8BA2-EED42355230B}" srcOrd="2" destOrd="0" presId="urn:microsoft.com/office/officeart/2005/8/layout/orgChart1#1"/>
    <dgm:cxn modelId="{761DA81E-0F0F-4AB7-8763-666DE1C9B51A}" type="presOf" srcId="{7A11635B-8EE7-43A1-9D39-713F0E5DF6E5}" destId="{EFAB4D20-F384-44DF-9D95-96DD516309D7}" srcOrd="1" destOrd="0" presId="urn:microsoft.com/office/officeart/2005/8/layout/orgChart1#1"/>
    <dgm:cxn modelId="{53BF6120-2005-46D9-9973-1E0187BBC5C7}" type="presOf" srcId="{7A11635B-8EE7-43A1-9D39-713F0E5DF6E5}" destId="{CEC4429F-0E98-4419-9C81-11587CD0FE05}" srcOrd="2" destOrd="0" presId="urn:microsoft.com/office/officeart/2005/8/layout/orgChart1#1"/>
    <dgm:cxn modelId="{7252CF20-794A-4818-9485-991489545BED}" srcId="{EF984F15-F793-4AC0-AB43-25C1C1096746}" destId="{C9A1894D-1CAA-46AA-9F80-EC1BAB218282}" srcOrd="0" destOrd="0" parTransId="{982C13DF-FFAB-4EA2-A8E5-CD49098426B3}" sibTransId="{B0757D34-2BE8-4C2F-8FE1-F9CC988C4815}"/>
    <dgm:cxn modelId="{015A9428-4681-4EBC-AC21-D04117794DB0}" type="presOf" srcId="{4452D78F-07D2-4C09-98DA-8B2069C3D515}" destId="{7EAD5920-14DE-4D0F-9C00-3A42CF91B446}" srcOrd="0" destOrd="0" presId="urn:microsoft.com/office/officeart/2005/8/layout/orgChart1#1"/>
    <dgm:cxn modelId="{F5BD092D-A5F5-4C63-827F-79DAE4A7F8C1}" type="presOf" srcId="{566B7759-8404-4C03-9ABD-E43DEE6B9AB8}" destId="{87E11445-84E5-4790-ABAC-E073B8837569}" srcOrd="0" destOrd="0" presId="urn:microsoft.com/office/officeart/2005/8/layout/orgChart1#1"/>
    <dgm:cxn modelId="{5A790C2D-6EA1-4AA1-96D0-D9B89CAE64D5}" type="presOf" srcId="{3863A1D1-9756-458A-B1D2-A98F6BDDD524}" destId="{C61238CF-2B72-49BB-865A-D987644FF069}" srcOrd="2" destOrd="0" presId="urn:microsoft.com/office/officeart/2005/8/layout/orgChart1#1"/>
    <dgm:cxn modelId="{B57FCF34-C652-4FC4-9208-FC40538BF9CA}" type="presOf" srcId="{A5F28478-6032-4FD6-883F-9451F512FA58}" destId="{AB4F6A03-C4BE-47AA-B58F-1F4556F2AB24}" srcOrd="0" destOrd="0" presId="urn:microsoft.com/office/officeart/2005/8/layout/orgChart1#1"/>
    <dgm:cxn modelId="{940EA935-3A26-42FF-9AAC-773ACBEE1337}" type="presOf" srcId="{5C040719-34EB-44B0-8107-31585170A14B}" destId="{392D89D0-6BD9-49AE-9B74-2299AF180099}" srcOrd="2" destOrd="0" presId="urn:microsoft.com/office/officeart/2005/8/layout/orgChart1#1"/>
    <dgm:cxn modelId="{EC520438-6EBC-48FE-9633-590AD9F10299}" type="presOf" srcId="{5C040719-34EB-44B0-8107-31585170A14B}" destId="{25FBE55C-7604-4739-A70C-E0D555C8D2DB}" srcOrd="1" destOrd="0" presId="urn:microsoft.com/office/officeart/2005/8/layout/orgChart1#1"/>
    <dgm:cxn modelId="{EE147460-859B-4920-93CB-1E36A820E0C7}" type="presOf" srcId="{3C300D10-9DA9-4430-B787-8D40E1D5DB7C}" destId="{1113F3D1-8D4C-4E97-84B4-EC3F5374FDA5}" srcOrd="0" destOrd="0" presId="urn:microsoft.com/office/officeart/2005/8/layout/orgChart1#1"/>
    <dgm:cxn modelId="{E6748941-61F5-4F31-98E9-ACC0803FF8B9}" srcId="{57E6E847-F8CE-40C9-A9BA-41F91E67E8AF}" destId="{7A11635B-8EE7-43A1-9D39-713F0E5DF6E5}" srcOrd="3" destOrd="0" parTransId="{61EB1F1B-55DA-436C-89D6-32B3CA0252B3}" sibTransId="{CAE545FF-3DB8-4F7E-B517-64DAA8799648}"/>
    <dgm:cxn modelId="{5E4C9861-474D-4179-AA6F-F21B70CECA77}" type="presOf" srcId="{C9A1894D-1CAA-46AA-9F80-EC1BAB218282}" destId="{B48837C9-E371-4EC6-A05E-659DE785C80A}" srcOrd="2" destOrd="0" presId="urn:microsoft.com/office/officeart/2005/8/layout/orgChart1#1"/>
    <dgm:cxn modelId="{3075DF63-587D-484A-A35D-238F4AB57AED}" type="presOf" srcId="{493CB484-67CF-4063-8D72-975F5951C672}" destId="{1A88F758-86F4-4ECB-9331-04F9EA29E61C}" srcOrd="0" destOrd="0" presId="urn:microsoft.com/office/officeart/2005/8/layout/orgChart1#1"/>
    <dgm:cxn modelId="{44B6B564-CDA3-44AA-AF37-9856D54E825C}" srcId="{493CB484-67CF-4063-8D72-975F5951C672}" destId="{E3BC48F2-4414-4F64-B915-2E5F84332200}" srcOrd="2" destOrd="0" parTransId="{6D0F2175-F163-4D22-83EB-FAF669C9EBDA}" sibTransId="{CC7034FE-D80B-4093-B0D0-25E5128076CF}"/>
    <dgm:cxn modelId="{3120BC45-F147-4F84-9D4A-048FF3C97129}" srcId="{5C040719-34EB-44B0-8107-31585170A14B}" destId="{3C300D10-9DA9-4430-B787-8D40E1D5DB7C}" srcOrd="1" destOrd="0" parTransId="{B3D322AB-7C2C-4462-A730-A4D99C7EE57F}" sibTransId="{3684F363-53E4-4B32-9C9A-A59E70EA8579}"/>
    <dgm:cxn modelId="{F5333747-A258-43D1-9460-18C50E3E61D9}" type="presOf" srcId="{3DD13F36-1FB3-496A-9B80-D5375B9A9700}" destId="{A6463EAC-7AB1-46F7-ADB2-E583DD398D05}" srcOrd="0" destOrd="0" presId="urn:microsoft.com/office/officeart/2005/8/layout/orgChart1#1"/>
    <dgm:cxn modelId="{6228616B-2D3F-4E43-9E24-9B6E61EBFD83}" srcId="{493CB484-67CF-4063-8D72-975F5951C672}" destId="{EF984F15-F793-4AC0-AB43-25C1C1096746}" srcOrd="3" destOrd="0" parTransId="{3DD13F36-1FB3-496A-9B80-D5375B9A9700}" sibTransId="{5C9D9EFE-1F28-494D-BCDE-47312D0983D4}"/>
    <dgm:cxn modelId="{DD02CF4B-2446-4C75-96B5-99CF9D975ED8}" type="presOf" srcId="{7A11635B-8EE7-43A1-9D39-713F0E5DF6E5}" destId="{759BCAF8-DB26-4474-B17A-77804DD834F2}" srcOrd="0" destOrd="0" presId="urn:microsoft.com/office/officeart/2005/8/layout/orgChart1#1"/>
    <dgm:cxn modelId="{B969A16E-B6B4-4310-992A-B68007D629CD}" type="presOf" srcId="{57E6E847-F8CE-40C9-A9BA-41F91E67E8AF}" destId="{E6C9E379-076F-4E92-936C-C837C8A36F33}" srcOrd="1" destOrd="0" presId="urn:microsoft.com/office/officeart/2005/8/layout/orgChart1#1"/>
    <dgm:cxn modelId="{0A136C4F-96C6-4AD2-A67A-66EE274C2088}" type="presOf" srcId="{4452D78F-07D2-4C09-98DA-8B2069C3D515}" destId="{ABD43102-E705-43B4-A716-91DB497E4515}" srcOrd="2" destOrd="0" presId="urn:microsoft.com/office/officeart/2005/8/layout/orgChart1#1"/>
    <dgm:cxn modelId="{23175172-45D2-4FA7-BDF9-85F505A08818}" type="presOf" srcId="{4452D78F-07D2-4C09-98DA-8B2069C3D515}" destId="{581F876A-5E78-460A-8BA8-059CBD9F8CF3}" srcOrd="1" destOrd="0" presId="urn:microsoft.com/office/officeart/2005/8/layout/orgChart1#1"/>
    <dgm:cxn modelId="{5F65D257-21DC-4259-A34F-93E591D4DFD9}" type="presOf" srcId="{EF984F15-F793-4AC0-AB43-25C1C1096746}" destId="{563AF6E2-92E3-4AC2-87F0-C670E30191E7}" srcOrd="2" destOrd="0" presId="urn:microsoft.com/office/officeart/2005/8/layout/orgChart1#1"/>
    <dgm:cxn modelId="{6213297C-AB82-4C10-8B1D-3905F11B0350}" type="presOf" srcId="{C9A1894D-1CAA-46AA-9F80-EC1BAB218282}" destId="{8D268C2D-ECCD-4D03-BCE4-CE2EC95C33B0}" srcOrd="0" destOrd="0" presId="urn:microsoft.com/office/officeart/2005/8/layout/orgChart1#1"/>
    <dgm:cxn modelId="{6A3DFD82-5860-461B-B8C2-B42EE58F9BCD}" srcId="{57E6E847-F8CE-40C9-A9BA-41F91E67E8AF}" destId="{1165FE29-3298-4BC1-BB16-AE0DE8F7BED0}" srcOrd="2" destOrd="0" parTransId="{2F9342B2-4764-4BFB-8FAD-1305E6FB5C14}" sibTransId="{20F8C0D8-A4AE-4922-A4EB-AAFD60BA94EF}"/>
    <dgm:cxn modelId="{469C9F8A-E991-40CF-AD7B-124B15330919}" type="presOf" srcId="{3C300D10-9DA9-4430-B787-8D40E1D5DB7C}" destId="{DDFB2E1C-D418-451C-8C3C-E9076ED7FE07}" srcOrd="2" destOrd="0" presId="urn:microsoft.com/office/officeart/2005/8/layout/orgChart1#1"/>
    <dgm:cxn modelId="{CA88B88B-14A6-4003-81F4-F32A88298EC4}" type="presOf" srcId="{2E1B5A40-AAF3-4567-B1BF-6B72CE70D661}" destId="{4556ED03-013A-413F-9507-F693F3D97AE8}" srcOrd="0" destOrd="0" presId="urn:microsoft.com/office/officeart/2005/8/layout/orgChart1#1"/>
    <dgm:cxn modelId="{6F856A90-5EFB-4D75-9DB0-DCF636430035}" type="presOf" srcId="{1165FE29-3298-4BC1-BB16-AE0DE8F7BED0}" destId="{7C618FE8-14FE-4ED3-889A-F0EB7DAC9545}" srcOrd="1" destOrd="0" presId="urn:microsoft.com/office/officeart/2005/8/layout/orgChart1#1"/>
    <dgm:cxn modelId="{77D86191-24AD-4C9A-8720-8CF6B9FBB838}" type="presOf" srcId="{7146504A-6B81-41A4-AC87-32251D9BCCD4}" destId="{03CEDE70-69DD-4EAB-B62C-36855871E613}" srcOrd="0" destOrd="0" presId="urn:microsoft.com/office/officeart/2005/8/layout/orgChart1#1"/>
    <dgm:cxn modelId="{5AEA3192-4746-401F-A859-269508A781B2}" type="presOf" srcId="{1165FE29-3298-4BC1-BB16-AE0DE8F7BED0}" destId="{FD1A294D-4708-4F1D-99B5-F77AE64CE206}" srcOrd="0" destOrd="0" presId="urn:microsoft.com/office/officeart/2005/8/layout/orgChart1#1"/>
    <dgm:cxn modelId="{745C1093-DD5E-46AB-A24E-95CBFBE30EA5}" type="presOf" srcId="{57E6E847-F8CE-40C9-A9BA-41F91E67E8AF}" destId="{ECAD9896-0801-4CC6-8271-E781955668AE}" srcOrd="0" destOrd="0" presId="urn:microsoft.com/office/officeart/2005/8/layout/orgChart1#1"/>
    <dgm:cxn modelId="{C3233198-8711-44D4-BB4F-7C3442A1B4CB}" type="presOf" srcId="{3863A1D1-9756-458A-B1D2-A98F6BDDD524}" destId="{0E76863D-6376-4D92-AC90-8CE225A89991}" srcOrd="0" destOrd="0" presId="urn:microsoft.com/office/officeart/2005/8/layout/orgChart1#1"/>
    <dgm:cxn modelId="{D79EA19C-0C6F-4947-B4DB-9CB25F8855F6}" type="presOf" srcId="{EF984F15-F793-4AC0-AB43-25C1C1096746}" destId="{31B74893-6BB3-407E-9514-C9CD58B1782C}" srcOrd="0" destOrd="0" presId="urn:microsoft.com/office/officeart/2005/8/layout/orgChart1#1"/>
    <dgm:cxn modelId="{D2E547A1-EFF2-4F07-B23E-19D4B04BFB3A}" srcId="{5C040719-34EB-44B0-8107-31585170A14B}" destId="{4452D78F-07D2-4C09-98DA-8B2069C3D515}" srcOrd="0" destOrd="0" parTransId="{566B7759-8404-4C03-9ABD-E43DEE6B9AB8}" sibTransId="{C66C9F30-501D-4F8D-B67E-D84DBEF49B6B}"/>
    <dgm:cxn modelId="{AF7EC8A2-F736-49FF-AF42-996BE54D9372}" type="presOf" srcId="{B262B7E7-6180-42DC-83AF-5CBA66B63E65}" destId="{2ABE35A9-7719-4DD8-A294-26D03B142083}" srcOrd="0" destOrd="0" presId="urn:microsoft.com/office/officeart/2005/8/layout/orgChart1#1"/>
    <dgm:cxn modelId="{9AF337A4-8487-4B9E-BAE0-73085FAD1F3B}" srcId="{57E6E847-F8CE-40C9-A9BA-41F91E67E8AF}" destId="{3863A1D1-9756-458A-B1D2-A98F6BDDD524}" srcOrd="0" destOrd="0" parTransId="{B262B7E7-6180-42DC-83AF-5CBA66B63E65}" sibTransId="{7EA3020E-08F0-4B3B-9554-7BD2E5D2BF75}"/>
    <dgm:cxn modelId="{459CADAB-CB01-44FE-A65D-EB6DCE50ED0E}" type="presOf" srcId="{2E1B5A40-AAF3-4567-B1BF-6B72CE70D661}" destId="{4FFEB3BF-9A1A-4051-BF65-B704C93AFE8C}" srcOrd="2" destOrd="0" presId="urn:microsoft.com/office/officeart/2005/8/layout/orgChart1#1"/>
    <dgm:cxn modelId="{CEBC4CAC-F20A-4BA1-A647-DA31F1E61597}" type="presOf" srcId="{61EB1F1B-55DA-436C-89D6-32B3CA0252B3}" destId="{5B30709B-5FD3-4A1C-8634-E305882DC6EB}" srcOrd="0" destOrd="0" presId="urn:microsoft.com/office/officeart/2005/8/layout/orgChart1#1"/>
    <dgm:cxn modelId="{38B4E4AC-27FA-4D06-99B6-4628EF823101}" type="presOf" srcId="{982C13DF-FFAB-4EA2-A8E5-CD49098426B3}" destId="{5C69B503-D48E-414A-9C8A-F778801B2240}" srcOrd="0" destOrd="0" presId="urn:microsoft.com/office/officeart/2005/8/layout/orgChart1#1"/>
    <dgm:cxn modelId="{EF6505B1-E7B9-4916-8130-74C3D9CE3E18}" type="presOf" srcId="{5C040719-34EB-44B0-8107-31585170A14B}" destId="{9DB82239-C0E9-4841-9BAE-29720F290486}" srcOrd="0" destOrd="0" presId="urn:microsoft.com/office/officeart/2005/8/layout/orgChart1#1"/>
    <dgm:cxn modelId="{EA5098B3-793A-4645-9663-76A78D43EADC}" type="presOf" srcId="{6D0F2175-F163-4D22-83EB-FAF669C9EBDA}" destId="{7D64A22C-BAC1-4D41-9539-FB452EF05452}" srcOrd="0" destOrd="0" presId="urn:microsoft.com/office/officeart/2005/8/layout/orgChart1#1"/>
    <dgm:cxn modelId="{7DF84BB4-530B-4DCD-A304-ED6E5064DBEC}" srcId="{493CB484-67CF-4063-8D72-975F5951C672}" destId="{57E6E847-F8CE-40C9-A9BA-41F91E67E8AF}" srcOrd="1" destOrd="0" parTransId="{A5F28478-6032-4FD6-883F-9451F512FA58}" sibTransId="{28E300D8-669B-4D51-841E-6755E94EC953}"/>
    <dgm:cxn modelId="{ABBA4BB7-013C-4673-B78E-32936900D7BA}" type="presOf" srcId="{3A8F7ABD-6B45-4E11-BA34-8E6960F97973}" destId="{38D49924-E10B-4B7C-AA89-DB6588DD3E55}" srcOrd="0" destOrd="0" presId="urn:microsoft.com/office/officeart/2005/8/layout/orgChart1#1"/>
    <dgm:cxn modelId="{FFA6DCBC-602B-4CB1-AFAC-53D60BD46EF1}" type="presOf" srcId="{C9A1894D-1CAA-46AA-9F80-EC1BAB218282}" destId="{CFA922AC-43B1-4C81-A717-6122794DD71F}" srcOrd="1" destOrd="0" presId="urn:microsoft.com/office/officeart/2005/8/layout/orgChart1#1"/>
    <dgm:cxn modelId="{243233C2-725E-4A02-98ED-AA7DF6376838}" type="presOf" srcId="{493CB484-67CF-4063-8D72-975F5951C672}" destId="{1DDCEC5F-A872-44C8-9B11-AA1B7FB0A532}" srcOrd="2" destOrd="0" presId="urn:microsoft.com/office/officeart/2005/8/layout/orgChart1#1"/>
    <dgm:cxn modelId="{41B185C3-330F-402D-868F-199012C46B2C}" type="presOf" srcId="{493CB484-67CF-4063-8D72-975F5951C672}" destId="{2EFCEB72-0330-4E0D-858F-320F3520D329}" srcOrd="1" destOrd="0" presId="urn:microsoft.com/office/officeart/2005/8/layout/orgChart1#1"/>
    <dgm:cxn modelId="{65C21EC8-1E30-4F52-A3E2-EFCA5DCF41E1}" srcId="{B4B9012E-2855-4F54-BCEC-D99AACF98651}" destId="{493CB484-67CF-4063-8D72-975F5951C672}" srcOrd="0" destOrd="0" parTransId="{74D18621-17B6-41DF-A81C-563FC9643ED7}" sibTransId="{B31A1B9B-44DF-45F8-9EF8-3B4A0D95AE48}"/>
    <dgm:cxn modelId="{D6FCF6CA-66D7-49D6-B10B-7CE96B8F5CA8}" srcId="{57E6E847-F8CE-40C9-A9BA-41F91E67E8AF}" destId="{F4ABB4BD-FA8B-45EC-A61B-9A64F965A123}" srcOrd="1" destOrd="0" parTransId="{7146504A-6B81-41A4-AC87-32251D9BCCD4}" sibTransId="{3D359738-6DB4-4675-846C-1BF2B1D43FE4}"/>
    <dgm:cxn modelId="{B9D38FCB-9D35-41DC-BDD9-1139B64F2355}" srcId="{E3BC48F2-4414-4F64-B915-2E5F84332200}" destId="{2E1B5A40-AAF3-4567-B1BF-6B72CE70D661}" srcOrd="0" destOrd="0" parTransId="{3A8F7ABD-6B45-4E11-BA34-8E6960F97973}" sibTransId="{2590BC1E-4BEA-4419-9BE2-F280F3DBD532}"/>
    <dgm:cxn modelId="{D6A22FDD-33C1-4652-B7E4-4C77D1096BEE}" type="presOf" srcId="{D7F6EE58-0EF4-46FB-9C7B-B11F933CCA68}" destId="{77BBCBA0-791A-41C4-9398-5670486A89EE}" srcOrd="0" destOrd="0" presId="urn:microsoft.com/office/officeart/2005/8/layout/orgChart1#1"/>
    <dgm:cxn modelId="{C2175BE4-EDFB-47ED-889F-F730CD6F523C}" type="presOf" srcId="{EF984F15-F793-4AC0-AB43-25C1C1096746}" destId="{F06D3B0D-33F3-4E4F-9FD7-EEDCCDABD356}" srcOrd="1" destOrd="0" presId="urn:microsoft.com/office/officeart/2005/8/layout/orgChart1#1"/>
    <dgm:cxn modelId="{593B03E7-CD8C-4B4B-8F54-52669A90B63B}" type="presOf" srcId="{F4ABB4BD-FA8B-45EC-A61B-9A64F965A123}" destId="{6450ABF7-289E-45EA-8A5C-5285027BBBFD}" srcOrd="0" destOrd="0" presId="urn:microsoft.com/office/officeart/2005/8/layout/orgChart1#1"/>
    <dgm:cxn modelId="{497D48E7-2D5C-4817-A62C-D978134D5BF6}" srcId="{493CB484-67CF-4063-8D72-975F5951C672}" destId="{5C040719-34EB-44B0-8107-31585170A14B}" srcOrd="0" destOrd="0" parTransId="{D7F6EE58-0EF4-46FB-9C7B-B11F933CCA68}" sibTransId="{9B23B91D-E7AE-4F15-BB83-A5AE79F58B60}"/>
    <dgm:cxn modelId="{55C1C4E8-F339-4FB5-9663-9CF54A4FAD93}" type="presOf" srcId="{E3BC48F2-4414-4F64-B915-2E5F84332200}" destId="{1FB0C844-31DC-453C-A05F-8E0DA92D0235}" srcOrd="2" destOrd="0" presId="urn:microsoft.com/office/officeart/2005/8/layout/orgChart1#1"/>
    <dgm:cxn modelId="{8021F2F8-0A66-47AF-AAF0-8A48EC9E9F43}" type="presOf" srcId="{3863A1D1-9756-458A-B1D2-A98F6BDDD524}" destId="{994F54E2-AE64-44AE-BA55-562ABA4B5042}" srcOrd="1" destOrd="0" presId="urn:microsoft.com/office/officeart/2005/8/layout/orgChart1#1"/>
    <dgm:cxn modelId="{9D35A3FA-8405-44DD-9096-722AEEE33DFC}" type="presOf" srcId="{2F9342B2-4764-4BFB-8FAD-1305E6FB5C14}" destId="{939FF73F-7112-4DC2-99DF-A60AE88A3F9E}" srcOrd="0" destOrd="0" presId="urn:microsoft.com/office/officeart/2005/8/layout/orgChart1#1"/>
    <dgm:cxn modelId="{E03CD9FD-96EB-4B29-ADF3-9171813EFCC5}" type="presOf" srcId="{B3D322AB-7C2C-4462-A730-A4D99C7EE57F}" destId="{454F7BB4-9A0C-405D-96FE-16BFF2C738E5}" srcOrd="0" destOrd="0" presId="urn:microsoft.com/office/officeart/2005/8/layout/orgChart1#1"/>
    <dgm:cxn modelId="{8E718BFE-5624-4D2E-A7A9-44E2B6D8B9D9}" type="presOf" srcId="{2E1B5A40-AAF3-4567-B1BF-6B72CE70D661}" destId="{BEAE7541-50F8-44FE-B4E4-5C0BD16B6740}" srcOrd="1" destOrd="0" presId="urn:microsoft.com/office/officeart/2005/8/layout/orgChart1#1"/>
    <dgm:cxn modelId="{AD872F8A-2EC0-4E0C-873A-6B8C2C3DD8B3}" type="presParOf" srcId="{B82777AC-C711-4E5B-B91E-50039B0EC46C}" destId="{F7C391AA-3C38-4DA5-96D1-F6D49A6EB978}" srcOrd="0" destOrd="0" presId="urn:microsoft.com/office/officeart/2005/8/layout/orgChart1#1"/>
    <dgm:cxn modelId="{A23AA053-A36D-4F6E-B5BA-C7E8AF5EF25D}" type="presParOf" srcId="{F7C391AA-3C38-4DA5-96D1-F6D49A6EB978}" destId="{1A88F758-86F4-4ECB-9331-04F9EA29E61C}" srcOrd="0" destOrd="0" presId="urn:microsoft.com/office/officeart/2005/8/layout/orgChart1#1"/>
    <dgm:cxn modelId="{ADC86CED-BAD2-40E0-8BBD-CA94956DD311}" type="presParOf" srcId="{1A88F758-86F4-4ECB-9331-04F9EA29E61C}" destId="{2EFCEB72-0330-4E0D-858F-320F3520D329}" srcOrd="0" destOrd="0" presId="urn:microsoft.com/office/officeart/2005/8/layout/orgChart1#1"/>
    <dgm:cxn modelId="{A8D0FE4E-C6F0-43FB-8AB6-63E7E0892DAA}" type="presParOf" srcId="{1A88F758-86F4-4ECB-9331-04F9EA29E61C}" destId="{1DDCEC5F-A872-44C8-9B11-AA1B7FB0A532}" srcOrd="1" destOrd="0" presId="urn:microsoft.com/office/officeart/2005/8/layout/orgChart1#1"/>
    <dgm:cxn modelId="{654F505D-367D-458D-B2CC-187D419A7B1D}" type="presParOf" srcId="{F7C391AA-3C38-4DA5-96D1-F6D49A6EB978}" destId="{7D922091-427F-4AB0-9669-B17C08DE20FF}" srcOrd="1" destOrd="0" presId="urn:microsoft.com/office/officeart/2005/8/layout/orgChart1#1"/>
    <dgm:cxn modelId="{36D3F87E-ADA1-47E7-859A-EEF9A817CC5E}" type="presParOf" srcId="{7D922091-427F-4AB0-9669-B17C08DE20FF}" destId="{77BBCBA0-791A-41C4-9398-5670486A89EE}" srcOrd="0" destOrd="0" presId="urn:microsoft.com/office/officeart/2005/8/layout/orgChart1#1"/>
    <dgm:cxn modelId="{C60869C8-8487-4DE4-A85D-1FD27222A3C2}" type="presParOf" srcId="{7D922091-427F-4AB0-9669-B17C08DE20FF}" destId="{06BA7A48-4767-4D39-943C-5B4DFA5599D7}" srcOrd="1" destOrd="0" presId="urn:microsoft.com/office/officeart/2005/8/layout/orgChart1#1"/>
    <dgm:cxn modelId="{36C4FEEE-7535-4DE3-AC9C-4184B4C9B863}" type="presParOf" srcId="{06BA7A48-4767-4D39-943C-5B4DFA5599D7}" destId="{9DB82239-C0E9-4841-9BAE-29720F290486}" srcOrd="0" destOrd="0" presId="urn:microsoft.com/office/officeart/2005/8/layout/orgChart1#1"/>
    <dgm:cxn modelId="{6A8E4856-8E1E-4333-93CD-E40B4807A1B4}" type="presParOf" srcId="{9DB82239-C0E9-4841-9BAE-29720F290486}" destId="{25FBE55C-7604-4739-A70C-E0D555C8D2DB}" srcOrd="0" destOrd="0" presId="urn:microsoft.com/office/officeart/2005/8/layout/orgChart1#1"/>
    <dgm:cxn modelId="{C174904E-C770-4678-A9CE-C966B911CA1D}" type="presParOf" srcId="{9DB82239-C0E9-4841-9BAE-29720F290486}" destId="{392D89D0-6BD9-49AE-9B74-2299AF180099}" srcOrd="1" destOrd="0" presId="urn:microsoft.com/office/officeart/2005/8/layout/orgChart1#1"/>
    <dgm:cxn modelId="{1818858D-DA0D-40F0-8FE9-20C33C068B0B}" type="presParOf" srcId="{06BA7A48-4767-4D39-943C-5B4DFA5599D7}" destId="{A2F4E377-31A6-4D53-AA80-0EAA91BFC496}" srcOrd="1" destOrd="0" presId="urn:microsoft.com/office/officeart/2005/8/layout/orgChart1#1"/>
    <dgm:cxn modelId="{78B54933-F2E5-4D58-BD76-8FF98371FBA0}" type="presParOf" srcId="{A2F4E377-31A6-4D53-AA80-0EAA91BFC496}" destId="{87E11445-84E5-4790-ABAC-E073B8837569}" srcOrd="0" destOrd="0" presId="urn:microsoft.com/office/officeart/2005/8/layout/orgChart1#1"/>
    <dgm:cxn modelId="{DBE08174-22FB-47DA-9E8A-CAEF8C0BE5D6}" type="presParOf" srcId="{A2F4E377-31A6-4D53-AA80-0EAA91BFC496}" destId="{73A9C88E-6B1A-4DC6-BC2F-1F2AF673CE3E}" srcOrd="1" destOrd="0" presId="urn:microsoft.com/office/officeart/2005/8/layout/orgChart1#1"/>
    <dgm:cxn modelId="{531C52D2-E599-487E-9E11-63313F909FB7}" type="presParOf" srcId="{73A9C88E-6B1A-4DC6-BC2F-1F2AF673CE3E}" destId="{7EAD5920-14DE-4D0F-9C00-3A42CF91B446}" srcOrd="0" destOrd="0" presId="urn:microsoft.com/office/officeart/2005/8/layout/orgChart1#1"/>
    <dgm:cxn modelId="{5BA9ED13-30AC-43E0-AE73-25625301DFD4}" type="presParOf" srcId="{7EAD5920-14DE-4D0F-9C00-3A42CF91B446}" destId="{581F876A-5E78-460A-8BA8-059CBD9F8CF3}" srcOrd="0" destOrd="0" presId="urn:microsoft.com/office/officeart/2005/8/layout/orgChart1#1"/>
    <dgm:cxn modelId="{57C8D0CF-F2D8-4CCF-9D87-4CDD7AA3B6CA}" type="presParOf" srcId="{7EAD5920-14DE-4D0F-9C00-3A42CF91B446}" destId="{ABD43102-E705-43B4-A716-91DB497E4515}" srcOrd="1" destOrd="0" presId="urn:microsoft.com/office/officeart/2005/8/layout/orgChart1#1"/>
    <dgm:cxn modelId="{7798EB88-A226-4DBD-8375-EF78CD4F0B07}" type="presParOf" srcId="{73A9C88E-6B1A-4DC6-BC2F-1F2AF673CE3E}" destId="{73E5E234-5968-4B91-AE12-CAA3943605DB}" srcOrd="1" destOrd="0" presId="urn:microsoft.com/office/officeart/2005/8/layout/orgChart1#1"/>
    <dgm:cxn modelId="{1B279D52-961A-4195-81F1-279474219594}" type="presParOf" srcId="{73A9C88E-6B1A-4DC6-BC2F-1F2AF673CE3E}" destId="{13F7A220-451A-4BDA-9DA3-0084280C3837}" srcOrd="2" destOrd="0" presId="urn:microsoft.com/office/officeart/2005/8/layout/orgChart1#1"/>
    <dgm:cxn modelId="{78999AC8-7A95-4E2F-8DED-6E892C18976A}" type="presParOf" srcId="{A2F4E377-31A6-4D53-AA80-0EAA91BFC496}" destId="{454F7BB4-9A0C-405D-96FE-16BFF2C738E5}" srcOrd="2" destOrd="0" presId="urn:microsoft.com/office/officeart/2005/8/layout/orgChart1#1"/>
    <dgm:cxn modelId="{21E36208-8E11-4EF7-B5CA-EED8CCBECAF4}" type="presParOf" srcId="{A2F4E377-31A6-4D53-AA80-0EAA91BFC496}" destId="{5E473560-27A8-4084-AD34-792A382F9F09}" srcOrd="3" destOrd="0" presId="urn:microsoft.com/office/officeart/2005/8/layout/orgChart1#1"/>
    <dgm:cxn modelId="{85A44CDB-DDE2-4BE9-9D21-7BB640CE6B31}" type="presParOf" srcId="{5E473560-27A8-4084-AD34-792A382F9F09}" destId="{1113F3D1-8D4C-4E97-84B4-EC3F5374FDA5}" srcOrd="0" destOrd="0" presId="urn:microsoft.com/office/officeart/2005/8/layout/orgChart1#1"/>
    <dgm:cxn modelId="{E9FC5457-4149-4242-B3DB-5B879CC0BE4A}" type="presParOf" srcId="{1113F3D1-8D4C-4E97-84B4-EC3F5374FDA5}" destId="{E9A2B961-0D76-43C7-898F-1FBA133E7C1B}" srcOrd="0" destOrd="0" presId="urn:microsoft.com/office/officeart/2005/8/layout/orgChart1#1"/>
    <dgm:cxn modelId="{22EF51FA-7673-4593-A2F1-4335AD6633FA}" type="presParOf" srcId="{1113F3D1-8D4C-4E97-84B4-EC3F5374FDA5}" destId="{DDFB2E1C-D418-451C-8C3C-E9076ED7FE07}" srcOrd="1" destOrd="0" presId="urn:microsoft.com/office/officeart/2005/8/layout/orgChart1#1"/>
    <dgm:cxn modelId="{5BA0A331-0A95-4EB2-A01A-D406D53EC964}" type="presParOf" srcId="{5E473560-27A8-4084-AD34-792A382F9F09}" destId="{BC0AC297-ADBB-4B43-869C-50A5F2B00906}" srcOrd="1" destOrd="0" presId="urn:microsoft.com/office/officeart/2005/8/layout/orgChart1#1"/>
    <dgm:cxn modelId="{AC20399F-B3C1-430B-9963-5AAB93F11C44}" type="presParOf" srcId="{5E473560-27A8-4084-AD34-792A382F9F09}" destId="{EC2059C5-E4C1-4581-A011-6398AB6E0A82}" srcOrd="2" destOrd="0" presId="urn:microsoft.com/office/officeart/2005/8/layout/orgChart1#1"/>
    <dgm:cxn modelId="{7717D21F-0452-49B4-B404-6BBE0583917A}" type="presParOf" srcId="{06BA7A48-4767-4D39-943C-5B4DFA5599D7}" destId="{5BDF0A6D-7269-48E0-8B84-D982D1E0153F}" srcOrd="2" destOrd="0" presId="urn:microsoft.com/office/officeart/2005/8/layout/orgChart1#1"/>
    <dgm:cxn modelId="{16CD12C6-F1D5-4D44-90DE-DB9764B715A9}" type="presParOf" srcId="{7D922091-427F-4AB0-9669-B17C08DE20FF}" destId="{AB4F6A03-C4BE-47AA-B58F-1F4556F2AB24}" srcOrd="2" destOrd="0" presId="urn:microsoft.com/office/officeart/2005/8/layout/orgChart1#1"/>
    <dgm:cxn modelId="{6D481418-5CC1-4960-87C0-3A193F1BF404}" type="presParOf" srcId="{7D922091-427F-4AB0-9669-B17C08DE20FF}" destId="{D3B18625-9FE9-48FA-8A56-B7DAABB4986F}" srcOrd="3" destOrd="0" presId="urn:microsoft.com/office/officeart/2005/8/layout/orgChart1#1"/>
    <dgm:cxn modelId="{30920A31-8E9F-4897-83E2-43939F6F8355}" type="presParOf" srcId="{D3B18625-9FE9-48FA-8A56-B7DAABB4986F}" destId="{ECAD9896-0801-4CC6-8271-E781955668AE}" srcOrd="0" destOrd="0" presId="urn:microsoft.com/office/officeart/2005/8/layout/orgChart1#1"/>
    <dgm:cxn modelId="{7EF0671A-448C-4395-BACB-98AF359D5598}" type="presParOf" srcId="{ECAD9896-0801-4CC6-8271-E781955668AE}" destId="{E6C9E379-076F-4E92-936C-C837C8A36F33}" srcOrd="0" destOrd="0" presId="urn:microsoft.com/office/officeart/2005/8/layout/orgChart1#1"/>
    <dgm:cxn modelId="{2653D5A5-7228-4CEF-B9A0-E7AFDCEE3433}" type="presParOf" srcId="{ECAD9896-0801-4CC6-8271-E781955668AE}" destId="{06935673-E248-4247-8BA2-EED42355230B}" srcOrd="1" destOrd="0" presId="urn:microsoft.com/office/officeart/2005/8/layout/orgChart1#1"/>
    <dgm:cxn modelId="{4AE888D0-5D63-4DC2-8C09-DA400E0BE6CF}" type="presParOf" srcId="{D3B18625-9FE9-48FA-8A56-B7DAABB4986F}" destId="{C93800AF-853D-444A-A745-1EAFD7691BF5}" srcOrd="1" destOrd="0" presId="urn:microsoft.com/office/officeart/2005/8/layout/orgChart1#1"/>
    <dgm:cxn modelId="{96F1FEC7-DAEB-4C30-8D76-A405F4AB478F}" type="presParOf" srcId="{C93800AF-853D-444A-A745-1EAFD7691BF5}" destId="{2ABE35A9-7719-4DD8-A294-26D03B142083}" srcOrd="0" destOrd="0" presId="urn:microsoft.com/office/officeart/2005/8/layout/orgChart1#1"/>
    <dgm:cxn modelId="{4D3A9DBB-ED98-4D50-A343-396FC0A24D40}" type="presParOf" srcId="{C93800AF-853D-444A-A745-1EAFD7691BF5}" destId="{49C1A9F8-7CF8-44BC-A4CA-AD72904CADF8}" srcOrd="1" destOrd="0" presId="urn:microsoft.com/office/officeart/2005/8/layout/orgChart1#1"/>
    <dgm:cxn modelId="{58913AFD-85FF-4FF9-AD8F-E193AD5C4AC2}" type="presParOf" srcId="{49C1A9F8-7CF8-44BC-A4CA-AD72904CADF8}" destId="{0E76863D-6376-4D92-AC90-8CE225A89991}" srcOrd="0" destOrd="0" presId="urn:microsoft.com/office/officeart/2005/8/layout/orgChart1#1"/>
    <dgm:cxn modelId="{F018403B-AACB-4EC9-9843-8F79FF46657E}" type="presParOf" srcId="{0E76863D-6376-4D92-AC90-8CE225A89991}" destId="{994F54E2-AE64-44AE-BA55-562ABA4B5042}" srcOrd="0" destOrd="0" presId="urn:microsoft.com/office/officeart/2005/8/layout/orgChart1#1"/>
    <dgm:cxn modelId="{78D9B758-8AFE-4C53-B2FF-CC2AE4B9F5C1}" type="presParOf" srcId="{0E76863D-6376-4D92-AC90-8CE225A89991}" destId="{C61238CF-2B72-49BB-865A-D987644FF069}" srcOrd="1" destOrd="0" presId="urn:microsoft.com/office/officeart/2005/8/layout/orgChart1#1"/>
    <dgm:cxn modelId="{01937973-32D3-4F55-B685-FB612DF8F96E}" type="presParOf" srcId="{49C1A9F8-7CF8-44BC-A4CA-AD72904CADF8}" destId="{D39190DD-8863-4F54-8492-51517B4493A3}" srcOrd="1" destOrd="0" presId="urn:microsoft.com/office/officeart/2005/8/layout/orgChart1#1"/>
    <dgm:cxn modelId="{CF05AD4E-E1D5-42D0-9332-7544336FC343}" type="presParOf" srcId="{49C1A9F8-7CF8-44BC-A4CA-AD72904CADF8}" destId="{B99DAAE6-5EE3-4F81-B99D-DC2B8884B74F}" srcOrd="2" destOrd="0" presId="urn:microsoft.com/office/officeart/2005/8/layout/orgChart1#1"/>
    <dgm:cxn modelId="{78361C2C-9B16-4A9C-ACE0-AAAB359C37CF}" type="presParOf" srcId="{C93800AF-853D-444A-A745-1EAFD7691BF5}" destId="{03CEDE70-69DD-4EAB-B62C-36855871E613}" srcOrd="2" destOrd="0" presId="urn:microsoft.com/office/officeart/2005/8/layout/orgChart1#1"/>
    <dgm:cxn modelId="{00E94DD3-1080-4BBA-878B-2D60C1ACAD12}" type="presParOf" srcId="{C93800AF-853D-444A-A745-1EAFD7691BF5}" destId="{8A07F2BC-6825-4048-AE58-F70EECAA1276}" srcOrd="3" destOrd="0" presId="urn:microsoft.com/office/officeart/2005/8/layout/orgChart1#1"/>
    <dgm:cxn modelId="{00B7A349-5DCD-4300-8F42-4D626C5D880A}" type="presParOf" srcId="{8A07F2BC-6825-4048-AE58-F70EECAA1276}" destId="{6450ABF7-289E-45EA-8A5C-5285027BBBFD}" srcOrd="0" destOrd="0" presId="urn:microsoft.com/office/officeart/2005/8/layout/orgChart1#1"/>
    <dgm:cxn modelId="{A2A3B828-D080-427D-9053-F5612228947F}" type="presParOf" srcId="{6450ABF7-289E-45EA-8A5C-5285027BBBFD}" destId="{46ABF043-736E-42FD-8322-B00CAF308F8C}" srcOrd="0" destOrd="0" presId="urn:microsoft.com/office/officeart/2005/8/layout/orgChart1#1"/>
    <dgm:cxn modelId="{181B6D4C-2E42-4F0B-BDCE-3BDB1D407351}" type="presParOf" srcId="{6450ABF7-289E-45EA-8A5C-5285027BBBFD}" destId="{1245CB32-9DCF-41A4-B086-A270C8A50DB5}" srcOrd="1" destOrd="0" presId="urn:microsoft.com/office/officeart/2005/8/layout/orgChart1#1"/>
    <dgm:cxn modelId="{5C45FD89-A2CB-4587-92F5-ADF82D71796A}" type="presParOf" srcId="{8A07F2BC-6825-4048-AE58-F70EECAA1276}" destId="{8D0705AE-E239-4124-A7E1-27279E279D73}" srcOrd="1" destOrd="0" presId="urn:microsoft.com/office/officeart/2005/8/layout/orgChart1#1"/>
    <dgm:cxn modelId="{2DFD0F25-FAD4-42DF-B14F-97C1EF5403C9}" type="presParOf" srcId="{8A07F2BC-6825-4048-AE58-F70EECAA1276}" destId="{11B9A472-C903-41FD-B655-9F32441699DF}" srcOrd="2" destOrd="0" presId="urn:microsoft.com/office/officeart/2005/8/layout/orgChart1#1"/>
    <dgm:cxn modelId="{BE51D037-014C-4A0A-A8C5-C8A4561068F9}" type="presParOf" srcId="{C93800AF-853D-444A-A745-1EAFD7691BF5}" destId="{939FF73F-7112-4DC2-99DF-A60AE88A3F9E}" srcOrd="4" destOrd="0" presId="urn:microsoft.com/office/officeart/2005/8/layout/orgChart1#1"/>
    <dgm:cxn modelId="{C479CCF9-704B-4760-A06E-7BF2F05B469E}" type="presParOf" srcId="{C93800AF-853D-444A-A745-1EAFD7691BF5}" destId="{7845D685-8045-494D-9AFA-D5F5FFBC4819}" srcOrd="5" destOrd="0" presId="urn:microsoft.com/office/officeart/2005/8/layout/orgChart1#1"/>
    <dgm:cxn modelId="{BFD8FC78-F1A5-4B82-83F3-1921E7E7E910}" type="presParOf" srcId="{7845D685-8045-494D-9AFA-D5F5FFBC4819}" destId="{FD1A294D-4708-4F1D-99B5-F77AE64CE206}" srcOrd="0" destOrd="0" presId="urn:microsoft.com/office/officeart/2005/8/layout/orgChart1#1"/>
    <dgm:cxn modelId="{0F76F3BD-4C6C-427F-966A-45C89D8F6E24}" type="presParOf" srcId="{FD1A294D-4708-4F1D-99B5-F77AE64CE206}" destId="{7C618FE8-14FE-4ED3-889A-F0EB7DAC9545}" srcOrd="0" destOrd="0" presId="urn:microsoft.com/office/officeart/2005/8/layout/orgChart1#1"/>
    <dgm:cxn modelId="{A172307B-9047-428C-B878-A41296918EB7}" type="presParOf" srcId="{FD1A294D-4708-4F1D-99B5-F77AE64CE206}" destId="{9DC9FD9A-75FF-4940-B8BF-59E4BBD9991B}" srcOrd="1" destOrd="0" presId="urn:microsoft.com/office/officeart/2005/8/layout/orgChart1#1"/>
    <dgm:cxn modelId="{987269CB-6B7D-4F87-9B99-FCD1471FEA55}" type="presParOf" srcId="{7845D685-8045-494D-9AFA-D5F5FFBC4819}" destId="{BD081E45-BDC4-4EB7-8773-8B421FEF2A7C}" srcOrd="1" destOrd="0" presId="urn:microsoft.com/office/officeart/2005/8/layout/orgChart1#1"/>
    <dgm:cxn modelId="{76B321FE-97F4-423B-9FFB-5EB993B7A0EF}" type="presParOf" srcId="{7845D685-8045-494D-9AFA-D5F5FFBC4819}" destId="{7CAE5EB7-5C35-4992-B662-41542B9B15B7}" srcOrd="2" destOrd="0" presId="urn:microsoft.com/office/officeart/2005/8/layout/orgChart1#1"/>
    <dgm:cxn modelId="{12A25235-8B6A-4671-A82E-C6CEFD22C18A}" type="presParOf" srcId="{C93800AF-853D-444A-A745-1EAFD7691BF5}" destId="{5B30709B-5FD3-4A1C-8634-E305882DC6EB}" srcOrd="6" destOrd="0" presId="urn:microsoft.com/office/officeart/2005/8/layout/orgChart1#1"/>
    <dgm:cxn modelId="{38699726-DD16-491D-8D8C-1A2CE594287C}" type="presParOf" srcId="{C93800AF-853D-444A-A745-1EAFD7691BF5}" destId="{AD2D25CE-0A34-49DB-B63D-26C356037F80}" srcOrd="7" destOrd="0" presId="urn:microsoft.com/office/officeart/2005/8/layout/orgChart1#1"/>
    <dgm:cxn modelId="{46E18FE9-C481-43EA-A3D4-606FFA8CBEAC}" type="presParOf" srcId="{AD2D25CE-0A34-49DB-B63D-26C356037F80}" destId="{759BCAF8-DB26-4474-B17A-77804DD834F2}" srcOrd="0" destOrd="0" presId="urn:microsoft.com/office/officeart/2005/8/layout/orgChart1#1"/>
    <dgm:cxn modelId="{94851792-B4A9-48AD-A67C-3EBB3DBBE68B}" type="presParOf" srcId="{759BCAF8-DB26-4474-B17A-77804DD834F2}" destId="{EFAB4D20-F384-44DF-9D95-96DD516309D7}" srcOrd="0" destOrd="0" presId="urn:microsoft.com/office/officeart/2005/8/layout/orgChart1#1"/>
    <dgm:cxn modelId="{4B1213CD-F780-4788-90AB-43F019143DAB}" type="presParOf" srcId="{759BCAF8-DB26-4474-B17A-77804DD834F2}" destId="{CEC4429F-0E98-4419-9C81-11587CD0FE05}" srcOrd="1" destOrd="0" presId="urn:microsoft.com/office/officeart/2005/8/layout/orgChart1#1"/>
    <dgm:cxn modelId="{5CA9E302-F289-4761-BB49-A36D24A2E1E5}" type="presParOf" srcId="{AD2D25CE-0A34-49DB-B63D-26C356037F80}" destId="{328DD117-43C9-4BD2-B215-4FB3A3D67B9D}" srcOrd="1" destOrd="0" presId="urn:microsoft.com/office/officeart/2005/8/layout/orgChart1#1"/>
    <dgm:cxn modelId="{818126F6-EC18-488E-BBAC-9D0489DD6C3D}" type="presParOf" srcId="{AD2D25CE-0A34-49DB-B63D-26C356037F80}" destId="{A0DD3207-8A4F-4AF0-94B9-4E426AA8F472}" srcOrd="2" destOrd="0" presId="urn:microsoft.com/office/officeart/2005/8/layout/orgChart1#1"/>
    <dgm:cxn modelId="{24D46A4F-3898-4787-8685-640D3F9F5C72}" type="presParOf" srcId="{D3B18625-9FE9-48FA-8A56-B7DAABB4986F}" destId="{468D89E4-F24A-4E3B-8670-07079D349598}" srcOrd="2" destOrd="0" presId="urn:microsoft.com/office/officeart/2005/8/layout/orgChart1#1"/>
    <dgm:cxn modelId="{9898F236-10AA-451E-9D54-88636431447B}" type="presParOf" srcId="{7D922091-427F-4AB0-9669-B17C08DE20FF}" destId="{7D64A22C-BAC1-4D41-9539-FB452EF05452}" srcOrd="4" destOrd="0" presId="urn:microsoft.com/office/officeart/2005/8/layout/orgChart1#1"/>
    <dgm:cxn modelId="{A60A5723-A1CA-42E8-B095-899AC2AE6B65}" type="presParOf" srcId="{7D922091-427F-4AB0-9669-B17C08DE20FF}" destId="{F38F78DE-00A0-4402-A40B-9F97608EB193}" srcOrd="5" destOrd="0" presId="urn:microsoft.com/office/officeart/2005/8/layout/orgChart1#1"/>
    <dgm:cxn modelId="{F889231D-FD62-48F4-BF78-A40B79E3B024}" type="presParOf" srcId="{F38F78DE-00A0-4402-A40B-9F97608EB193}" destId="{EB7E8118-8E22-4D67-8AC6-0E0322AB337E}" srcOrd="0" destOrd="0" presId="urn:microsoft.com/office/officeart/2005/8/layout/orgChart1#1"/>
    <dgm:cxn modelId="{011CABC2-AC9B-478B-BB6D-B4841E6C4561}" type="presParOf" srcId="{EB7E8118-8E22-4D67-8AC6-0E0322AB337E}" destId="{9CBE719F-D12F-4ABD-B52B-46803A37B44B}" srcOrd="0" destOrd="0" presId="urn:microsoft.com/office/officeart/2005/8/layout/orgChart1#1"/>
    <dgm:cxn modelId="{521CA768-C3F7-419D-BCF5-C77229A8E171}" type="presParOf" srcId="{EB7E8118-8E22-4D67-8AC6-0E0322AB337E}" destId="{1FB0C844-31DC-453C-A05F-8E0DA92D0235}" srcOrd="1" destOrd="0" presId="urn:microsoft.com/office/officeart/2005/8/layout/orgChart1#1"/>
    <dgm:cxn modelId="{A20C37A9-A0EC-4B77-B755-0AB800B9C2A9}" type="presParOf" srcId="{F38F78DE-00A0-4402-A40B-9F97608EB193}" destId="{D48E1B89-FAC9-4E0A-927E-EA7650A6B399}" srcOrd="1" destOrd="0" presId="urn:microsoft.com/office/officeart/2005/8/layout/orgChart1#1"/>
    <dgm:cxn modelId="{B5B2283F-4A80-4073-B724-81FBD6347A61}" type="presParOf" srcId="{D48E1B89-FAC9-4E0A-927E-EA7650A6B399}" destId="{38D49924-E10B-4B7C-AA89-DB6588DD3E55}" srcOrd="0" destOrd="0" presId="urn:microsoft.com/office/officeart/2005/8/layout/orgChart1#1"/>
    <dgm:cxn modelId="{2CB96DEE-E0E0-4B78-B000-DBCD54FCFFB1}" type="presParOf" srcId="{D48E1B89-FAC9-4E0A-927E-EA7650A6B399}" destId="{7D43CF58-B9A7-4FA2-B2A8-E93877CD5145}" srcOrd="1" destOrd="0" presId="urn:microsoft.com/office/officeart/2005/8/layout/orgChart1#1"/>
    <dgm:cxn modelId="{EE517CEA-A713-4E02-A7C4-970886842E8F}" type="presParOf" srcId="{7D43CF58-B9A7-4FA2-B2A8-E93877CD5145}" destId="{4556ED03-013A-413F-9507-F693F3D97AE8}" srcOrd="0" destOrd="0" presId="urn:microsoft.com/office/officeart/2005/8/layout/orgChart1#1"/>
    <dgm:cxn modelId="{59ADD8FF-A0BC-4826-881E-F13BEF624DF5}" type="presParOf" srcId="{4556ED03-013A-413F-9507-F693F3D97AE8}" destId="{BEAE7541-50F8-44FE-B4E4-5C0BD16B6740}" srcOrd="0" destOrd="0" presId="urn:microsoft.com/office/officeart/2005/8/layout/orgChart1#1"/>
    <dgm:cxn modelId="{916AB377-CE68-41E3-A996-603537D789EA}" type="presParOf" srcId="{4556ED03-013A-413F-9507-F693F3D97AE8}" destId="{4FFEB3BF-9A1A-4051-BF65-B704C93AFE8C}" srcOrd="1" destOrd="0" presId="urn:microsoft.com/office/officeart/2005/8/layout/orgChart1#1"/>
    <dgm:cxn modelId="{01A6B43C-3308-4498-BE13-FE7958C62938}" type="presParOf" srcId="{7D43CF58-B9A7-4FA2-B2A8-E93877CD5145}" destId="{C9DC5CDE-6863-49C0-9DEF-5B3B4DE39793}" srcOrd="1" destOrd="0" presId="urn:microsoft.com/office/officeart/2005/8/layout/orgChart1#1"/>
    <dgm:cxn modelId="{1B2172DE-A6A5-45D1-B9FD-ABE9B4C19CF7}" type="presParOf" srcId="{7D43CF58-B9A7-4FA2-B2A8-E93877CD5145}" destId="{25FA5020-BAE4-4DAE-ACDA-C626E2522545}" srcOrd="2" destOrd="0" presId="urn:microsoft.com/office/officeart/2005/8/layout/orgChart1#1"/>
    <dgm:cxn modelId="{5EA61D5F-0CD6-4582-B73E-02E44DFE8C26}" type="presParOf" srcId="{F38F78DE-00A0-4402-A40B-9F97608EB193}" destId="{B819C3E5-4768-41DA-B314-07AD878B86C7}" srcOrd="2" destOrd="0" presId="urn:microsoft.com/office/officeart/2005/8/layout/orgChart1#1"/>
    <dgm:cxn modelId="{ECCF56BD-9D20-451A-9DA2-29FBC0B552A8}" type="presParOf" srcId="{7D922091-427F-4AB0-9669-B17C08DE20FF}" destId="{A6463EAC-7AB1-46F7-ADB2-E583DD398D05}" srcOrd="6" destOrd="0" presId="urn:microsoft.com/office/officeart/2005/8/layout/orgChart1#1"/>
    <dgm:cxn modelId="{212EAF05-A559-4CEE-BAA4-4E1842506D30}" type="presParOf" srcId="{7D922091-427F-4AB0-9669-B17C08DE20FF}" destId="{C92E9600-EAC3-426B-A0DE-D23E091F6E15}" srcOrd="7" destOrd="0" presId="urn:microsoft.com/office/officeart/2005/8/layout/orgChart1#1"/>
    <dgm:cxn modelId="{15D3D9C3-F683-4396-88EC-ACCD957200D9}" type="presParOf" srcId="{C92E9600-EAC3-426B-A0DE-D23E091F6E15}" destId="{31B74893-6BB3-407E-9514-C9CD58B1782C}" srcOrd="0" destOrd="0" presId="urn:microsoft.com/office/officeart/2005/8/layout/orgChart1#1"/>
    <dgm:cxn modelId="{37CB4C8C-78DC-45CE-90EB-CC6F22A4ECBD}" type="presParOf" srcId="{31B74893-6BB3-407E-9514-C9CD58B1782C}" destId="{F06D3B0D-33F3-4E4F-9FD7-EEDCCDABD356}" srcOrd="0" destOrd="0" presId="urn:microsoft.com/office/officeart/2005/8/layout/orgChart1#1"/>
    <dgm:cxn modelId="{3571221D-4964-4833-9681-32B1C2592E80}" type="presParOf" srcId="{31B74893-6BB3-407E-9514-C9CD58B1782C}" destId="{563AF6E2-92E3-4AC2-87F0-C670E30191E7}" srcOrd="1" destOrd="0" presId="urn:microsoft.com/office/officeart/2005/8/layout/orgChart1#1"/>
    <dgm:cxn modelId="{47C71EF2-F077-4738-9634-82143977691A}" type="presParOf" srcId="{C92E9600-EAC3-426B-A0DE-D23E091F6E15}" destId="{EFB58729-F461-46A9-8132-A495BC6AFE9D}" srcOrd="1" destOrd="0" presId="urn:microsoft.com/office/officeart/2005/8/layout/orgChart1#1"/>
    <dgm:cxn modelId="{F8CB4D19-9EA7-4DF5-AF4F-30CB268DA130}" type="presParOf" srcId="{EFB58729-F461-46A9-8132-A495BC6AFE9D}" destId="{5C69B503-D48E-414A-9C8A-F778801B2240}" srcOrd="0" destOrd="0" presId="urn:microsoft.com/office/officeart/2005/8/layout/orgChart1#1"/>
    <dgm:cxn modelId="{204517C2-48B3-4AFA-BF66-9F8293F5C338}" type="presParOf" srcId="{EFB58729-F461-46A9-8132-A495BC6AFE9D}" destId="{6DA3ED8A-E46C-4C6D-8154-73F4EE2E0F88}" srcOrd="1" destOrd="0" presId="urn:microsoft.com/office/officeart/2005/8/layout/orgChart1#1"/>
    <dgm:cxn modelId="{91701FD8-D1ED-4F3F-AF18-78C202F1D48D}" type="presParOf" srcId="{6DA3ED8A-E46C-4C6D-8154-73F4EE2E0F88}" destId="{8D268C2D-ECCD-4D03-BCE4-CE2EC95C33B0}" srcOrd="0" destOrd="0" presId="urn:microsoft.com/office/officeart/2005/8/layout/orgChart1#1"/>
    <dgm:cxn modelId="{209D17BC-F250-49EA-AFF5-A57EB1E75556}" type="presParOf" srcId="{8D268C2D-ECCD-4D03-BCE4-CE2EC95C33B0}" destId="{CFA922AC-43B1-4C81-A717-6122794DD71F}" srcOrd="0" destOrd="0" presId="urn:microsoft.com/office/officeart/2005/8/layout/orgChart1#1"/>
    <dgm:cxn modelId="{FBCC3713-9504-430E-A491-60C112D7F515}" type="presParOf" srcId="{8D268C2D-ECCD-4D03-BCE4-CE2EC95C33B0}" destId="{B48837C9-E371-4EC6-A05E-659DE785C80A}" srcOrd="1" destOrd="0" presId="urn:microsoft.com/office/officeart/2005/8/layout/orgChart1#1"/>
    <dgm:cxn modelId="{8028C980-3DC7-4FEC-B151-8DD73BD7F28C}" type="presParOf" srcId="{6DA3ED8A-E46C-4C6D-8154-73F4EE2E0F88}" destId="{615C2467-4FF3-40B4-A9A9-D30564A6FB94}" srcOrd="1" destOrd="0" presId="urn:microsoft.com/office/officeart/2005/8/layout/orgChart1#1"/>
    <dgm:cxn modelId="{DF3E1EF9-5026-4F6A-9D66-616C71E80777}" type="presParOf" srcId="{6DA3ED8A-E46C-4C6D-8154-73F4EE2E0F88}" destId="{769BA24A-C795-4D4D-BB03-139C2ABA9951}" srcOrd="2" destOrd="0" presId="urn:microsoft.com/office/officeart/2005/8/layout/orgChart1#1"/>
    <dgm:cxn modelId="{8E6FD4AF-7955-4CA3-9916-36CD0F3F7E9C}" type="presParOf" srcId="{C92E9600-EAC3-426B-A0DE-D23E091F6E15}" destId="{030EAD11-D47F-4391-95D7-32CA6C859ED8}" srcOrd="2" destOrd="0" presId="urn:microsoft.com/office/officeart/2005/8/layout/orgChart1#1"/>
    <dgm:cxn modelId="{3AE3CA2F-430B-446F-BA6B-6705E779F377}" type="presParOf" srcId="{F7C391AA-3C38-4DA5-96D1-F6D49A6EB978}" destId="{EDCF2C22-3C6A-43E1-BC6D-9903051B3895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#1" loCatId="list" qsTypeId="urn:microsoft.com/office/officeart/2005/8/quickstyle/3d3#1" qsCatId="3D" csTypeId="urn:microsoft.com/office/officeart/2005/8/colors/colorful5#2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ml-IN" sz="2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മറ്റ് ബൈബിൾ പഠന വിദ്യകൾ</a:t>
          </a:r>
          <a:endParaRPr lang="en-GB" sz="2400" b="1" dirty="0">
            <a:effectLst>
              <a:outerShdw blurRad="38100" dist="38100" dir="2700000" algn="tl">
                <a:srgbClr val="000000"/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ml-IN" sz="2000" b="1" dirty="0">
              <a:solidFill>
                <a:schemeClr val="tx1"/>
              </a:solidFill>
              <a:effectLst/>
              <a:latin typeface="Gayathri Thin" panose="00000403000000000000" pitchFamily="2" charset="0"/>
              <a:cs typeface="Gayathri Thin" panose="00000403000000000000" pitchFamily="2" charset="0"/>
            </a:rPr>
            <a:t>വാക്യവും വാക്യവും താരതമ്യം ചെയ്യുക (യെശയ്യാവ് 28:10)</a:t>
          </a:r>
          <a:endParaRPr lang="en-GB" sz="2000" b="1" dirty="0">
            <a:solidFill>
              <a:schemeClr val="tx1"/>
            </a:solidFill>
            <a:effectLst/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ml-IN" sz="2000" b="1" dirty="0">
              <a:solidFill>
                <a:schemeClr val="tx1"/>
              </a:solidFill>
              <a:effectLst/>
              <a:latin typeface="Gayathri Thin" panose="00000403000000000000" pitchFamily="2" charset="0"/>
              <a:cs typeface="Gayathri Thin" panose="00000403000000000000" pitchFamily="2" charset="0"/>
            </a:rPr>
            <a:t>അധ്യായങ്ങൾ അല്ലെങ്കിൽ മുഴുവൻ പുസ്തകങ്ങളും പഠിക്കുക</a:t>
          </a:r>
          <a:endParaRPr lang="en-GB" sz="2000" b="1" dirty="0">
            <a:solidFill>
              <a:schemeClr val="tx1"/>
            </a:solidFill>
            <a:effectLst/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ml-IN" sz="2000" b="1" dirty="0">
              <a:solidFill>
                <a:schemeClr val="tx1"/>
              </a:solidFill>
              <a:effectLst/>
              <a:latin typeface="Gayathri Thin" panose="00000403000000000000" pitchFamily="2" charset="0"/>
              <a:cs typeface="Gayathri Thin" panose="00000403000000000000" pitchFamily="2" charset="0"/>
            </a:rPr>
            <a:t>ഒരു കോൺകോർഡൻസിൻ്റെ സഹായത്തോടെ ഒരു വിഷയമോ വാക്കോ പഠിക്കുന്നു</a:t>
          </a:r>
          <a:endParaRPr lang="en-GB" sz="2000" b="1" dirty="0">
            <a:solidFill>
              <a:schemeClr val="tx1"/>
            </a:solidFill>
            <a:effectLst/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ml-IN" sz="2000" b="1" dirty="0">
              <a:solidFill>
                <a:schemeClr val="tx1"/>
              </a:solidFill>
              <a:effectLst/>
              <a:latin typeface="Gayathri Thin" panose="00000403000000000000" pitchFamily="2" charset="0"/>
              <a:cs typeface="Gayathri Thin" panose="00000403000000000000" pitchFamily="2" charset="0"/>
            </a:rPr>
            <a:t>ബൈബിൾ വ്യാഖ്യാനങ്ങളോ നിഘണ്ടുക്കളോ പരിശോധിക്കുക</a:t>
          </a:r>
          <a:endParaRPr lang="en-GB" sz="2000" b="1" dirty="0">
            <a:solidFill>
              <a:schemeClr val="tx1"/>
            </a:solidFill>
            <a:effectLst/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ml-IN" sz="2000" b="1" dirty="0">
              <a:solidFill>
                <a:schemeClr val="tx1"/>
              </a:solidFill>
              <a:effectLst/>
              <a:latin typeface="Gayathri Thin" panose="00000403000000000000" pitchFamily="2" charset="0"/>
              <a:cs typeface="Gayathri Thin" panose="00000403000000000000" pitchFamily="2" charset="0"/>
            </a:rPr>
            <a:t>എലൻ വൈറ്റിൻ്റെ "യുഗങ്ങളുടെ വൈരുദ്ധ്യം" എന്ന പരമ്പരയിൽ നിന്നുള്ള ഭാഗങ്ങൾക്ക് സമാന്തരമായി വായിക്കുക</a:t>
          </a:r>
          <a:endParaRPr lang="en-GB" sz="2000" b="1" dirty="0">
            <a:solidFill>
              <a:schemeClr val="tx1"/>
            </a:solidFill>
            <a:effectLst/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#1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#1"/>
    <dgm:cxn modelId="{65528159-595B-4B2C-88B9-784513557E0A}" type="presOf" srcId="{A9B3DB5B-591B-400E-9698-EACA9941E31A}" destId="{EAF75300-8453-4026-9FB3-D22C8B49DAEE}" srcOrd="0" destOrd="0" presId="urn:microsoft.com/office/officeart/2008/layout/PictureAccentList#1"/>
    <dgm:cxn modelId="{F79CA287-B456-41BC-96FB-54076A4591CB}" type="presOf" srcId="{41324397-7B19-423F-BD99-C629D0D49CD2}" destId="{BF8D5CE6-4AFE-4D10-ACB1-391B684D5F34}" srcOrd="0" destOrd="0" presId="urn:microsoft.com/office/officeart/2008/layout/PictureAccentList#1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#1"/>
    <dgm:cxn modelId="{BA06F5EE-9737-4103-8BF0-7AE066191011}" type="presOf" srcId="{741873A6-F411-4798-A590-D3F42D2F91D9}" destId="{A6A6043D-95C5-4250-B836-E4B2606C072B}" srcOrd="0" destOrd="0" presId="urn:microsoft.com/office/officeart/2008/layout/PictureAccentList#1"/>
    <dgm:cxn modelId="{AF46DCF1-CF14-4B63-A1BC-A47512B0C4EC}" type="presOf" srcId="{4131BBAD-E9E1-4D86-9C59-B1452C707B7D}" destId="{3E788F97-CE63-42C8-A33F-05AD955DB55E}" srcOrd="0" destOrd="0" presId="urn:microsoft.com/office/officeart/2008/layout/PictureAccentList#1"/>
    <dgm:cxn modelId="{0BF02606-5273-4092-98A8-8FFEED1BB299}" type="presParOf" srcId="{7684D804-D48E-4E7D-92F3-413681E6AD99}" destId="{12B6286F-D5B0-48F8-A74E-3407F7BC828E}" srcOrd="0" destOrd="0" presId="urn:microsoft.com/office/officeart/2008/layout/PictureAccentList#1"/>
    <dgm:cxn modelId="{DBAD5FA7-AB41-444C-AC54-E84AFA6E90A7}" type="presParOf" srcId="{12B6286F-D5B0-48F8-A74E-3407F7BC828E}" destId="{B9AECB35-A1DB-4BCD-ACA3-3519AAE42E64}" srcOrd="0" destOrd="0" presId="urn:microsoft.com/office/officeart/2008/layout/PictureAccentList#1"/>
    <dgm:cxn modelId="{DD5D1DCC-0886-47DC-8244-9832017619E6}" type="presParOf" srcId="{B9AECB35-A1DB-4BCD-ACA3-3519AAE42E64}" destId="{337B68C6-F476-47AD-819A-D69153763E94}" srcOrd="0" destOrd="0" presId="urn:microsoft.com/office/officeart/2008/layout/PictureAccentList#1"/>
    <dgm:cxn modelId="{269CE3F2-46FF-4338-B925-8CAE17ABDD2A}" type="presParOf" srcId="{12B6286F-D5B0-48F8-A74E-3407F7BC828E}" destId="{FC7D9055-1F8E-443E-891E-BF874DB5EE50}" srcOrd="1" destOrd="0" presId="urn:microsoft.com/office/officeart/2008/layout/PictureAccentList#1"/>
    <dgm:cxn modelId="{B31FEF07-9086-404D-908C-366690F7E622}" type="presParOf" srcId="{FC7D9055-1F8E-443E-891E-BF874DB5EE50}" destId="{0E3FFA68-5C18-4D2C-B867-B9D404B8C872}" srcOrd="0" destOrd="0" presId="urn:microsoft.com/office/officeart/2008/layout/PictureAccentList#1"/>
    <dgm:cxn modelId="{4470E233-11E1-4F6A-8453-FCBCDF4EC402}" type="presParOf" srcId="{0E3FFA68-5C18-4D2C-B867-B9D404B8C872}" destId="{935D24BA-A427-4ACB-A40B-E7506D11A351}" srcOrd="0" destOrd="0" presId="urn:microsoft.com/office/officeart/2008/layout/PictureAccentList#1"/>
    <dgm:cxn modelId="{7BE05479-98A8-4355-B49B-BDA6CD5F65B8}" type="presParOf" srcId="{0E3FFA68-5C18-4D2C-B867-B9D404B8C872}" destId="{4C02B3AF-D4D7-47ED-9DE4-4BD2FF469F91}" srcOrd="1" destOrd="0" presId="urn:microsoft.com/office/officeart/2008/layout/PictureAccentList#1"/>
    <dgm:cxn modelId="{B537C28F-6EB4-4245-905F-D99398C63FF6}" type="presParOf" srcId="{FC7D9055-1F8E-443E-891E-BF874DB5EE50}" destId="{F79DC9A4-E228-4D83-8E07-AD16AADC849F}" srcOrd="1" destOrd="0" presId="urn:microsoft.com/office/officeart/2008/layout/PictureAccentList#1"/>
    <dgm:cxn modelId="{0D51C336-7147-42E6-9B7B-4782AB3325DF}" type="presParOf" srcId="{F79DC9A4-E228-4D83-8E07-AD16AADC849F}" destId="{F852E0FF-B3CB-4D8A-8ED1-07E325850378}" srcOrd="0" destOrd="0" presId="urn:microsoft.com/office/officeart/2008/layout/PictureAccentList#1"/>
    <dgm:cxn modelId="{D8325887-9054-4FBA-A915-F890915AE5DD}" type="presParOf" srcId="{F79DC9A4-E228-4D83-8E07-AD16AADC849F}" destId="{BF8D5CE6-4AFE-4D10-ACB1-391B684D5F34}" srcOrd="1" destOrd="0" presId="urn:microsoft.com/office/officeart/2008/layout/PictureAccentList#1"/>
    <dgm:cxn modelId="{C8A6A85D-A23A-4A9A-BA61-31EA281BE088}" type="presParOf" srcId="{FC7D9055-1F8E-443E-891E-BF874DB5EE50}" destId="{CA314879-1E85-4097-BDF9-F3944F187192}" srcOrd="2" destOrd="0" presId="urn:microsoft.com/office/officeart/2008/layout/PictureAccentList#1"/>
    <dgm:cxn modelId="{B61C4FEC-65AE-46DA-9918-29DA80F070DA}" type="presParOf" srcId="{CA314879-1E85-4097-BDF9-F3944F187192}" destId="{AB731BB3-09FA-4C96-9C1E-608717F16D44}" srcOrd="0" destOrd="0" presId="urn:microsoft.com/office/officeart/2008/layout/PictureAccentList#1"/>
    <dgm:cxn modelId="{C3F4914D-BC8E-4541-9893-B5F6A0B61F4F}" type="presParOf" srcId="{CA314879-1E85-4097-BDF9-F3944F187192}" destId="{3E788F97-CE63-42C8-A33F-05AD955DB55E}" srcOrd="1" destOrd="0" presId="urn:microsoft.com/office/officeart/2008/layout/PictureAccentList#1"/>
    <dgm:cxn modelId="{82761809-C2BF-4D8A-99AD-FC5C1835EFDB}" type="presParOf" srcId="{FC7D9055-1F8E-443E-891E-BF874DB5EE50}" destId="{98D92A68-422A-47FA-92AC-33C4629FDADE}" srcOrd="3" destOrd="0" presId="urn:microsoft.com/office/officeart/2008/layout/PictureAccentList#1"/>
    <dgm:cxn modelId="{ECBB17EB-E454-465B-82DE-15E9F8132848}" type="presParOf" srcId="{98D92A68-422A-47FA-92AC-33C4629FDADE}" destId="{FCBC2877-EB76-4878-B72D-C9FC1E2B15AE}" srcOrd="0" destOrd="0" presId="urn:microsoft.com/office/officeart/2008/layout/PictureAccentList#1"/>
    <dgm:cxn modelId="{797D8189-5860-46BB-B82D-5F32AD309497}" type="presParOf" srcId="{98D92A68-422A-47FA-92AC-33C4629FDADE}" destId="{A6A6043D-95C5-4250-B836-E4B2606C072B}" srcOrd="1" destOrd="0" presId="urn:microsoft.com/office/officeart/2008/layout/PictureAccentList#1"/>
    <dgm:cxn modelId="{48F388EF-8122-4740-A68E-8031F483F9F7}" type="presParOf" srcId="{FC7D9055-1F8E-443E-891E-BF874DB5EE50}" destId="{606C06B7-27F3-4D3E-A81A-0B38CFB02122}" srcOrd="4" destOrd="0" presId="urn:microsoft.com/office/officeart/2008/layout/PictureAccentList#1"/>
    <dgm:cxn modelId="{7B3ABBA1-16AF-4A7C-8E2E-2C99F0775DF7}" type="presParOf" srcId="{606C06B7-27F3-4D3E-A81A-0B38CFB02122}" destId="{28268B95-A071-4C49-BF94-AC18B3AE4ECA}" srcOrd="0" destOrd="0" presId="urn:microsoft.com/office/officeart/2008/layout/PictureAccentList#1"/>
    <dgm:cxn modelId="{B6028962-0108-4C5D-A492-1B27A56EAA57}" type="presParOf" srcId="{606C06B7-27F3-4D3E-A81A-0B38CFB02122}" destId="{EAF75300-8453-4026-9FB3-D22C8B49DAEE}" srcOrd="1" destOrd="0" presId="urn:microsoft.com/office/officeart/2008/layout/PictureAccent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 bwMode="white"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 dirty="0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ബൈബിൾ പഠിക്കേണ്ട വിധം:</a:t>
          </a: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 bwMode="white"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സമയം</a:t>
          </a: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 bwMode="white"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സ്ഥലം</a:t>
          </a: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 bwMode="white"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സാങ്കേതികത</a:t>
          </a: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 bwMode="white"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b="1" kern="1200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ബൈബിൾ പഠിക്കുന്നതിന്റെ പ്രയോജനങ്ങൾ</a:t>
          </a: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 bwMode="white"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ഇത് പങ്കിടുന്നതിന്റെ പ്രയോജനം</a:t>
          </a: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 bwMode="white"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ഇത്</a:t>
          </a: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ml-I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ഭക്ഷി</a:t>
          </a:r>
          <a:r>
            <a:rPr lang="en-US" alt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ക്കുന്നതിന്റെ</a:t>
          </a: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ഗുണം</a:t>
          </a: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89365" y="1438911"/>
          <a:ext cx="219484" cy="9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16"/>
              </a:lnTo>
              <a:lnTo>
                <a:pt x="219484" y="927616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3702" y="531291"/>
          <a:ext cx="4694126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694126" y="134225"/>
              </a:lnTo>
              <a:lnTo>
                <a:pt x="4694126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88609" y="1438911"/>
          <a:ext cx="152819" cy="90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22"/>
              </a:lnTo>
              <a:lnTo>
                <a:pt x="152819" y="906622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3702" y="531291"/>
          <a:ext cx="229336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293369" y="134225"/>
              </a:lnTo>
              <a:lnTo>
                <a:pt x="229336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089765" y="1438911"/>
          <a:ext cx="303313" cy="36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989"/>
              </a:lnTo>
              <a:lnTo>
                <a:pt x="303313" y="364998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089765" y="1438911"/>
          <a:ext cx="303313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303313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089765" y="1438911"/>
          <a:ext cx="303313" cy="169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12"/>
              </a:lnTo>
              <a:lnTo>
                <a:pt x="303313" y="16991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089765" y="1438911"/>
          <a:ext cx="303313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303313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04839" y="531291"/>
          <a:ext cx="1178863" cy="268450"/>
        </a:xfrm>
        <a:custGeom>
          <a:avLst/>
          <a:gdLst/>
          <a:ahLst/>
          <a:cxnLst/>
          <a:rect l="0" t="0" r="0" b="0"/>
          <a:pathLst>
            <a:path>
              <a:moveTo>
                <a:pt x="1178863" y="0"/>
              </a:moveTo>
              <a:lnTo>
                <a:pt x="1178863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370349" y="1438911"/>
          <a:ext cx="349532" cy="288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32"/>
              </a:lnTo>
              <a:lnTo>
                <a:pt x="349532" y="2885032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370349" y="1438911"/>
          <a:ext cx="349532" cy="10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161"/>
              </a:lnTo>
              <a:lnTo>
                <a:pt x="349532" y="10511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302436" y="531291"/>
          <a:ext cx="4381265" cy="268450"/>
        </a:xfrm>
        <a:custGeom>
          <a:avLst/>
          <a:gdLst/>
          <a:ahLst/>
          <a:cxnLst/>
          <a:rect l="0" t="0" r="0" b="0"/>
          <a:pathLst>
            <a:path>
              <a:moveTo>
                <a:pt x="4381265" y="0"/>
              </a:moveTo>
              <a:lnTo>
                <a:pt x="4381265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351609" y="570"/>
          <a:ext cx="10664186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800" b="1" kern="1200" dirty="0">
              <a:latin typeface="Gayathri Thin" panose="00000403000000000000" charset="0"/>
              <a:cs typeface="Gayathri Thin" panose="00000403000000000000" charset="0"/>
            </a:rPr>
            <a:t>ബൈബിളിന്റെ</a:t>
          </a:r>
          <a:r>
            <a:rPr lang="en-US" altLang="en-US" sz="28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800" b="1" kern="1200" dirty="0">
              <a:latin typeface="Gayathri Thin" panose="00000403000000000000" charset="0"/>
              <a:cs typeface="Gayathri Thin" panose="00000403000000000000" charset="0"/>
            </a:rPr>
            <a:t>ആഴത്തിലുള്ള</a:t>
          </a:r>
          <a:r>
            <a:rPr lang="en-US" altLang="en-US" sz="28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800" b="1" kern="1200" dirty="0">
              <a:latin typeface="Gayathri Thin" panose="00000403000000000000" charset="0"/>
              <a:cs typeface="Gayathri Thin" panose="00000403000000000000" charset="0"/>
            </a:rPr>
            <a:t>പഠനത്തിന്</a:t>
          </a:r>
          <a:r>
            <a:rPr lang="en-US" altLang="en-US" sz="28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800" b="1" kern="1200" dirty="0">
              <a:latin typeface="Gayathri Thin" panose="00000403000000000000" charset="0"/>
              <a:cs typeface="Gayathri Thin" panose="00000403000000000000" charset="0"/>
            </a:rPr>
            <a:t>നാല്</a:t>
          </a:r>
          <a:r>
            <a:rPr lang="en-US" altLang="en-US" sz="28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800" b="1" kern="1200" dirty="0">
              <a:latin typeface="Gayathri Thin" panose="00000403000000000000" charset="0"/>
              <a:cs typeface="Gayathri Thin" panose="00000403000000000000" charset="0"/>
            </a:rPr>
            <a:t>ഭാഗങ്ങളുണ്ട്</a:t>
          </a:r>
          <a:r>
            <a:rPr lang="en-US" altLang="en-US" sz="2800" b="1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351609" y="570"/>
        <a:ext cx="10664186" cy="530721"/>
      </dsp:txXfrm>
    </dsp:sp>
    <dsp:sp modelId="{25FBE55C-7604-4739-A70C-E0D555C8D2DB}">
      <dsp:nvSpPr>
        <dsp:cNvPr id="0" name=""/>
        <dsp:cNvSpPr/>
      </dsp:nvSpPr>
      <dsp:spPr>
        <a:xfrm>
          <a:off x="137328" y="799742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400" b="1" kern="1200" dirty="0">
              <a:latin typeface="Gayathri Thin" panose="00000403000000000000" charset="0"/>
              <a:cs typeface="Gayathri Thin" panose="00000403000000000000" charset="0"/>
            </a:rPr>
            <a:t>പ്രാർത്ഥിക്കുക</a:t>
          </a:r>
        </a:p>
      </dsp:txBody>
      <dsp:txXfrm>
        <a:off x="137328" y="799742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719882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നിങ്ങളുടെ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പഠനങ്ങളിൽ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വഴികാട്ടിയാകാൻ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പരിശുദ്ധാത്മാവിനെ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ക്ഷണിക്കുക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719882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719882" y="3541233"/>
          <a:ext cx="1904774" cy="1565420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500" b="1" kern="1200" dirty="0">
              <a:effectLst/>
              <a:latin typeface="Gayathri Thin" panose="00000403000000000000" charset="0"/>
              <a:cs typeface="Gayathri Thin" panose="00000403000000000000" charset="0"/>
            </a:rPr>
            <a:t>വായിക്കുന്നത്</a:t>
          </a:r>
          <a:r>
            <a:rPr lang="en-US" altLang="en-US" sz="1500" b="1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kern="1200" dirty="0">
              <a:effectLst/>
              <a:latin typeface="Gayathri Thin" panose="00000403000000000000" charset="0"/>
              <a:cs typeface="Gayathri Thin" panose="00000403000000000000" charset="0"/>
            </a:rPr>
            <a:t>നിങ്ങൾക്ക്</a:t>
          </a:r>
          <a:r>
            <a:rPr lang="en-US" altLang="en-US" sz="1500" b="1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kern="1200" dirty="0">
              <a:effectLst/>
              <a:latin typeface="Gayathri Thin" panose="00000403000000000000" charset="0"/>
              <a:cs typeface="Gayathri Thin" panose="00000403000000000000" charset="0"/>
            </a:rPr>
            <a:t>മനസ്സിലാകത്തക്കവിധം</a:t>
          </a:r>
          <a:r>
            <a:rPr lang="en-US" altLang="en-US" sz="1500" b="1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kern="1200" dirty="0">
              <a:effectLst/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500" b="1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kern="1200" dirty="0">
              <a:effectLst/>
              <a:latin typeface="Gayathri Thin" panose="00000403000000000000" charset="0"/>
              <a:cs typeface="Gayathri Thin" panose="00000403000000000000" charset="0"/>
            </a:rPr>
            <a:t>നിങ്ങളുടെ</a:t>
          </a:r>
          <a:r>
            <a:rPr lang="en-US" altLang="en-US" sz="1500" b="1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kern="1200" dirty="0">
              <a:effectLst/>
              <a:latin typeface="Gayathri Thin" panose="00000403000000000000" charset="0"/>
              <a:cs typeface="Gayathri Thin" panose="00000403000000000000" charset="0"/>
            </a:rPr>
            <a:t>ഹൃദയത്തെയും</a:t>
          </a:r>
          <a:r>
            <a:rPr lang="en-US" altLang="en-US" sz="1500" b="1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kern="1200" dirty="0">
              <a:effectLst/>
              <a:latin typeface="Gayathri Thin" panose="00000403000000000000" charset="0"/>
              <a:cs typeface="Gayathri Thin" panose="00000403000000000000" charset="0"/>
            </a:rPr>
            <a:t>മനസ്സിനെയും</a:t>
          </a:r>
          <a:r>
            <a:rPr lang="en-US" altLang="en-US" sz="1500" b="1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kern="1200" dirty="0">
              <a:effectLst/>
              <a:latin typeface="Gayathri Thin" panose="00000403000000000000" charset="0"/>
              <a:cs typeface="Gayathri Thin" panose="00000403000000000000" charset="0"/>
            </a:rPr>
            <a:t>സ്പർശിക്കും</a:t>
          </a:r>
          <a:r>
            <a:rPr lang="en-US" altLang="en-US" sz="1500" b="1" kern="1200" dirty="0">
              <a:effectLst/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719882" y="3541233"/>
        <a:ext cx="1904774" cy="1565420"/>
      </dsp:txXfrm>
    </dsp:sp>
    <dsp:sp modelId="{E6C9E379-076F-4E92-936C-C837C8A36F33}">
      <dsp:nvSpPr>
        <dsp:cNvPr id="0" name=""/>
        <dsp:cNvSpPr/>
      </dsp:nvSpPr>
      <dsp:spPr>
        <a:xfrm>
          <a:off x="2735996" y="799742"/>
          <a:ext cx="3537684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വായനയും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മനസ്സിലാക്കലും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[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നിർദ്ദേശിത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സാങ്കേതികത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]</a:t>
          </a:r>
        </a:p>
      </dsp:txBody>
      <dsp:txXfrm>
        <a:off x="2735996" y="799742"/>
        <a:ext cx="3537684" cy="639168"/>
      </dsp:txXfrm>
    </dsp:sp>
    <dsp:sp modelId="{994F54E2-AE64-44AE-BA55-562ABA4B5042}">
      <dsp:nvSpPr>
        <dsp:cNvPr id="0" name=""/>
        <dsp:cNvSpPr/>
      </dsp:nvSpPr>
      <dsp:spPr>
        <a:xfrm>
          <a:off x="3393078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ബൈബിളിൽ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നിന്ന്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വാക്യമോ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ഭാഗമോ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തിരഞ്ഞെടുക്കുക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3393078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393078" y="2750620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നിങ്ങളുടെ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മനസ്സിൽ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പതിയാൻ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സഹായിക്കുന്നതിന്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എഴുതുക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3393078" y="2750620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393078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പ്രധാന</a:t>
          </a:r>
          <a:r>
            <a:rPr lang="en-US" altLang="en-US" sz="20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ആശയങ്ങൾക്ക്</a:t>
          </a:r>
          <a:r>
            <a:rPr lang="en-US" altLang="en-US" sz="20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അടിവരയിടുക</a:t>
          </a:r>
        </a:p>
      </dsp:txBody>
      <dsp:txXfrm>
        <a:off x="3393078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393078" y="4701497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ആ</a:t>
          </a:r>
          <a:r>
            <a:rPr lang="en-US" altLang="en-US" sz="18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പ്രധാന</a:t>
          </a:r>
          <a:r>
            <a:rPr lang="en-US" altLang="en-US" sz="18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ആശയങ്ങൾക്ക്</a:t>
          </a:r>
          <a:r>
            <a:rPr lang="en-US" altLang="en-US" sz="18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പ്രചോദനം</a:t>
          </a:r>
          <a:r>
            <a:rPr lang="en-US" altLang="en-US" sz="18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നൽകുന്ന</a:t>
          </a:r>
          <a:r>
            <a:rPr lang="en-US" altLang="en-US" sz="18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ചിന്തകൾ</a:t>
          </a:r>
          <a:r>
            <a:rPr lang="en-US" altLang="en-US" sz="18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എഴുതുക</a:t>
          </a:r>
          <a:r>
            <a:rPr lang="en-US" altLang="en-US" sz="18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3393078" y="4701497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991493" y="799742"/>
          <a:ext cx="1971158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 err="1">
              <a:latin typeface="Gayathri Thin" panose="00000403000000000000" charset="0"/>
              <a:cs typeface="Gayathri Thin" panose="00000403000000000000" charset="0"/>
              <a:sym typeface="+mn-ea"/>
            </a:rPr>
            <a:t>പ്രാർത്ഥിക്കുക</a:t>
          </a:r>
          <a:endParaRPr sz="6600" b="1" kern="1200" dirty="0">
            <a:latin typeface="Gayathri Thin" panose="00000403000000000000" charset="0"/>
            <a:cs typeface="Gayathri Thin" panose="00000403000000000000" charset="0"/>
          </a:endParaRPr>
        </a:p>
      </dsp:txBody>
      <dsp:txXfrm>
        <a:off x="6991493" y="799742"/>
        <a:ext cx="1971158" cy="639168"/>
      </dsp:txXfrm>
    </dsp:sp>
    <dsp:sp modelId="{BEAE7541-50F8-44FE-B4E4-5C0BD16B6740}">
      <dsp:nvSpPr>
        <dsp:cNvPr id="0" name=""/>
        <dsp:cNvSpPr/>
      </dsp:nvSpPr>
      <dsp:spPr>
        <a:xfrm>
          <a:off x="7341428" y="1707362"/>
          <a:ext cx="2027545" cy="1276343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പഠിച്ച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ആശയങ്ങൾ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ബാധകമാക്കാൻ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ദൈവത്തോട്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സഹായം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ചോദിക്കുക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7341428" y="1707362"/>
        <a:ext cx="2027545" cy="1276343"/>
      </dsp:txXfrm>
    </dsp:sp>
    <dsp:sp modelId="{F06D3B0D-33F3-4E4F-9FD7-EEDCCDABD356}">
      <dsp:nvSpPr>
        <dsp:cNvPr id="0" name=""/>
        <dsp:cNvSpPr/>
      </dsp:nvSpPr>
      <dsp:spPr>
        <a:xfrm>
          <a:off x="9392249" y="799742"/>
          <a:ext cx="1971158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400" b="1" kern="1200" dirty="0">
              <a:latin typeface="Gayathri Thin" panose="00000403000000000000" charset="0"/>
              <a:cs typeface="Gayathri Thin" panose="00000403000000000000" charset="0"/>
            </a:rPr>
            <a:t>പങ്കിടുക</a:t>
          </a:r>
        </a:p>
      </dsp:txBody>
      <dsp:txXfrm>
        <a:off x="9392249" y="799742"/>
        <a:ext cx="1971158" cy="639168"/>
      </dsp:txXfrm>
    </dsp:sp>
    <dsp:sp modelId="{CFA922AC-43B1-4C81-A717-6122794DD71F}">
      <dsp:nvSpPr>
        <dsp:cNvPr id="0" name=""/>
        <dsp:cNvSpPr/>
      </dsp:nvSpPr>
      <dsp:spPr>
        <a:xfrm>
          <a:off x="9808850" y="1707362"/>
          <a:ext cx="1779088" cy="13183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നിങ്ങൾ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പഠിച്ച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കാര്യങ്ങൾ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ആരുമായി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പങ്കിടാമെന്ന്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ചിന്തിക്കുക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9808850" y="1707362"/>
        <a:ext cx="1779088" cy="131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 bwMode="white"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മറ്റ് ബൈബിൾ പഠന വിദ്യകൾ</a:t>
          </a:r>
          <a:endParaRPr lang="en-GB" sz="2400" b="1" kern="1200" dirty="0">
            <a:effectLst>
              <a:outerShdw blurRad="38100" dist="38100" dir="2700000" algn="tl">
                <a:srgbClr val="000000"/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 bwMode="white"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solidFill>
                <a:schemeClr val="tx1"/>
              </a:solidFill>
              <a:effectLst/>
              <a:latin typeface="Gayathri Thin" panose="00000403000000000000" pitchFamily="2" charset="0"/>
              <a:cs typeface="Gayathri Thin" panose="00000403000000000000" pitchFamily="2" charset="0"/>
            </a:rPr>
            <a:t>വാക്യവും വാക്യവും താരതമ്യം ചെയ്യുക (യെശയ്യാവ് 28:10)</a:t>
          </a:r>
          <a:endParaRPr lang="en-GB" sz="2000" b="1" kern="1200" dirty="0">
            <a:solidFill>
              <a:schemeClr val="tx1"/>
            </a:solidFill>
            <a:effectLst/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 bwMode="white"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solidFill>
                <a:schemeClr val="tx1"/>
              </a:solidFill>
              <a:effectLst/>
              <a:latin typeface="Gayathri Thin" panose="00000403000000000000" pitchFamily="2" charset="0"/>
              <a:cs typeface="Gayathri Thin" panose="00000403000000000000" pitchFamily="2" charset="0"/>
            </a:rPr>
            <a:t>അധ്യായങ്ങൾ അല്ലെങ്കിൽ മുഴുവൻ പുസ്തകങ്ങളും പഠിക്കുക</a:t>
          </a:r>
          <a:endParaRPr lang="en-GB" sz="2000" b="1" kern="1200" dirty="0">
            <a:solidFill>
              <a:schemeClr val="tx1"/>
            </a:solidFill>
            <a:effectLst/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 bwMode="white"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solidFill>
                <a:schemeClr val="tx1"/>
              </a:solidFill>
              <a:effectLst/>
              <a:latin typeface="Gayathri Thin" panose="00000403000000000000" pitchFamily="2" charset="0"/>
              <a:cs typeface="Gayathri Thin" panose="00000403000000000000" pitchFamily="2" charset="0"/>
            </a:rPr>
            <a:t>ഒരു കോൺകോർഡൻസിൻ്റെ സഹായത്തോടെ ഒരു വിഷയമോ വാക്കോ പഠിക്കുന്നു</a:t>
          </a:r>
          <a:endParaRPr lang="en-GB" sz="2000" b="1" kern="1200" dirty="0">
            <a:solidFill>
              <a:schemeClr val="tx1"/>
            </a:solidFill>
            <a:effectLst/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 bwMode="white"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solidFill>
                <a:schemeClr val="tx1"/>
              </a:solidFill>
              <a:effectLst/>
              <a:latin typeface="Gayathri Thin" panose="00000403000000000000" pitchFamily="2" charset="0"/>
              <a:cs typeface="Gayathri Thin" panose="00000403000000000000" pitchFamily="2" charset="0"/>
            </a:rPr>
            <a:t>ബൈബിൾ വ്യാഖ്യാനങ്ങളോ നിഘണ്ടുക്കളോ പരിശോധിക്കുക</a:t>
          </a:r>
          <a:endParaRPr lang="en-GB" sz="2000" b="1" kern="1200" dirty="0">
            <a:solidFill>
              <a:schemeClr val="tx1"/>
            </a:solidFill>
            <a:effectLst/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 bwMode="white"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solidFill>
                <a:schemeClr val="tx1"/>
              </a:solidFill>
              <a:effectLst/>
              <a:latin typeface="Gayathri Thin" panose="00000403000000000000" pitchFamily="2" charset="0"/>
              <a:cs typeface="Gayathri Thin" panose="00000403000000000000" pitchFamily="2" charset="0"/>
            </a:rPr>
            <a:t>എലൻ വൈറ്റിൻ്റെ "യുഗങ്ങളുടെ വൈരുദ്ധ്യം" എന്ന പരമ്പരയിൽ നിന്നുള്ള ഭാഗങ്ങൾക്ക് സമാന്തരമായി വായിക്കുക</a:t>
          </a:r>
          <a:endParaRPr lang="en-GB" sz="2000" b="1" kern="1200" dirty="0">
            <a:solidFill>
              <a:schemeClr val="tx1"/>
            </a:solidFill>
            <a:effectLst/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#1">
  <dgm:title val=""/>
  <dgm:desc val=""/>
  <dgm:catLst>
    <dgm:cat type="list" pri="10000"/>
    <dgm:cat type="relationship" pri="13000"/>
  </dgm:catLst>
  <dgm:samp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  <dgm:cxn modelId="6" srcId="0" destId="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#1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3.xml"/><Relationship Id="rId7" Type="http://schemas.openxmlformats.org/officeDocument/2006/relationships/image" Target="../media/image35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4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/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0" y="4057650"/>
            <a:ext cx="5005582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വേദപുസ്‌തകം പഠിക്കുന്നത് എങ്ങനെ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6467475"/>
            <a:ext cx="500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5 for May 2,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ഇത് പങ്കിടുന്നതിന്റെ പ്രയോജനം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691397"/>
            <a:ext cx="11922709" cy="86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തളർന്നിരിക്കുന്നവനെ വാക്കുകൊണ്ടു താങ്ങുവാൻ അറിയേണ്ടതിന്നു യഹോവയായ കർത്താവു എനിക്കു ശിഷ്യന്മാരുടെ നാവു തന്നിരിക്കുന്നു; അവൻ രാവിലെതോറും ഉണർത്തുന്നു; ശിഷ്യന്മാരെപ്പോലെ കേൾക്കേണ്ടതിന്നു അവൻ എന്റെ ചെവി ഉണർത്തുന്നു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യെശയ്യാ</a:t>
            </a:r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50:4) 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3666" y="1481732"/>
            <a:ext cx="886256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ശനിയാഴ്ചത്തെ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ആരാധനയ്ക്കായി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പ്രസംഗം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തയ്യാറാക്കാൻ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നിങ്ങളോട്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ആവശ്യപ്പെടുന്നു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പരിശുദ്ധാത്മാവ്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നിങ്ങളെ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പ്രചോദിപ്പിച്ച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വിഷയം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പ്രാർത്ഥനാപൂർവ്വം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പഠിക്കാൻ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പ്രത്യേക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സമയം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ചെലവഴിക്കുന്നു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ശനിയാഴ്ച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ശക്തിയോടെ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പ്രസംഗിക്കുന്നു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പ്രസംഗത്തിൽ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ഏറ്റവും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പ്രയോജനം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നേടാൻ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പോകുന്നത്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ആർക്കാണ്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/>
          <p:cNvSpPr txBox="1"/>
          <p:nvPr/>
        </p:nvSpPr>
        <p:spPr>
          <a:xfrm>
            <a:off x="3018625" y="2840765"/>
            <a:ext cx="6097603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പ്രസംഗത്തിലൂടെയോ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വ്യക്തിപരമായ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തലത്തിലോ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ആകട്ടെ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മറ്റുള്ളവരുമായി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പങ്കുവെക്കുന്ന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പഠനത്തിന്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ഇരട്ടി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പ്രയോജനമുണ്ട്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027688" y="5478386"/>
            <a:ext cx="6079652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രണ്ടിടത്തും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ദൈവവുമായുള്ള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ബന്ധം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ശക്തിപ്പെടുകയും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ആഴമേറിയതാകുകയും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ചെയ്യുന്നു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ദൈവവചനത്തിന്റെ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ശക്തി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അത്രയ്ക്കാണ്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വെറുതെ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അടുക്കലേക്കു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മടങ്ങിവരാതെ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.."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യെശയ്യാവ്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55:11).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000673" y="3892022"/>
            <a:ext cx="6115555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ഒന്നാമതായി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പഠിച്ചതിൽ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പ്രയോജനം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ലഭിക്കുന്നു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രണ്ടാമതായി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അറിവ്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പങ്കിടുന്ന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ആളുകൾക്ക്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പ്രയോജനം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ലഭിക്കുന്നു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കൂടാതെ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അറിവിലേക്ക്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ആഴത്തിൽ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ഇറങ്ങാൻ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പ്രോത്സാഹിപ്പിക്കപ്പെടുന്നു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ml-IN" alt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ഭക്ഷി</a:t>
            </a:r>
            <a:r>
              <a:rPr lang="en-US" altLang="en-US" sz="4400" b="1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ക്കുന്നതിന്റെ</a:t>
            </a:r>
            <a:r>
              <a:rPr lang="en-US" alt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ഗുണം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81050" y="673884"/>
            <a:ext cx="106299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തിരുവചനം എന്റെ അണ്ണാക്കിന്നു എത്ര മധുരം! അവ എന്റെ വായിക്കു തേനിലും നല്ലതു.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!” </a:t>
            </a: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സങ്കീർത്തനങ്ങൾ</a:t>
            </a: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119:103)</a:t>
            </a:r>
          </a:p>
        </p:txBody>
      </p:sp>
      <p:sp>
        <p:nvSpPr>
          <p:cNvPr id="6" name="CuadroTexto 5"/>
          <p:cNvSpPr txBox="1"/>
          <p:nvPr>
            <p:custDataLst>
              <p:tags r:id="rId1"/>
            </p:custDataLst>
          </p:nvPr>
        </p:nvSpPr>
        <p:spPr>
          <a:xfrm>
            <a:off x="276225" y="1190625"/>
            <a:ext cx="74676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ദൈവവചനം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ഭക്ഷിക്കണം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യിരെ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15:16)!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901074" y="1284340"/>
            <a:ext cx="4130229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2508696" y="4538461"/>
            <a:ext cx="5392378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ബൈബിളിലൂടെ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പറയുന്ന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കാര്യങ്ങൾ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അടുത്തുചെന്ന്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കേൾക്കേണ്ടതുണ്ട്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യെശയ്യാവ്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55:3).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സമയം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താളുകൾ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പരിശോധിക്കുന്തോറും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പോഷണവും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അനുഗ്രഹങ്ങളും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ലഭിക്കും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/>
          <p:cNvSpPr txBox="1"/>
          <p:nvPr>
            <p:custDataLst>
              <p:tags r:id="rId2"/>
            </p:custDataLst>
          </p:nvPr>
        </p:nvSpPr>
        <p:spPr>
          <a:xfrm>
            <a:off x="276225" y="3162895"/>
            <a:ext cx="7467600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ബൈബിളിലൂടെ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പറയുന്ന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കാര്യങ്ങൾ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അടുത്തുചെന്ന്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കേൾക്കേണ്ടതുണ്ട്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യെശയ്യാവ്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55:3).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സമയം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താളുകൾ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പരിശോധിക്കുന്തോറും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പോഷണവും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അനുഗ്രഹങ്ങളും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ലഭിക്കും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12" name="CuadroTexto 11"/>
          <p:cNvSpPr txBox="1"/>
          <p:nvPr>
            <p:custDataLst>
              <p:tags r:id="rId3"/>
            </p:custDataLst>
          </p:nvPr>
        </p:nvSpPr>
        <p:spPr>
          <a:xfrm>
            <a:off x="315553" y="2763996"/>
            <a:ext cx="746760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മാത്രമല്ല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ഈ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ഭക്ഷണം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സൗജന്യമാണ്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യെശയ്യാവ്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55:1)!</a:t>
            </a:r>
          </a:p>
        </p:txBody>
      </p:sp>
      <p:sp>
        <p:nvSpPr>
          <p:cNvPr id="14" name="CuadroTexto 13"/>
          <p:cNvSpPr txBox="1"/>
          <p:nvPr>
            <p:custDataLst>
              <p:tags r:id="rId4"/>
            </p:custDataLst>
          </p:nvPr>
        </p:nvSpPr>
        <p:spPr>
          <a:xfrm>
            <a:off x="276225" y="1642864"/>
            <a:ext cx="746760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തേനിനേക്കാൾ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മധുരമാണെങ്കിലും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അക്ഷരാർത്ഥത്തിൽ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കഴിക്കരുത്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സങ്കീർത്തനം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119:103).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ബൈബിൾ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വായിക്കുന്നത്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ആത്മാവിനുള്ള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ഭക്ഷണമാണ്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ആത്മാവിനെ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സുഖപ്പെടുത്തുകയും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സ്വഭാവത്തെ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രൂപാന്തരപ്പെടുത്തുകയും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ചെയ്യുന്ന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യഥാർത്ഥ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നവോന്മേഷം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45152" y="944245"/>
            <a:ext cx="10031599" cy="4969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വചനം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വായിച്ചതുകൊണ്ട്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മാത്രം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സ്വർഗ്ഗത്തിൽ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ഉദ്ദേശിച്ച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ഫലം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ലഭിക്കില്ല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പഠിക്കുകയും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ഹൃദയത്തിൽ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സൂക്ഷിക്കുകയും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വേണം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മാനസിക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പരിശ്രമമില്ലാതെ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ദൈവത്തെക്കുറിച്ചുള്ള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അറിവ്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നേടാനാവില്ല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ദൈവവചനം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മനസ്സിലാക്കാൻ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പരിശുദ്ധാത്മാവിന്റെ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സഹായം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ദൈവത്തോട്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യാചിച്ചുകൊണ്ട്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ഉത്സാഹത്തോടെ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പഠിക്കണം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വാക്യം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എടുത്ത്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വാക്യത്തിൽ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നമുക്കായി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നൽകിയിരിക്കുന്ന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ചിന്തയെ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ഉറപ്പാക്കുന്ന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ദൗത്യത്തിൽ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മനസ്സിനെ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കേന്ദ്രീകരിക്കണം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[…]</a:t>
            </a:r>
          </a:p>
          <a:p>
            <a:pPr algn="ctr">
              <a:spcBef>
                <a:spcPts val="600"/>
              </a:spcBef>
            </a:pP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ദൈവവചനം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ജീവന്റെ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അപ്പമാണ്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വചനം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ഭക്ഷിക്കുകയും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ദഹിപ്പിക്കുകയും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ചെയ്യുന്നവർ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അതിനെ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ഓരോ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പ്രവൃത്തിയുടെയും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സ്വഭാവത്തിന്റെ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ഓരോ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ഗുണത്തിന്റെയും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ഭാഗമാക്കുന്നവർ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ശക്തിയിൽ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ശക്തരാകുന്നു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ആത്മാവിന്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അമർത്യമായ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ഊർജ്ജം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നൽകുന്നു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അനുഭവം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പൂർണതയിലെത്തിക്കുകയും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എന്നേക്കും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നിലനിൽക്കുന്ന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സന്തോഷങ്ങൾ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നൽകുകയും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ചെയ്യുന്നു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212101" y="5617876"/>
            <a:ext cx="2524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dirty="0"/>
              <a:t>EGW (</a:t>
            </a:r>
            <a:r>
              <a:rPr lang="en-US" sz="1600" b="1" dirty="0"/>
              <a:t>Lift Him Up, April 7)</a:t>
            </a:r>
            <a:endParaRPr lang="en-GB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61950" y="233660"/>
            <a:ext cx="7077075" cy="18453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എന്റെ വായിൽ നിന്നു പുറപ്പെടുന്ന എന്റെ വചനം ആയിരിക്കും; അതു വെറുതെ എന്റെ അടുക്കലേക്കു മടങ്ങിവരാതെ എനിക്കു ഇഷ്ടമുള്ളതു നിവർ‍ത്തിക്കയും ഞാൻ അയച്ച കാര്യം സാധിപ്പിക്കയും ചെയ്യും.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(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യെശയ്യാ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55:11)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Gayathri Thin" panose="00000403000000000000" charset="0"/>
              <a:ea typeface="+mn-ea"/>
              <a:cs typeface="Gayathri Thin" panose="00000403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03995225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54623" y="246347"/>
            <a:ext cx="5941378" cy="127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പരിശുദ്ധാത്മനിയോഗം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പ്രാപിച്ചിട്ടു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സംസാരിച്ചതത്രേ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.." (2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പത്രോസ്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1:21),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സന്ദേശം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ബൈബിളിന്റെ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പേജുകളിൽ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രേഖപ്പെടുത്തി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altLang="en-US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6522401" y="101705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 cstate="email"/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154622" y="2190800"/>
            <a:ext cx="63319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ബൈബിളിൽ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നമുക്കായി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ഒരുക്കിയിരിക്കുന്ന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ഈ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രത്നങ്ങൾ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എങ്ങനെ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വേർതിരിച്ചെടുക്കാൻ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കഴിയും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പഠിക്കുന്നതിലൂടെ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പ്രയോജനങ്ങൾ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ലഭിക്കും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?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54622" y="1208923"/>
            <a:ext cx="6331902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അതിൽ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ജീവൻ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പ്രത്യാശ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പ്രോത്സാഹനം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ആശ്വാസം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എന്നിവ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നൽകുന്ന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രത്നങ്ങൾ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നാം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കണ്ടെത്തുന്നു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...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ചിലത്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ഒറ്റനോട്ടത്തിൽ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ദൃശ്യമാണ്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മറ്റുള്ളവ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കൂടുതൽ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ശ്രദ്ധാപൂർവ്വം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അന്വേഷിക്കണം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045975" y="851750"/>
            <a:ext cx="5166851" cy="50774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altLang="en-US" sz="7200" b="1" spc="600" dirty="0"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ബൈബിൾ </a:t>
            </a:r>
            <a:r>
              <a:rPr lang="en-US" altLang="en-US" sz="7200" b="1" spc="600" dirty="0" err="1"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പഠിക്കേണ്ട</a:t>
            </a:r>
            <a:r>
              <a:rPr lang="en-US" altLang="en-US" sz="7200" b="1" spc="600" dirty="0"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US" altLang="en-US" sz="7200" b="1" spc="600" dirty="0" err="1"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വിധം</a:t>
            </a:r>
            <a:endParaRPr lang="en-US" altLang="en-US" sz="7200" b="1" spc="600" dirty="0">
              <a:solidFill>
                <a:srgbClr val="A32FFF"/>
              </a:solidFill>
              <a:effectLst>
                <a:reflection blurRad="6350" stA="55000" endA="300" endPos="45500" dir="5400000" sy="-100000" algn="bl" rotWithShape="0"/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68824"/>
            <a:ext cx="12192000" cy="9220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en-US" sz="5400" b="1" spc="2000" dirty="0"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സ്ഥലം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819679"/>
            <a:ext cx="12191999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നിങ്ങൾ എന്നെ അന്വേഷിക്കും; പൂർണ്ണഹൃദയത്തോടെ അന്വേഷിക്കുമ്പോൾ നിങ്ങൾ എന്നെ കണ്ടെത്തും.</a:t>
            </a:r>
            <a:r>
              <a:rPr lang="en-GB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യിരേമ്യാവു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29:13)</a:t>
            </a:r>
            <a:endParaRPr lang="es-ES" sz="11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25632" y="1349410"/>
            <a:ext cx="88663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പഠിക്കാൻ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ഏറ്റവും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സമയം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ഏതാണ്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/>
          <p:cNvGrpSpPr/>
          <p:nvPr/>
        </p:nvGrpSpPr>
        <p:grpSpPr>
          <a:xfrm>
            <a:off x="8594504" y="1796838"/>
            <a:ext cx="3466422" cy="2310948"/>
            <a:chOff x="7324644" y="1118052"/>
            <a:chExt cx="3466422" cy="2310948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/>
          <p:cNvSpPr txBox="1"/>
          <p:nvPr/>
        </p:nvSpPr>
        <p:spPr>
          <a:xfrm>
            <a:off x="3325634" y="1825715"/>
            <a:ext cx="5151616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പ്രതികരണം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രണ്ട്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ഘടകങ്ങൾ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കണക്കിലെടുത്ത്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വിശകലനം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ചെയ്യണം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സമയ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ഘടകം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ഗുണനിലവാര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ഘടകം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325634" y="4317207"/>
            <a:ext cx="8866366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എന്നിരുന്നാലും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പഠനത്തിനായി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നീക്കിവയ്ക്കുന്ന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സമയം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ഉപരിപ്ലവമായ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വായനയിൽ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മാത്രമായി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പരിമിതപ്പെടുത്താൻ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കഴിയില്ല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ഇവിടെയാണ്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പ്രചോദനം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പ്രധാനം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എന്തിനാണ്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വായിക്കുന്നത്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അറിവ്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തേടുക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മാത്രമാണോ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ദൈവത്തെക്കുറിച്ച്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കൂടുതലറിയാൻ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എനിക്ക്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ആഴമായ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ആഗ്രഹമുണ്ടോ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325634" y="2917573"/>
            <a:ext cx="5151616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ബൈബിൾ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പഠനത്തിനായി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പട്ടികയിൽ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നിന്ന്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മണിക്കൂർ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മാറ്റിവെക്കുന്നതിലൂടെ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അഞ്ച്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മിനിറ്റ്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മാത്രം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നീക്കിവയ്ക്കുന്നതിനേക്കാൾ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കൂടുതൽ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പ്രയോജനം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ലഭിക്കും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എന്നത്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വ്യക്തമാണ്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325632" y="5639369"/>
            <a:ext cx="8866367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ദൈവത്തോടൊപ്പമായിരിക്കാനും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യിരെ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29:13)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അവനിൽ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ആനന്ദിക്കാനും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സങ്കീ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37:4)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നമുക്കുവേണ്ടി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നൽകുന്ന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പ്രത്യേക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സന്ദേശത്തിനായി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അതിന്റെ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പേജുകൾ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നോക്കുമ്പോൾ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ബൈബിൾ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പഠനത്തിൽ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നിന്ന്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പരമാവധി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പ്രയോജനം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ലഭിക്കും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98323"/>
            <a:ext cx="12191999" cy="9220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" altLang="en-US" dirty="0">
                <a:solidFill>
                  <a:schemeClr val="accent5"/>
                </a:solidFill>
                <a:latin typeface="Gayathri Thin" panose="00000403000000000000" charset="0"/>
                <a:cs typeface="Gayathri Thin" panose="00000403000000000000" charset="0"/>
              </a:rPr>
              <a:t>സ്ഥലം</a:t>
            </a:r>
            <a:r>
              <a:rPr lang="en-US" altLang="en-US" dirty="0">
                <a:solidFill>
                  <a:schemeClr val="accent5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90600" y="730885"/>
            <a:ext cx="1059815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അതികാലത്തു ഇരുട്ടോടെ അവൻ എഴുന്നേറ്റു പുറപ്പെട്ടു ഒരു നിർജ്ജനസ്ഥലത്തു ചെന്നു പ്രാർത്ഥിച്ചു.</a:t>
            </a:r>
            <a:r>
              <a:rPr lang="en-GB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മർക്കൊസ്</a:t>
            </a:r>
            <a:r>
              <a:rPr lang="en-GB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1:35)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00639" y="1403538"/>
            <a:ext cx="837185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ദൈവവുമായുള്ള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പ്രത്യേക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നിമിഷത്തിൽ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കൂട്ടായ്മ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അനുഭവിക്കാൻ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ആഗ്രഹിച്ചപ്പോൾ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അതിരാവിലെ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എഴുന്നേറ്റ്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ശാന്തമായ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സ്ഥലം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അന്വേഷിക്കുമായിരുന്നു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മർക്കോസ്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1:35).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പ്രാർത്ഥനയ്ക്കും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പഠനത്തിനും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ബാധകമാക്കാം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email"/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/>
          <p:cNvSpPr txBox="1"/>
          <p:nvPr/>
        </p:nvSpPr>
        <p:spPr>
          <a:xfrm>
            <a:off x="2733369" y="2479198"/>
            <a:ext cx="5839130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തിരക്കേറിയതോ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ബഹളമയമോ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സ്ഥലത്ത്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പഠനത്തിൽ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ശ്രദ്ധ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കേന്ദ്രീകരിക്കാൻ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പ്രയാസമാണ്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സുഖകരവും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ശാന്തവും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ആളൊഴിഞ്ഞതുമായ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സ്ഥലത്ത്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ചെയ്യാൻ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എളുപ്പമാണ്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733367" y="5149949"/>
            <a:ext cx="5839133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ശരിയായ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സമയവും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സ്ഥലവും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കണ്ടെത്തിക്കഴിഞ്ഞാൽ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ഇതൊരു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പതിവ്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പ്രവർത്തനമാക്കി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മാറ്റാം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ഒരുപക്ഷേ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ചില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പ്രത്യേക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സാഹചര്യങ്ങൾ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കാരണം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സമയം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നഷ്ടമായേക്കാം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പക്ഷേ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ദൈനംദിന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ബൈബിൾ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പഠനം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കൂടാതെ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കൂടുതൽ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സമയം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കടന്നുപോകാൻ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അനുവദിക്കരുത്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733365" y="3801238"/>
            <a:ext cx="5839133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കൂടുതൽ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നിശബ്ദത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നിലനിൽക്കുന്ന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ദിവസത്തിലെ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ആദ്യത്തെയോ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അവസാനത്തെയോ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മണിക്കൂറുകൾ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ചിന്തകളെ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ദൈവത്തിൽ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കൂടുതൽ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എളുപ്പത്തിൽ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കേന്ദ്രീകരിക്കാൻ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കഴിയുന്ന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സമയങ്ങളായിരിക്കാം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/>
          <p:cNvSpPr txBox="1"/>
          <p:nvPr/>
        </p:nvSpPr>
        <p:spPr>
          <a:xfrm>
            <a:off x="2015613" y="-9832"/>
            <a:ext cx="10176386" cy="9220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സാങ്കേതികത</a:t>
            </a: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pc="0" dirty="0">
                <a:solidFill>
                  <a:schemeClr val="bg2">
                    <a:lumMod val="40000"/>
                    <a:lumOff val="6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(1)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15613" y="706291"/>
            <a:ext cx="10176386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  <a:sym typeface="+mn-ea"/>
              </a:rPr>
              <a:t>“</a:t>
            </a:r>
            <a:r>
              <a:rPr lang="en-US" alt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  <a:sym typeface="+mn-ea"/>
              </a:rPr>
              <a:t>എന്റെ വായിൽ നിന്നു പുറപ്പെടുന്ന എന്റെ വചനം ആയിരിക്കും; അതു വെറുതെ എന്റെ അടുക്കലേക്കു മടങ്ങിവരാതെ എനിക്കു ഇഷ്ടമുള്ളതു നിവർ‍ത്തിക്കയും ഞാൻ അയച്ച കാര്യം സാധിപ്പിക്കയും ചെയ്യും.</a:t>
            </a:r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  <a:sym typeface="+mn-ea"/>
              </a:rPr>
              <a:t>” (</a:t>
            </a:r>
            <a:r>
              <a:rPr lang="en-US" alt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  <a:sym typeface="+mn-ea"/>
              </a:rPr>
              <a:t>യെശയ്യാ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  <a:sym typeface="+mn-ea"/>
              </a:rPr>
              <a:t> </a:t>
            </a:r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  <a:sym typeface="+mn-ea"/>
              </a:rPr>
              <a:t>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26679252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51547428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015613" y="-9832"/>
            <a:ext cx="10176386" cy="9220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സാങ്കേതികത</a:t>
            </a: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pc="0" dirty="0">
                <a:solidFill>
                  <a:schemeClr val="bg2">
                    <a:lumMod val="40000"/>
                    <a:lumOff val="6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(2)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15613" y="696756"/>
            <a:ext cx="10176386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എന്റെ വായിൽ നിന്നു പുറപ്പെടുന്ന എന്റെ വചനം ആയിരിക്കും; അതു വെറുതെ എന്റെ അടുക്കലേക്കു മടങ്ങിവരാതെ എനിക്കു ഇഷ്ടമുള്ളതു നിവർ‍ത്തിക്കയും ഞാൻ അയച്ച കാര്യം സാധിപ്പിക്കയും ചെയ്യും.</a:t>
            </a:r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യെശയ്യാ</a:t>
            </a:r>
            <a:r>
              <a:rPr lang="en-US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21512" y="1510509"/>
            <a:ext cx="5451986" cy="316928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en-US" altLang="en-US" sz="5400" b="1" spc="600" dirty="0"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ബൈബിൾ പഠിക്കുന്നതിന്റെ പ്രയോജനങ്ങൾ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50464566929134,&quot;left&quot;:21.75,&quot;top&quot;:93.75,&quot;width&quot;:591.096692913385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50464566929134,&quot;left&quot;:21.75,&quot;top&quot;:93.75,&quot;width&quot;:591.096692913385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50464566929134,&quot;left&quot;:21.75,&quot;top&quot;:93.75,&quot;width&quot;:591.096692913385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50464566929134,&quot;left&quot;:21.75,&quot;top&quot;:93.75,&quot;width&quot;:591.0966929133858}"/>
</p:tagLst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4503</TotalTime>
  <Words>859</Words>
  <Application>Microsoft Office PowerPoint</Application>
  <PresentationFormat>Panorámica</PresentationFormat>
  <Paragraphs>68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Comic Sans MS</vt:lpstr>
      <vt:lpstr>Arial</vt:lpstr>
      <vt:lpstr>Aptos</vt:lpstr>
      <vt:lpstr>Gayathri Thin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101</cp:revision>
  <dcterms:created xsi:type="dcterms:W3CDTF">2026-03-21T15:43:00Z</dcterms:created>
  <dcterms:modified xsi:type="dcterms:W3CDTF">2026-04-13T18:35:12Z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F9CE955DA05A485F9081F74E816CE9F2_13</vt:lpwstr>
  </property>
  <property fmtid="{D5CDD505-2E9C-101B-9397-08002B2CF9AE}" pid="3" name="KSOProductBuildVer">
    <vt:lpwstr>1033-12.2.0.23196</vt:lpwstr>
  </property>
</Properties>
</file>