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Gayathri Thin" panose="020B0604020202020204" charset="0"/>
      <p:regular r:id="rId16"/>
      <p:bold r:id="rId17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25" d="100"/>
          <a:sy n="25" d="100"/>
        </p:scale>
        <p:origin x="84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image" Target="../media/image18.jpe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svg"/><Relationship Id="rId1" Type="http://schemas.openxmlformats.org/officeDocument/2006/relationships/image" Target="../media/image22.svg"/><Relationship Id="rId6" Type="http://schemas.openxmlformats.org/officeDocument/2006/relationships/image" Target="../media/image27.svg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image" Target="../media/image18.jpe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svg"/><Relationship Id="rId1" Type="http://schemas.openxmlformats.org/officeDocument/2006/relationships/image" Target="../media/image22.svg"/><Relationship Id="rId6" Type="http://schemas.openxmlformats.org/officeDocument/2006/relationships/image" Target="../media/image27.svg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#1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#1" loCatId="picture" qsTypeId="urn:microsoft.com/office/officeart/2005/8/quickstyle/3d1#1" qsCatId="3D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phldr="0" custT="1"/>
      <dgm:spPr>
        <a:solidFill>
          <a:schemeClr val="accent5">
            <a:lumMod val="75000"/>
          </a:schemeClr>
        </a:solidFill>
      </dgm:spPr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പാപം</a:t>
          </a:r>
        </a:p>
      </dgm:t>
    </dgm:pt>
    <dgm:pt modelId="{EEB4DEB8-1981-49EB-B531-B21FDC4DC458}" type="parTrans" cxnId="{12AF47CD-6510-4FFC-9B77-F089CA4B539D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12AF47CD-6510-4FFC-9B77-F089CA4B539D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phldr="0"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</a:pPr>
          <a:r>
            <a:rPr lang="" altLang="en-US" sz="24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പ്രലോഭനം</a:t>
          </a:r>
          <a:r>
            <a:rPr lang="en-US" altLang="en-US" sz="24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ഒഴിവാക്കുക</a:t>
          </a:r>
        </a:p>
      </dgm:t>
    </dgm:pt>
    <dgm:pt modelId="{4105DC58-DE10-4355-9ABE-AD131502AB6B}" type="parTrans" cxnId="{BEF475E1-DC80-41A4-A715-62578A719111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BEF475E1-DC80-41A4-A715-62578A719111}">
      <dgm:prSet/>
      <dgm:spPr/>
      <dgm:t>
        <a:bodyPr/>
        <a:lstStyle/>
        <a:p>
          <a:endParaRPr lang="es-ES" sz="2000"/>
        </a:p>
      </dgm:t>
    </dgm:pt>
    <dgm:pt modelId="{221DBFC3-B136-4E04-9BF9-FA57D6A09F99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</a:pPr>
          <a:r>
            <a:rPr lang="" altLang="en-US" sz="22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22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2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ഒഴിവാക്കാനുള്ള</a:t>
          </a:r>
          <a:r>
            <a:rPr lang="en-US" altLang="en-US" sz="22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2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നുറുങ്ങുകൾ</a:t>
          </a:r>
        </a:p>
      </dgm:t>
    </dgm:pt>
    <dgm:pt modelId="{3B1B458F-9FE3-426A-A01F-FD62A2685079}" type="parTrans" cxnId="{A12C6C4B-EAE0-4FAB-9947-5EB8D007E576}">
      <dgm:prSet/>
      <dgm:spPr/>
      <dgm:t>
        <a:bodyPr/>
        <a:lstStyle/>
        <a:p>
          <a:endParaRPr lang="en-IN"/>
        </a:p>
      </dgm:t>
    </dgm:pt>
    <dgm:pt modelId="{20765FBB-72BD-424A-955E-1D7520B18E28}" type="sibTrans" cxnId="{A12C6C4B-EAE0-4FAB-9947-5EB8D007E576}">
      <dgm:prSet/>
      <dgm:spPr/>
      <dgm:t>
        <a:bodyPr/>
        <a:lstStyle/>
        <a:p>
          <a:endParaRPr lang="en-IN"/>
        </a:p>
      </dgm:t>
    </dgm:pt>
    <dgm:pt modelId="{CB847E78-E7B4-4C72-946C-7B4663638012}">
      <dgm:prSet phldr="0"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ന്യായപ്രമാണം</a:t>
          </a:r>
          <a:r>
            <a:rPr lang="en-US" altLang="en-US" sz="2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</a:p>
      </dgm:t>
    </dgm:pt>
    <dgm:pt modelId="{4F968CB2-2221-46FE-8F61-D1469684AD12}" type="parTrans" cxnId="{1FA9235B-6875-4440-9867-24FF41DE8D4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1FA9235B-6875-4440-9867-24FF41DE8D4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phldr="0"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15000"/>
            </a:spcAft>
            <a:buSzPct val="140000"/>
            <a:buFontTx/>
          </a:pPr>
          <a:r>
            <a:rPr lang="" altLang="en-US" sz="2400" b="1" dirty="0">
              <a:solidFill>
                <a:schemeClr val="accent3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ന്യായപ്രമാണവും</a:t>
          </a:r>
          <a:r>
            <a:rPr lang="en-US" altLang="en-US" sz="2400" b="1" dirty="0">
              <a:solidFill>
                <a:schemeClr val="accent3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b="1" dirty="0">
              <a:solidFill>
                <a:schemeClr val="accent3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പാപവും</a:t>
          </a:r>
          <a:r>
            <a:rPr lang="en-US" altLang="en-US" sz="2400" b="1" dirty="0">
              <a:solidFill>
                <a:schemeClr val="accent3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</a:p>
      </dgm:t>
    </dgm:pt>
    <dgm:pt modelId="{FA1D00DE-8451-4609-9534-0FF998FBFAD7}" type="parTrans" cxnId="{A8DE4EB5-D2A6-45CE-A461-BE3B74BAEA82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A8DE4EB5-D2A6-45CE-A461-BE3B74BAEA82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phldr="0" custT="1"/>
      <dgm:spPr>
        <a:solidFill>
          <a:schemeClr val="accent6">
            <a:lumMod val="75000"/>
          </a:schemeClr>
        </a:solidFill>
      </dgm:spPr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സുവിശേഷം</a:t>
          </a:r>
        </a:p>
      </dgm:t>
    </dgm:pt>
    <dgm:pt modelId="{7D55C386-9B0A-47C2-A7D5-84BACEBE3310}" type="parTrans" cxnId="{EC8F8079-C8A1-4062-97FD-22EB1B97FB36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EC8F8079-C8A1-4062-97FD-22EB1B97FB36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phldr="0"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15000"/>
            </a:spcAft>
            <a:buSzPct val="120000"/>
            <a:buFontTx/>
          </a:pPr>
          <a:r>
            <a:rPr lang="" altLang="en-US" sz="24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സുവിശേഷവും</a:t>
          </a:r>
          <a:r>
            <a:rPr lang="en-US" altLang="en-US" sz="24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US" altLang="en-US" sz="24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  <a:sym typeface="+mn-ea"/>
            </a:rPr>
            <a:t>ന്യായപ്രമാണവും</a:t>
          </a:r>
          <a:endParaRPr lang="" altLang="en-US" sz="2400" dirty="0">
            <a:solidFill>
              <a:schemeClr val="accent6">
                <a:lumMod val="50000"/>
              </a:schemeClr>
            </a:solidFill>
            <a:latin typeface="Gayathri Thin" panose="00000403000000000000" charset="0"/>
            <a:cs typeface="Gayathri Thin" panose="00000403000000000000" charset="0"/>
          </a:endParaRPr>
        </a:p>
      </dgm:t>
    </dgm:pt>
    <dgm:pt modelId="{7B184EBE-8204-4CAD-8827-73E1F35A1ECE}" type="parTrans" cxnId="{3F803109-9EEA-493D-B370-1938A6714B89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3F803109-9EEA-493D-B370-1938A6714B89}">
      <dgm:prSet/>
      <dgm:spPr/>
      <dgm:t>
        <a:bodyPr/>
        <a:lstStyle/>
        <a:p>
          <a:endParaRPr lang="es-ES" sz="2000"/>
        </a:p>
      </dgm:t>
    </dgm:pt>
    <dgm:pt modelId="{7438BFD5-4052-48C1-81DB-8D0C068BB5D4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15000"/>
            </a:spcAft>
            <a:buSzPct val="120000"/>
            <a:buFontTx/>
          </a:pPr>
          <a:r>
            <a:rPr lang="" altLang="en-US" sz="24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പാറമേൽ</a:t>
          </a:r>
          <a:r>
            <a:rPr lang="en-US" altLang="en-US" sz="24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പണിതത്</a:t>
          </a:r>
        </a:p>
      </dgm:t>
    </dgm:pt>
    <dgm:pt modelId="{19814E7E-C3F9-407D-B3DF-5154701D19E0}" type="parTrans" cxnId="{7ACEA712-350F-4E01-B5E8-508F8BE44454}">
      <dgm:prSet/>
      <dgm:spPr/>
      <dgm:t>
        <a:bodyPr/>
        <a:lstStyle/>
        <a:p>
          <a:endParaRPr lang="en-IN"/>
        </a:p>
      </dgm:t>
    </dgm:pt>
    <dgm:pt modelId="{A1129F3D-8E41-47FE-ADD5-714D84CF10A5}" type="sibTrans" cxnId="{7ACEA712-350F-4E01-B5E8-508F8BE44454}">
      <dgm:prSet/>
      <dgm:spPr/>
      <dgm:t>
        <a:bodyPr/>
        <a:lstStyle/>
        <a:p>
          <a:endParaRPr lang="en-IN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</dgm:ptLst>
  <dgm:cxnLst>
    <dgm:cxn modelId="{12129001-B6AE-4E35-A570-74B9A52F53B9}" type="presOf" srcId="{7E8613D1-3FF3-429A-A684-A4DDA2E5A53C}" destId="{E9D18C7D-159A-4084-B59F-6DC46BEC485F}" srcOrd="0" destOrd="0" presId="urn:microsoft.com/office/officeart/2005/8/layout/bList2#1"/>
    <dgm:cxn modelId="{3F803109-9EEA-493D-B370-1938A6714B89}" srcId="{2993ADCF-14BA-46B2-8AC6-8D5EEAE3834D}" destId="{7E8613D1-3FF3-429A-A684-A4DDA2E5A53C}" srcOrd="0" destOrd="0" parTransId="{7B184EBE-8204-4CAD-8827-73E1F35A1ECE}" sibTransId="{7D70D7BA-CE87-4C9B-AD46-0E3DBC7B1067}"/>
    <dgm:cxn modelId="{B1AFDE10-FF71-442E-99E6-EB3AE80827E6}" type="presOf" srcId="{03E2D6EB-23AF-4BE9-91CA-53E7BEE8899D}" destId="{ADB5C8FA-4108-43E4-80C1-E4BB2C2435ED}" srcOrd="0" destOrd="0" presId="urn:microsoft.com/office/officeart/2005/8/layout/bList2#1"/>
    <dgm:cxn modelId="{7ACEA712-350F-4E01-B5E8-508F8BE44454}" srcId="{2993ADCF-14BA-46B2-8AC6-8D5EEAE3834D}" destId="{7438BFD5-4052-48C1-81DB-8D0C068BB5D4}" srcOrd="1" destOrd="0" parTransId="{19814E7E-C3F9-407D-B3DF-5154701D19E0}" sibTransId="{A1129F3D-8E41-47FE-ADD5-714D84CF10A5}"/>
    <dgm:cxn modelId="{FC67C013-8288-4D83-8935-058DA6EC2882}" type="presOf" srcId="{2993ADCF-14BA-46B2-8AC6-8D5EEAE3834D}" destId="{4A9A4F1A-D5FF-458A-B9CB-A55D90981938}" srcOrd="0" destOrd="0" presId="urn:microsoft.com/office/officeart/2005/8/layout/bList2#1"/>
    <dgm:cxn modelId="{C46EE52A-1344-4C97-AE1C-0D699399892B}" type="presOf" srcId="{2993ADCF-14BA-46B2-8AC6-8D5EEAE3834D}" destId="{8A986546-82C2-4FD6-8559-3B1268ACEB67}" srcOrd="1" destOrd="0" presId="urn:microsoft.com/office/officeart/2005/8/layout/bList2#1"/>
    <dgm:cxn modelId="{9A380333-6DF9-4BA4-9272-551E7D156757}" type="presOf" srcId="{EACBFA24-5F28-4D0D-9FF7-2FC7E96A6FC9}" destId="{4A54D78A-3D96-497B-932C-5FB5FF2435E0}" srcOrd="0" destOrd="0" presId="urn:microsoft.com/office/officeart/2005/8/layout/bList2#1"/>
    <dgm:cxn modelId="{1FA9235B-6875-4440-9867-24FF41DE8D4E}" srcId="{C3C0D347-2ADF-48F4-86D0-A59B151E3D82}" destId="{CB847E78-E7B4-4C72-946C-7B4663638012}" srcOrd="1" destOrd="0" parTransId="{4F968CB2-2221-46FE-8F61-D1469684AD12}" sibTransId="{22B973CC-D311-414F-B437-8FF3B64080A1}"/>
    <dgm:cxn modelId="{B6402760-BF08-40C0-892F-2649DDB96B4E}" type="presOf" srcId="{2B16C065-3617-4857-B8FB-406D7464A662}" destId="{764D55A5-FCD3-4914-85B6-6B501B964A83}" srcOrd="0" destOrd="0" presId="urn:microsoft.com/office/officeart/2005/8/layout/bList2#1"/>
    <dgm:cxn modelId="{A12C6C4B-EAE0-4FAB-9947-5EB8D007E576}" srcId="{2B16C065-3617-4857-B8FB-406D7464A662}" destId="{221DBFC3-B136-4E04-9BF9-FA57D6A09F99}" srcOrd="1" destOrd="0" parTransId="{3B1B458F-9FE3-426A-A01F-FD62A2685079}" sibTransId="{20765FBB-72BD-424A-955E-1D7520B18E28}"/>
    <dgm:cxn modelId="{75DB0873-7B49-4402-B414-75C7629E52F9}" type="presOf" srcId="{C3C0D347-2ADF-48F4-86D0-A59B151E3D82}" destId="{C9C3339A-ACA7-4CE8-950B-885ECD570D11}" srcOrd="0" destOrd="0" presId="urn:microsoft.com/office/officeart/2005/8/layout/bList2#1"/>
    <dgm:cxn modelId="{EC8F8079-C8A1-4062-97FD-22EB1B97FB36}" srcId="{C3C0D347-2ADF-48F4-86D0-A59B151E3D82}" destId="{2993ADCF-14BA-46B2-8AC6-8D5EEAE3834D}" srcOrd="2" destOrd="0" parTransId="{7D55C386-9B0A-47C2-A7D5-84BACEBE3310}" sibTransId="{C510662D-BA70-4B58-9132-D2FAD51DB896}"/>
    <dgm:cxn modelId="{6F079192-6A33-492D-9BC5-EFDFF9047CFD}" type="presOf" srcId="{221DBFC3-B136-4E04-9BF9-FA57D6A09F99}" destId="{ADB5C8FA-4108-43E4-80C1-E4BB2C2435ED}" srcOrd="0" destOrd="1" presId="urn:microsoft.com/office/officeart/2005/8/layout/bList2#1"/>
    <dgm:cxn modelId="{80EEBB93-EE72-4BB7-A944-4CC0370D98EA}" type="presOf" srcId="{22B973CC-D311-414F-B437-8FF3B64080A1}" destId="{986A2C6E-F71F-40A5-9B03-3A2641F0A2A7}" srcOrd="0" destOrd="0" presId="urn:microsoft.com/office/officeart/2005/8/layout/bList2#1"/>
    <dgm:cxn modelId="{BB2111B4-7DD8-4F76-8941-77E5FDD9FBCC}" type="presOf" srcId="{2B16C065-3617-4857-B8FB-406D7464A662}" destId="{8F010A2E-10CE-48B3-91A1-BE2E1AEB8623}" srcOrd="1" destOrd="0" presId="urn:microsoft.com/office/officeart/2005/8/layout/bList2#1"/>
    <dgm:cxn modelId="{A8DE4EB5-D2A6-45CE-A461-BE3B74BAEA82}" srcId="{CB847E78-E7B4-4C72-946C-7B4663638012}" destId="{EACBFA24-5F28-4D0D-9FF7-2FC7E96A6FC9}" srcOrd="0" destOrd="0" parTransId="{FA1D00DE-8451-4609-9534-0FF998FBFAD7}" sibTransId="{E6E0A355-D688-4A50-8A64-89EED151095F}"/>
    <dgm:cxn modelId="{A72930B7-35EC-4D34-BE79-C842A0E46DC4}" type="presOf" srcId="{CB847E78-E7B4-4C72-946C-7B4663638012}" destId="{7B7B2313-826C-48DF-9700-CE3C0E35CEB8}" srcOrd="0" destOrd="0" presId="urn:microsoft.com/office/officeart/2005/8/layout/bList2#1"/>
    <dgm:cxn modelId="{8E6B51C0-B2D5-4D81-ACC8-8D80E14E7C82}" type="presOf" srcId="{7438BFD5-4052-48C1-81DB-8D0C068BB5D4}" destId="{E9D18C7D-159A-4084-B59F-6DC46BEC485F}" srcOrd="0" destOrd="1" presId="urn:microsoft.com/office/officeart/2005/8/layout/bList2#1"/>
    <dgm:cxn modelId="{12AF47CD-6510-4FFC-9B77-F089CA4B539D}" srcId="{C3C0D347-2ADF-48F4-86D0-A59B151E3D82}" destId="{2B16C065-3617-4857-B8FB-406D7464A662}" srcOrd="0" destOrd="0" parTransId="{EEB4DEB8-1981-49EB-B531-B21FDC4DC458}" sibTransId="{4E00E76D-EE03-4E23-8ED9-C3B9F96EB7C5}"/>
    <dgm:cxn modelId="{BEF475E1-DC80-41A4-A715-62578A719111}" srcId="{2B16C065-3617-4857-B8FB-406D7464A662}" destId="{03E2D6EB-23AF-4BE9-91CA-53E7BEE8899D}" srcOrd="0" destOrd="0" parTransId="{4105DC58-DE10-4355-9ABE-AD131502AB6B}" sibTransId="{2FD93B8D-9AB5-443E-B4A9-B19F62EFDDE1}"/>
    <dgm:cxn modelId="{20D16AE4-73C6-48D0-ABC2-CE1F58D9BC3A}" type="presOf" srcId="{CB847E78-E7B4-4C72-946C-7B4663638012}" destId="{700B586C-8202-43D4-B2D8-C42EB9102510}" srcOrd="1" destOrd="0" presId="urn:microsoft.com/office/officeart/2005/8/layout/bList2#1"/>
    <dgm:cxn modelId="{C59B71FF-10B9-41F3-BE4D-976ADAC7219B}" type="presOf" srcId="{4E00E76D-EE03-4E23-8ED9-C3B9F96EB7C5}" destId="{3BD2C78A-7FEB-45B5-B7C1-C655474481B5}" srcOrd="0" destOrd="0" presId="urn:microsoft.com/office/officeart/2005/8/layout/bList2#1"/>
    <dgm:cxn modelId="{B702E1F4-53C7-4002-9F6A-47FB9697AEC1}" type="presParOf" srcId="{C9C3339A-ACA7-4CE8-950B-885ECD570D11}" destId="{A0BB0C4B-3D82-4F1B-AD10-98CFA17195C6}" srcOrd="0" destOrd="0" presId="urn:microsoft.com/office/officeart/2005/8/layout/bList2#1"/>
    <dgm:cxn modelId="{3C3D52A8-6534-4C67-8561-526B40212D96}" type="presParOf" srcId="{A0BB0C4B-3D82-4F1B-AD10-98CFA17195C6}" destId="{ADB5C8FA-4108-43E4-80C1-E4BB2C2435ED}" srcOrd="0" destOrd="0" presId="urn:microsoft.com/office/officeart/2005/8/layout/bList2#1"/>
    <dgm:cxn modelId="{CD3AF8B3-D05F-45FE-97CE-5EA181C39D6F}" type="presParOf" srcId="{A0BB0C4B-3D82-4F1B-AD10-98CFA17195C6}" destId="{8F010A2E-10CE-48B3-91A1-BE2E1AEB8623}" srcOrd="1" destOrd="0" presId="urn:microsoft.com/office/officeart/2005/8/layout/bList2#1"/>
    <dgm:cxn modelId="{ACB1E815-533A-42DE-B11D-920039ECCD7C}" type="presParOf" srcId="{A0BB0C4B-3D82-4F1B-AD10-98CFA17195C6}" destId="{764D55A5-FCD3-4914-85B6-6B501B964A83}" srcOrd="2" destOrd="0" presId="urn:microsoft.com/office/officeart/2005/8/layout/bList2#1"/>
    <dgm:cxn modelId="{D6C48880-A516-45AB-905D-614F020CC98E}" type="presParOf" srcId="{A0BB0C4B-3D82-4F1B-AD10-98CFA17195C6}" destId="{8F28401E-E283-4120-B2F0-7BC6372CE328}" srcOrd="3" destOrd="0" presId="urn:microsoft.com/office/officeart/2005/8/layout/bList2#1"/>
    <dgm:cxn modelId="{393F652C-167A-4E70-B41B-6ED9A077C0F8}" type="presParOf" srcId="{C9C3339A-ACA7-4CE8-950B-885ECD570D11}" destId="{3BD2C78A-7FEB-45B5-B7C1-C655474481B5}" srcOrd="1" destOrd="0" presId="urn:microsoft.com/office/officeart/2005/8/layout/bList2#1"/>
    <dgm:cxn modelId="{CE9498D9-498D-46B7-8140-8C05FA519E25}" type="presParOf" srcId="{C9C3339A-ACA7-4CE8-950B-885ECD570D11}" destId="{522BD750-C51B-42A0-8A0A-6E641922D0CB}" srcOrd="2" destOrd="0" presId="urn:microsoft.com/office/officeart/2005/8/layout/bList2#1"/>
    <dgm:cxn modelId="{5ABC74FC-BA3A-494C-8A39-E48DC79E26CB}" type="presParOf" srcId="{522BD750-C51B-42A0-8A0A-6E641922D0CB}" destId="{4A54D78A-3D96-497B-932C-5FB5FF2435E0}" srcOrd="0" destOrd="0" presId="urn:microsoft.com/office/officeart/2005/8/layout/bList2#1"/>
    <dgm:cxn modelId="{9A83F261-4C7F-4803-9E18-6DAA6F93D240}" type="presParOf" srcId="{522BD750-C51B-42A0-8A0A-6E641922D0CB}" destId="{700B586C-8202-43D4-B2D8-C42EB9102510}" srcOrd="1" destOrd="0" presId="urn:microsoft.com/office/officeart/2005/8/layout/bList2#1"/>
    <dgm:cxn modelId="{A77BBA7D-4F88-4EB3-AF3D-25B9AC9E234C}" type="presParOf" srcId="{522BD750-C51B-42A0-8A0A-6E641922D0CB}" destId="{7B7B2313-826C-48DF-9700-CE3C0E35CEB8}" srcOrd="2" destOrd="0" presId="urn:microsoft.com/office/officeart/2005/8/layout/bList2#1"/>
    <dgm:cxn modelId="{ACA61BB2-4545-4EAA-9207-057ED6FDFF1D}" type="presParOf" srcId="{522BD750-C51B-42A0-8A0A-6E641922D0CB}" destId="{31A34F0A-E5D1-44E5-B86A-1D0601EC44D8}" srcOrd="3" destOrd="0" presId="urn:microsoft.com/office/officeart/2005/8/layout/bList2#1"/>
    <dgm:cxn modelId="{F085400F-8BAC-436D-A424-00EEA0D4C536}" type="presParOf" srcId="{C9C3339A-ACA7-4CE8-950B-885ECD570D11}" destId="{986A2C6E-F71F-40A5-9B03-3A2641F0A2A7}" srcOrd="3" destOrd="0" presId="urn:microsoft.com/office/officeart/2005/8/layout/bList2#1"/>
    <dgm:cxn modelId="{F6B74DAF-D665-4811-9374-C88A5BB21525}" type="presParOf" srcId="{C9C3339A-ACA7-4CE8-950B-885ECD570D11}" destId="{7A326C78-B207-4ADC-82D6-ED3CCDDEDFB3}" srcOrd="4" destOrd="0" presId="urn:microsoft.com/office/officeart/2005/8/layout/bList2#1"/>
    <dgm:cxn modelId="{68B959B8-D439-4D51-A45E-C8DC2805AC03}" type="presParOf" srcId="{7A326C78-B207-4ADC-82D6-ED3CCDDEDFB3}" destId="{E9D18C7D-159A-4084-B59F-6DC46BEC485F}" srcOrd="0" destOrd="0" presId="urn:microsoft.com/office/officeart/2005/8/layout/bList2#1"/>
    <dgm:cxn modelId="{E80EFAD4-61EB-4287-A88B-E1981D1FF11A}" type="presParOf" srcId="{7A326C78-B207-4ADC-82D6-ED3CCDDEDFB3}" destId="{8A986546-82C2-4FD6-8559-3B1268ACEB67}" srcOrd="1" destOrd="0" presId="urn:microsoft.com/office/officeart/2005/8/layout/bList2#1"/>
    <dgm:cxn modelId="{E8DC2BC8-F992-4472-9BC3-62F8DF081592}" type="presParOf" srcId="{7A326C78-B207-4ADC-82D6-ED3CCDDEDFB3}" destId="{4A9A4F1A-D5FF-458A-B9CB-A55D90981938}" srcOrd="2" destOrd="0" presId="urn:microsoft.com/office/officeart/2005/8/layout/bList2#1"/>
    <dgm:cxn modelId="{E62BB134-DD41-4D7E-9681-D450257F3B58}" type="presParOf" srcId="{7A326C78-B207-4ADC-82D6-ED3CCDDEDFB3}" destId="{73B51779-CE85-45C5-99FB-6D2C9624B6DE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#1" loCatId="picture" qsTypeId="urn:microsoft.com/office/officeart/2005/8/quickstyle/simple5#1" qsCatId="simple" csTypeId="urn:microsoft.com/office/officeart/2005/8/colors/accent0_2#1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/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ml-IN" sz="1800" b="1" dirty="0">
              <a:latin typeface="Gayathri Thin" panose="00000403000000000000" pitchFamily="2" charset="0"/>
              <a:cs typeface="Gayathri Thin" panose="00000403000000000000" pitchFamily="2" charset="0"/>
            </a:rPr>
            <a:t>പാപം ചെയ്യാൻ സാധ്യതയുള്ള സ്ഥലങ്ങളിൽ പോകുന്നത് ഒഴിവാക്കുക (മർക്കോസ് 9:45; ഇയ്യോബ് 23:11).</a:t>
          </a:r>
          <a:r>
            <a:rPr lang="en-IN" sz="1800" b="1" dirty="0">
              <a:latin typeface="Gayathri Thin" panose="00000403000000000000" pitchFamily="2" charset="0"/>
              <a:cs typeface="Gayathri Thin" panose="00000403000000000000" pitchFamily="2" charset="0"/>
            </a:rPr>
            <a:t> </a:t>
          </a:r>
          <a:r>
            <a:rPr lang="ml-IN" sz="1800" b="1" dirty="0">
              <a:latin typeface="Gayathri Thin" panose="00000403000000000000" pitchFamily="2" charset="0"/>
              <a:cs typeface="Gayathri Thin" panose="00000403000000000000" pitchFamily="2" charset="0"/>
            </a:rPr>
            <a:t>ഉദാഹരണത്തിന്, ഒരു നിശാക്ലബ്ബിൽ പോകുന്നു.</a:t>
          </a:r>
          <a:endParaRPr lang="es-ES" sz="1800" dirty="0"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ml-IN" sz="1800" b="1" dirty="0">
              <a:latin typeface="Gayathri Thin" panose="00000403000000000000" pitchFamily="2" charset="0"/>
              <a:cs typeface="Gayathri Thin" panose="00000403000000000000" pitchFamily="2" charset="0"/>
            </a:rPr>
            <a:t>നിങ്ങളെ പാപത്തിലേക്ക് നയിച്ചേക്കാവുന്ന കാര്യങ്ങൾ നിരീക്ഷിക്കുന്നത് ഒഴിവാക്കുക (മർക്കോസ് 9:47; ഇയ്യോബ് 31:1). ഉദാഹരണത്തിന്, അസഭ്യമായ രംഗങ്ങളുള്ള സിനിമകൾ കാണുന്നത്.</a:t>
          </a:r>
          <a:endParaRPr lang="es-ES" sz="1800" dirty="0"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ml-IN" sz="1800" b="1" dirty="0">
              <a:latin typeface="Gayathri Thin" panose="00000403000000000000" pitchFamily="2" charset="0"/>
              <a:cs typeface="Gayathri Thin" panose="00000403000000000000" pitchFamily="2" charset="0"/>
            </a:rPr>
            <a:t>നിങ്ങളെ പാപത്തിലേക്ക് നയിച്ചേക്കാവുന്ന കാര്യങ്ങൾ ചെയ്യുന്നത് ഒഴിവാക്കുക (മർക്കോസ് 9:43; ഇയ്യോബ് 23:12).</a:t>
          </a:r>
          <a:r>
            <a:rPr lang="en-IN" sz="1800" b="1" dirty="0">
              <a:latin typeface="Gayathri Thin" panose="00000403000000000000" pitchFamily="2" charset="0"/>
              <a:cs typeface="Gayathri Thin" panose="00000403000000000000" pitchFamily="2" charset="0"/>
            </a:rPr>
            <a:t> </a:t>
          </a:r>
          <a:r>
            <a:rPr lang="ml-IN" sz="1800" b="1" dirty="0">
              <a:latin typeface="Gayathri Thin" panose="00000403000000000000" pitchFamily="2" charset="0"/>
              <a:cs typeface="Gayathri Thin" panose="00000403000000000000" pitchFamily="2" charset="0"/>
            </a:rPr>
            <a:t>ഉദാഹരണത്തിന്, മദ്യം വാങ്ങുന്നത്.</a:t>
          </a:r>
          <a:endParaRPr lang="es-ES" sz="1800" dirty="0"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19717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52728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#1"/>
    <dgm:cxn modelId="{D136D80E-DA85-482E-BFF8-3F88B797622F}" type="presOf" srcId="{72A67D2F-3412-4934-AB16-8DDB456215FA}" destId="{8C1DD53A-A127-477E-9A45-E319CBC4047D}" srcOrd="0" destOrd="0" presId="urn:microsoft.com/office/officeart/2008/layout/AccentedPicture#1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#1"/>
    <dgm:cxn modelId="{8F59022C-9162-425F-8592-A29A9C7D4FDD}" type="presOf" srcId="{8D1674AA-9402-48AE-9589-BBE35ECC8144}" destId="{C449AA02-DE7C-4A27-A792-322BB2044BBF}" srcOrd="0" destOrd="0" presId="urn:microsoft.com/office/officeart/2008/layout/AccentedPicture#1"/>
    <dgm:cxn modelId="{5C883569-EBFC-487C-9571-830A8B1CAB17}" type="presOf" srcId="{4A8EA160-BDF8-49C7-A0DE-0657AD3FC2C8}" destId="{749D9661-6A2C-438B-8F08-BF324734D887}" srcOrd="0" destOrd="0" presId="urn:microsoft.com/office/officeart/2008/layout/AccentedPicture#1"/>
    <dgm:cxn modelId="{5221A675-3949-4F9B-8811-90B22B56845C}" type="presOf" srcId="{531A7720-FF19-46D8-9897-A3A01C9114BA}" destId="{48B6A596-E4D3-4D96-9C3C-1B80AAE93ACB}" srcOrd="0" destOrd="0" presId="urn:microsoft.com/office/officeart/2008/layout/AccentedPicture#1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#1"/>
    <dgm:cxn modelId="{E5109E86-0233-40B7-A807-5A65584BFC5B}" type="presParOf" srcId="{C449AA02-DE7C-4A27-A792-322BB2044BBF}" destId="{D3D69C2C-86A7-48FC-9554-D425821280E4}" srcOrd="1" destOrd="0" presId="urn:microsoft.com/office/officeart/2008/layout/AccentedPicture#1"/>
    <dgm:cxn modelId="{F2AE130D-0232-49A3-A0D2-AF1FB8D00A60}" type="presParOf" srcId="{C449AA02-DE7C-4A27-A792-322BB2044BBF}" destId="{F41AA789-D42D-4AB5-A6E0-357725B41F6B}" srcOrd="2" destOrd="0" presId="urn:microsoft.com/office/officeart/2008/layout/AccentedPicture#1"/>
    <dgm:cxn modelId="{35FA525A-8825-4731-9735-C1E67387F942}" type="presParOf" srcId="{F41AA789-D42D-4AB5-A6E0-357725B41F6B}" destId="{6111900F-48B1-47B3-A7A6-DB18604829F1}" srcOrd="0" destOrd="0" presId="urn:microsoft.com/office/officeart/2008/layout/AccentedPicture#1"/>
    <dgm:cxn modelId="{53E08FAF-CAEB-45E7-B328-CAC94FF6951E}" type="presParOf" srcId="{6111900F-48B1-47B3-A7A6-DB18604829F1}" destId="{28A4D21D-4023-42A0-9CC2-839D1E83D141}" srcOrd="0" destOrd="0" presId="urn:microsoft.com/office/officeart/2008/layout/AccentedPicture#1"/>
    <dgm:cxn modelId="{4508CDE7-1865-4A12-A860-E7E263C6A6E7}" type="presParOf" srcId="{6111900F-48B1-47B3-A7A6-DB18604829F1}" destId="{A3E26721-2A91-4149-9137-02C2D254B38D}" srcOrd="1" destOrd="0" presId="urn:microsoft.com/office/officeart/2008/layout/AccentedPicture#1"/>
    <dgm:cxn modelId="{CA89C181-1C45-46FF-BBDC-1BFB96CD7E61}" type="presParOf" srcId="{6111900F-48B1-47B3-A7A6-DB18604829F1}" destId="{29AD8F41-AF0C-4264-903E-452D266F2F0B}" srcOrd="2" destOrd="0" presId="urn:microsoft.com/office/officeart/2008/layout/AccentedPicture#1"/>
    <dgm:cxn modelId="{AFB73468-8C14-43CE-884C-F7AE70E6E6EB}" type="presParOf" srcId="{29AD8F41-AF0C-4264-903E-452D266F2F0B}" destId="{749D9661-6A2C-438B-8F08-BF324734D887}" srcOrd="0" destOrd="0" presId="urn:microsoft.com/office/officeart/2008/layout/AccentedPicture#1"/>
    <dgm:cxn modelId="{56B4FFB1-3735-4A0F-BC26-F8DF29E433D4}" type="presParOf" srcId="{F41AA789-D42D-4AB5-A6E0-357725B41F6B}" destId="{0FED0F23-3013-4E20-8177-CA2FEBA0CA83}" srcOrd="1" destOrd="0" presId="urn:microsoft.com/office/officeart/2008/layout/AccentedPicture#1"/>
    <dgm:cxn modelId="{9CFBAEC7-3F98-49F1-BA19-FF1E01F28872}" type="presParOf" srcId="{F41AA789-D42D-4AB5-A6E0-357725B41F6B}" destId="{A625241E-BEA1-4156-B74B-923385CAEC80}" srcOrd="2" destOrd="0" presId="urn:microsoft.com/office/officeart/2008/layout/AccentedPicture#1"/>
    <dgm:cxn modelId="{5B62CB21-ADE9-4500-B95C-62824B2D8508}" type="presParOf" srcId="{A625241E-BEA1-4156-B74B-923385CAEC80}" destId="{06E9EE3D-830C-4ACD-B395-B0FBC27F8526}" srcOrd="0" destOrd="0" presId="urn:microsoft.com/office/officeart/2008/layout/AccentedPicture#1"/>
    <dgm:cxn modelId="{53AFCAAF-B2B6-4E4B-9EE8-DE42BA508654}" type="presParOf" srcId="{A625241E-BEA1-4156-B74B-923385CAEC80}" destId="{B2A20C54-1088-424E-804D-69E4B512CA18}" srcOrd="1" destOrd="0" presId="urn:microsoft.com/office/officeart/2008/layout/AccentedPicture#1"/>
    <dgm:cxn modelId="{F397EC1F-FE1B-4937-9FD7-121769303F08}" type="presParOf" srcId="{A625241E-BEA1-4156-B74B-923385CAEC80}" destId="{1C391FB2-7307-4AF5-8A6E-0A9C861ED2BC}" srcOrd="2" destOrd="0" presId="urn:microsoft.com/office/officeart/2008/layout/AccentedPicture#1"/>
    <dgm:cxn modelId="{5884C15E-4F72-46B1-A350-03D66077825A}" type="presParOf" srcId="{1C391FB2-7307-4AF5-8A6E-0A9C861ED2BC}" destId="{CE8E2EDC-E163-4F49-BE30-A723E616D2F0}" srcOrd="0" destOrd="0" presId="urn:microsoft.com/office/officeart/2008/layout/AccentedPicture#1"/>
    <dgm:cxn modelId="{35A88C7B-F014-4FCB-9008-E8584641FF85}" type="presParOf" srcId="{F41AA789-D42D-4AB5-A6E0-357725B41F6B}" destId="{E3DC4952-2FA2-49F7-9BE3-1946E43476C6}" srcOrd="3" destOrd="0" presId="urn:microsoft.com/office/officeart/2008/layout/AccentedPicture#1"/>
    <dgm:cxn modelId="{BC342CB3-5836-47E9-8572-4FA3156BFF8D}" type="presParOf" srcId="{F41AA789-D42D-4AB5-A6E0-357725B41F6B}" destId="{35FB54E8-7E22-48D9-B272-01904CEFA0FD}" srcOrd="4" destOrd="0" presId="urn:microsoft.com/office/officeart/2008/layout/AccentedPicture#1"/>
    <dgm:cxn modelId="{B6CD2B18-37F9-48D0-A57E-15DC2990D73B}" type="presParOf" srcId="{35FB54E8-7E22-48D9-B272-01904CEFA0FD}" destId="{458BFBFD-3BEA-4340-8908-FCD6E11BFAFF}" srcOrd="0" destOrd="0" presId="urn:microsoft.com/office/officeart/2008/layout/AccentedPicture#1"/>
    <dgm:cxn modelId="{8945C2DA-CF9F-427B-B4BE-8F56A9C8EFE8}" type="presParOf" srcId="{35FB54E8-7E22-48D9-B272-01904CEFA0FD}" destId="{AA7CAD85-152C-4DA1-BE5F-17040AE02EF1}" srcOrd="1" destOrd="0" presId="urn:microsoft.com/office/officeart/2008/layout/AccentedPicture#1"/>
    <dgm:cxn modelId="{EF706DE7-93E8-4EA7-A049-60BFBF942C6B}" type="presParOf" srcId="{35FB54E8-7E22-48D9-B272-01904CEFA0FD}" destId="{8C6C6C99-8EE7-4DE8-89E0-F3717071EADD}" srcOrd="2" destOrd="0" presId="urn:microsoft.com/office/officeart/2008/layout/AccentedPicture#1"/>
    <dgm:cxn modelId="{A897C418-3398-485E-99AB-8F6581D75F84}" type="presParOf" srcId="{8C6C6C99-8EE7-4DE8-89E0-F3717071EADD}" destId="{48B6A596-E4D3-4D96-9C3C-1B80AAE93ACB}" srcOrd="0" destOrd="0" presId="urn:microsoft.com/office/officeart/2008/layout/AccentedPicture#1"/>
    <dgm:cxn modelId="{A12AE13D-582E-4389-A3DE-F721D61429E4}" type="presParOf" srcId="{C449AA02-DE7C-4A27-A792-322BB2044BBF}" destId="{53180EDD-D8EF-4FDA-AB98-7FAB3716B293}" srcOrd="3" destOrd="0" presId="urn:microsoft.com/office/officeart/2008/layout/AccentedPicture#1"/>
    <dgm:cxn modelId="{9970DC49-09F5-4B0B-99A7-B3D1BB4E481E}" type="presParOf" srcId="{53180EDD-D8EF-4FDA-AB98-7FAB3716B293}" destId="{8F4D0847-575B-4F33-AB54-9DBF24DBE2F1}" srcOrd="0" destOrd="0" presId="urn:microsoft.com/office/officeart/2008/layout/AccentedPicture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phldr="0" custT="1"/>
      <dgm:spPr>
        <a:solidFill>
          <a:schemeClr val="accent3">
            <a:lumMod val="40000"/>
            <a:lumOff val="6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സ്വയംപര്യാപ്തനാണെന്ന്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കരുതരുത്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(1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. 10:12)</a:t>
          </a:r>
        </a:p>
      </dgm:t>
    </dgm:pt>
    <dgm:pt modelId="{F4A64A9D-B9EC-412A-A84B-6833F0EB1381}" type="parTrans" cxnId="{C13D6F87-0644-4620-A706-31FE5B0F4F1A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C13D6F87-0644-4620-A706-31FE5B0F4F1A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phldr="0" custT="1"/>
      <dgm:spPr>
        <a:solidFill>
          <a:schemeClr val="accent1">
            <a:lumMod val="60000"/>
            <a:lumOff val="4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നീ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എത്ര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നല്ലവനാണെന്ന്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എല്ലാവരോടും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പറയുന്നത്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നിർത്തുക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യേശുവിനെപ്പോലെ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താഴ്മയുള്ളവനായിരിക്കുക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6:2)</a:t>
          </a:r>
        </a:p>
      </dgm:t>
    </dgm:pt>
    <dgm:pt modelId="{58F6B824-EDC7-4E48-A748-D2E01A2CF2A9}" type="parTrans" cxnId="{2DCFD09E-F04C-4D0C-A62A-A26F3B091138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2DCFD09E-F04C-4D0C-A62A-A26F3B091138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ഹൃദയത്തിൽ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നിന്ന്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മോഹത്തെ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ഇല്ലാതാക്കാൻ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ആവശ്യമായതെല്ലാം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ചെയ്യുക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5:28-29).</a:t>
          </a:r>
        </a:p>
      </dgm:t>
    </dgm:pt>
    <dgm:pt modelId="{7309ADB6-D97B-41C4-AD46-A83007ABA36A}" type="parTrans" cxnId="{2BD252DD-455B-402B-8AED-DD37D553ACE3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2BD252DD-455B-402B-8AED-DD37D553ACE3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മറ്റുള്ളവരെ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വിമർശിക്കുന്നതും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വിധിക്കുന്നതും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നിർത്തുക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(1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. 4:5)</a:t>
          </a:r>
        </a:p>
      </dgm:t>
    </dgm:pt>
    <dgm:pt modelId="{BC3B90D9-793C-44E1-AE02-DACBAEEBDF4E}" type="parTrans" cxnId="{CA43F4CC-7A45-40CF-83CA-664C0CF7557C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CA43F4CC-7A45-40CF-83CA-664C0CF7557C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ശത്രുക്കളെ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വെറുക്കരുത്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പക്ഷേ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അവർക്കുവേണ്ടി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പ്രാർത്ഥിക്കുക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5:44)</a:t>
          </a:r>
        </a:p>
      </dgm:t>
    </dgm:pt>
    <dgm:pt modelId="{D980A680-9748-430D-8637-28E7FFE94E59}" type="parTrans" cxnId="{925AD5D2-BF12-4D88-AC8E-7F95D94D33C9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925AD5D2-BF12-4D88-AC8E-7F95D94D33C9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ചുറ്റുമുള്ളവരോട്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കോപിക്കുന്നത്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നിർത്തുക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5:22)</a:t>
          </a:r>
        </a:p>
      </dgm:t>
    </dgm:pt>
    <dgm:pt modelId="{5797365E-58E6-43E5-8BAC-82CB36A6C236}" type="parTrans" cxnId="{7C4E363E-8E92-4B7C-8D35-EE295EE7B6C2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7C4E363E-8E92-4B7C-8D35-EE295EE7B6C2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A186A01-6AF9-42DB-800C-B1E42E654D1D}" type="presOf" srcId="{6153C5EA-95B9-4F10-BBEF-5052CCEB0196}" destId="{0882FDCA-3463-4421-87DA-9EA70D50E3EE}" srcOrd="0" destOrd="0" presId="urn:microsoft.com/office/officeart/2005/8/layout/vList3"/>
    <dgm:cxn modelId="{E1030805-A0C8-4417-8F08-C056D49C4A38}" type="presOf" srcId="{519B945B-FE0B-46B3-BC99-C48F1A3CE485}" destId="{3D4655B6-569F-4BBF-8054-81ABEAE61018}" srcOrd="0" destOrd="0" presId="urn:microsoft.com/office/officeart/2005/8/layout/vList3"/>
    <dgm:cxn modelId="{5A2A972B-713C-4989-BA37-0F19BA151E9B}" type="presOf" srcId="{084828A7-4D2F-4AEB-9C7B-19B38DBCB8A8}" destId="{0980180D-3BF8-40A6-9566-AD1CAEBFD8C8}" srcOrd="0" destOrd="0" presId="urn:microsoft.com/office/officeart/2005/8/layout/vList3"/>
    <dgm:cxn modelId="{96926A3A-21D1-4EFE-99BA-199319E4ABC5}" type="presOf" srcId="{6F487468-4F2E-4888-8FE8-F0C6D9FF8C0D}" destId="{86D73333-0021-4A47-BBCD-14F06CC74DEF}" srcOrd="0" destOrd="0" presId="urn:microsoft.com/office/officeart/2005/8/layout/vList3"/>
    <dgm:cxn modelId="{7C4E363E-8E92-4B7C-8D35-EE295EE7B6C2}" srcId="{242D6D66-B850-47E2-B7EA-4CBFB1550486}" destId="{9077B3CB-908E-46B6-83B7-94F2F5EDC423}" srcOrd="5" destOrd="0" parTransId="{5797365E-58E6-43E5-8BAC-82CB36A6C236}" sibTransId="{F33C1D21-50AF-4E23-8920-3A2EC893C556}"/>
    <dgm:cxn modelId="{F6B4BE3E-4FDD-472C-B12E-9CCEB9E5714C}" type="presOf" srcId="{4CAAA404-A1C2-4F2C-851A-43409101014B}" destId="{D1F20E69-4503-4240-8E78-E2D6B05F6A99}" srcOrd="0" destOrd="0" presId="urn:microsoft.com/office/officeart/2005/8/layout/vList3"/>
    <dgm:cxn modelId="{752E3642-BCF9-458C-8B5C-8FA1D61EF8E0}" type="presOf" srcId="{242D6D66-B850-47E2-B7EA-4CBFB1550486}" destId="{52E75C8C-4C48-4EA3-B0BD-25D9B294E67E}" srcOrd="0" destOrd="0" presId="urn:microsoft.com/office/officeart/2005/8/layout/vList3"/>
    <dgm:cxn modelId="{58EE486F-0304-41A4-BACA-593861E68A84}" type="presOf" srcId="{1D38D7AB-35A3-4551-92F2-5879D30183E2}" destId="{BEE5A8A7-7CCF-4D76-85CD-29A0A8304F35}" srcOrd="0" destOrd="0" presId="urn:microsoft.com/office/officeart/2005/8/layout/vList3"/>
    <dgm:cxn modelId="{C5835C5A-2DBF-4333-B804-51A083B351A3}" type="presOf" srcId="{1488F7C4-28C2-46D6-93CF-841C8BC8F88E}" destId="{445DDC51-EF21-4721-9918-6814552AFB9E}" srcOrd="0" destOrd="0" presId="urn:microsoft.com/office/officeart/2005/8/layout/vList3"/>
    <dgm:cxn modelId="{C13D6F87-0644-4620-A706-31FE5B0F4F1A}" srcId="{242D6D66-B850-47E2-B7EA-4CBFB1550486}" destId="{624684B0-8211-4EF5-B8A2-6B7C000C164D}" srcOrd="0" destOrd="0" parTransId="{F4A64A9D-B9EC-412A-A84B-6833F0EB1381}" sibTransId="{45C36825-9CB4-4912-A22D-4852481B5D11}"/>
    <dgm:cxn modelId="{D794C097-E312-4CB2-9253-CB8FA9689101}" type="presOf" srcId="{45C36825-9CB4-4912-A22D-4852481B5D11}" destId="{A8339DA2-9C7B-4DEA-86A3-57FE5097804A}" srcOrd="0" destOrd="0" presId="urn:microsoft.com/office/officeart/2005/8/layout/vList3"/>
    <dgm:cxn modelId="{2DCFD09E-F04C-4D0C-A62A-A26F3B091138}" srcId="{242D6D66-B850-47E2-B7EA-4CBFB1550486}" destId="{BA6A28FF-DC7E-4964-B2B9-A2D8112C9C80}" srcOrd="1" destOrd="0" parTransId="{58F6B824-EDC7-4E48-A748-D2E01A2CF2A9}" sibTransId="{084828A7-4D2F-4AEB-9C7B-19B38DBCB8A8}"/>
    <dgm:cxn modelId="{BE6C61A0-4598-4B8F-B730-0A1CBA82797D}" type="presOf" srcId="{624684B0-8211-4EF5-B8A2-6B7C000C164D}" destId="{76CA4A7B-4AEB-429E-BD41-2F61923E41E5}" srcOrd="0" destOrd="0" presId="urn:microsoft.com/office/officeart/2005/8/layout/vList3"/>
    <dgm:cxn modelId="{CA43F4CC-7A45-40CF-83CA-664C0CF7557C}" srcId="{242D6D66-B850-47E2-B7EA-4CBFB1550486}" destId="{6F487468-4F2E-4888-8FE8-F0C6D9FF8C0D}" srcOrd="3" destOrd="0" parTransId="{BC3B90D9-793C-44E1-AE02-DACBAEEBDF4E}" sibTransId="{519B945B-FE0B-46B3-BC99-C48F1A3CE485}"/>
    <dgm:cxn modelId="{925AD5D2-BF12-4D88-AC8E-7F95D94D33C9}" srcId="{242D6D66-B850-47E2-B7EA-4CBFB1550486}" destId="{6153C5EA-95B9-4F10-BBEF-5052CCEB0196}" srcOrd="4" destOrd="0" parTransId="{D980A680-9748-430D-8637-28E7FFE94E59}" sibTransId="{4CAAA404-A1C2-4F2C-851A-43409101014B}"/>
    <dgm:cxn modelId="{2BD252DD-455B-402B-8AED-DD37D553ACE3}" srcId="{242D6D66-B850-47E2-B7EA-4CBFB1550486}" destId="{1D38D7AB-35A3-4551-92F2-5879D30183E2}" srcOrd="2" destOrd="0" parTransId="{7309ADB6-D97B-41C4-AD46-A83007ABA36A}" sibTransId="{1488F7C4-28C2-46D6-93CF-841C8BC8F88E}"/>
    <dgm:cxn modelId="{9AC87DF8-820F-4693-9357-51329806F70C}" type="presOf" srcId="{9077B3CB-908E-46B6-83B7-94F2F5EDC423}" destId="{4DB1018A-F275-4BF1-A222-24E468F2FF8D}" srcOrd="0" destOrd="0" presId="urn:microsoft.com/office/officeart/2005/8/layout/vList3"/>
    <dgm:cxn modelId="{D89A49FF-4F14-4F19-ADF7-BD7021201C85}" type="presOf" srcId="{BA6A28FF-DC7E-4964-B2B9-A2D8112C9C80}" destId="{75D8DBC1-39FB-457C-ADC6-A615CC9084DF}" srcOrd="0" destOrd="0" presId="urn:microsoft.com/office/officeart/2005/8/layout/vList3"/>
    <dgm:cxn modelId="{2D438913-B57F-467D-B9D2-1D0D4754C253}" type="presParOf" srcId="{52E75C8C-4C48-4EA3-B0BD-25D9B294E67E}" destId="{6BCF42C8-B362-4BB2-8015-31E31BC14F13}" srcOrd="0" destOrd="0" presId="urn:microsoft.com/office/officeart/2005/8/layout/vList3"/>
    <dgm:cxn modelId="{8086D2E0-FF71-4AFE-9FAA-46AD5C777B2F}" type="presParOf" srcId="{6BCF42C8-B362-4BB2-8015-31E31BC14F13}" destId="{3213DDB5-0679-482B-9AA0-FF14C80DC8DF}" srcOrd="0" destOrd="0" presId="urn:microsoft.com/office/officeart/2005/8/layout/vList3"/>
    <dgm:cxn modelId="{067BCCA9-4F2E-4309-8375-3E0DAE25944B}" type="presParOf" srcId="{6BCF42C8-B362-4BB2-8015-31E31BC14F13}" destId="{76CA4A7B-4AEB-429E-BD41-2F61923E41E5}" srcOrd="1" destOrd="0" presId="urn:microsoft.com/office/officeart/2005/8/layout/vList3"/>
    <dgm:cxn modelId="{930C929F-299A-478D-8318-2807AE055CDC}" type="presParOf" srcId="{52E75C8C-4C48-4EA3-B0BD-25D9B294E67E}" destId="{A8339DA2-9C7B-4DEA-86A3-57FE5097804A}" srcOrd="1" destOrd="0" presId="urn:microsoft.com/office/officeart/2005/8/layout/vList3"/>
    <dgm:cxn modelId="{392B01B2-85FF-4C83-A03B-345349B50426}" type="presParOf" srcId="{52E75C8C-4C48-4EA3-B0BD-25D9B294E67E}" destId="{7B793F60-DD1D-4DB5-847C-9490F209B0D8}" srcOrd="2" destOrd="0" presId="urn:microsoft.com/office/officeart/2005/8/layout/vList3"/>
    <dgm:cxn modelId="{2A70E372-8AC9-461B-9D83-A4784BCE2213}" type="presParOf" srcId="{7B793F60-DD1D-4DB5-847C-9490F209B0D8}" destId="{1314028B-8612-47D6-9989-7E3B3DFE2F55}" srcOrd="0" destOrd="0" presId="urn:microsoft.com/office/officeart/2005/8/layout/vList3"/>
    <dgm:cxn modelId="{3AFFC603-0C8B-4DA1-8181-C981FFBDB364}" type="presParOf" srcId="{7B793F60-DD1D-4DB5-847C-9490F209B0D8}" destId="{75D8DBC1-39FB-457C-ADC6-A615CC9084DF}" srcOrd="1" destOrd="0" presId="urn:microsoft.com/office/officeart/2005/8/layout/vList3"/>
    <dgm:cxn modelId="{87A3E5FE-D626-4276-B213-738092EA5C9E}" type="presParOf" srcId="{52E75C8C-4C48-4EA3-B0BD-25D9B294E67E}" destId="{0980180D-3BF8-40A6-9566-AD1CAEBFD8C8}" srcOrd="3" destOrd="0" presId="urn:microsoft.com/office/officeart/2005/8/layout/vList3"/>
    <dgm:cxn modelId="{4BC21BDC-3AA7-4A37-82EB-E74DBCE38451}" type="presParOf" srcId="{52E75C8C-4C48-4EA3-B0BD-25D9B294E67E}" destId="{D275F49E-16B5-4E06-BE0B-D53E492F138E}" srcOrd="4" destOrd="0" presId="urn:microsoft.com/office/officeart/2005/8/layout/vList3"/>
    <dgm:cxn modelId="{1139BE28-8E98-41AD-92EA-BE0E2F101971}" type="presParOf" srcId="{D275F49E-16B5-4E06-BE0B-D53E492F138E}" destId="{AED96934-9202-408D-8EC9-40816174A2E8}" srcOrd="0" destOrd="0" presId="urn:microsoft.com/office/officeart/2005/8/layout/vList3"/>
    <dgm:cxn modelId="{451FEBA4-E806-4CA8-8185-12F1B6118079}" type="presParOf" srcId="{D275F49E-16B5-4E06-BE0B-D53E492F138E}" destId="{BEE5A8A7-7CCF-4D76-85CD-29A0A8304F35}" srcOrd="1" destOrd="0" presId="urn:microsoft.com/office/officeart/2005/8/layout/vList3"/>
    <dgm:cxn modelId="{F1DA7075-571F-4DB0-A11D-7ADC5E2066EB}" type="presParOf" srcId="{52E75C8C-4C48-4EA3-B0BD-25D9B294E67E}" destId="{445DDC51-EF21-4721-9918-6814552AFB9E}" srcOrd="5" destOrd="0" presId="urn:microsoft.com/office/officeart/2005/8/layout/vList3"/>
    <dgm:cxn modelId="{704EFFA8-CF59-4D5D-8449-CB84F2821678}" type="presParOf" srcId="{52E75C8C-4C48-4EA3-B0BD-25D9B294E67E}" destId="{7A50D840-03FA-4F76-A5E4-7182E78557E4}" srcOrd="6" destOrd="0" presId="urn:microsoft.com/office/officeart/2005/8/layout/vList3"/>
    <dgm:cxn modelId="{DCF4FE7A-86CA-4FA1-86CC-0DD141B3B1F0}" type="presParOf" srcId="{7A50D840-03FA-4F76-A5E4-7182E78557E4}" destId="{C222E026-6500-452F-8E5D-A5D788E6E348}" srcOrd="0" destOrd="0" presId="urn:microsoft.com/office/officeart/2005/8/layout/vList3"/>
    <dgm:cxn modelId="{935F1577-82D2-4F75-A737-4EA028A6392E}" type="presParOf" srcId="{7A50D840-03FA-4F76-A5E4-7182E78557E4}" destId="{86D73333-0021-4A47-BBCD-14F06CC74DEF}" srcOrd="1" destOrd="0" presId="urn:microsoft.com/office/officeart/2005/8/layout/vList3"/>
    <dgm:cxn modelId="{B3BC8583-51A0-4F84-A11D-9071711ED003}" type="presParOf" srcId="{52E75C8C-4C48-4EA3-B0BD-25D9B294E67E}" destId="{3D4655B6-569F-4BBF-8054-81ABEAE61018}" srcOrd="7" destOrd="0" presId="urn:microsoft.com/office/officeart/2005/8/layout/vList3"/>
    <dgm:cxn modelId="{F4A82749-3348-4A74-9D7D-188544B0BAE5}" type="presParOf" srcId="{52E75C8C-4C48-4EA3-B0BD-25D9B294E67E}" destId="{A9F0D2D7-DEF8-4411-A222-812C99915323}" srcOrd="8" destOrd="0" presId="urn:microsoft.com/office/officeart/2005/8/layout/vList3"/>
    <dgm:cxn modelId="{4FA0600C-19D9-4BF6-B9DD-A83AE80B0C60}" type="presParOf" srcId="{A9F0D2D7-DEF8-4411-A222-812C99915323}" destId="{8A62EF47-03FE-4E05-A828-F18B93F5A850}" srcOrd="0" destOrd="0" presId="urn:microsoft.com/office/officeart/2005/8/layout/vList3"/>
    <dgm:cxn modelId="{EF2C061F-08FA-4337-9C09-668F8D5944EF}" type="presParOf" srcId="{A9F0D2D7-DEF8-4411-A222-812C99915323}" destId="{0882FDCA-3463-4421-87DA-9EA70D50E3EE}" srcOrd="1" destOrd="0" presId="urn:microsoft.com/office/officeart/2005/8/layout/vList3"/>
    <dgm:cxn modelId="{754A5140-1C0A-4451-9DFD-E55A792E7F91}" type="presParOf" srcId="{52E75C8C-4C48-4EA3-B0BD-25D9B294E67E}" destId="{D1F20E69-4503-4240-8E78-E2D6B05F6A99}" srcOrd="9" destOrd="0" presId="urn:microsoft.com/office/officeart/2005/8/layout/vList3"/>
    <dgm:cxn modelId="{E2DA199B-AD18-4137-A2C6-E316DB015DB4}" type="presParOf" srcId="{52E75C8C-4C48-4EA3-B0BD-25D9B294E67E}" destId="{A16C5819-95FA-4BBF-953C-6244283A98D5}" srcOrd="10" destOrd="0" presId="urn:microsoft.com/office/officeart/2005/8/layout/vList3"/>
    <dgm:cxn modelId="{A9E9F5A9-F859-4E5F-B77B-F393D44C46B3}" type="presParOf" srcId="{A16C5819-95FA-4BBF-953C-6244283A98D5}" destId="{68D44722-E960-4DDF-8D4D-F1B33AB18C36}" srcOrd="0" destOrd="0" presId="urn:microsoft.com/office/officeart/2005/8/layout/vList3"/>
    <dgm:cxn modelId="{71D91C6A-2D15-40ED-8DB7-F7903B698E91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#1" loCatId="process" qsTypeId="urn:microsoft.com/office/officeart/2005/8/quickstyle/3d1#2" qsCatId="3D" csTypeId="urn:microsoft.com/office/officeart/2005/8/colors/colorful2#1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b="1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1600" b="1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എന്താണെന്ന്</a:t>
          </a:r>
          <a:r>
            <a:rPr lang="en-US" altLang="en-US" sz="1600" b="1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ന്യായപ്രമാണം</a:t>
          </a:r>
          <a:r>
            <a:rPr lang="en-US" altLang="en-US" sz="1600" b="1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നിർവചിക്കുന്നു</a:t>
          </a:r>
        </a:p>
      </dgm:t>
    </dgm:pt>
    <dgm:pt modelId="{1A61DAB2-B36C-4873-A979-8701D6B870E9}" type="parTrans" cxnId="{1D3D4397-522B-4034-AF3E-EB112AF8CD80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1D3D4397-522B-4034-AF3E-EB112AF8CD8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ചെയ്യുമ്പോൾ</a:t>
          </a:r>
          <a:r>
            <a:rPr lang="en-US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നിത്യ</a:t>
          </a:r>
          <a:r>
            <a:rPr lang="en-US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മരണത്തിന്</a:t>
          </a:r>
          <a:r>
            <a:rPr lang="en-US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വിധിക്കപ്പെടും</a:t>
          </a:r>
        </a:p>
      </dgm:t>
    </dgm:pt>
    <dgm:pt modelId="{249FEEB9-8C54-47C3-BB00-5F8C9FE67945}" type="parTrans" cxnId="{33F00521-5813-4288-BAAE-E8EFE80FA999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33F00521-5813-4288-BAAE-E8EFE80FA99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ക്ഷമിക്കാൻ</a:t>
          </a:r>
          <a:r>
            <a:rPr lang="en-US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ന്യായപ്രമാണത്തിന്</a:t>
          </a:r>
          <a:r>
            <a:rPr lang="en-US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കഴിവില്ല</a:t>
          </a:r>
          <a:r>
            <a:rPr lang="en-US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64F90AB7-0C79-40F6-8338-D836EFA42224}" type="parTrans" cxnId="{BF9E83EA-531A-4FA9-A5E9-B3FDF688FA3C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BF9E83EA-531A-4FA9-A5E9-B3FDF688FA3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പാപങ്ങൾക്കു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പരിഹാരമായി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യേശു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നിത്യമരണം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സഹിച്ചു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AE05B087-2155-4348-BEEC-66D095C4707D}" type="parTrans" cxnId="{242D9ADA-E075-4DD1-87B6-751CFC4A4240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242D9ADA-E075-4DD1-87B6-751CFC4A424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യേശുവിന്റെ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ബലി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സ്വീകരിക്കുമ്പോൾ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പാപങ്ങൾ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ക്ഷമിക്കപ്പെടുന്നു</a:t>
          </a:r>
        </a:p>
      </dgm:t>
    </dgm:pt>
    <dgm:pt modelId="{C7621CEC-89EF-417E-B2C8-F58EC5F5E988}" type="parTrans" cxnId="{C01079C3-D2B3-4AEF-8FB1-ECB0CDE30756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01079C3-D2B3-4AEF-8FB1-ECB0CDE3075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ഒരിക്കൽ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ക്ഷമിച്ചാൽ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വീണ്ടും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ചെയ്യാതിരിക്കാൻ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ന്യായപ്രമാണം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പാലിക്കുന്നു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(1 </a:t>
          </a:r>
          <a:r>
            <a:rPr lang="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2:1)</a:t>
          </a:r>
        </a:p>
      </dgm:t>
    </dgm:pt>
    <dgm:pt modelId="{79BBF182-9FFA-4E8E-A40D-C413902E87AD}" type="parTrans" cxnId="{7FDA934D-1BF1-40C2-9168-D9D9685F627D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FDA934D-1BF1-40C2-9168-D9D9685F627D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F7CE4601-5D28-4E84-9C74-7F4C33CC07B4}" type="presOf" srcId="{0A05BC29-6230-4024-82BB-9D1BE7CF60F8}" destId="{549C1A2A-937D-44C5-8EEE-D3DAC88187FA}" srcOrd="0" destOrd="0" presId="urn:microsoft.com/office/officeart/2005/8/layout/process5#1"/>
    <dgm:cxn modelId="{33F00521-5813-4288-BAAE-E8EFE80FA999}" srcId="{0A05BC29-6230-4024-82BB-9D1BE7CF60F8}" destId="{352D32F5-4E7E-4925-AEAE-D4FF0F22E803}" srcOrd="1" destOrd="0" parTransId="{249FEEB9-8C54-47C3-BB00-5F8C9FE67945}" sibTransId="{F27532FA-5BC6-47E7-8A69-518ACC4FDEC2}"/>
    <dgm:cxn modelId="{18FC0622-E4BC-45DF-8F09-B0937EFD3682}" type="presOf" srcId="{32B14B23-2B6F-4107-80E9-5F9B21A6A865}" destId="{E9B9B39F-316D-4F2B-B75C-0D6A8297C045}" srcOrd="1" destOrd="0" presId="urn:microsoft.com/office/officeart/2005/8/layout/process5#1"/>
    <dgm:cxn modelId="{22AB4631-D743-4E4A-9157-3FC2D85E40DD}" type="presOf" srcId="{4F142231-B977-46B7-BD79-7FF3BED0E191}" destId="{7C1FA19B-96F9-4E78-8CE5-4A2E3C53A215}" srcOrd="1" destOrd="0" presId="urn:microsoft.com/office/officeart/2005/8/layout/process5#1"/>
    <dgm:cxn modelId="{E5568344-39FE-4704-BF6A-AF8BE581E124}" type="presOf" srcId="{9187F56C-E9EB-4A97-9BD3-AC42FC8FEC41}" destId="{8E86A4C8-AC3C-4AE9-A9B1-E6B0AED7F0E9}" srcOrd="0" destOrd="0" presId="urn:microsoft.com/office/officeart/2005/8/layout/process5#1"/>
    <dgm:cxn modelId="{0FA6CC47-699D-47E0-B7C2-77BA26986CC9}" type="presOf" srcId="{F3A4F61F-B965-4FB6-8DE0-2519F0E3BA85}" destId="{BDAAEDE4-F9C4-4649-AA92-F2CEF3DEEBDB}" srcOrd="0" destOrd="0" presId="urn:microsoft.com/office/officeart/2005/8/layout/process5#1"/>
    <dgm:cxn modelId="{D0123C6C-0BCF-4DAC-92E7-0FEF889426A5}" type="presOf" srcId="{FCAA6A03-8335-4EE3-89B5-7430CADCA249}" destId="{CBE2E9D2-F168-4531-916D-355D57FEDC55}" srcOrd="0" destOrd="0" presId="urn:microsoft.com/office/officeart/2005/8/layout/process5#1"/>
    <dgm:cxn modelId="{7FDA934D-1BF1-40C2-9168-D9D9685F627D}" srcId="{0A05BC29-6230-4024-82BB-9D1BE7CF60F8}" destId="{30BDA8BA-1B02-4A8A-A9A0-BE65FE71576A}" srcOrd="5" destOrd="0" parTransId="{79BBF182-9FFA-4E8E-A40D-C413902E87AD}" sibTransId="{0A05C47B-27D3-4655-BCC1-A82319958ACF}"/>
    <dgm:cxn modelId="{94314E50-149A-4F78-A049-2119BB8E9023}" type="presOf" srcId="{23BA439E-5288-4E64-BAD5-1951EFEF9F9C}" destId="{EA165F97-5C25-40AB-BA1C-6DBB9D711B46}" srcOrd="0" destOrd="0" presId="urn:microsoft.com/office/officeart/2005/8/layout/process5#1"/>
    <dgm:cxn modelId="{DB24E191-56B1-4C84-9C71-8ADD6823EE6E}" type="presOf" srcId="{9D77D94B-AED2-4B9F-B33E-A5FC7A763551}" destId="{0CF967C4-0A25-473C-BF4D-4CE31FCFC3A3}" srcOrd="0" destOrd="0" presId="urn:microsoft.com/office/officeart/2005/8/layout/process5#1"/>
    <dgm:cxn modelId="{8952EF93-0FD2-436C-BAC7-02AF2D915C29}" type="presOf" srcId="{352D32F5-4E7E-4925-AEAE-D4FF0F22E803}" destId="{DD765128-7F2D-47FD-95C6-9D4F2518840B}" srcOrd="0" destOrd="0" presId="urn:microsoft.com/office/officeart/2005/8/layout/process5#1"/>
    <dgm:cxn modelId="{1D3D4397-522B-4034-AF3E-EB112AF8CD80}" srcId="{0A05BC29-6230-4024-82BB-9D1BE7CF60F8}" destId="{F3A4F61F-B965-4FB6-8DE0-2519F0E3BA85}" srcOrd="0" destOrd="0" parTransId="{1A61DAB2-B36C-4873-A979-8701D6B870E9}" sibTransId="{32B14B23-2B6F-4107-80E9-5F9B21A6A865}"/>
    <dgm:cxn modelId="{B410FAAB-CE5C-479E-B513-C0A426FEBBD0}" type="presOf" srcId="{F27532FA-5BC6-47E7-8A69-518ACC4FDEC2}" destId="{D1A3D52D-1F04-41E2-93DA-85A42046853D}" srcOrd="0" destOrd="0" presId="urn:microsoft.com/office/officeart/2005/8/layout/process5#1"/>
    <dgm:cxn modelId="{540DA4B7-10B2-40B5-A6EB-8867BA69EAC5}" type="presOf" srcId="{F4BC2122-C8BB-4361-8E6B-89B0B595E450}" destId="{B12C1251-5E47-4E83-B169-768BE2FB360B}" srcOrd="0" destOrd="0" presId="urn:microsoft.com/office/officeart/2005/8/layout/process5#1"/>
    <dgm:cxn modelId="{B5D2C7B8-0EF0-4B98-82AA-C10CFF5858BE}" type="presOf" srcId="{30BDA8BA-1B02-4A8A-A9A0-BE65FE71576A}" destId="{14B464B8-0C1B-40DB-8016-55908F46518B}" srcOrd="0" destOrd="0" presId="urn:microsoft.com/office/officeart/2005/8/layout/process5#1"/>
    <dgm:cxn modelId="{C01079C3-D2B3-4AEF-8FB1-ECB0CDE30756}" srcId="{0A05BC29-6230-4024-82BB-9D1BE7CF60F8}" destId="{F4BC2122-C8BB-4361-8E6B-89B0B595E450}" srcOrd="4" destOrd="0" parTransId="{C7621CEC-89EF-417E-B2C8-F58EC5F5E988}" sibTransId="{9187F56C-E9EB-4A97-9BD3-AC42FC8FEC41}"/>
    <dgm:cxn modelId="{E6A58ECF-B9A7-4690-B22A-2AFB831E73A3}" type="presOf" srcId="{9187F56C-E9EB-4A97-9BD3-AC42FC8FEC41}" destId="{E2603B58-C928-4A13-94F1-67959C1BF410}" srcOrd="1" destOrd="0" presId="urn:microsoft.com/office/officeart/2005/8/layout/process5#1"/>
    <dgm:cxn modelId="{DEF680D2-BF4D-405E-BAFD-AEB95B3CC8A2}" type="presOf" srcId="{9D77D94B-AED2-4B9F-B33E-A5FC7A763551}" destId="{E9CF44C6-BB7C-4228-BAEB-B96E1EC5CF0E}" srcOrd="1" destOrd="0" presId="urn:microsoft.com/office/officeart/2005/8/layout/process5#1"/>
    <dgm:cxn modelId="{E84156D5-A8AF-4FC5-AABE-5A8FA015ABD8}" type="presOf" srcId="{4F142231-B977-46B7-BD79-7FF3BED0E191}" destId="{9C0AB689-E8DA-423F-A1AA-8E2242A70E8F}" srcOrd="0" destOrd="0" presId="urn:microsoft.com/office/officeart/2005/8/layout/process5#1"/>
    <dgm:cxn modelId="{242D9ADA-E075-4DD1-87B6-751CFC4A4240}" srcId="{0A05BC29-6230-4024-82BB-9D1BE7CF60F8}" destId="{23BA439E-5288-4E64-BAD5-1951EFEF9F9C}" srcOrd="3" destOrd="0" parTransId="{AE05B087-2155-4348-BEEC-66D095C4707D}" sibTransId="{9D77D94B-AED2-4B9F-B33E-A5FC7A763551}"/>
    <dgm:cxn modelId="{03B181E3-E5F8-455C-9670-31AE135E301A}" type="presOf" srcId="{F27532FA-5BC6-47E7-8A69-518ACC4FDEC2}" destId="{B1E6892F-E399-4644-B686-54012E00594C}" srcOrd="1" destOrd="0" presId="urn:microsoft.com/office/officeart/2005/8/layout/process5#1"/>
    <dgm:cxn modelId="{4B7A5FEA-891E-46F5-B61B-E41659FE6147}" type="presOf" srcId="{32B14B23-2B6F-4107-80E9-5F9B21A6A865}" destId="{6042BEE3-8710-4EF4-8DA5-2BDCBC2563FC}" srcOrd="0" destOrd="0" presId="urn:microsoft.com/office/officeart/2005/8/layout/process5#1"/>
    <dgm:cxn modelId="{BF9E83EA-531A-4FA9-A5E9-B3FDF688FA3C}" srcId="{0A05BC29-6230-4024-82BB-9D1BE7CF60F8}" destId="{FCAA6A03-8335-4EE3-89B5-7430CADCA249}" srcOrd="2" destOrd="0" parTransId="{64F90AB7-0C79-40F6-8338-D836EFA42224}" sibTransId="{4F142231-B977-46B7-BD79-7FF3BED0E191}"/>
    <dgm:cxn modelId="{A658F13C-F295-41E1-9175-5563211BBE7A}" type="presParOf" srcId="{549C1A2A-937D-44C5-8EEE-D3DAC88187FA}" destId="{BDAAEDE4-F9C4-4649-AA92-F2CEF3DEEBDB}" srcOrd="0" destOrd="0" presId="urn:microsoft.com/office/officeart/2005/8/layout/process5#1"/>
    <dgm:cxn modelId="{D836E04E-1341-4E7D-A0CC-D1B0A5C01BE2}" type="presParOf" srcId="{549C1A2A-937D-44C5-8EEE-D3DAC88187FA}" destId="{6042BEE3-8710-4EF4-8DA5-2BDCBC2563FC}" srcOrd="1" destOrd="0" presId="urn:microsoft.com/office/officeart/2005/8/layout/process5#1"/>
    <dgm:cxn modelId="{B1A515AB-622C-4D76-ABCC-35500FD91885}" type="presParOf" srcId="{6042BEE3-8710-4EF4-8DA5-2BDCBC2563FC}" destId="{E9B9B39F-316D-4F2B-B75C-0D6A8297C045}" srcOrd="0" destOrd="0" presId="urn:microsoft.com/office/officeart/2005/8/layout/process5#1"/>
    <dgm:cxn modelId="{44D82D8B-48D9-4670-8A55-E1BC77276919}" type="presParOf" srcId="{549C1A2A-937D-44C5-8EEE-D3DAC88187FA}" destId="{DD765128-7F2D-47FD-95C6-9D4F2518840B}" srcOrd="2" destOrd="0" presId="urn:microsoft.com/office/officeart/2005/8/layout/process5#1"/>
    <dgm:cxn modelId="{51865C96-CA45-41FE-90A4-2493AB83E315}" type="presParOf" srcId="{549C1A2A-937D-44C5-8EEE-D3DAC88187FA}" destId="{D1A3D52D-1F04-41E2-93DA-85A42046853D}" srcOrd="3" destOrd="0" presId="urn:microsoft.com/office/officeart/2005/8/layout/process5#1"/>
    <dgm:cxn modelId="{F69A34DE-1B3A-4676-8481-2E45C7DE548A}" type="presParOf" srcId="{D1A3D52D-1F04-41E2-93DA-85A42046853D}" destId="{B1E6892F-E399-4644-B686-54012E00594C}" srcOrd="0" destOrd="0" presId="urn:microsoft.com/office/officeart/2005/8/layout/process5#1"/>
    <dgm:cxn modelId="{414C5EA2-FE1B-4479-A4F9-507132FB162C}" type="presParOf" srcId="{549C1A2A-937D-44C5-8EEE-D3DAC88187FA}" destId="{CBE2E9D2-F168-4531-916D-355D57FEDC55}" srcOrd="4" destOrd="0" presId="urn:microsoft.com/office/officeart/2005/8/layout/process5#1"/>
    <dgm:cxn modelId="{A8EBA1F2-6479-4ACA-8B88-01CD45437D89}" type="presParOf" srcId="{549C1A2A-937D-44C5-8EEE-D3DAC88187FA}" destId="{9C0AB689-E8DA-423F-A1AA-8E2242A70E8F}" srcOrd="5" destOrd="0" presId="urn:microsoft.com/office/officeart/2005/8/layout/process5#1"/>
    <dgm:cxn modelId="{0B95DF2C-B364-434C-9FDE-BC56CD4F0F58}" type="presParOf" srcId="{9C0AB689-E8DA-423F-A1AA-8E2242A70E8F}" destId="{7C1FA19B-96F9-4E78-8CE5-4A2E3C53A215}" srcOrd="0" destOrd="0" presId="urn:microsoft.com/office/officeart/2005/8/layout/process5#1"/>
    <dgm:cxn modelId="{4842822F-0331-41F2-A577-1162C19BECF2}" type="presParOf" srcId="{549C1A2A-937D-44C5-8EEE-D3DAC88187FA}" destId="{EA165F97-5C25-40AB-BA1C-6DBB9D711B46}" srcOrd="6" destOrd="0" presId="urn:microsoft.com/office/officeart/2005/8/layout/process5#1"/>
    <dgm:cxn modelId="{E9EBCB4E-05A2-4181-9741-A3A2C2EA2A15}" type="presParOf" srcId="{549C1A2A-937D-44C5-8EEE-D3DAC88187FA}" destId="{0CF967C4-0A25-473C-BF4D-4CE31FCFC3A3}" srcOrd="7" destOrd="0" presId="urn:microsoft.com/office/officeart/2005/8/layout/process5#1"/>
    <dgm:cxn modelId="{7B2A1868-470D-4DFA-BE6F-C33291881BD1}" type="presParOf" srcId="{0CF967C4-0A25-473C-BF4D-4CE31FCFC3A3}" destId="{E9CF44C6-BB7C-4228-BAEB-B96E1EC5CF0E}" srcOrd="0" destOrd="0" presId="urn:microsoft.com/office/officeart/2005/8/layout/process5#1"/>
    <dgm:cxn modelId="{A38E35BA-C132-4956-88CF-64A2C806E113}" type="presParOf" srcId="{549C1A2A-937D-44C5-8EEE-D3DAC88187FA}" destId="{B12C1251-5E47-4E83-B169-768BE2FB360B}" srcOrd="8" destOrd="0" presId="urn:microsoft.com/office/officeart/2005/8/layout/process5#1"/>
    <dgm:cxn modelId="{6E2C8E86-678C-4865-97D7-64E2097419AE}" type="presParOf" srcId="{549C1A2A-937D-44C5-8EEE-D3DAC88187FA}" destId="{8E86A4C8-AC3C-4AE9-A9B1-E6B0AED7F0E9}" srcOrd="9" destOrd="0" presId="urn:microsoft.com/office/officeart/2005/8/layout/process5#1"/>
    <dgm:cxn modelId="{363AC7B3-356D-4DAF-8FB2-655266A5D978}" type="presParOf" srcId="{8E86A4C8-AC3C-4AE9-A9B1-E6B0AED7F0E9}" destId="{E2603B58-C928-4A13-94F1-67959C1BF410}" srcOrd="0" destOrd="0" presId="urn:microsoft.com/office/officeart/2005/8/layout/process5#1"/>
    <dgm:cxn modelId="{A7BA78B7-2D27-45AC-8560-D4A2DE3206E5}" type="presParOf" srcId="{549C1A2A-937D-44C5-8EEE-D3DAC88187FA}" destId="{14B464B8-0C1B-40DB-8016-55908F46518B}" srcOrd="10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 bwMode="white"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" altLang="en-US" sz="24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പ്രലോഭനം</a:t>
          </a:r>
          <a:r>
            <a:rPr lang="en-US" altLang="en-US" sz="24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ഒഴിവാക്കുക</a:t>
          </a:r>
        </a:p>
        <a:p>
          <a:pPr marL="228600" lvl="1" indent="-228600" algn="l" defTabSz="9779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" altLang="en-US" sz="22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22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2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ഒഴിവാക്കാനുള്ള</a:t>
          </a:r>
          <a:r>
            <a:rPr lang="en-US" altLang="en-US" sz="22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2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നുറുങ്ങുകൾ</a:t>
          </a: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 bwMode="white"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പാപം</a:t>
          </a: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 bwMode="white"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SzPct val="140000"/>
            <a:buFontTx/>
            <a:buChar char="•"/>
          </a:pPr>
          <a:r>
            <a:rPr lang="" altLang="en-US" sz="2400" b="1" kern="1200" dirty="0">
              <a:solidFill>
                <a:schemeClr val="accent3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ന്യായപ്രമാണവും</a:t>
          </a:r>
          <a:r>
            <a:rPr lang="en-US" altLang="en-US" sz="2400" b="1" kern="1200" dirty="0">
              <a:solidFill>
                <a:schemeClr val="accent3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b="1" kern="1200" dirty="0">
              <a:solidFill>
                <a:schemeClr val="accent3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പാപവും</a:t>
          </a:r>
          <a:r>
            <a:rPr lang="en-US" altLang="en-US" sz="2400" b="1" kern="1200" dirty="0">
              <a:solidFill>
                <a:schemeClr val="accent3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 bwMode="white"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2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ന്യായപ്രമാണം</a:t>
          </a:r>
          <a:r>
            <a:rPr lang="en-US" altLang="en-US" sz="22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 bwMode="white"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SzPct val="120000"/>
            <a:buFontTx/>
            <a:buChar char="•"/>
          </a:pPr>
          <a:r>
            <a:rPr lang="" altLang="en-US" sz="24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സുവിശേഷവും</a:t>
          </a:r>
          <a:r>
            <a:rPr lang="en-US" altLang="en-US" sz="24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en-US" altLang="en-US" sz="24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  <a:sym typeface="+mn-ea"/>
            </a:rPr>
            <a:t>ന്യായപ്രമാണവും</a:t>
          </a:r>
          <a:endParaRPr lang="" altLang="en-US" sz="2400" kern="1200" dirty="0">
            <a:solidFill>
              <a:schemeClr val="accent6">
                <a:lumMod val="50000"/>
              </a:schemeClr>
            </a:solidFill>
            <a:latin typeface="Gayathri Thin" panose="00000403000000000000" charset="0"/>
            <a:cs typeface="Gayathri Thin" panose="00000403000000000000" charset="0"/>
          </a:endParaRPr>
        </a:p>
        <a:p>
          <a:pPr marL="228600" lvl="1" indent="-228600" algn="l" defTabSz="10668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SzPct val="120000"/>
            <a:buFontTx/>
            <a:buChar char="•"/>
          </a:pPr>
          <a:r>
            <a:rPr lang="" altLang="en-US" sz="24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പാറമേൽ</a:t>
          </a:r>
          <a:r>
            <a:rPr lang="en-US" altLang="en-US" sz="24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പണിതത്</a:t>
          </a: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 bwMode="white"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സുവിശേഷം</a:t>
          </a: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3681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47928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547928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027869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670392" y="52938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നിങ്ങളെ പാപത്തിലേക്ക് നയിച്ചേക്കാവുന്ന കാര്യങ്ങൾ ചെയ്യുന്നത് ഒഴിവാക്കുക (മർക്കോസ് 9:43; ഇയ്യോബ് 23:12).</a:t>
          </a:r>
          <a:r>
            <a:rPr lang="en-IN" sz="18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 </a:t>
          </a:r>
          <a:r>
            <a:rPr lang="ml-IN" sz="18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ഉദാഹരണത്തിന്, മദ്യം വാങ്ങുന്നത്.</a:t>
          </a:r>
          <a:endParaRPr lang="es-ES" sz="1800" kern="1200" dirty="0"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2670392" y="52938"/>
        <a:ext cx="5903976" cy="637827"/>
      </dsp:txXfrm>
    </dsp:sp>
    <dsp:sp modelId="{B2A20C54-1088-424E-804D-69E4B512CA18}">
      <dsp:nvSpPr>
        <dsp:cNvPr id="0" name=""/>
        <dsp:cNvSpPr/>
      </dsp:nvSpPr>
      <dsp:spPr>
        <a:xfrm>
          <a:off x="2006993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644820" y="880162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പാപം ചെയ്യാൻ സാധ്യതയുള്ള സ്ഥലങ്ങളിൽ പോകുന്നത് ഒഴിവാക്കുക (മർക്കോസ് 9:45; ഇയ്യോബ് 23:11).</a:t>
          </a:r>
          <a:r>
            <a:rPr lang="en-IN" sz="18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 </a:t>
          </a:r>
          <a:r>
            <a:rPr lang="ml-IN" sz="18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ഉദാഹരണത്തിന്, ഒരു നിശാക്ലബ്ബിൽ പോകുന്നു.</a:t>
          </a:r>
          <a:endParaRPr lang="es-ES" sz="1800" kern="1200" dirty="0"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2644820" y="880162"/>
        <a:ext cx="5903976" cy="637827"/>
      </dsp:txXfrm>
    </dsp:sp>
    <dsp:sp modelId="{AA7CAD85-152C-4DA1-BE5F-17040AE02EF1}">
      <dsp:nvSpPr>
        <dsp:cNvPr id="0" name=""/>
        <dsp:cNvSpPr/>
      </dsp:nvSpPr>
      <dsp:spPr>
        <a:xfrm>
          <a:off x="2006993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644820" y="1843351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നിങ്ങളെ പാപത്തിലേക്ക് നയിച്ചേക്കാവുന്ന കാര്യങ്ങൾ നിരീക്ഷിക്കുന്നത് ഒഴിവാക്കുക (മർക്കോസ് 9:47; ഇയ്യോബ് 31:1). ഉദാഹരണത്തിന്, അസഭ്യമായ രംഗങ്ങളുള്ള സിനിമകൾ കാണുന്നത്.</a:t>
          </a:r>
          <a:endParaRPr lang="es-ES" sz="1800" kern="1200" dirty="0"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2644820" y="1843351"/>
        <a:ext cx="5903976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സ്വയംപര്യാപ്തനാണെന്ന്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കരുതരുത്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(1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. 10:12)</a:t>
          </a:r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നീ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എത്ര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നല്ലവനാണെന്ന്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എല്ലാവരോടും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പറയുന്നത്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നിർത്തുക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യേശുവിനെപ്പോലെ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താഴ്മയുള്ളവനായിരിക്കുക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6:2)</a:t>
          </a:r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ഹൃദയത്തിൽ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നിന്ന്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മോഹത്തെ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ഇല്ലാതാക്കാൻ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ആവശ്യമായതെല്ലാം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ചെയ്യുക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5:28-29).</a:t>
          </a:r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മറ്റുള്ളവരെ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വിമർശിക്കുന്നതും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വിധിക്കുന്നതും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നിർത്തുക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(1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. 4:5)</a:t>
          </a:r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ശത്രുക്കളെ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വെറുക്കരുത്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പക്ഷേ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അവർക്കുവേണ്ടി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പ്രാർത്ഥിക്കുക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5:44)</a:t>
          </a:r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ചുറ്റുമുള്ളവരോട്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കോപിക്കുന്നത്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നിർത്തുക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5:22)</a:t>
          </a:r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 bwMode="white"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b="1" kern="120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1600" b="1" kern="120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എന്താണെന്ന്</a:t>
          </a:r>
          <a:r>
            <a:rPr lang="en-US" altLang="en-US" sz="1600" b="1" kern="120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ന്യായപ്രമാണം</a:t>
          </a:r>
          <a:r>
            <a:rPr lang="en-US" altLang="en-US" sz="1600" b="1" kern="120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നിർവചിക്കുന്നു</a:t>
          </a: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 bwMode="white"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 bwMode="white"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ചെയ്യുമ്പോൾ</a:t>
          </a:r>
          <a:r>
            <a:rPr lang="en-US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നിത്യ</a:t>
          </a:r>
          <a:r>
            <a:rPr lang="en-US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മരണത്തിന്</a:t>
          </a:r>
          <a:r>
            <a:rPr lang="en-US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വിധിക്കപ്പെടും</a:t>
          </a: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 bwMode="white"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 bwMode="white"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ക്ഷമിക്കാൻ</a:t>
          </a:r>
          <a:r>
            <a:rPr lang="en-US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ന്യായപ്രമാണത്തിന്</a:t>
          </a:r>
          <a:r>
            <a:rPr lang="en-US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കഴിവില്ല</a:t>
          </a:r>
          <a:r>
            <a:rPr lang="en-US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 bwMode="white"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 bwMode="white"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പാപങ്ങൾക്കു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പരിഹാരമായി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യേശു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നിത്യമരണം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സഹിച്ചു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 bwMode="white"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 bwMode="white"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യേശുവിന്റെ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ബലി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സ്വീകരിക്കുമ്പോൾ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പാപങ്ങൾ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ക്ഷമിക്കപ്പെടുന്നു</a:t>
          </a: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 bwMode="white"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 bwMode="white"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ഒരിക്കൽ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ക്ഷമിച്ചാൽ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വീണ്ടും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ചെയ്യാതിരിക്കാൻ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ന്യായപ്രമാണം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പാലിക്കുന്നു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(1 </a:t>
          </a:r>
          <a:r>
            <a:rPr lang="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2:1)</a:t>
          </a: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#1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parTxLTRAlign" val="l"/>
              <dgm:param type="parTxRTLAlign" val="l"/>
              <dgm:param type="shpTxLTRAlignCh" val="l"/>
              <dgm:param type="shpTxRTLAlignCh" val="l"/>
              <dgm:param type="txAnchorVert" val="b"/>
            </dgm:alg>
          </dgm:if>
          <dgm:else name="Name15">
            <dgm:alg type="tx">
              <dgm:param type="parTxLTRAlign" val="r"/>
              <dgm:param type="parTxRTLAlign" val="r"/>
              <dgm:param type="shpTxLTRAlignCh" val="r"/>
              <dgm:param type="shpTxRTLAlignCh" val="r"/>
              <dgm:param type="txAnchorVert" val="b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nodeHorzAlign" val="l"/>
                <dgm:param type="horzAlign" val="l"/>
                <dgm:param type="fallback" val="1D"/>
              </dgm:alg>
            </dgm:if>
            <dgm:else name="Name20">
              <dgm:alg type="lin">
                <dgm:param type="linDir" val="fromT"/>
                <dgm:param type="vertAlign" val="t"/>
                <dgm:param type="nodeHorzAlign" val="r"/>
                <dgm:param type="horzAlign" val="r"/>
                <dgm:param type="fallback" val="1D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parTxRTLAlign" val="r"/>
                        <dgm:param type="shpTxLTRAlignCh" val="l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parTxRTLAlign" val="r"/>
                        <dgm:param type="shpTxLTRAlignCh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0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39.png"/><Relationship Id="rId4" Type="http://schemas.openxmlformats.org/officeDocument/2006/relationships/diagramData" Target="../diagrams/data4.xml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/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0" y="9525"/>
            <a:ext cx="12192000" cy="76835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" altLang="en-US" sz="4400" b="1" spc="300" dirty="0"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sz="4400" b="1" spc="300" dirty="0"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4400" b="1" spc="300" dirty="0"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സുവിശേഷം</a:t>
            </a:r>
            <a:r>
              <a:rPr lang="en-US" altLang="en-US" sz="4400" b="1" spc="300" dirty="0"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4400" b="1" spc="300" dirty="0"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ന്യായപ്രമാണം</a:t>
            </a:r>
          </a:p>
        </p:txBody>
      </p:sp>
      <p:sp>
        <p:nvSpPr>
          <p:cNvPr id="6" name="CuadroTexto 5"/>
          <p:cNvSpPr txBox="1"/>
          <p:nvPr/>
        </p:nvSpPr>
        <p:spPr>
          <a:xfrm rot="5400000">
            <a:off x="10022378" y="4884957"/>
            <a:ext cx="358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>
                <a:solidFill>
                  <a:srgbClr val="884502"/>
                </a:solidFill>
              </a:rPr>
              <a:t>Lesson 9 for May 30,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8296977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" alt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സുവിശേഷവും</a:t>
            </a:r>
            <a:r>
              <a:rPr lang="en-US" alt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ന്യായപ്രമാണവും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69625" y="680710"/>
            <a:ext cx="7757727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അങ്ങനെ</a:t>
            </a: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മനുഷ്യൻ</a:t>
            </a: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ന്യായപ്രമാണത്തിന്റെ</a:t>
            </a: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പ്രവൃത്തികൂടാതെ</a:t>
            </a: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വിശ്വാസത്താൽ</a:t>
            </a: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തന്നേ</a:t>
            </a: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നീതീകരിക്കപ്പെടുന്നു</a:t>
            </a: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എന്നു</a:t>
            </a: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അനുമാനിക്കുന്നു</a:t>
            </a: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റോമർ</a:t>
            </a:r>
            <a: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3:28)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50796" y="1596630"/>
            <a:ext cx="767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രക്ഷ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പാപമോചനവും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നിത്യജീവനും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)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ലഭിക്കുന്നത്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ക്രൂശിൽ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നമുക്കുവേണ്ടി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ചെയ്ത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പ്രവൃത്തിയിലൂടെയാണ്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ഗലാ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3:13).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യേശുവിനെ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സ്നേഹിക്കാൻ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നിർബന്ധിക്കുന്നു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(1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4:9, 19).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കല്പനകൾ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പാലിച്ചുകൊണ്ട്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സ്നേഹം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കൃത്യമായി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പ്രകടിപ്പിക്കുന്നു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14:15).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02619041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42900" y="6104325"/>
            <a:ext cx="11849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ഒരിക്കലും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ന്യായപ്രമാണം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നിർത്തലാക്കാൻ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ഉദ്ദേശിച്ചിരുന്നില്ല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മറിച്ച്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സ്ഥിരീകരിക്കാനാണ്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ഉദ്ദേശിച്ചത്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മത്തായി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5:17).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ന്യായപ്രമാണവും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സുവിശേഷവും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സ്വഭാവത്തിന്റെ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പ്രതിഫലനമാണ്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സ്നേഹം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150796" y="2872089"/>
            <a:ext cx="7164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ന്യായപ്രമാണവും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സുവിശേഷവും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തമ്മിലുള്ള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ബന്ധം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അതായത്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യേശുവിന്റെ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രക്തത്തിലൂടെയുള്ള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രക്ഷ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)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അവലോകനം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ചെയ്യാം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49695"/>
            <a:ext cx="12191999" cy="144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പാറമേൽ</a:t>
            </a:r>
            <a:r>
              <a:rPr lang="en-US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പണിതത്</a:t>
            </a:r>
          </a:p>
          <a:p>
            <a:pPr algn="ctr"/>
            <a:endParaRPr lang="" altLang="en-US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7686" y="607827"/>
            <a:ext cx="1109662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ആകയാൽ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വചനങ്ങളെ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കേട്ടു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ചെയ്യുന്നവൻ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ഒക്കെയും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പാറമേൽ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വീടു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പണിത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ബുദ്ധിയുള്ള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മനുഷ്യനോടു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തുല്യനാകുന്നു</a:t>
            </a:r>
            <a:r>
              <a:rPr lang="en-US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മത്തായി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7:24)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301988" y="1402998"/>
            <a:ext cx="7342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സുവിശേഷം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സ്വീകരിക്കുന്നതിൽ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പ്രക്രിയ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ഉൾപ്പെടുന്നു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ആദ്യപടി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അറിവാണ്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മറ്റൊരാൾക്ക്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വീണ്ടെടുക്കാൻ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കഴിയുമെന്ന്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അറിഞ്ഞിരിക്കണം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റോമ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10:14).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120582" y="4899343"/>
            <a:ext cx="7825314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അറിവിനൊപ്പം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മൂർത്തമായ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പ്രവൃത്തികളും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ഉണ്ടായിരിക്കണം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മത്തായി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7:24-25).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ന്യായപ്രമാണത്തിന്റെ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പ്രവൃത്തികൾ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കൂടാതെയാണ്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നീതീകരിക്കപ്പെടുന്നത്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റോമർ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3:28),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രക്ഷയുടെ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ഫലമായി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പ്രവൃത്തികൾ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ജീവിതത്തിൽ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കാണേണ്ടത്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അത്യാവശ്യമാണ്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മത്തായി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7:18-21).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4301989" y="2333761"/>
            <a:ext cx="758521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എന്നാൽ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അറിവ്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മാത്രം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രക്ഷിക്കുകയില്ല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രക്ഷയുടെ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അറിവ്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സ്വീകരിക്കുകയും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എന്നാൽ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സുവിശേഷത്തിന്റെ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തത്വങ്ങൾ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പ്രായോഗികമാക്കാതിരിക്കുകയും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ചെയ്യുന്നവരെ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യേശു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മണലിൽ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പണിയുന്ന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വ്യക്തിയോട്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താരതമ്യം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ചെയ്തു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"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അതിന്റെ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വീഴ്ച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വലുതായിരുന്നു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" (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മത്തായി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7:26-27).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20582" y="6097291"/>
            <a:ext cx="7825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നാം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യേശുവിനെ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സ്വീകരിച്ച്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അവനുമായി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അടുത്ത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ബന്ധത്തിൽ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ജീവിക്കുകയും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അവന്റെ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കല്പനകൾ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പാലിക്കുകയും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ചെയ്യുമ്പോൾ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നാം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പാറമേൽ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പണിയുകയാണ്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22727" y="1107754"/>
            <a:ext cx="10152508" cy="4399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ന്യായപ്രമാണം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മനുഷ്യന്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പാപങ്ങൾ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വെളിപ്പെടുത്തുന്നു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പക്ഷേ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പരിഹാരമൊന്നും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നൽകുന്നില്ല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അനുസരണമുള്ളവർക്ക്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ജീവൻ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വാഗ്ദാനം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ചെയ്യുമ്പോൾ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മരണം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അതിക്രമിയുടെ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ഓഹരിയാണെന്ന്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പ്രഖ്യാപിക്കുന്നു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ക്രിസ്തുവിന്റെ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സുവിശേഷത്തിന്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മാത്രമേ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അവനെ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പാപത്തിന്റെ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ശിക്ഷയിൽ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നിന്നോ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കളങ്കത്തിൽ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നിന്നോ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മോചിപ്പിക്കാൻ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കഴിയൂ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നിയമം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ലംഘിക്കപ്പെട്ട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ദൈവത്തോട്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അനുതാപം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പ്രകടിപ്പിക്കുകയും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പാപപരിഹാര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യാഗമായ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ക്രിസ്തുവിൽ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അർപ്പിക്കുകയും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വേണം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അങ്ങനെ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കഴിഞ്ഞുപോയ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പാപങ്ങളുടെ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മോചനം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നേടുകയും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ദൈവിക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സ്വഭാവത്തിൽ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പങ്കാളിയാകുകയും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."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195464" y="5411692"/>
            <a:ext cx="337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/>
              <a:t>EGW (</a:t>
            </a:r>
            <a:r>
              <a:rPr lang="en-US" sz="1600" b="1" dirty="0"/>
              <a:t>The Great Controversy, p. 467</a:t>
            </a:r>
            <a:r>
              <a:rPr lang="en-GB" sz="1600" b="1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/>
          <p:cNvGrpSpPr>
            <a:grpSpLocks noGrp="1" noUngrp="1" noRot="1" noChangeAspect="1" noMove="1" noResize="1"/>
          </p:cNvGrpSpPr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76921" y="990600"/>
            <a:ext cx="5915080" cy="48936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ഞാൻ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ഒരുനാളും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നിന്റെ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പ്രമാണങ്ങളെ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മറക്കയില്ല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; 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അവയെക്കൊണ്ടല്ലോ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നീ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എന്നെ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ജീവിപ്പിച്ചിരിക്കുന്നതു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ഞാൻ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നിനക്കുള്ളവനത്രെ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; 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എന്നെ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രക്ഷിക്കേണമേ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; 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ഞാൻ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നിന്റെ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പ്രമാണങ്ങളെ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അന്വേഷിക്കുന്നു</a:t>
            </a:r>
            <a:r>
              <a:rPr kumimoji="0" lang="en-US" altLang="en-U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4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(</a:t>
            </a:r>
            <a:r>
              <a:rPr kumimoji="0" lang="" altLang="en-US" sz="24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സങ്കീർത്തനങ്ങൾ</a:t>
            </a:r>
            <a:r>
              <a:rPr kumimoji="0" lang="en-US" sz="24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119:93,94)</a:t>
            </a:r>
            <a:endParaRPr kumimoji="0" lang="es-ES" sz="3200" b="1" i="0" u="none" strike="noStrike" kern="1200" cap="none" spc="0" normalizeH="0" baseline="0" noProof="0" dirty="0"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Gayathri Thin" panose="00000403000000000000" charset="0"/>
              <a:ea typeface="+mn-ea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13156288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60620" y="105013"/>
            <a:ext cx="77417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സ്വീകരിച്ചാലും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ഇല്ലെങ്കിലും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നമ്മളെയെല്ലാം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ബാധിക്കുന്ന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പ്രശ്നമാണ്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ദൈവവുമായുള്ള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നശിപ്പിക്കുന്നു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“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എല്ലാവരും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ചെയ്തു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ദൈവതേജസ്സു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ഇല്ലാത്തവരായിത്തീർന്നു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”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റോമ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3:23).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/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FAITH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WORKS</a:t>
              </a: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213323" y="2503458"/>
            <a:ext cx="7741719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ശരിയായി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മനസ്സിലാക്കിയാൽ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ന്യായപ്രമാണവും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സുവിശേഷവും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പൊരുത്തപ്പെടുന്നില്ല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;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പകരം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പാപത്തിനെതിരായ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പോരാട്ടത്തിൽ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രണ്ടും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സഹകരിക്കുന്നു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ഓരോന്നിനും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അതിന്റേതായ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പ്രവർത്തനമുണ്ട്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13322" y="1026696"/>
            <a:ext cx="7741719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പാപം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ദൈവത്തിനും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ഇടയിൽ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സൃഷ്ടിക്കുന്ന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വിടവ്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എങ്ങനെ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നികത്താം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?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ചിലർ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പ്രശ്നത്തിന്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രണ്ട്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സാധ്യമായ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പരിഹാരങ്ങൾ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നിർദ്ദേശിച്ചിട്ടുണ്ട്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: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നിയമം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മാത്രം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പ്രവൃത്തികളിലൂടെയുള്ള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രക്ഷ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നിയമത്തിന്റെ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പ്രവർത്തനത്തെക്കുറിച്ചുള്ള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തെറ്റായ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ധാരണ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);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അല്ലെങ്കിൽ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സുവിശേഷം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മാത്രം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വിശ്വാസത്തിലൂടെയുള്ള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രക്ഷ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നിയമത്തെ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ഇല്ലാതാക്കൽ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Ungrp="1" noRot="1" noChangeAspect="1" noMove="1" noResize="1"/>
          </p:cNvGrpSpPr>
          <p:nvPr/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/>
          <p:cNvSpPr txBox="1"/>
          <p:nvPr/>
        </p:nvSpPr>
        <p:spPr>
          <a:xfrm>
            <a:off x="633593" y="2468599"/>
            <a:ext cx="4954289" cy="18620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" altLang="en-US" sz="115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പാപം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" altLang="en-US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പ്രലോഭനം</a:t>
            </a:r>
            <a:r>
              <a:rPr lang="en-US" altLang="en-US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ഒഴിവാക്കുക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" y="662203"/>
            <a:ext cx="12191998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ഓരോരുത്തൻ</a:t>
            </a:r>
            <a:r>
              <a:rPr lang="en-US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പരീക്ഷിക്കപ്പെടുന്നതു</a:t>
            </a:r>
            <a:r>
              <a:rPr lang="en-US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സ്വന്തമോഹത്താൽ</a:t>
            </a:r>
            <a:r>
              <a:rPr lang="en-US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ആകർഷിച്ചു</a:t>
            </a:r>
            <a:r>
              <a:rPr lang="en-US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വശീകരിക്കപ്പെടുകയാൽ</a:t>
            </a:r>
            <a:r>
              <a:rPr lang="en-US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ആകുന്നു</a:t>
            </a:r>
            <a:r>
              <a:rPr lang="en-US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യാക്കോബ്</a:t>
            </a:r>
            <a:r>
              <a:rPr lang="en-GB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1:14 )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08020" y="1121410"/>
            <a:ext cx="90227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പ്രലോഭനങ്ങളെ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ചെറുക്കുന്നവനെ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യാക്കോബ്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ഭാഗ്യവാൻ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വിളിക്കുന്നു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യാക്കോബ്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1:12).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പ്രലോഭനം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വരുന്നതെന്നും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യാക്കോബ്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1:13),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മറിച്ച്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സ്വന്തം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ദുഷ്ട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ആഗ്രഹങ്ങളിൽ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ഉണ്ടാകുന്നതെന്നും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അദ്ദേഹം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വ്യക്തമാക്കുന്നു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യാക്കോബ്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1:14).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37795" y="1209675"/>
            <a:ext cx="3070860" cy="1949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8190643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3547755" y="2018053"/>
            <a:ext cx="4495031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സാത്താൻ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തിരിച്ചറിഞ്ഞ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പരീക്ഷകനെ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" (1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തെസ്സലൊനീക്യർ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3:5)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കുറിച്ച്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സംസാരിക്കുന്നു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മത്തായി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4:3, 10).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ബലഹീനതകൾ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ഉപയോഗിച്ച്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പാപത്തിലേക്ക്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നയിക്കാൻ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ഏറ്റവും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നന്നായി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അറിയാവുന്നത്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ക്രിസ്തുവും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സാത്താനും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തമ്മിലുള്ള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പ്രപഞ്ചയുദ്ധത്തിൽ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മുഴുകിയിരിക്കുകയാണെന്നും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ക്രിസ്തുവിൽ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അകറ്റാൻ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പരീക്ഷകൻ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സാധ്യമായതെല്ലാം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ചെയ്യുമെന്നും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മറക്കരുത്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547777" y="5075026"/>
            <a:ext cx="8683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ദുഷ്ട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വികാരങ്ങൾ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ദൈവഹിതത്തിന്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വിരുദ്ധമാണെന്ന്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അറിഞ്ഞിട്ടും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പ്രലോഭനങ്ങൾക്ക്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വഴങ്ങി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പ്രലോഭനത്തിന്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വഴങ്ങുന്ന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വ്യക്തിയുടെ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വ്യക്തമായ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ഉദാഹരണമാണ്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ശിംശോൻ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ന്യായാധിപന്മാർ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14:1-3; 16:1, 4).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528093" y="5934670"/>
            <a:ext cx="86639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പ്രലോഭനം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എങ്ങനെ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ഒഴിവാക്കാം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അന്വേഷിച്ചുകൊണ്ട്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മത്തായി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6:33);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അവനോടൊപ്പം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ഏകാന്തമായി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സമയം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ചെലവഴിക്കുക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മർക്കൊ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14:38);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വിശ്വാസത്തിന്റെ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പരിച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എടുക്കുക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എഫെ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6:16).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26106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ഒഴിവാക്കാനുള്ള</a:t>
            </a:r>
            <a:r>
              <a:rPr lang="en-US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നുറുങ്ങുകൾ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81024" y="556514"/>
            <a:ext cx="1102995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നിന്റെ</a:t>
            </a:r>
            <a:r>
              <a:rPr lang="en-US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കണ്ണു</a:t>
            </a:r>
            <a:r>
              <a:rPr lang="en-US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നിനക്കു</a:t>
            </a:r>
            <a:r>
              <a:rPr lang="en-US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ഇടർച്ച</a:t>
            </a:r>
            <a:r>
              <a:rPr lang="en-US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വരുത്തിയാൽ</a:t>
            </a:r>
            <a:r>
              <a:rPr lang="en-US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അതിനെ</a:t>
            </a:r>
            <a:r>
              <a:rPr lang="en-US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ചൂന്നുകളക</a:t>
            </a:r>
            <a:r>
              <a:rPr lang="en-US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ഒറ്റക്കണ്ണനായി</a:t>
            </a:r>
            <a:r>
              <a:rPr lang="en-US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ദൈവരാജ്യത്തിൽ</a:t>
            </a:r>
            <a:r>
              <a:rPr lang="en-US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കടക്കുന്നതു</a:t>
            </a:r>
            <a:r>
              <a:rPr lang="en-US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രണ്ടുകണ്ണുള്ളവനായി</a:t>
            </a:r>
            <a:r>
              <a:rPr lang="en-US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അഗ്നിനരകത്തിൽ</a:t>
            </a:r>
            <a:r>
              <a:rPr lang="en-US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വീഴുന്നതിനെക്കാൾ</a:t>
            </a:r>
            <a:r>
              <a:rPr lang="en-US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നിനക്കു</a:t>
            </a:r>
            <a:r>
              <a:rPr lang="en-US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നല്ലു</a:t>
            </a:r>
            <a:r>
              <a:rPr lang="en-US" alt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മർക്കൊസ്</a:t>
            </a:r>
            <a:r>
              <a:rPr lang="en-US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9:47)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7174" y="1290713"/>
            <a:ext cx="7362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ഒഴിവാക്കാൻ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വ്യക്തമായ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നിർദ്ദേശങ്ങൾ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നൽകി</a:t>
            </a: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85901684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-1" y="4320747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ചുരുക്കത്തിൽ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ഒഴിവാക്കാനും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ചെയ്യാനുള്ള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പ്രലോഭനം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ഒഴിവാക്കാനും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നിങ്ങൾക്ക്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കഴിയുന്നതെല്ലാം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ചെയ്യുക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അതിനെക്കുറിച്ച്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പ്രാർത്ഥിക്കുക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  <a:endParaRPr lang="en-GB" sz="1600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43080084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Ungrp="1" noRot="1" noChangeAspect="1" noMove="1" noResize="1"/>
          </p:cNvGrpSpPr>
          <p:nvPr/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/>
          <p:cNvSpPr txBox="1"/>
          <p:nvPr/>
        </p:nvSpPr>
        <p:spPr>
          <a:xfrm>
            <a:off x="5973318" y="2852399"/>
            <a:ext cx="5815965" cy="11068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" altLang="en-US" sz="66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ന്യായപ്രമാണം</a:t>
            </a:r>
            <a:r>
              <a:rPr lang="en-US" altLang="en-US" sz="66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7338303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" altLang="en-US" sz="4400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ന്യായപ്രമാണവും</a:t>
            </a:r>
            <a:r>
              <a:rPr lang="en-US" altLang="en-US" sz="4400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പാപവും</a:t>
            </a:r>
            <a:r>
              <a:rPr lang="en-US" altLang="en-US" sz="4400" b="1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8239" y="671118"/>
            <a:ext cx="6981825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ചെയ്യുന്നവൻ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എല്ലാം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അധർമ്മവും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അധർമ്മം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തന്നേ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(1 </a:t>
            </a:r>
            <a:r>
              <a:rPr lang="" altLang="en-US" sz="1400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3:4)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8239" y="2011444"/>
            <a:ext cx="11935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ന്യായപ്രമാണം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പാലിച്ചുകൊണ്ട്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തങ്ങളുടെ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പാപങ്ങൾക്ക്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പ്രായശ്ചിത്തം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ചെയ്യാമെന്ന്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കരുതുന്ന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ചിലർ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ന്യായപ്രമാണത്തിനും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പാപത്തിനും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ബന്ധത്തെ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തെറ്റായി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വ്യാഖ്യാനിച്ചിട്ടുണ്ട്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ഗലാ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5:4).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ആശയം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മറ്റുള്ളവരെ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വിപരീതമായ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തീവ്രതയിലേക്ക്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നയിച്ചു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അതായത്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ന്യായപ്രമാണം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നിർത്തലാക്കപ്പെട്ടു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എന്നതിലേക്ക്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7461" y="3913899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/>
          <p:cNvSpPr txBox="1"/>
          <p:nvPr/>
        </p:nvSpPr>
        <p:spPr>
          <a:xfrm>
            <a:off x="4377970" y="3638667"/>
            <a:ext cx="46246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ന്യായപ്രമാണം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വെളിപ്പെടുത്തിത്തരുന്നു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(1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3:4).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ന്യായപ്രമാണം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കൂടാതെ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എന്താണെന്ന്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അറിയാൻ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കഴിയുമായിരുന്നില്ല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റോമർ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7:7),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അതിനാൽ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പരിഹാരം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തേടുകയുമില്ല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ഗലാത്യർ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3:24).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389121" y="5326791"/>
            <a:ext cx="4624660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ന്യായപ്രമാണം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ഭാരമായിരിക്കുന്നതിനു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പകരം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പാപത്തിന്റെ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ഭയാനകമായ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അനന്തരഫലങ്ങൾ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അനുഭവിക്കുന്നതിൽ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തടയുന്ന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സംരക്ഷണ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വേലിയാണ്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(1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5:3;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സങ്കീർത്തനം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1:1-3).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78239" y="2959574"/>
            <a:ext cx="12013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ന്യായപ്രമാണം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രക്ഷയുമായി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ബന്ധപ്പെട്ടിരിക്കുന്നുവെന്ന്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ചിന്തിക്കുന്നതാണ്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പ്രശ്നം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മാർഗമായിട്ടോ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അല്ലെങ്കിൽ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നേടുന്നതിനുള്ള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തടസ്സമായിട്ടോ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ആണ്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എന്നാൽ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ന്യായപ്രമാണത്തിന്റെ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ധർമ്മം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ഒരിക്കലും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രക്ഷാകരമായിരുന്നില്ല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അപ്പോൾ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അതിന്റെ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ധർമ്മം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എന്താണ്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Ungrp="1" noRot="1" noChangeAspect="1" noMove="1" noResize="1"/>
          </p:cNvGrpSpPr>
          <p:nvPr/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/>
          <p:cNvSpPr txBox="1"/>
          <p:nvPr/>
        </p:nvSpPr>
        <p:spPr>
          <a:xfrm>
            <a:off x="575310" y="2774860"/>
            <a:ext cx="5221605" cy="13220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" altLang="en-US" sz="80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സുവിശേഷം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939</Words>
  <Application>Microsoft Office PowerPoint</Application>
  <PresentationFormat>Panorámica</PresentationFormat>
  <Paragraphs>69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Aptos</vt:lpstr>
      <vt:lpstr>Gayathri Thin</vt:lpstr>
      <vt:lpstr>Calibri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103</cp:revision>
  <dcterms:created xsi:type="dcterms:W3CDTF">2026-04-14T06:19:00Z</dcterms:created>
  <dcterms:modified xsi:type="dcterms:W3CDTF">2026-05-09T05:58:27Z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7AF44151B7054B7FAF02E52C683E8A3E_12</vt:lpwstr>
  </property>
  <property fmtid="{D5CDD505-2E9C-101B-9397-08002B2CF9AE}" pid="3" name="KSOProductBuildVer">
    <vt:lpwstr>1033-12.2.0.23196</vt:lpwstr>
  </property>
</Properties>
</file>