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93" r:id="rId4"/>
    <p:sldId id="257" r:id="rId5"/>
    <p:sldId id="258" r:id="rId6"/>
    <p:sldId id="259" r:id="rId7"/>
    <p:sldId id="260" r:id="rId8"/>
    <p:sldId id="290" r:id="rId9"/>
    <p:sldId id="289" r:id="rId10"/>
    <p:sldId id="263" r:id="rId11"/>
    <p:sldId id="292" r:id="rId12"/>
    <p:sldId id="264" r:id="rId13"/>
    <p:sldId id="288" r:id="rId14"/>
  </p:sldIdLst>
  <p:sldSz cx="12192000" cy="6858000"/>
  <p:notesSz cx="6858000" cy="9144000"/>
  <p:embeddedFontLst>
    <p:embeddedFont>
      <p:font typeface="Gayathri Thin" panose="020B0604020202020204" charset="0"/>
      <p:bold r:id="rId15"/>
    </p:embeddedFont>
  </p:embeddedFontLst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996600"/>
    <a:srgbClr val="808000"/>
    <a:srgbClr val="B35E3C"/>
    <a:srgbClr val="208237"/>
    <a:srgbClr val="9B2A21"/>
    <a:srgbClr val="E2B7A6"/>
    <a:srgbClr val="8E492E"/>
    <a:srgbClr val="B15B39"/>
    <a:srgbClr val="115F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34" d="100"/>
          <a:sy n="34" d="100"/>
        </p:scale>
        <p:origin x="72" y="14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#1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#2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DAF049-27A3-434A-83B8-B28FD8238EAC}" type="doc">
      <dgm:prSet loTypeId="urn:microsoft.com/office/officeart/2005/8/layout/hierarchy4" loCatId="list" qsTypeId="urn:microsoft.com/office/officeart/2005/8/quickstyle/3d1#1" qsCatId="3D" csTypeId="urn:microsoft.com/office/officeart/2005/8/colors/colorful4#1" csCatId="colorful" phldr="1"/>
      <dgm:spPr/>
      <dgm:t>
        <a:bodyPr/>
        <a:lstStyle/>
        <a:p>
          <a:endParaRPr lang="es-ES"/>
        </a:p>
      </dgm:t>
    </dgm:pt>
    <dgm:pt modelId="{D517C468-08E4-4A7D-A112-2FEF293F7675}">
      <dgm:prSet phldr="0" custT="1"/>
      <dgm:spPr>
        <a:solidFill>
          <a:schemeClr val="accent1">
            <a:lumMod val="50000"/>
          </a:scheme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അവന്റെ</a:t>
          </a:r>
          <a:r>
            <a:rPr lang="en-US" alt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നന്മ</a:t>
          </a:r>
          <a:r>
            <a:rPr lang="en-US" alt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നിമിത്തം</a:t>
          </a:r>
          <a:r>
            <a:rPr lang="en-US" alt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ദൈവം</a:t>
          </a:r>
          <a:r>
            <a:rPr lang="en-US" alt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നമ്മെ</a:t>
          </a:r>
          <a:r>
            <a:rPr lang="en-US" alt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മാനസാന്തരത്തിലേക്ക്</a:t>
          </a:r>
          <a:r>
            <a:rPr lang="en-US" alt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വിളിക്കുന്നു</a:t>
          </a:r>
          <a:r>
            <a:rPr lang="en-US" alt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റോമ</a:t>
          </a:r>
          <a:r>
            <a:rPr lang="en-US" alt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. 2:4).</a:t>
          </a:r>
        </a:p>
      </dgm:t>
    </dgm:pt>
    <dgm:pt modelId="{AFE6C58A-0923-4406-9A66-5CBCF5374B0C}" type="parTrans" cxnId="{B58562C3-F959-4C5F-B164-4D2893A067DB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8C3210D-6769-4FDF-B521-3E36910C4231}" type="sibTrans" cxnId="{B58562C3-F959-4C5F-B164-4D2893A067DB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AB7F641-C60F-4880-B612-EBD4EF95609A}">
      <dgm:prSet phldr="0" custT="1"/>
      <dgm:spPr>
        <a:solidFill>
          <a:schemeClr val="tx2">
            <a:lumMod val="50000"/>
          </a:scheme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നാം</a:t>
          </a:r>
          <a:r>
            <a:rPr lang="en-US" alt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അവന്റെ</a:t>
          </a:r>
          <a:r>
            <a:rPr lang="en-US" alt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വിളിക്ക്</a:t>
          </a:r>
          <a:r>
            <a:rPr lang="en-US" alt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ഉത്തരം</a:t>
          </a:r>
          <a:r>
            <a:rPr lang="en-US" alt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നൽകുന്നു</a:t>
          </a:r>
        </a:p>
      </dgm:t>
    </dgm:pt>
    <dgm:pt modelId="{16C2B154-F2BC-4735-9C4E-FDCC93980CA9}" type="parTrans" cxnId="{9044BC92-959A-435D-BBD7-ED521FADF9E8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0A88863-BDEA-44A5-BDA6-3F6CE30D4B91}" type="sibTrans" cxnId="{9044BC92-959A-435D-BBD7-ED521FADF9E8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29157F8-188B-4446-AD8B-0036063D166C}">
      <dgm:prSet phldr="0" custT="1"/>
      <dgm:spPr>
        <a:solidFill>
          <a:srgbClr val="115F69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ചെയ്തുപോയ</a:t>
          </a:r>
          <a:r>
            <a:rPr lang="en-US" alt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തെറ്റുകളിൽ</a:t>
          </a:r>
          <a:r>
            <a:rPr lang="en-US" alt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ആത്മാർത്ഥമായ</a:t>
          </a:r>
          <a:r>
            <a:rPr lang="en-US" alt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ദുഃഖത്തോടെ</a:t>
          </a:r>
        </a:p>
      </dgm:t>
    </dgm:pt>
    <dgm:pt modelId="{F78DBBB8-A06D-4134-9570-32590B793A9F}" type="parTrans" cxnId="{F06DEC99-749E-4D7F-8C04-C04CD214876D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02A1DA9-DC3A-4DF9-B0CB-BDF5DFE4E62E}" type="sibTrans" cxnId="{F06DEC99-749E-4D7F-8C04-C04CD214876D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E7B57CB-9B4C-46D9-8A01-6FBF561615EA}">
      <dgm:prSet phldr="0" custT="1"/>
      <dgm:spPr>
        <a:solidFill>
          <a:schemeClr val="accent2">
            <a:lumMod val="50000"/>
          </a:scheme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പാപം</a:t>
          </a:r>
          <a:r>
            <a:rPr lang="en-US" alt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ഉപേക്ഷിക്കാനുള്ള</a:t>
          </a:r>
          <a:r>
            <a:rPr lang="en-US" alt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സത്യസന്ധമായ</a:t>
          </a:r>
          <a:r>
            <a:rPr lang="en-US" alt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തീരുമാനത്തോടെ</a:t>
          </a:r>
        </a:p>
      </dgm:t>
    </dgm:pt>
    <dgm:pt modelId="{4BE4B32F-5CD1-4F15-8715-E88D908C94E4}" type="parTrans" cxnId="{A63AD86B-F75F-4BBB-8BCC-3DCA50A78C09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6623151-0F17-4285-8D27-3FD071D03781}" type="sibTrans" cxnId="{A63AD86B-F75F-4BBB-8BCC-3DCA50A78C09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7563FBD-252C-401C-A55C-6D4D1FEA8F18}">
      <dgm:prSet phldr="0" custT="1"/>
      <dgm:spPr>
        <a:solidFill>
          <a:schemeClr val="accent5">
            <a:lumMod val="75000"/>
          </a:scheme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യേശു</a:t>
          </a:r>
          <a:r>
            <a:rPr lang="en-US" alt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ക്രൂശിൽ</a:t>
          </a:r>
          <a:r>
            <a:rPr lang="en-US" alt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ചൊരിഞ്ഞ</a:t>
          </a:r>
          <a:r>
            <a:rPr lang="en-US" alt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രക്തം</a:t>
          </a:r>
          <a:r>
            <a:rPr lang="en-US" alt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കൊണ്ടാണ്</a:t>
          </a:r>
          <a:r>
            <a:rPr lang="en-US" alt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ദൈവം</a:t>
          </a:r>
          <a:r>
            <a:rPr lang="en-US" alt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നമ്മുടെ</a:t>
          </a:r>
          <a:r>
            <a:rPr lang="en-US" alt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പാപങ്ങൾ</a:t>
          </a:r>
          <a:r>
            <a:rPr lang="en-US" alt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ക്ഷമിക്കുന്നത്</a:t>
          </a:r>
          <a:r>
            <a:rPr lang="en-US" alt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കൊലോ</a:t>
          </a:r>
          <a:r>
            <a:rPr lang="en-US" alt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. 1:13-14)</a:t>
          </a:r>
        </a:p>
      </dgm:t>
    </dgm:pt>
    <dgm:pt modelId="{CF1D8A22-426E-4D8B-B719-A986EE3FBAB0}" type="parTrans" cxnId="{01B6E53E-33B6-472F-ADB2-E1603A1B4C63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AD06DFC-9CC0-49E6-A5DE-8E49A8226467}" type="sibTrans" cxnId="{01B6E53E-33B6-472F-ADB2-E1603A1B4C63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7CC604-6F5C-4ACE-8EBA-86FACE4F98CF}" type="pres">
      <dgm:prSet presAssocID="{DEDAF049-27A3-434A-83B8-B28FD8238EA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5C66BAB-6F43-4A4E-BC9F-9E3B5B6CDD41}" type="pres">
      <dgm:prSet presAssocID="{D517C468-08E4-4A7D-A112-2FEF293F7675}" presName="vertOne" presStyleCnt="0"/>
      <dgm:spPr/>
    </dgm:pt>
    <dgm:pt modelId="{B386C471-40BC-4BBE-8AA4-8946FA83B0B3}" type="pres">
      <dgm:prSet presAssocID="{D517C468-08E4-4A7D-A112-2FEF293F7675}" presName="txOne" presStyleLbl="node0" presStyleIdx="0" presStyleCnt="3" custScaleX="120645" custScaleY="136711">
        <dgm:presLayoutVars>
          <dgm:chPref val="3"/>
        </dgm:presLayoutVars>
      </dgm:prSet>
      <dgm:spPr/>
    </dgm:pt>
    <dgm:pt modelId="{EB8E7DDA-189E-4B0D-A67E-0533E8EA74E4}" type="pres">
      <dgm:prSet presAssocID="{D517C468-08E4-4A7D-A112-2FEF293F7675}" presName="horzOne" presStyleCnt="0"/>
      <dgm:spPr/>
    </dgm:pt>
    <dgm:pt modelId="{0DEFE711-E9D7-4E14-8271-1458ED5648A3}" type="pres">
      <dgm:prSet presAssocID="{18C3210D-6769-4FDF-B521-3E36910C4231}" presName="sibSpaceOne" presStyleCnt="0"/>
      <dgm:spPr/>
    </dgm:pt>
    <dgm:pt modelId="{9BAF190B-40B6-4842-9E5F-5366176B576A}" type="pres">
      <dgm:prSet presAssocID="{CAB7F641-C60F-4880-B612-EBD4EF95609A}" presName="vertOne" presStyleCnt="0"/>
      <dgm:spPr/>
    </dgm:pt>
    <dgm:pt modelId="{24B4C805-875B-42DF-9EDA-7666C9FD5160}" type="pres">
      <dgm:prSet presAssocID="{CAB7F641-C60F-4880-B612-EBD4EF95609A}" presName="txOne" presStyleLbl="node0" presStyleIdx="1" presStyleCnt="3">
        <dgm:presLayoutVars>
          <dgm:chPref val="3"/>
        </dgm:presLayoutVars>
      </dgm:prSet>
      <dgm:spPr/>
    </dgm:pt>
    <dgm:pt modelId="{D06E4EE4-660B-4A8B-8D79-073635FEBD8E}" type="pres">
      <dgm:prSet presAssocID="{CAB7F641-C60F-4880-B612-EBD4EF95609A}" presName="parTransOne" presStyleCnt="0"/>
      <dgm:spPr/>
    </dgm:pt>
    <dgm:pt modelId="{718882B5-FA65-4E6B-B3BD-BFFF71CFE60C}" type="pres">
      <dgm:prSet presAssocID="{CAB7F641-C60F-4880-B612-EBD4EF95609A}" presName="horzOne" presStyleCnt="0"/>
      <dgm:spPr/>
    </dgm:pt>
    <dgm:pt modelId="{611DA68F-5220-419F-891E-4B6D6032295D}" type="pres">
      <dgm:prSet presAssocID="{929157F8-188B-4446-AD8B-0036063D166C}" presName="vertTwo" presStyleCnt="0"/>
      <dgm:spPr/>
    </dgm:pt>
    <dgm:pt modelId="{1C272054-25D2-4323-A92F-5E178CCA127F}" type="pres">
      <dgm:prSet presAssocID="{929157F8-188B-4446-AD8B-0036063D166C}" presName="txTwo" presStyleLbl="node2" presStyleIdx="0" presStyleCnt="2" custLinFactNeighborY="-23380">
        <dgm:presLayoutVars>
          <dgm:chPref val="3"/>
        </dgm:presLayoutVars>
      </dgm:prSet>
      <dgm:spPr/>
    </dgm:pt>
    <dgm:pt modelId="{3CD7B1C4-8968-44E2-A1DC-88A082BFBFC7}" type="pres">
      <dgm:prSet presAssocID="{929157F8-188B-4446-AD8B-0036063D166C}" presName="horzTwo" presStyleCnt="0"/>
      <dgm:spPr/>
    </dgm:pt>
    <dgm:pt modelId="{931AE725-C870-49D6-91C6-2D61A28452B5}" type="pres">
      <dgm:prSet presAssocID="{C02A1DA9-DC3A-4DF9-B0CB-BDF5DFE4E62E}" presName="sibSpaceTwo" presStyleCnt="0"/>
      <dgm:spPr/>
    </dgm:pt>
    <dgm:pt modelId="{68BCB3AC-0327-405C-A1C4-72A4BFF5C8B7}" type="pres">
      <dgm:prSet presAssocID="{4E7B57CB-9B4C-46D9-8A01-6FBF561615EA}" presName="vertTwo" presStyleCnt="0"/>
      <dgm:spPr/>
    </dgm:pt>
    <dgm:pt modelId="{B11E0663-641F-4C4D-B1CC-77C2B2BF8349}" type="pres">
      <dgm:prSet presAssocID="{4E7B57CB-9B4C-46D9-8A01-6FBF561615EA}" presName="txTwo" presStyleLbl="node2" presStyleIdx="1" presStyleCnt="2" custLinFactNeighborY="-23380">
        <dgm:presLayoutVars>
          <dgm:chPref val="3"/>
        </dgm:presLayoutVars>
      </dgm:prSet>
      <dgm:spPr/>
    </dgm:pt>
    <dgm:pt modelId="{16E5EE65-4A4A-4539-9112-1E7424AFD852}" type="pres">
      <dgm:prSet presAssocID="{4E7B57CB-9B4C-46D9-8A01-6FBF561615EA}" presName="horzTwo" presStyleCnt="0"/>
      <dgm:spPr/>
    </dgm:pt>
    <dgm:pt modelId="{F79AC0CC-49BA-435E-8909-EF344B85D915}" type="pres">
      <dgm:prSet presAssocID="{B0A88863-BDEA-44A5-BDA6-3F6CE30D4B91}" presName="sibSpaceOne" presStyleCnt="0"/>
      <dgm:spPr/>
    </dgm:pt>
    <dgm:pt modelId="{CDBEAF13-FE7D-4D37-8B47-16597B5FED1C}" type="pres">
      <dgm:prSet presAssocID="{07563FBD-252C-401C-A55C-6D4D1FEA8F18}" presName="vertOne" presStyleCnt="0"/>
      <dgm:spPr/>
    </dgm:pt>
    <dgm:pt modelId="{9EE1508D-090B-4859-BDE7-C5DB9977FDE0}" type="pres">
      <dgm:prSet presAssocID="{07563FBD-252C-401C-A55C-6D4D1FEA8F18}" presName="txOne" presStyleLbl="node0" presStyleIdx="2" presStyleCnt="3" custScaleX="125194" custScaleY="136711">
        <dgm:presLayoutVars>
          <dgm:chPref val="3"/>
        </dgm:presLayoutVars>
      </dgm:prSet>
      <dgm:spPr/>
    </dgm:pt>
    <dgm:pt modelId="{C13F4EDF-B259-4C22-9ECB-7B90BDDC4374}" type="pres">
      <dgm:prSet presAssocID="{07563FBD-252C-401C-A55C-6D4D1FEA8F18}" presName="horzOne" presStyleCnt="0"/>
      <dgm:spPr/>
    </dgm:pt>
  </dgm:ptLst>
  <dgm:cxnLst>
    <dgm:cxn modelId="{01B6E53E-33B6-472F-ADB2-E1603A1B4C63}" srcId="{DEDAF049-27A3-434A-83B8-B28FD8238EAC}" destId="{07563FBD-252C-401C-A55C-6D4D1FEA8F18}" srcOrd="2" destOrd="0" parTransId="{CF1D8A22-426E-4D8B-B719-A986EE3FBAB0}" sibTransId="{0AD06DFC-9CC0-49E6-A5DE-8E49A8226467}"/>
    <dgm:cxn modelId="{3CCF0F40-57D3-4233-B123-8AF42F37DB8F}" type="presOf" srcId="{929157F8-188B-4446-AD8B-0036063D166C}" destId="{1C272054-25D2-4323-A92F-5E178CCA127F}" srcOrd="0" destOrd="0" presId="urn:microsoft.com/office/officeart/2005/8/layout/hierarchy4"/>
    <dgm:cxn modelId="{A63AD86B-F75F-4BBB-8BCC-3DCA50A78C09}" srcId="{CAB7F641-C60F-4880-B612-EBD4EF95609A}" destId="{4E7B57CB-9B4C-46D9-8A01-6FBF561615EA}" srcOrd="1" destOrd="0" parTransId="{4BE4B32F-5CD1-4F15-8715-E88D908C94E4}" sibTransId="{86623151-0F17-4285-8D27-3FD071D03781}"/>
    <dgm:cxn modelId="{1D4B6B78-8842-4FC0-83AF-12A3513FF897}" type="presOf" srcId="{07563FBD-252C-401C-A55C-6D4D1FEA8F18}" destId="{9EE1508D-090B-4859-BDE7-C5DB9977FDE0}" srcOrd="0" destOrd="0" presId="urn:microsoft.com/office/officeart/2005/8/layout/hierarchy4"/>
    <dgm:cxn modelId="{9044BC92-959A-435D-BBD7-ED521FADF9E8}" srcId="{DEDAF049-27A3-434A-83B8-B28FD8238EAC}" destId="{CAB7F641-C60F-4880-B612-EBD4EF95609A}" srcOrd="1" destOrd="0" parTransId="{16C2B154-F2BC-4735-9C4E-FDCC93980CA9}" sibTransId="{B0A88863-BDEA-44A5-BDA6-3F6CE30D4B91}"/>
    <dgm:cxn modelId="{F06DEC99-749E-4D7F-8C04-C04CD214876D}" srcId="{CAB7F641-C60F-4880-B612-EBD4EF95609A}" destId="{929157F8-188B-4446-AD8B-0036063D166C}" srcOrd="0" destOrd="0" parTransId="{F78DBBB8-A06D-4134-9570-32590B793A9F}" sibTransId="{C02A1DA9-DC3A-4DF9-B0CB-BDF5DFE4E62E}"/>
    <dgm:cxn modelId="{F1DF43A7-60FD-4F55-8631-BF1311300E7D}" type="presOf" srcId="{DEDAF049-27A3-434A-83B8-B28FD8238EAC}" destId="{767CC604-6F5C-4ACE-8EBA-86FACE4F98CF}" srcOrd="0" destOrd="0" presId="urn:microsoft.com/office/officeart/2005/8/layout/hierarchy4"/>
    <dgm:cxn modelId="{CA94EDC0-D429-479E-B0B9-136FEFE4E63F}" type="presOf" srcId="{CAB7F641-C60F-4880-B612-EBD4EF95609A}" destId="{24B4C805-875B-42DF-9EDA-7666C9FD5160}" srcOrd="0" destOrd="0" presId="urn:microsoft.com/office/officeart/2005/8/layout/hierarchy4"/>
    <dgm:cxn modelId="{B58562C3-F959-4C5F-B164-4D2893A067DB}" srcId="{DEDAF049-27A3-434A-83B8-B28FD8238EAC}" destId="{D517C468-08E4-4A7D-A112-2FEF293F7675}" srcOrd="0" destOrd="0" parTransId="{AFE6C58A-0923-4406-9A66-5CBCF5374B0C}" sibTransId="{18C3210D-6769-4FDF-B521-3E36910C4231}"/>
    <dgm:cxn modelId="{E7E342F8-EC3A-429E-8546-04BB5533BC65}" type="presOf" srcId="{D517C468-08E4-4A7D-A112-2FEF293F7675}" destId="{B386C471-40BC-4BBE-8AA4-8946FA83B0B3}" srcOrd="0" destOrd="0" presId="urn:microsoft.com/office/officeart/2005/8/layout/hierarchy4"/>
    <dgm:cxn modelId="{5AEE58FB-EBA6-44D6-9EA2-720BAE7120F8}" type="presOf" srcId="{4E7B57CB-9B4C-46D9-8A01-6FBF561615EA}" destId="{B11E0663-641F-4C4D-B1CC-77C2B2BF8349}" srcOrd="0" destOrd="0" presId="urn:microsoft.com/office/officeart/2005/8/layout/hierarchy4"/>
    <dgm:cxn modelId="{88D3B687-38D1-4F4F-AA9A-AB0D5C49E035}" type="presParOf" srcId="{767CC604-6F5C-4ACE-8EBA-86FACE4F98CF}" destId="{15C66BAB-6F43-4A4E-BC9F-9E3B5B6CDD41}" srcOrd="0" destOrd="0" presId="urn:microsoft.com/office/officeart/2005/8/layout/hierarchy4"/>
    <dgm:cxn modelId="{A3AFBCD7-07C6-40C5-B98C-8A18B54791C0}" type="presParOf" srcId="{15C66BAB-6F43-4A4E-BC9F-9E3B5B6CDD41}" destId="{B386C471-40BC-4BBE-8AA4-8946FA83B0B3}" srcOrd="0" destOrd="0" presId="urn:microsoft.com/office/officeart/2005/8/layout/hierarchy4"/>
    <dgm:cxn modelId="{9A1FD235-91E1-4384-955F-DD9FB11F6F15}" type="presParOf" srcId="{15C66BAB-6F43-4A4E-BC9F-9E3B5B6CDD41}" destId="{EB8E7DDA-189E-4B0D-A67E-0533E8EA74E4}" srcOrd="1" destOrd="0" presId="urn:microsoft.com/office/officeart/2005/8/layout/hierarchy4"/>
    <dgm:cxn modelId="{645DC44A-0881-465C-9A00-45D88D636013}" type="presParOf" srcId="{767CC604-6F5C-4ACE-8EBA-86FACE4F98CF}" destId="{0DEFE711-E9D7-4E14-8271-1458ED5648A3}" srcOrd="1" destOrd="0" presId="urn:microsoft.com/office/officeart/2005/8/layout/hierarchy4"/>
    <dgm:cxn modelId="{EC046797-AD23-4CF0-A601-D8484893FDB9}" type="presParOf" srcId="{767CC604-6F5C-4ACE-8EBA-86FACE4F98CF}" destId="{9BAF190B-40B6-4842-9E5F-5366176B576A}" srcOrd="2" destOrd="0" presId="urn:microsoft.com/office/officeart/2005/8/layout/hierarchy4"/>
    <dgm:cxn modelId="{2B5CAA04-0C07-45BD-8898-51220FB54525}" type="presParOf" srcId="{9BAF190B-40B6-4842-9E5F-5366176B576A}" destId="{24B4C805-875B-42DF-9EDA-7666C9FD5160}" srcOrd="0" destOrd="0" presId="urn:microsoft.com/office/officeart/2005/8/layout/hierarchy4"/>
    <dgm:cxn modelId="{106EC31B-A9DF-49FF-BE64-A803D1B0249C}" type="presParOf" srcId="{9BAF190B-40B6-4842-9E5F-5366176B576A}" destId="{D06E4EE4-660B-4A8B-8D79-073635FEBD8E}" srcOrd="1" destOrd="0" presId="urn:microsoft.com/office/officeart/2005/8/layout/hierarchy4"/>
    <dgm:cxn modelId="{A025FBB4-CB71-48AC-B4EB-15BA1461F907}" type="presParOf" srcId="{9BAF190B-40B6-4842-9E5F-5366176B576A}" destId="{718882B5-FA65-4E6B-B3BD-BFFF71CFE60C}" srcOrd="2" destOrd="0" presId="urn:microsoft.com/office/officeart/2005/8/layout/hierarchy4"/>
    <dgm:cxn modelId="{A55A8C78-DFDA-43C1-A540-2F450A2447F7}" type="presParOf" srcId="{718882B5-FA65-4E6B-B3BD-BFFF71CFE60C}" destId="{611DA68F-5220-419F-891E-4B6D6032295D}" srcOrd="0" destOrd="0" presId="urn:microsoft.com/office/officeart/2005/8/layout/hierarchy4"/>
    <dgm:cxn modelId="{25875242-61C7-4D03-9CC1-CB8032040212}" type="presParOf" srcId="{611DA68F-5220-419F-891E-4B6D6032295D}" destId="{1C272054-25D2-4323-A92F-5E178CCA127F}" srcOrd="0" destOrd="0" presId="urn:microsoft.com/office/officeart/2005/8/layout/hierarchy4"/>
    <dgm:cxn modelId="{5D19BB95-1995-4007-961F-BB7B9952E99D}" type="presParOf" srcId="{611DA68F-5220-419F-891E-4B6D6032295D}" destId="{3CD7B1C4-8968-44E2-A1DC-88A082BFBFC7}" srcOrd="1" destOrd="0" presId="urn:microsoft.com/office/officeart/2005/8/layout/hierarchy4"/>
    <dgm:cxn modelId="{3AECFB14-3B72-4143-8A95-70C183F3A28E}" type="presParOf" srcId="{718882B5-FA65-4E6B-B3BD-BFFF71CFE60C}" destId="{931AE725-C870-49D6-91C6-2D61A28452B5}" srcOrd="1" destOrd="0" presId="urn:microsoft.com/office/officeart/2005/8/layout/hierarchy4"/>
    <dgm:cxn modelId="{F344B063-04B9-4FAF-9990-D23824BFFE4C}" type="presParOf" srcId="{718882B5-FA65-4E6B-B3BD-BFFF71CFE60C}" destId="{68BCB3AC-0327-405C-A1C4-72A4BFF5C8B7}" srcOrd="2" destOrd="0" presId="urn:microsoft.com/office/officeart/2005/8/layout/hierarchy4"/>
    <dgm:cxn modelId="{B9BAC86A-1CA9-4DB0-AB8C-BEC288073681}" type="presParOf" srcId="{68BCB3AC-0327-405C-A1C4-72A4BFF5C8B7}" destId="{B11E0663-641F-4C4D-B1CC-77C2B2BF8349}" srcOrd="0" destOrd="0" presId="urn:microsoft.com/office/officeart/2005/8/layout/hierarchy4"/>
    <dgm:cxn modelId="{3A9D1E9D-971A-4094-82AF-E743850E04DB}" type="presParOf" srcId="{68BCB3AC-0327-405C-A1C4-72A4BFF5C8B7}" destId="{16E5EE65-4A4A-4539-9112-1E7424AFD852}" srcOrd="1" destOrd="0" presId="urn:microsoft.com/office/officeart/2005/8/layout/hierarchy4"/>
    <dgm:cxn modelId="{754E3118-090C-46BB-8B64-CDBD30ADA12E}" type="presParOf" srcId="{767CC604-6F5C-4ACE-8EBA-86FACE4F98CF}" destId="{F79AC0CC-49BA-435E-8909-EF344B85D915}" srcOrd="3" destOrd="0" presId="urn:microsoft.com/office/officeart/2005/8/layout/hierarchy4"/>
    <dgm:cxn modelId="{B89CFAB8-805C-468E-B70F-432D544CBDC3}" type="presParOf" srcId="{767CC604-6F5C-4ACE-8EBA-86FACE4F98CF}" destId="{CDBEAF13-FE7D-4D37-8B47-16597B5FED1C}" srcOrd="4" destOrd="0" presId="urn:microsoft.com/office/officeart/2005/8/layout/hierarchy4"/>
    <dgm:cxn modelId="{C10C52D5-A00D-4872-84F5-6D4C397F5BA8}" type="presParOf" srcId="{CDBEAF13-FE7D-4D37-8B47-16597B5FED1C}" destId="{9EE1508D-090B-4859-BDE7-C5DB9977FDE0}" srcOrd="0" destOrd="0" presId="urn:microsoft.com/office/officeart/2005/8/layout/hierarchy4"/>
    <dgm:cxn modelId="{AF388BE9-4369-41C4-BDA7-72C53BD5BB95}" type="presParOf" srcId="{CDBEAF13-FE7D-4D37-8B47-16597B5FED1C}" destId="{C13F4EDF-B259-4C22-9ECB-7B90BDDC437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22AC2E-FD6A-412F-88FF-E39479862200}" type="doc">
      <dgm:prSet loTypeId="urn:microsoft.com/office/officeart/2005/8/layout/orgChart1#1" loCatId="hierarchy" qsTypeId="urn:microsoft.com/office/officeart/2005/8/quickstyle/simple5#1" qsCatId="simple" csTypeId="urn:microsoft.com/office/officeart/2005/8/colors/colorful4#2" csCatId="colorful" phldr="1"/>
      <dgm:spPr/>
      <dgm:t>
        <a:bodyPr/>
        <a:lstStyle/>
        <a:p>
          <a:endParaRPr lang="es-ES"/>
        </a:p>
      </dgm:t>
    </dgm:pt>
    <dgm:pt modelId="{4BA514B3-5F07-42AD-ABA2-053CF704EE61}">
      <dgm:prSet phldrT="[Texto]" phldr="0" custT="1"/>
      <dgm:spPr>
        <a:solidFill>
          <a:schemeClr val="accent1">
            <a:lumMod val="40000"/>
            <a:lumOff val="60000"/>
          </a:scheme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3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പാപത്തിനും</a:t>
          </a:r>
          <a:r>
            <a:rPr lang="en-US" altLang="en-US" sz="3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3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കൃപയ്ക്കും</a:t>
          </a:r>
          <a:r>
            <a:rPr lang="en-US" altLang="en-US" sz="3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3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ഇടയിലുള്ള</a:t>
          </a:r>
          <a:r>
            <a:rPr lang="en-US" altLang="en-US" sz="3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3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ബന്ധം</a:t>
          </a:r>
        </a:p>
      </dgm:t>
    </dgm:pt>
    <dgm:pt modelId="{A4B2C550-B338-4409-888F-318F8E328CBE}" type="parTrans" cxnId="{827FDF90-7A56-44FF-A05D-0586545AEE56}">
      <dgm:prSet/>
      <dgm:spPr/>
      <dgm:t>
        <a:bodyPr/>
        <a:lstStyle/>
        <a:p>
          <a:endParaRPr lang="es-ES" sz="2000" b="1"/>
        </a:p>
      </dgm:t>
    </dgm:pt>
    <dgm:pt modelId="{AD5A9E34-D33B-467A-84AC-1E34956EEE27}" type="sibTrans" cxnId="{827FDF90-7A56-44FF-A05D-0586545AEE56}">
      <dgm:prSet/>
      <dgm:spPr/>
      <dgm:t>
        <a:bodyPr/>
        <a:lstStyle/>
        <a:p>
          <a:endParaRPr lang="es-ES" sz="2000" b="1"/>
        </a:p>
      </dgm:t>
    </dgm:pt>
    <dgm:pt modelId="{F829A55C-0C62-467D-8137-D2F4456AE9B3}">
      <dgm:prSet phldrT="[Texto]" phldr="0" custT="1"/>
      <dgm:spPr>
        <a:solidFill>
          <a:schemeClr val="accent4">
            <a:lumMod val="75000"/>
          </a:scheme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റോമർ</a:t>
          </a:r>
          <a:r>
            <a:rPr lang="en-US" alt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5:8</a:t>
          </a:r>
        </a:p>
      </dgm:t>
    </dgm:pt>
    <dgm:pt modelId="{D9E35541-3B98-46DB-8BFC-08BE1603E58C}" type="parTrans" cxnId="{000491ED-6434-4969-AADB-4FE6657DF3BA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41911B41-1925-48EA-A893-85A960CD2C53}" type="sibTrans" cxnId="{000491ED-6434-4969-AADB-4FE6657DF3BA}">
      <dgm:prSet/>
      <dgm:spPr/>
      <dgm:t>
        <a:bodyPr/>
        <a:lstStyle/>
        <a:p>
          <a:endParaRPr lang="es-ES" sz="2000" b="1"/>
        </a:p>
      </dgm:t>
    </dgm:pt>
    <dgm:pt modelId="{C2257FF7-4527-4828-9E0E-A2EF75D97E95}">
      <dgm:prSet phldrT="[Texto]" phldr="0" custT="1"/>
      <dgm:spPr>
        <a:solidFill>
          <a:srgbClr val="C00000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“</a:t>
          </a:r>
          <a:r>
            <a:rPr lang="" alt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നാം</a:t>
          </a:r>
          <a:r>
            <a:rPr lang="en-US" alt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പാപികൾ</a:t>
          </a:r>
          <a:r>
            <a:rPr lang="en-US" alt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ആയിരിക്കുമ്പോൾ</a:t>
          </a:r>
          <a:r>
            <a:rPr lang="en-US" alt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തന്നേ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”</a:t>
          </a:r>
          <a:endParaRPr sz="6500">
            <a:latin typeface="Gayathri Thin" panose="00000403000000000000" charset="0"/>
            <a:cs typeface="Gayathri Thin" panose="00000403000000000000" charset="0"/>
          </a:endParaRPr>
        </a:p>
      </dgm:t>
    </dgm:pt>
    <dgm:pt modelId="{CB8343A4-3AE9-480C-9B48-C44C5D84FCB6}" type="parTrans" cxnId="{C27F163B-C85D-4DBD-9815-8E386D03A1CA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96D904C2-0D56-461B-92BF-5B4589CD95ED}" type="sibTrans" cxnId="{C27F163B-C85D-4DBD-9815-8E386D03A1CA}">
      <dgm:prSet/>
      <dgm:spPr/>
      <dgm:t>
        <a:bodyPr/>
        <a:lstStyle/>
        <a:p>
          <a:endParaRPr lang="es-ES" sz="2000" b="1"/>
        </a:p>
      </dgm:t>
    </dgm:pt>
    <dgm:pt modelId="{A57F23BF-1CF3-4848-BD98-37C797D6F806}">
      <dgm:prSet phldrT="[Texto]" phldr="0" custT="1"/>
      <dgm:spPr>
        <a:solidFill>
          <a:schemeClr val="accent6">
            <a:lumMod val="75000"/>
          </a:scheme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>
              <a:latin typeface="Gayathri Thin" panose="00000403000000000000" charset="0"/>
              <a:cs typeface="Gayathri Thin" panose="00000403000000000000" charset="0"/>
            </a:rPr>
            <a:t>"</a:t>
          </a:r>
          <a:r>
            <a:rPr lang="" altLang="en-US" sz="1600">
              <a:latin typeface="Gayathri Thin" panose="00000403000000000000" charset="0"/>
              <a:cs typeface="Gayathri Thin" panose="00000403000000000000" charset="0"/>
            </a:rPr>
            <a:t>ക്രിസ്തു</a:t>
          </a:r>
          <a:r>
            <a:rPr lang="en-US" altLang="en-US" sz="16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>
              <a:latin typeface="Gayathri Thin" panose="00000403000000000000" charset="0"/>
              <a:cs typeface="Gayathri Thin" panose="00000403000000000000" charset="0"/>
            </a:rPr>
            <a:t>നമുക്കുവേണ്ടി</a:t>
          </a:r>
          <a:r>
            <a:rPr lang="en-US" altLang="en-US" sz="16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>
              <a:latin typeface="Gayathri Thin" panose="00000403000000000000" charset="0"/>
              <a:cs typeface="Gayathri Thin" panose="00000403000000000000" charset="0"/>
            </a:rPr>
            <a:t>മരിച്ചു</a:t>
          </a:r>
          <a:r>
            <a:rPr lang="en-US" altLang="en-US" sz="1600">
              <a:latin typeface="Gayathri Thin" panose="00000403000000000000" charset="0"/>
              <a:cs typeface="Gayathri Thin" panose="00000403000000000000" charset="0"/>
            </a:rPr>
            <a:t>"</a:t>
          </a:r>
        </a:p>
      </dgm:t>
    </dgm:pt>
    <dgm:pt modelId="{D4D74D9F-4814-4759-BA45-8E6767257224}" type="parTrans" cxnId="{1948EA2F-4790-4780-B418-B07E4B555A3F}">
      <dgm:prSet/>
      <dgm:spPr/>
      <dgm:t>
        <a:bodyPr/>
        <a:lstStyle/>
        <a:p>
          <a:endParaRPr lang="es-ES" sz="2000" b="1"/>
        </a:p>
      </dgm:t>
    </dgm:pt>
    <dgm:pt modelId="{5E62D246-8CFA-4CF4-B024-8D019A0512EB}" type="sibTrans" cxnId="{1948EA2F-4790-4780-B418-B07E4B555A3F}">
      <dgm:prSet/>
      <dgm:spPr/>
      <dgm:t>
        <a:bodyPr/>
        <a:lstStyle/>
        <a:p>
          <a:endParaRPr lang="es-ES" sz="2000" b="1"/>
        </a:p>
      </dgm:t>
    </dgm:pt>
    <dgm:pt modelId="{9E400F90-DE6C-4281-87B7-1D65782320A8}">
      <dgm:prSet phldrT="[Texto]" phldr="0" custT="1"/>
      <dgm:spPr>
        <a:solidFill>
          <a:schemeClr val="accent2">
            <a:lumMod val="75000"/>
          </a:scheme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റോമർ</a:t>
          </a:r>
          <a:r>
            <a:rPr lang="en-US" alt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5:20</a:t>
          </a:r>
        </a:p>
      </dgm:t>
    </dgm:pt>
    <dgm:pt modelId="{A3F3E705-CFA5-4550-B943-D07C9842EE1B}" type="parTrans" cxnId="{20006B22-8D4D-4DCD-AA63-288DCEB27203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BD94417-93D5-471D-AF75-91B81133569F}" type="sibTrans" cxnId="{20006B22-8D4D-4DCD-AA63-288DCEB27203}">
      <dgm:prSet/>
      <dgm:spPr/>
      <dgm:t>
        <a:bodyPr/>
        <a:lstStyle/>
        <a:p>
          <a:endParaRPr lang="es-ES" sz="2000" b="1"/>
        </a:p>
      </dgm:t>
    </dgm:pt>
    <dgm:pt modelId="{67B8EDF7-E772-40DE-B264-B7EDB59E4BB7}">
      <dgm:prSet phldrT="[Texto]" phldr="0" custT="1"/>
      <dgm:spPr>
        <a:solidFill>
          <a:srgbClr val="C00000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“</a:t>
          </a:r>
          <a:r>
            <a:rPr lang="" alt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പാപം</a:t>
          </a:r>
          <a:r>
            <a:rPr lang="en-US" alt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പെരുകിയേടത്തു</a:t>
          </a:r>
          <a:r>
            <a:rPr lang="en-US" alt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”</a:t>
          </a:r>
          <a:endParaRPr sz="6500">
            <a:latin typeface="Gayathri Thin" panose="00000403000000000000" charset="0"/>
            <a:cs typeface="Gayathri Thin" panose="00000403000000000000" charset="0"/>
          </a:endParaRPr>
        </a:p>
      </dgm:t>
    </dgm:pt>
    <dgm:pt modelId="{7C6928F0-5383-4A03-B924-C00DDD65DECA}" type="parTrans" cxnId="{80B44777-CB0C-49DD-A4B9-1226EDF6EAE6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CF46EBB8-27F6-42FC-9997-2C08C6EF9FF5}" type="sibTrans" cxnId="{80B44777-CB0C-49DD-A4B9-1226EDF6EAE6}">
      <dgm:prSet/>
      <dgm:spPr/>
      <dgm:t>
        <a:bodyPr/>
        <a:lstStyle/>
        <a:p>
          <a:endParaRPr lang="es-ES" sz="2000" b="1"/>
        </a:p>
      </dgm:t>
    </dgm:pt>
    <dgm:pt modelId="{D920F8D0-5FD8-490D-9932-1830A82FC9F5}">
      <dgm:prSet phldrT="[Texto]" phldr="0" custT="1"/>
      <dgm:spPr>
        <a:solidFill>
          <a:schemeClr val="accent6">
            <a:lumMod val="75000"/>
          </a:scheme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“</a:t>
          </a:r>
          <a:r>
            <a:rPr lang="" alt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കൃപ</a:t>
          </a:r>
          <a:r>
            <a:rPr lang="en-US" alt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അത്യന്തം</a:t>
          </a:r>
          <a:r>
            <a:rPr lang="en-US" alt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വർദ്ധിച്ചു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”</a:t>
          </a:r>
          <a:endParaRPr sz="6500">
            <a:latin typeface="Gayathri Thin" panose="00000403000000000000" charset="0"/>
            <a:cs typeface="Gayathri Thin" panose="00000403000000000000" charset="0"/>
          </a:endParaRPr>
        </a:p>
      </dgm:t>
    </dgm:pt>
    <dgm:pt modelId="{6C47D846-5C35-47F7-B122-D80547BB9A68}" type="parTrans" cxnId="{BF72DE67-73EE-453F-8CD2-0D9C63CC8744}">
      <dgm:prSet/>
      <dgm:spPr/>
      <dgm:t>
        <a:bodyPr/>
        <a:lstStyle/>
        <a:p>
          <a:endParaRPr lang="es-ES" sz="2000" b="1"/>
        </a:p>
      </dgm:t>
    </dgm:pt>
    <dgm:pt modelId="{5E4B1BC6-7811-4520-90A0-F5AADBE61FAF}" type="sibTrans" cxnId="{BF72DE67-73EE-453F-8CD2-0D9C63CC8744}">
      <dgm:prSet/>
      <dgm:spPr/>
      <dgm:t>
        <a:bodyPr/>
        <a:lstStyle/>
        <a:p>
          <a:endParaRPr lang="es-ES" sz="2000" b="1"/>
        </a:p>
      </dgm:t>
    </dgm:pt>
    <dgm:pt modelId="{CA13CC51-B759-454F-B86E-198DB8198073}">
      <dgm:prSet phldrT="[Texto]" phldr="0" custT="1"/>
      <dgm:spPr>
        <a:solidFill>
          <a:schemeClr val="accent3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റോമർ</a:t>
          </a:r>
          <a:r>
            <a:rPr lang="en-US" alt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5:21</a:t>
          </a:r>
          <a:endParaRPr sz="6500">
            <a:latin typeface="Gayathri Thin" panose="00000403000000000000" charset="0"/>
            <a:cs typeface="Gayathri Thin" panose="00000403000000000000" charset="0"/>
          </a:endParaRPr>
        </a:p>
      </dgm:t>
    </dgm:pt>
    <dgm:pt modelId="{9960ABB7-7046-4620-B93C-AEE2D72DBDE3}" type="parTrans" cxnId="{8B55E3A8-2CE6-410C-B67C-5C42312A3C68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3C4CCF3-161C-460A-86BE-E607DB3F899D}" type="sibTrans" cxnId="{8B55E3A8-2CE6-410C-B67C-5C42312A3C68}">
      <dgm:prSet/>
      <dgm:spPr/>
      <dgm:t>
        <a:bodyPr/>
        <a:lstStyle/>
        <a:p>
          <a:endParaRPr lang="es-ES" sz="2000" b="1"/>
        </a:p>
      </dgm:t>
    </dgm:pt>
    <dgm:pt modelId="{5D5C8BBD-B89A-442B-B8E0-A3A6950EAF76}">
      <dgm:prSet phldrT="[Texto]" phldr="0" custT="1"/>
      <dgm:spPr>
        <a:solidFill>
          <a:srgbClr val="C00000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“</a:t>
          </a:r>
          <a:r>
            <a:rPr lang="" alt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പാപം</a:t>
          </a:r>
          <a:r>
            <a:rPr lang="en-US" alt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മരണത്താൽ</a:t>
          </a:r>
          <a:r>
            <a:rPr lang="en-US" alt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വാണതുപോല</a:t>
          </a:r>
          <a:r>
            <a:rPr lang="en-US" alt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”</a:t>
          </a:r>
          <a:endParaRPr sz="6500">
            <a:latin typeface="Gayathri Thin" panose="00000403000000000000" charset="0"/>
            <a:cs typeface="Gayathri Thin" panose="00000403000000000000" charset="0"/>
          </a:endParaRPr>
        </a:p>
      </dgm:t>
    </dgm:pt>
    <dgm:pt modelId="{2225CC95-5D08-47BD-8661-539CAFE49A31}" type="parTrans" cxnId="{92ACDDDD-AE0F-4B90-9B45-F096355046BB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6DB246BF-3EBD-414D-B222-73A3FDC2BA77}" type="sibTrans" cxnId="{92ACDDDD-AE0F-4B90-9B45-F096355046BB}">
      <dgm:prSet/>
      <dgm:spPr/>
      <dgm:t>
        <a:bodyPr/>
        <a:lstStyle/>
        <a:p>
          <a:endParaRPr lang="es-ES" sz="2000" b="1"/>
        </a:p>
      </dgm:t>
    </dgm:pt>
    <dgm:pt modelId="{5389131D-A262-4637-ADCD-E8E734FA18F9}">
      <dgm:prSet phldrT="[Texto]" phldr="0" custT="1"/>
      <dgm:spPr>
        <a:solidFill>
          <a:schemeClr val="accent6">
            <a:lumMod val="75000"/>
          </a:scheme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“</a:t>
          </a:r>
          <a:r>
            <a:rPr lang="en-US" altLang="en-US" sz="16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  <a:sym typeface="+mn-ea"/>
            </a:rPr>
            <a:t>കൃപ ..</a:t>
          </a:r>
          <a:r>
            <a:rPr lang="" altLang="en-US" sz="16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നിത്യജീവന്നായി</a:t>
          </a:r>
          <a:r>
            <a:rPr lang="en-US" altLang="en-US" sz="16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വാഴേണ്ടതിന്നു</a:t>
          </a:r>
          <a:r>
            <a:rPr lang="en-US" altLang="en-US" sz="16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തന്നേ</a:t>
          </a:r>
          <a:r>
            <a:rPr lang="en-GB" sz="16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”</a:t>
          </a:r>
        </a:p>
      </dgm:t>
    </dgm:pt>
    <dgm:pt modelId="{C88E3BF0-C1A5-494C-BF22-0EC6460691DE}" type="parTrans" cxnId="{DAA60EEC-B5B0-4D4F-A54B-37AB6340099B}">
      <dgm:prSet/>
      <dgm:spPr/>
      <dgm:t>
        <a:bodyPr/>
        <a:lstStyle/>
        <a:p>
          <a:endParaRPr lang="es-ES" sz="2000" b="1"/>
        </a:p>
      </dgm:t>
    </dgm:pt>
    <dgm:pt modelId="{ECA6BEEA-2C3E-4837-9F5B-086CFBEA692F}" type="sibTrans" cxnId="{DAA60EEC-B5B0-4D4F-A54B-37AB6340099B}">
      <dgm:prSet/>
      <dgm:spPr/>
      <dgm:t>
        <a:bodyPr/>
        <a:lstStyle/>
        <a:p>
          <a:endParaRPr lang="es-ES" sz="2000" b="1"/>
        </a:p>
      </dgm:t>
    </dgm:pt>
    <dgm:pt modelId="{31DF82E9-CD77-45EE-A9AB-B41022E8EBC7}">
      <dgm:prSet phldrT="[Texto]" phldr="0" custT="1"/>
      <dgm:spPr>
        <a:solidFill>
          <a:srgbClr val="CC6600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റോമർ</a:t>
          </a:r>
          <a:r>
            <a:rPr lang="en-US" alt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6:23</a:t>
          </a:r>
          <a:endParaRPr sz="6500">
            <a:latin typeface="Gayathri Thin" panose="00000403000000000000" charset="0"/>
            <a:cs typeface="Gayathri Thin" panose="00000403000000000000" charset="0"/>
          </a:endParaRPr>
        </a:p>
      </dgm:t>
    </dgm:pt>
    <dgm:pt modelId="{FC27DB2C-DD51-46CD-A7CD-FE1DEAC7EECB}" type="parTrans" cxnId="{C1AE4077-C9B9-4019-800E-1B2A4CF3D8FE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B779D8E-71AA-4860-ADB2-D8EAED58936C}" type="sibTrans" cxnId="{C1AE4077-C9B9-4019-800E-1B2A4CF3D8FE}">
      <dgm:prSet/>
      <dgm:spPr/>
      <dgm:t>
        <a:bodyPr/>
        <a:lstStyle/>
        <a:p>
          <a:endParaRPr lang="es-ES" sz="2000" b="1"/>
        </a:p>
      </dgm:t>
    </dgm:pt>
    <dgm:pt modelId="{AD09F5E4-D4F9-4C40-A64D-965E957C029D}">
      <dgm:prSet phldrT="[Texto]" phldr="0" custT="1"/>
      <dgm:spPr>
        <a:solidFill>
          <a:srgbClr val="C00000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“</a:t>
          </a:r>
          <a:r>
            <a:rPr lang="" alt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പാപത്തിന്റെ</a:t>
          </a:r>
          <a:r>
            <a:rPr lang="en-US" alt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ശമ്പളം</a:t>
          </a:r>
          <a:r>
            <a:rPr lang="en-US" alt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മരണമത്രേ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”</a:t>
          </a:r>
          <a:endParaRPr sz="6500">
            <a:latin typeface="Gayathri Thin" panose="00000403000000000000" charset="0"/>
            <a:cs typeface="Gayathri Thin" panose="00000403000000000000" charset="0"/>
          </a:endParaRPr>
        </a:p>
      </dgm:t>
    </dgm:pt>
    <dgm:pt modelId="{32DC8351-9DDD-41C5-A672-8C78DB78F4D8}" type="parTrans" cxnId="{D7742D9F-F133-41BC-A95E-96FE439BDFEA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AF9F8721-E722-4EFD-8F51-937F78820A9B}" type="sibTrans" cxnId="{D7742D9F-F133-41BC-A95E-96FE439BDFEA}">
      <dgm:prSet/>
      <dgm:spPr/>
      <dgm:t>
        <a:bodyPr/>
        <a:lstStyle/>
        <a:p>
          <a:endParaRPr lang="es-ES" sz="2000" b="1"/>
        </a:p>
      </dgm:t>
    </dgm:pt>
    <dgm:pt modelId="{1AE53A0B-91AA-4341-8D6E-4B65219CA4D6}">
      <dgm:prSet phldrT="[Texto]" phldr="0" custT="1"/>
      <dgm:spPr>
        <a:solidFill>
          <a:schemeClr val="accent6">
            <a:lumMod val="75000"/>
          </a:scheme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“</a:t>
          </a:r>
          <a:r>
            <a:rPr lang="" alt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ദൈവത്തിന്റെ</a:t>
          </a:r>
          <a:r>
            <a:rPr lang="en-US" alt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കൃപാവരമോ</a:t>
          </a:r>
          <a:r>
            <a:rPr lang="en-US" alt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 </a:t>
          </a:r>
          <a:r>
            <a:rPr lang="" alt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നിത്യജീവൻ</a:t>
          </a:r>
          <a:r>
            <a:rPr lang="en-US" alt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തന്നേ</a:t>
          </a:r>
          <a:r>
            <a:rPr lang="en-US" alt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.</a:t>
          </a:r>
          <a:r>
            <a:rPr lang="en-GB" sz="18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”</a:t>
          </a:r>
        </a:p>
      </dgm:t>
    </dgm:pt>
    <dgm:pt modelId="{2B3A5B72-C365-4E91-BC75-EAB6F1EBAAA4}" type="parTrans" cxnId="{3E0E8434-FAB3-4BA2-8D3B-CDFD81B16B83}">
      <dgm:prSet/>
      <dgm:spPr/>
      <dgm:t>
        <a:bodyPr/>
        <a:lstStyle/>
        <a:p>
          <a:endParaRPr lang="es-ES" sz="2000" b="1"/>
        </a:p>
      </dgm:t>
    </dgm:pt>
    <dgm:pt modelId="{DC257288-1464-43F2-B559-3A7B4AA24498}" type="sibTrans" cxnId="{3E0E8434-FAB3-4BA2-8D3B-CDFD81B16B83}">
      <dgm:prSet/>
      <dgm:spPr/>
      <dgm:t>
        <a:bodyPr/>
        <a:lstStyle/>
        <a:p>
          <a:endParaRPr lang="es-ES" sz="2000" b="1"/>
        </a:p>
      </dgm:t>
    </dgm:pt>
    <dgm:pt modelId="{4B537AD3-CBE2-475B-B972-5FC87CF5E905}" type="pres">
      <dgm:prSet presAssocID="{3522AC2E-FD6A-412F-88FF-E3947986220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D60294E-B10B-4F62-8869-6A1C4334B1B9}" type="pres">
      <dgm:prSet presAssocID="{4BA514B3-5F07-42AD-ABA2-053CF704EE61}" presName="hierRoot1" presStyleCnt="0">
        <dgm:presLayoutVars>
          <dgm:hierBranch val="init"/>
        </dgm:presLayoutVars>
      </dgm:prSet>
      <dgm:spPr/>
    </dgm:pt>
    <dgm:pt modelId="{5473ABC7-9643-4091-8837-8223485640C8}" type="pres">
      <dgm:prSet presAssocID="{4BA514B3-5F07-42AD-ABA2-053CF704EE61}" presName="rootComposite1" presStyleCnt="0"/>
      <dgm:spPr/>
    </dgm:pt>
    <dgm:pt modelId="{52AD1DCD-B982-475D-A7CE-ED7BD07BA291}" type="pres">
      <dgm:prSet presAssocID="{4BA514B3-5F07-42AD-ABA2-053CF704EE61}" presName="rootText1" presStyleLbl="node0" presStyleIdx="0" presStyleCnt="1" custScaleX="366332">
        <dgm:presLayoutVars>
          <dgm:chPref val="3"/>
        </dgm:presLayoutVars>
      </dgm:prSet>
      <dgm:spPr/>
    </dgm:pt>
    <dgm:pt modelId="{1F894F2E-1468-49D9-AD2A-1F078C107AD3}" type="pres">
      <dgm:prSet presAssocID="{4BA514B3-5F07-42AD-ABA2-053CF704EE61}" presName="rootConnector1" presStyleLbl="node1" presStyleIdx="0" presStyleCnt="0"/>
      <dgm:spPr/>
    </dgm:pt>
    <dgm:pt modelId="{AFF82DBA-972C-4545-8300-4D7F032B7F2E}" type="pres">
      <dgm:prSet presAssocID="{4BA514B3-5F07-42AD-ABA2-053CF704EE61}" presName="hierChild2" presStyleCnt="0"/>
      <dgm:spPr/>
    </dgm:pt>
    <dgm:pt modelId="{3B74F455-CB61-4DAB-901D-409D00D48145}" type="pres">
      <dgm:prSet presAssocID="{D9E35541-3B98-46DB-8BFC-08BE1603E58C}" presName="Name37" presStyleLbl="parChTrans1D2" presStyleIdx="0" presStyleCnt="4"/>
      <dgm:spPr/>
    </dgm:pt>
    <dgm:pt modelId="{4B7D2FF7-C2B8-4B39-8A2F-E5BB8D85DBA0}" type="pres">
      <dgm:prSet presAssocID="{F829A55C-0C62-467D-8137-D2F4456AE9B3}" presName="hierRoot2" presStyleCnt="0">
        <dgm:presLayoutVars>
          <dgm:hierBranch val="init"/>
        </dgm:presLayoutVars>
      </dgm:prSet>
      <dgm:spPr/>
    </dgm:pt>
    <dgm:pt modelId="{3885F96B-19F1-47D9-87A6-2FD8C04045C4}" type="pres">
      <dgm:prSet presAssocID="{F829A55C-0C62-467D-8137-D2F4456AE9B3}" presName="rootComposite" presStyleCnt="0"/>
      <dgm:spPr/>
    </dgm:pt>
    <dgm:pt modelId="{48F2C72B-BD61-4BB9-99EB-5ED5D073CE12}" type="pres">
      <dgm:prSet presAssocID="{F829A55C-0C62-467D-8137-D2F4456AE9B3}" presName="rootText" presStyleLbl="node2" presStyleIdx="0" presStyleCnt="4">
        <dgm:presLayoutVars>
          <dgm:chPref val="3"/>
        </dgm:presLayoutVars>
      </dgm:prSet>
      <dgm:spPr/>
    </dgm:pt>
    <dgm:pt modelId="{3FC69485-727F-4280-8B70-AC70EDA24367}" type="pres">
      <dgm:prSet presAssocID="{F829A55C-0C62-467D-8137-D2F4456AE9B3}" presName="rootConnector" presStyleLbl="node2" presStyleIdx="0" presStyleCnt="4"/>
      <dgm:spPr/>
    </dgm:pt>
    <dgm:pt modelId="{2DA414DE-3FDB-424E-8918-F121715E461D}" type="pres">
      <dgm:prSet presAssocID="{F829A55C-0C62-467D-8137-D2F4456AE9B3}" presName="hierChild4" presStyleCnt="0"/>
      <dgm:spPr/>
    </dgm:pt>
    <dgm:pt modelId="{358EF35A-ACDF-4A52-8491-1A2618FEBBAF}" type="pres">
      <dgm:prSet presAssocID="{CB8343A4-3AE9-480C-9B48-C44C5D84FCB6}" presName="Name37" presStyleLbl="parChTrans1D3" presStyleIdx="0" presStyleCnt="8"/>
      <dgm:spPr/>
    </dgm:pt>
    <dgm:pt modelId="{34F96A3A-C20E-4CE7-8C03-D080D2951932}" type="pres">
      <dgm:prSet presAssocID="{C2257FF7-4527-4828-9E0E-A2EF75D97E95}" presName="hierRoot2" presStyleCnt="0">
        <dgm:presLayoutVars>
          <dgm:hierBranch val="init"/>
        </dgm:presLayoutVars>
      </dgm:prSet>
      <dgm:spPr/>
    </dgm:pt>
    <dgm:pt modelId="{F57855EC-96A9-488E-B1D6-9073DAE77112}" type="pres">
      <dgm:prSet presAssocID="{C2257FF7-4527-4828-9E0E-A2EF75D97E95}" presName="rootComposite" presStyleCnt="0"/>
      <dgm:spPr/>
    </dgm:pt>
    <dgm:pt modelId="{03096DEB-1C3F-4FF0-B037-ECF4BCF6622D}" type="pres">
      <dgm:prSet presAssocID="{C2257FF7-4527-4828-9E0E-A2EF75D97E95}" presName="rootText" presStyleLbl="node3" presStyleIdx="0" presStyleCnt="8">
        <dgm:presLayoutVars>
          <dgm:chPref val="3"/>
        </dgm:presLayoutVars>
      </dgm:prSet>
      <dgm:spPr/>
    </dgm:pt>
    <dgm:pt modelId="{0169149C-BF0B-49FC-90B7-BFB79572FB15}" type="pres">
      <dgm:prSet presAssocID="{C2257FF7-4527-4828-9E0E-A2EF75D97E95}" presName="rootConnector" presStyleLbl="node3" presStyleIdx="0" presStyleCnt="8"/>
      <dgm:spPr/>
    </dgm:pt>
    <dgm:pt modelId="{346E6D68-5186-4990-8358-7A671648F865}" type="pres">
      <dgm:prSet presAssocID="{C2257FF7-4527-4828-9E0E-A2EF75D97E95}" presName="hierChild4" presStyleCnt="0"/>
      <dgm:spPr/>
    </dgm:pt>
    <dgm:pt modelId="{017C54D5-6534-4014-AF06-4AEABDB4582D}" type="pres">
      <dgm:prSet presAssocID="{C2257FF7-4527-4828-9E0E-A2EF75D97E95}" presName="hierChild5" presStyleCnt="0"/>
      <dgm:spPr/>
    </dgm:pt>
    <dgm:pt modelId="{24763866-D28A-45DC-800A-9FD29F73BD23}" type="pres">
      <dgm:prSet presAssocID="{D4D74D9F-4814-4759-BA45-8E6767257224}" presName="Name37" presStyleLbl="parChTrans1D3" presStyleIdx="1" presStyleCnt="8"/>
      <dgm:spPr/>
    </dgm:pt>
    <dgm:pt modelId="{B5401D27-67FB-4540-99E7-C48F0B28AA82}" type="pres">
      <dgm:prSet presAssocID="{A57F23BF-1CF3-4848-BD98-37C797D6F806}" presName="hierRoot2" presStyleCnt="0">
        <dgm:presLayoutVars>
          <dgm:hierBranch val="init"/>
        </dgm:presLayoutVars>
      </dgm:prSet>
      <dgm:spPr/>
    </dgm:pt>
    <dgm:pt modelId="{BB4FAEE4-C677-48B7-86D0-B07FFD1166CC}" type="pres">
      <dgm:prSet presAssocID="{A57F23BF-1CF3-4848-BD98-37C797D6F806}" presName="rootComposite" presStyleCnt="0"/>
      <dgm:spPr/>
    </dgm:pt>
    <dgm:pt modelId="{B0E1637B-731E-425A-B055-D54523099304}" type="pres">
      <dgm:prSet presAssocID="{A57F23BF-1CF3-4848-BD98-37C797D6F806}" presName="rootText" presStyleLbl="node3" presStyleIdx="1" presStyleCnt="8">
        <dgm:presLayoutVars>
          <dgm:chPref val="3"/>
        </dgm:presLayoutVars>
      </dgm:prSet>
      <dgm:spPr/>
    </dgm:pt>
    <dgm:pt modelId="{C331E738-A8F3-4036-BE30-8A71AFF66C17}" type="pres">
      <dgm:prSet presAssocID="{A57F23BF-1CF3-4848-BD98-37C797D6F806}" presName="rootConnector" presStyleLbl="node3" presStyleIdx="1" presStyleCnt="8"/>
      <dgm:spPr/>
    </dgm:pt>
    <dgm:pt modelId="{EB692687-ECF3-4D1D-B392-F9C354B3754B}" type="pres">
      <dgm:prSet presAssocID="{A57F23BF-1CF3-4848-BD98-37C797D6F806}" presName="hierChild4" presStyleCnt="0"/>
      <dgm:spPr/>
    </dgm:pt>
    <dgm:pt modelId="{ADA90C1E-B2E1-4F80-8475-23A75C95F4B6}" type="pres">
      <dgm:prSet presAssocID="{A57F23BF-1CF3-4848-BD98-37C797D6F806}" presName="hierChild5" presStyleCnt="0"/>
      <dgm:spPr/>
    </dgm:pt>
    <dgm:pt modelId="{57589B54-3A97-45F7-BCAB-4887B3CDE4B4}" type="pres">
      <dgm:prSet presAssocID="{F829A55C-0C62-467D-8137-D2F4456AE9B3}" presName="hierChild5" presStyleCnt="0"/>
      <dgm:spPr/>
    </dgm:pt>
    <dgm:pt modelId="{8717B228-CBBE-42A7-91A7-6832F19D9BF7}" type="pres">
      <dgm:prSet presAssocID="{A3F3E705-CFA5-4550-B943-D07C9842EE1B}" presName="Name37" presStyleLbl="parChTrans1D2" presStyleIdx="1" presStyleCnt="4"/>
      <dgm:spPr/>
    </dgm:pt>
    <dgm:pt modelId="{E1E73DF7-C238-4523-827F-5336B9CBC4F2}" type="pres">
      <dgm:prSet presAssocID="{9E400F90-DE6C-4281-87B7-1D65782320A8}" presName="hierRoot2" presStyleCnt="0">
        <dgm:presLayoutVars>
          <dgm:hierBranch val="init"/>
        </dgm:presLayoutVars>
      </dgm:prSet>
      <dgm:spPr/>
    </dgm:pt>
    <dgm:pt modelId="{789BE0EE-FE97-417F-B7D6-CB7FD9D1E346}" type="pres">
      <dgm:prSet presAssocID="{9E400F90-DE6C-4281-87B7-1D65782320A8}" presName="rootComposite" presStyleCnt="0"/>
      <dgm:spPr/>
    </dgm:pt>
    <dgm:pt modelId="{2F1094A8-C456-41A9-8182-1EF642AB00AE}" type="pres">
      <dgm:prSet presAssocID="{9E400F90-DE6C-4281-87B7-1D65782320A8}" presName="rootText" presStyleLbl="node2" presStyleIdx="1" presStyleCnt="4">
        <dgm:presLayoutVars>
          <dgm:chPref val="3"/>
        </dgm:presLayoutVars>
      </dgm:prSet>
      <dgm:spPr/>
    </dgm:pt>
    <dgm:pt modelId="{F90C4740-0DD0-4B65-9665-D3FB2799FE58}" type="pres">
      <dgm:prSet presAssocID="{9E400F90-DE6C-4281-87B7-1D65782320A8}" presName="rootConnector" presStyleLbl="node2" presStyleIdx="1" presStyleCnt="4"/>
      <dgm:spPr/>
    </dgm:pt>
    <dgm:pt modelId="{3E7E3F26-0A18-414E-97F7-A5B6EEAA955B}" type="pres">
      <dgm:prSet presAssocID="{9E400F90-DE6C-4281-87B7-1D65782320A8}" presName="hierChild4" presStyleCnt="0"/>
      <dgm:spPr/>
    </dgm:pt>
    <dgm:pt modelId="{B56FB666-9499-46BD-8817-59C68A4E781C}" type="pres">
      <dgm:prSet presAssocID="{7C6928F0-5383-4A03-B924-C00DDD65DECA}" presName="Name37" presStyleLbl="parChTrans1D3" presStyleIdx="2" presStyleCnt="8"/>
      <dgm:spPr/>
    </dgm:pt>
    <dgm:pt modelId="{2B7FF60D-7E41-4058-BE45-EE2DB623B5BE}" type="pres">
      <dgm:prSet presAssocID="{67B8EDF7-E772-40DE-B264-B7EDB59E4BB7}" presName="hierRoot2" presStyleCnt="0">
        <dgm:presLayoutVars>
          <dgm:hierBranch val="init"/>
        </dgm:presLayoutVars>
      </dgm:prSet>
      <dgm:spPr/>
    </dgm:pt>
    <dgm:pt modelId="{77B7D0C5-610D-4AF6-A8DA-210E0BC3266C}" type="pres">
      <dgm:prSet presAssocID="{67B8EDF7-E772-40DE-B264-B7EDB59E4BB7}" presName="rootComposite" presStyleCnt="0"/>
      <dgm:spPr/>
    </dgm:pt>
    <dgm:pt modelId="{1AE8B4A1-F029-49DB-9559-8AEBC4B9A1F2}" type="pres">
      <dgm:prSet presAssocID="{67B8EDF7-E772-40DE-B264-B7EDB59E4BB7}" presName="rootText" presStyleLbl="node3" presStyleIdx="2" presStyleCnt="8">
        <dgm:presLayoutVars>
          <dgm:chPref val="3"/>
        </dgm:presLayoutVars>
      </dgm:prSet>
      <dgm:spPr/>
    </dgm:pt>
    <dgm:pt modelId="{73449B2D-5931-4BB9-A5E4-B1D47442086B}" type="pres">
      <dgm:prSet presAssocID="{67B8EDF7-E772-40DE-B264-B7EDB59E4BB7}" presName="rootConnector" presStyleLbl="node3" presStyleIdx="2" presStyleCnt="8"/>
      <dgm:spPr/>
    </dgm:pt>
    <dgm:pt modelId="{99AEE535-8DA9-486A-B7CD-66E301927D02}" type="pres">
      <dgm:prSet presAssocID="{67B8EDF7-E772-40DE-B264-B7EDB59E4BB7}" presName="hierChild4" presStyleCnt="0"/>
      <dgm:spPr/>
    </dgm:pt>
    <dgm:pt modelId="{F500495F-D720-40A4-976C-ACDEC175B006}" type="pres">
      <dgm:prSet presAssocID="{67B8EDF7-E772-40DE-B264-B7EDB59E4BB7}" presName="hierChild5" presStyleCnt="0"/>
      <dgm:spPr/>
    </dgm:pt>
    <dgm:pt modelId="{71EE7A62-96FD-4BFC-90EA-DAF959DA0E27}" type="pres">
      <dgm:prSet presAssocID="{6C47D846-5C35-47F7-B122-D80547BB9A68}" presName="Name37" presStyleLbl="parChTrans1D3" presStyleIdx="3" presStyleCnt="8"/>
      <dgm:spPr/>
    </dgm:pt>
    <dgm:pt modelId="{E0B355A0-41C7-42D8-BADA-BEE9A76BF266}" type="pres">
      <dgm:prSet presAssocID="{D920F8D0-5FD8-490D-9932-1830A82FC9F5}" presName="hierRoot2" presStyleCnt="0">
        <dgm:presLayoutVars>
          <dgm:hierBranch val="init"/>
        </dgm:presLayoutVars>
      </dgm:prSet>
      <dgm:spPr/>
    </dgm:pt>
    <dgm:pt modelId="{7C1D8B79-77C8-4618-ACA5-EF6DEEDBCAA0}" type="pres">
      <dgm:prSet presAssocID="{D920F8D0-5FD8-490D-9932-1830A82FC9F5}" presName="rootComposite" presStyleCnt="0"/>
      <dgm:spPr/>
    </dgm:pt>
    <dgm:pt modelId="{B5AAC453-AB93-4C41-99BE-D02969067430}" type="pres">
      <dgm:prSet presAssocID="{D920F8D0-5FD8-490D-9932-1830A82FC9F5}" presName="rootText" presStyleLbl="node3" presStyleIdx="3" presStyleCnt="8">
        <dgm:presLayoutVars>
          <dgm:chPref val="3"/>
        </dgm:presLayoutVars>
      </dgm:prSet>
      <dgm:spPr/>
    </dgm:pt>
    <dgm:pt modelId="{4D156453-4818-480C-82C3-0E986C9D1291}" type="pres">
      <dgm:prSet presAssocID="{D920F8D0-5FD8-490D-9932-1830A82FC9F5}" presName="rootConnector" presStyleLbl="node3" presStyleIdx="3" presStyleCnt="8"/>
      <dgm:spPr/>
    </dgm:pt>
    <dgm:pt modelId="{D62A13BC-DC06-49D1-B37B-BDCBE525CE78}" type="pres">
      <dgm:prSet presAssocID="{D920F8D0-5FD8-490D-9932-1830A82FC9F5}" presName="hierChild4" presStyleCnt="0"/>
      <dgm:spPr/>
    </dgm:pt>
    <dgm:pt modelId="{94E3C279-F1BA-4670-B2D2-5F815B04DF41}" type="pres">
      <dgm:prSet presAssocID="{D920F8D0-5FD8-490D-9932-1830A82FC9F5}" presName="hierChild5" presStyleCnt="0"/>
      <dgm:spPr/>
    </dgm:pt>
    <dgm:pt modelId="{67264EA4-ACDC-4A30-8449-F0E9B161DD79}" type="pres">
      <dgm:prSet presAssocID="{9E400F90-DE6C-4281-87B7-1D65782320A8}" presName="hierChild5" presStyleCnt="0"/>
      <dgm:spPr/>
    </dgm:pt>
    <dgm:pt modelId="{4E1717D8-6B0A-4230-864E-6C7099FBF0BB}" type="pres">
      <dgm:prSet presAssocID="{9960ABB7-7046-4620-B93C-AEE2D72DBDE3}" presName="Name37" presStyleLbl="parChTrans1D2" presStyleIdx="2" presStyleCnt="4"/>
      <dgm:spPr/>
    </dgm:pt>
    <dgm:pt modelId="{6FB1B483-54E3-48C4-8266-B34308858EDF}" type="pres">
      <dgm:prSet presAssocID="{CA13CC51-B759-454F-B86E-198DB8198073}" presName="hierRoot2" presStyleCnt="0">
        <dgm:presLayoutVars>
          <dgm:hierBranch val="init"/>
        </dgm:presLayoutVars>
      </dgm:prSet>
      <dgm:spPr/>
    </dgm:pt>
    <dgm:pt modelId="{AB67F2B7-59F1-43FD-A353-94FBE05E709D}" type="pres">
      <dgm:prSet presAssocID="{CA13CC51-B759-454F-B86E-198DB8198073}" presName="rootComposite" presStyleCnt="0"/>
      <dgm:spPr/>
    </dgm:pt>
    <dgm:pt modelId="{20263B8B-863E-4731-A214-351CCDC5F466}" type="pres">
      <dgm:prSet presAssocID="{CA13CC51-B759-454F-B86E-198DB8198073}" presName="rootText" presStyleLbl="node2" presStyleIdx="2" presStyleCnt="4">
        <dgm:presLayoutVars>
          <dgm:chPref val="3"/>
        </dgm:presLayoutVars>
      </dgm:prSet>
      <dgm:spPr/>
    </dgm:pt>
    <dgm:pt modelId="{5EA21011-B223-48EE-AB4C-7AAB02092F23}" type="pres">
      <dgm:prSet presAssocID="{CA13CC51-B759-454F-B86E-198DB8198073}" presName="rootConnector" presStyleLbl="node2" presStyleIdx="2" presStyleCnt="4"/>
      <dgm:spPr/>
    </dgm:pt>
    <dgm:pt modelId="{5D694028-C381-4D99-B9E7-44E4DB4088A2}" type="pres">
      <dgm:prSet presAssocID="{CA13CC51-B759-454F-B86E-198DB8198073}" presName="hierChild4" presStyleCnt="0"/>
      <dgm:spPr/>
    </dgm:pt>
    <dgm:pt modelId="{7D7C75F5-BBD4-41B5-8BB3-3113D559DE61}" type="pres">
      <dgm:prSet presAssocID="{2225CC95-5D08-47BD-8661-539CAFE49A31}" presName="Name37" presStyleLbl="parChTrans1D3" presStyleIdx="4" presStyleCnt="8"/>
      <dgm:spPr/>
    </dgm:pt>
    <dgm:pt modelId="{00ECCA41-A483-4AA3-BEED-708CCA2985AC}" type="pres">
      <dgm:prSet presAssocID="{5D5C8BBD-B89A-442B-B8E0-A3A6950EAF76}" presName="hierRoot2" presStyleCnt="0">
        <dgm:presLayoutVars>
          <dgm:hierBranch val="init"/>
        </dgm:presLayoutVars>
      </dgm:prSet>
      <dgm:spPr/>
    </dgm:pt>
    <dgm:pt modelId="{5D6E5A2E-D380-4BE2-9D48-0002B9701358}" type="pres">
      <dgm:prSet presAssocID="{5D5C8BBD-B89A-442B-B8E0-A3A6950EAF76}" presName="rootComposite" presStyleCnt="0"/>
      <dgm:spPr/>
    </dgm:pt>
    <dgm:pt modelId="{EEC701D5-665E-42FE-9D3F-1912A14690B5}" type="pres">
      <dgm:prSet presAssocID="{5D5C8BBD-B89A-442B-B8E0-A3A6950EAF76}" presName="rootText" presStyleLbl="node3" presStyleIdx="4" presStyleCnt="8">
        <dgm:presLayoutVars>
          <dgm:chPref val="3"/>
        </dgm:presLayoutVars>
      </dgm:prSet>
      <dgm:spPr/>
    </dgm:pt>
    <dgm:pt modelId="{53599A6D-7B17-4098-A6BF-0B11AA1AB9E0}" type="pres">
      <dgm:prSet presAssocID="{5D5C8BBD-B89A-442B-B8E0-A3A6950EAF76}" presName="rootConnector" presStyleLbl="node3" presStyleIdx="4" presStyleCnt="8"/>
      <dgm:spPr/>
    </dgm:pt>
    <dgm:pt modelId="{52730083-D311-4D42-BA74-16514D40DD44}" type="pres">
      <dgm:prSet presAssocID="{5D5C8BBD-B89A-442B-B8E0-A3A6950EAF76}" presName="hierChild4" presStyleCnt="0"/>
      <dgm:spPr/>
    </dgm:pt>
    <dgm:pt modelId="{132AA08A-E0E0-4F1B-823C-4876446F9F03}" type="pres">
      <dgm:prSet presAssocID="{5D5C8BBD-B89A-442B-B8E0-A3A6950EAF76}" presName="hierChild5" presStyleCnt="0"/>
      <dgm:spPr/>
    </dgm:pt>
    <dgm:pt modelId="{574FA306-A7E9-42CB-8D13-A3D5B3439469}" type="pres">
      <dgm:prSet presAssocID="{C88E3BF0-C1A5-494C-BF22-0EC6460691DE}" presName="Name37" presStyleLbl="parChTrans1D3" presStyleIdx="5" presStyleCnt="8"/>
      <dgm:spPr/>
    </dgm:pt>
    <dgm:pt modelId="{AF3F901A-EEE8-49F3-AE05-603A93BC6924}" type="pres">
      <dgm:prSet presAssocID="{5389131D-A262-4637-ADCD-E8E734FA18F9}" presName="hierRoot2" presStyleCnt="0">
        <dgm:presLayoutVars>
          <dgm:hierBranch val="init"/>
        </dgm:presLayoutVars>
      </dgm:prSet>
      <dgm:spPr/>
    </dgm:pt>
    <dgm:pt modelId="{DD10BEC5-1678-48B3-826E-7EB325517254}" type="pres">
      <dgm:prSet presAssocID="{5389131D-A262-4637-ADCD-E8E734FA18F9}" presName="rootComposite" presStyleCnt="0"/>
      <dgm:spPr/>
    </dgm:pt>
    <dgm:pt modelId="{0A1C5E64-379D-4381-9916-68C3253F985C}" type="pres">
      <dgm:prSet presAssocID="{5389131D-A262-4637-ADCD-E8E734FA18F9}" presName="rootText" presStyleLbl="node3" presStyleIdx="5" presStyleCnt="8">
        <dgm:presLayoutVars>
          <dgm:chPref val="3"/>
        </dgm:presLayoutVars>
      </dgm:prSet>
      <dgm:spPr/>
    </dgm:pt>
    <dgm:pt modelId="{11327C8A-07F8-42B1-9175-5E1ED613F2CB}" type="pres">
      <dgm:prSet presAssocID="{5389131D-A262-4637-ADCD-E8E734FA18F9}" presName="rootConnector" presStyleLbl="node3" presStyleIdx="5" presStyleCnt="8"/>
      <dgm:spPr/>
    </dgm:pt>
    <dgm:pt modelId="{6AEAF4F8-9ED7-4B00-85C2-10300E0598B0}" type="pres">
      <dgm:prSet presAssocID="{5389131D-A262-4637-ADCD-E8E734FA18F9}" presName="hierChild4" presStyleCnt="0"/>
      <dgm:spPr/>
    </dgm:pt>
    <dgm:pt modelId="{F2E76F2F-740F-4570-B412-8E5EDA1363CE}" type="pres">
      <dgm:prSet presAssocID="{5389131D-A262-4637-ADCD-E8E734FA18F9}" presName="hierChild5" presStyleCnt="0"/>
      <dgm:spPr/>
    </dgm:pt>
    <dgm:pt modelId="{2C66336A-90B3-4E5E-B924-C80F2C02E8E1}" type="pres">
      <dgm:prSet presAssocID="{CA13CC51-B759-454F-B86E-198DB8198073}" presName="hierChild5" presStyleCnt="0"/>
      <dgm:spPr/>
    </dgm:pt>
    <dgm:pt modelId="{92E36BD2-3652-4A57-947D-8F7287A8FD0E}" type="pres">
      <dgm:prSet presAssocID="{FC27DB2C-DD51-46CD-A7CD-FE1DEAC7EECB}" presName="Name37" presStyleLbl="parChTrans1D2" presStyleIdx="3" presStyleCnt="4"/>
      <dgm:spPr/>
    </dgm:pt>
    <dgm:pt modelId="{D3A75BF2-581B-46DA-8A32-4426A5401291}" type="pres">
      <dgm:prSet presAssocID="{31DF82E9-CD77-45EE-A9AB-B41022E8EBC7}" presName="hierRoot2" presStyleCnt="0">
        <dgm:presLayoutVars>
          <dgm:hierBranch val="init"/>
        </dgm:presLayoutVars>
      </dgm:prSet>
      <dgm:spPr/>
    </dgm:pt>
    <dgm:pt modelId="{349ACC4B-13F2-45E2-92CA-809B59E49BEC}" type="pres">
      <dgm:prSet presAssocID="{31DF82E9-CD77-45EE-A9AB-B41022E8EBC7}" presName="rootComposite" presStyleCnt="0"/>
      <dgm:spPr/>
    </dgm:pt>
    <dgm:pt modelId="{3D2E92C9-3E52-4947-AD1E-A573E4B8CEC4}" type="pres">
      <dgm:prSet presAssocID="{31DF82E9-CD77-45EE-A9AB-B41022E8EBC7}" presName="rootText" presStyleLbl="node2" presStyleIdx="3" presStyleCnt="4">
        <dgm:presLayoutVars>
          <dgm:chPref val="3"/>
        </dgm:presLayoutVars>
      </dgm:prSet>
      <dgm:spPr/>
    </dgm:pt>
    <dgm:pt modelId="{53A3E46F-D206-44FD-A8E0-35AF3E775DF6}" type="pres">
      <dgm:prSet presAssocID="{31DF82E9-CD77-45EE-A9AB-B41022E8EBC7}" presName="rootConnector" presStyleLbl="node2" presStyleIdx="3" presStyleCnt="4"/>
      <dgm:spPr/>
    </dgm:pt>
    <dgm:pt modelId="{C6D0E596-1143-4D7E-8C3E-4DE0361354D8}" type="pres">
      <dgm:prSet presAssocID="{31DF82E9-CD77-45EE-A9AB-B41022E8EBC7}" presName="hierChild4" presStyleCnt="0"/>
      <dgm:spPr/>
    </dgm:pt>
    <dgm:pt modelId="{E8F69384-0F25-49C7-9FD0-CB192C31FDEE}" type="pres">
      <dgm:prSet presAssocID="{32DC8351-9DDD-41C5-A672-8C78DB78F4D8}" presName="Name37" presStyleLbl="parChTrans1D3" presStyleIdx="6" presStyleCnt="8"/>
      <dgm:spPr/>
    </dgm:pt>
    <dgm:pt modelId="{D362EF42-2A0D-414C-AB1E-844C49FF9DD1}" type="pres">
      <dgm:prSet presAssocID="{AD09F5E4-D4F9-4C40-A64D-965E957C029D}" presName="hierRoot2" presStyleCnt="0">
        <dgm:presLayoutVars>
          <dgm:hierBranch val="init"/>
        </dgm:presLayoutVars>
      </dgm:prSet>
      <dgm:spPr/>
    </dgm:pt>
    <dgm:pt modelId="{6C0A1342-9C37-4240-95C1-1EFADCB29B7C}" type="pres">
      <dgm:prSet presAssocID="{AD09F5E4-D4F9-4C40-A64D-965E957C029D}" presName="rootComposite" presStyleCnt="0"/>
      <dgm:spPr/>
    </dgm:pt>
    <dgm:pt modelId="{687C95BF-BDFD-4DE1-95CC-7FE9870D8F31}" type="pres">
      <dgm:prSet presAssocID="{AD09F5E4-D4F9-4C40-A64D-965E957C029D}" presName="rootText" presStyleLbl="node3" presStyleIdx="6" presStyleCnt="8">
        <dgm:presLayoutVars>
          <dgm:chPref val="3"/>
        </dgm:presLayoutVars>
      </dgm:prSet>
      <dgm:spPr/>
    </dgm:pt>
    <dgm:pt modelId="{7F0B9A31-E7D4-4203-AEE9-8B4F860AFDFC}" type="pres">
      <dgm:prSet presAssocID="{AD09F5E4-D4F9-4C40-A64D-965E957C029D}" presName="rootConnector" presStyleLbl="node3" presStyleIdx="6" presStyleCnt="8"/>
      <dgm:spPr/>
    </dgm:pt>
    <dgm:pt modelId="{A2D29744-23CC-4716-95DF-E172D749359B}" type="pres">
      <dgm:prSet presAssocID="{AD09F5E4-D4F9-4C40-A64D-965E957C029D}" presName="hierChild4" presStyleCnt="0"/>
      <dgm:spPr/>
    </dgm:pt>
    <dgm:pt modelId="{3D47E3DA-8DCB-421F-9C9F-B01D8B4398D4}" type="pres">
      <dgm:prSet presAssocID="{AD09F5E4-D4F9-4C40-A64D-965E957C029D}" presName="hierChild5" presStyleCnt="0"/>
      <dgm:spPr/>
    </dgm:pt>
    <dgm:pt modelId="{DF87E7E0-E05B-4EC9-853B-804CDF1A4D04}" type="pres">
      <dgm:prSet presAssocID="{2B3A5B72-C365-4E91-BC75-EAB6F1EBAAA4}" presName="Name37" presStyleLbl="parChTrans1D3" presStyleIdx="7" presStyleCnt="8"/>
      <dgm:spPr/>
    </dgm:pt>
    <dgm:pt modelId="{14937FFA-6D9A-4082-884C-E9EE959D6059}" type="pres">
      <dgm:prSet presAssocID="{1AE53A0B-91AA-4341-8D6E-4B65219CA4D6}" presName="hierRoot2" presStyleCnt="0">
        <dgm:presLayoutVars>
          <dgm:hierBranch val="init"/>
        </dgm:presLayoutVars>
      </dgm:prSet>
      <dgm:spPr/>
    </dgm:pt>
    <dgm:pt modelId="{083CF66E-76E7-41EB-829C-69D126209871}" type="pres">
      <dgm:prSet presAssocID="{1AE53A0B-91AA-4341-8D6E-4B65219CA4D6}" presName="rootComposite" presStyleCnt="0"/>
      <dgm:spPr/>
    </dgm:pt>
    <dgm:pt modelId="{8A019AD5-0E2C-469B-8903-F9CDCEB7D2C7}" type="pres">
      <dgm:prSet presAssocID="{1AE53A0B-91AA-4341-8D6E-4B65219CA4D6}" presName="rootText" presStyleLbl="node3" presStyleIdx="7" presStyleCnt="8">
        <dgm:presLayoutVars>
          <dgm:chPref val="3"/>
        </dgm:presLayoutVars>
      </dgm:prSet>
      <dgm:spPr/>
    </dgm:pt>
    <dgm:pt modelId="{86144D2C-5755-4D78-B1C9-9C8CB47302E5}" type="pres">
      <dgm:prSet presAssocID="{1AE53A0B-91AA-4341-8D6E-4B65219CA4D6}" presName="rootConnector" presStyleLbl="node3" presStyleIdx="7" presStyleCnt="8"/>
      <dgm:spPr/>
    </dgm:pt>
    <dgm:pt modelId="{6FBE48CC-40A2-4F34-A31A-D97F84B1FA23}" type="pres">
      <dgm:prSet presAssocID="{1AE53A0B-91AA-4341-8D6E-4B65219CA4D6}" presName="hierChild4" presStyleCnt="0"/>
      <dgm:spPr/>
    </dgm:pt>
    <dgm:pt modelId="{1403AD9F-6ABE-4DE2-A212-C804CDEA9C7B}" type="pres">
      <dgm:prSet presAssocID="{1AE53A0B-91AA-4341-8D6E-4B65219CA4D6}" presName="hierChild5" presStyleCnt="0"/>
      <dgm:spPr/>
    </dgm:pt>
    <dgm:pt modelId="{DE91F40A-F5B0-44D3-B4E8-224D66BDA640}" type="pres">
      <dgm:prSet presAssocID="{31DF82E9-CD77-45EE-A9AB-B41022E8EBC7}" presName="hierChild5" presStyleCnt="0"/>
      <dgm:spPr/>
    </dgm:pt>
    <dgm:pt modelId="{5D36DFD9-54A9-486E-8C67-1E47ED7284FD}" type="pres">
      <dgm:prSet presAssocID="{4BA514B3-5F07-42AD-ABA2-053CF704EE61}" presName="hierChild3" presStyleCnt="0"/>
      <dgm:spPr/>
    </dgm:pt>
  </dgm:ptLst>
  <dgm:cxnLst>
    <dgm:cxn modelId="{F9F25103-69FC-4E74-A01B-43C164FF24A2}" type="presOf" srcId="{4BA514B3-5F07-42AD-ABA2-053CF704EE61}" destId="{52AD1DCD-B982-475D-A7CE-ED7BD07BA291}" srcOrd="1" destOrd="0" presId="urn:microsoft.com/office/officeart/2005/8/layout/orgChart1#1"/>
    <dgm:cxn modelId="{20C89605-75F4-432C-9829-0BFC0600BF7A}" type="presOf" srcId="{31DF82E9-CD77-45EE-A9AB-B41022E8EBC7}" destId="{53A3E46F-D206-44FD-A8E0-35AF3E775DF6}" srcOrd="2" destOrd="0" presId="urn:microsoft.com/office/officeart/2005/8/layout/orgChart1#1"/>
    <dgm:cxn modelId="{811ED30B-89C2-4B16-A836-C71CB2B83228}" type="presOf" srcId="{1AE53A0B-91AA-4341-8D6E-4B65219CA4D6}" destId="{8A019AD5-0E2C-469B-8903-F9CDCEB7D2C7}" srcOrd="1" destOrd="0" presId="urn:microsoft.com/office/officeart/2005/8/layout/orgChart1#1"/>
    <dgm:cxn modelId="{961BA518-CFCA-4CAC-8C7C-A19A85C73CDB}" type="presOf" srcId="{FC27DB2C-DD51-46CD-A7CD-FE1DEAC7EECB}" destId="{92E36BD2-3652-4A57-947D-8F7287A8FD0E}" srcOrd="0" destOrd="0" presId="urn:microsoft.com/office/officeart/2005/8/layout/orgChart1#1"/>
    <dgm:cxn modelId="{6F87911F-7BB5-4C0B-AAD4-F4BD84AA2EFA}" type="presOf" srcId="{9E400F90-DE6C-4281-87B7-1D65782320A8}" destId="{F90C4740-0DD0-4B65-9665-D3FB2799FE58}" srcOrd="2" destOrd="0" presId="urn:microsoft.com/office/officeart/2005/8/layout/orgChart1#1"/>
    <dgm:cxn modelId="{EC27EF20-5065-4ED6-9CFC-7ED56607B79C}" type="presOf" srcId="{D920F8D0-5FD8-490D-9932-1830A82FC9F5}" destId="{7C1D8B79-77C8-4618-ACA5-EF6DEEDBCAA0}" srcOrd="0" destOrd="0" presId="urn:microsoft.com/office/officeart/2005/8/layout/orgChart1#1"/>
    <dgm:cxn modelId="{20006B22-8D4D-4DCD-AA63-288DCEB27203}" srcId="{4BA514B3-5F07-42AD-ABA2-053CF704EE61}" destId="{9E400F90-DE6C-4281-87B7-1D65782320A8}" srcOrd="1" destOrd="0" parTransId="{A3F3E705-CFA5-4550-B943-D07C9842EE1B}" sibTransId="{BBD94417-93D5-471D-AF75-91B81133569F}"/>
    <dgm:cxn modelId="{EC871423-1B4E-4292-B44B-75D3512C421D}" type="presOf" srcId="{31DF82E9-CD77-45EE-A9AB-B41022E8EBC7}" destId="{349ACC4B-13F2-45E2-92CA-809B59E49BEC}" srcOrd="0" destOrd="0" presId="urn:microsoft.com/office/officeart/2005/8/layout/orgChart1#1"/>
    <dgm:cxn modelId="{693D7123-0AA7-4402-ACDA-1F59C1F49E6D}" type="presOf" srcId="{67B8EDF7-E772-40DE-B264-B7EDB59E4BB7}" destId="{77B7D0C5-610D-4AF6-A8DA-210E0BC3266C}" srcOrd="0" destOrd="0" presId="urn:microsoft.com/office/officeart/2005/8/layout/orgChart1#1"/>
    <dgm:cxn modelId="{2E396128-D420-4B4C-AB8B-8ABA390DCE42}" type="presOf" srcId="{F829A55C-0C62-467D-8137-D2F4456AE9B3}" destId="{48F2C72B-BD61-4BB9-99EB-5ED5D073CE12}" srcOrd="1" destOrd="0" presId="urn:microsoft.com/office/officeart/2005/8/layout/orgChart1#1"/>
    <dgm:cxn modelId="{70FC9D28-8741-4EC4-BBC1-F4725BA15616}" type="presOf" srcId="{C2257FF7-4527-4828-9E0E-A2EF75D97E95}" destId="{F57855EC-96A9-488E-B1D6-9073DAE77112}" srcOrd="0" destOrd="0" presId="urn:microsoft.com/office/officeart/2005/8/layout/orgChart1#1"/>
    <dgm:cxn modelId="{D04E372A-1AE9-4330-9C2E-D81072133475}" type="presOf" srcId="{AD09F5E4-D4F9-4C40-A64D-965E957C029D}" destId="{687C95BF-BDFD-4DE1-95CC-7FE9870D8F31}" srcOrd="1" destOrd="0" presId="urn:microsoft.com/office/officeart/2005/8/layout/orgChart1#1"/>
    <dgm:cxn modelId="{1948EA2F-4790-4780-B418-B07E4B555A3F}" srcId="{F829A55C-0C62-467D-8137-D2F4456AE9B3}" destId="{A57F23BF-1CF3-4848-BD98-37C797D6F806}" srcOrd="1" destOrd="0" parTransId="{D4D74D9F-4814-4759-BA45-8E6767257224}" sibTransId="{5E62D246-8CFA-4CF4-B024-8D019A0512EB}"/>
    <dgm:cxn modelId="{D128E633-CBB5-4EC0-81B5-EA5D5B7A6681}" type="presOf" srcId="{CA13CC51-B759-454F-B86E-198DB8198073}" destId="{5EA21011-B223-48EE-AB4C-7AAB02092F23}" srcOrd="2" destOrd="0" presId="urn:microsoft.com/office/officeart/2005/8/layout/orgChart1#1"/>
    <dgm:cxn modelId="{3E0E8434-FAB3-4BA2-8D3B-CDFD81B16B83}" srcId="{31DF82E9-CD77-45EE-A9AB-B41022E8EBC7}" destId="{1AE53A0B-91AA-4341-8D6E-4B65219CA4D6}" srcOrd="1" destOrd="0" parTransId="{2B3A5B72-C365-4E91-BC75-EAB6F1EBAAA4}" sibTransId="{DC257288-1464-43F2-B559-3A7B4AA24498}"/>
    <dgm:cxn modelId="{30466335-8AE9-42A3-9BAF-10C1107EBF5A}" type="presOf" srcId="{31DF82E9-CD77-45EE-A9AB-B41022E8EBC7}" destId="{3D2E92C9-3E52-4947-AD1E-A573E4B8CEC4}" srcOrd="1" destOrd="0" presId="urn:microsoft.com/office/officeart/2005/8/layout/orgChart1#1"/>
    <dgm:cxn modelId="{D93A9E36-12C8-46E0-ABCC-D6EA8A011929}" type="presOf" srcId="{F829A55C-0C62-467D-8137-D2F4456AE9B3}" destId="{3885F96B-19F1-47D9-87A6-2FD8C04045C4}" srcOrd="0" destOrd="0" presId="urn:microsoft.com/office/officeart/2005/8/layout/orgChart1#1"/>
    <dgm:cxn modelId="{C27F163B-C85D-4DBD-9815-8E386D03A1CA}" srcId="{F829A55C-0C62-467D-8137-D2F4456AE9B3}" destId="{C2257FF7-4527-4828-9E0E-A2EF75D97E95}" srcOrd="0" destOrd="0" parTransId="{CB8343A4-3AE9-480C-9B48-C44C5D84FCB6}" sibTransId="{96D904C2-0D56-461B-92BF-5B4589CD95ED}"/>
    <dgm:cxn modelId="{C0E47F3B-8E6E-47AA-890F-80034A2EBC37}" type="presOf" srcId="{5D5C8BBD-B89A-442B-B8E0-A3A6950EAF76}" destId="{53599A6D-7B17-4098-A6BF-0B11AA1AB9E0}" srcOrd="2" destOrd="0" presId="urn:microsoft.com/office/officeart/2005/8/layout/orgChart1#1"/>
    <dgm:cxn modelId="{DC36433F-53BA-4C4C-A953-A9FD5EF56C2E}" type="presOf" srcId="{A57F23BF-1CF3-4848-BD98-37C797D6F806}" destId="{C331E738-A8F3-4036-BE30-8A71AFF66C17}" srcOrd="2" destOrd="0" presId="urn:microsoft.com/office/officeart/2005/8/layout/orgChart1#1"/>
    <dgm:cxn modelId="{5CBC6662-1B22-425D-8EF3-D72B329FEC79}" type="presOf" srcId="{A3F3E705-CFA5-4550-B943-D07C9842EE1B}" destId="{8717B228-CBBE-42A7-91A7-6832F19D9BF7}" srcOrd="0" destOrd="0" presId="urn:microsoft.com/office/officeart/2005/8/layout/orgChart1#1"/>
    <dgm:cxn modelId="{D86BDF43-AF3A-4169-805F-F07378944B57}" type="presOf" srcId="{4BA514B3-5F07-42AD-ABA2-053CF704EE61}" destId="{5473ABC7-9643-4091-8837-8223485640C8}" srcOrd="0" destOrd="0" presId="urn:microsoft.com/office/officeart/2005/8/layout/orgChart1#1"/>
    <dgm:cxn modelId="{BF72DE67-73EE-453F-8CD2-0D9C63CC8744}" srcId="{9E400F90-DE6C-4281-87B7-1D65782320A8}" destId="{D920F8D0-5FD8-490D-9932-1830A82FC9F5}" srcOrd="1" destOrd="0" parTransId="{6C47D846-5C35-47F7-B122-D80547BB9A68}" sibTransId="{5E4B1BC6-7811-4520-90A0-F5AADBE61FAF}"/>
    <dgm:cxn modelId="{F88FB268-FD70-4A1E-A589-A2575FB346CF}" type="presOf" srcId="{D920F8D0-5FD8-490D-9932-1830A82FC9F5}" destId="{4D156453-4818-480C-82C3-0E986C9D1291}" srcOrd="2" destOrd="0" presId="urn:microsoft.com/office/officeart/2005/8/layout/orgChart1#1"/>
    <dgm:cxn modelId="{A97A5F70-C01F-4486-9CF0-B9DD4786C23F}" type="presOf" srcId="{2225CC95-5D08-47BD-8661-539CAFE49A31}" destId="{7D7C75F5-BBD4-41B5-8BB3-3113D559DE61}" srcOrd="0" destOrd="0" presId="urn:microsoft.com/office/officeart/2005/8/layout/orgChart1#1"/>
    <dgm:cxn modelId="{6AAAE971-03A0-4530-BDD5-698FB304F123}" type="presOf" srcId="{5389131D-A262-4637-ADCD-E8E734FA18F9}" destId="{0A1C5E64-379D-4381-9916-68C3253F985C}" srcOrd="1" destOrd="0" presId="urn:microsoft.com/office/officeart/2005/8/layout/orgChart1#1"/>
    <dgm:cxn modelId="{F6AD9852-17AC-4755-AB67-D325863E3AF8}" type="presOf" srcId="{6C47D846-5C35-47F7-B122-D80547BB9A68}" destId="{71EE7A62-96FD-4BFC-90EA-DAF959DA0E27}" srcOrd="0" destOrd="0" presId="urn:microsoft.com/office/officeart/2005/8/layout/orgChart1#1"/>
    <dgm:cxn modelId="{8329F252-04E8-4EFA-A19B-D92BB424635A}" type="presOf" srcId="{67B8EDF7-E772-40DE-B264-B7EDB59E4BB7}" destId="{73449B2D-5931-4BB9-A5E4-B1D47442086B}" srcOrd="2" destOrd="0" presId="urn:microsoft.com/office/officeart/2005/8/layout/orgChart1#1"/>
    <dgm:cxn modelId="{962E2375-FC50-4109-A76B-46D14F30E7AC}" type="presOf" srcId="{5D5C8BBD-B89A-442B-B8E0-A3A6950EAF76}" destId="{EEC701D5-665E-42FE-9D3F-1912A14690B5}" srcOrd="1" destOrd="0" presId="urn:microsoft.com/office/officeart/2005/8/layout/orgChart1#1"/>
    <dgm:cxn modelId="{C1AE4077-C9B9-4019-800E-1B2A4CF3D8FE}" srcId="{4BA514B3-5F07-42AD-ABA2-053CF704EE61}" destId="{31DF82E9-CD77-45EE-A9AB-B41022E8EBC7}" srcOrd="3" destOrd="0" parTransId="{FC27DB2C-DD51-46CD-A7CD-FE1DEAC7EECB}" sibTransId="{BB779D8E-71AA-4860-ADB2-D8EAED58936C}"/>
    <dgm:cxn modelId="{80B44777-CB0C-49DD-A4B9-1226EDF6EAE6}" srcId="{9E400F90-DE6C-4281-87B7-1D65782320A8}" destId="{67B8EDF7-E772-40DE-B264-B7EDB59E4BB7}" srcOrd="0" destOrd="0" parTransId="{7C6928F0-5383-4A03-B924-C00DDD65DECA}" sibTransId="{CF46EBB8-27F6-42FC-9997-2C08C6EF9FF5}"/>
    <dgm:cxn modelId="{1BFDD659-BA2D-41BF-8C9D-422AA347D6A5}" type="presOf" srcId="{A57F23BF-1CF3-4848-BD98-37C797D6F806}" destId="{B0E1637B-731E-425A-B055-D54523099304}" srcOrd="1" destOrd="0" presId="urn:microsoft.com/office/officeart/2005/8/layout/orgChart1#1"/>
    <dgm:cxn modelId="{35302D7F-5A8D-4062-A2E8-1CF40F264A90}" type="presOf" srcId="{3522AC2E-FD6A-412F-88FF-E39479862200}" destId="{4B537AD3-CBE2-475B-B972-5FC87CF5E905}" srcOrd="0" destOrd="0" presId="urn:microsoft.com/office/officeart/2005/8/layout/orgChart1#1"/>
    <dgm:cxn modelId="{88CF5D80-9A61-424A-A3FF-7A58EEC5FDB9}" type="presOf" srcId="{5D5C8BBD-B89A-442B-B8E0-A3A6950EAF76}" destId="{5D6E5A2E-D380-4BE2-9D48-0002B9701358}" srcOrd="0" destOrd="0" presId="urn:microsoft.com/office/officeart/2005/8/layout/orgChart1#1"/>
    <dgm:cxn modelId="{9FAF3E85-B939-4101-8D1E-4A017E69920C}" type="presOf" srcId="{CB8343A4-3AE9-480C-9B48-C44C5D84FCB6}" destId="{358EF35A-ACDF-4A52-8491-1A2618FEBBAF}" srcOrd="0" destOrd="0" presId="urn:microsoft.com/office/officeart/2005/8/layout/orgChart1#1"/>
    <dgm:cxn modelId="{976CC485-D132-4BE0-9DFA-205F4E754F1B}" type="presOf" srcId="{CA13CC51-B759-454F-B86E-198DB8198073}" destId="{20263B8B-863E-4731-A214-351CCDC5F466}" srcOrd="1" destOrd="0" presId="urn:microsoft.com/office/officeart/2005/8/layout/orgChart1#1"/>
    <dgm:cxn modelId="{0D772A8D-8BFF-42B8-828B-6ED5E080C1EB}" type="presOf" srcId="{4BA514B3-5F07-42AD-ABA2-053CF704EE61}" destId="{1F894F2E-1468-49D9-AD2A-1F078C107AD3}" srcOrd="2" destOrd="0" presId="urn:microsoft.com/office/officeart/2005/8/layout/orgChart1#1"/>
    <dgm:cxn modelId="{054B8190-587F-4660-AFD0-B49FDC270480}" type="presOf" srcId="{67B8EDF7-E772-40DE-B264-B7EDB59E4BB7}" destId="{1AE8B4A1-F029-49DB-9559-8AEBC4B9A1F2}" srcOrd="1" destOrd="0" presId="urn:microsoft.com/office/officeart/2005/8/layout/orgChart1#1"/>
    <dgm:cxn modelId="{827FDF90-7A56-44FF-A05D-0586545AEE56}" srcId="{3522AC2E-FD6A-412F-88FF-E39479862200}" destId="{4BA514B3-5F07-42AD-ABA2-053CF704EE61}" srcOrd="0" destOrd="0" parTransId="{A4B2C550-B338-4409-888F-318F8E328CBE}" sibTransId="{AD5A9E34-D33B-467A-84AC-1E34956EEE27}"/>
    <dgm:cxn modelId="{31A88299-58C6-4963-BED9-14119AB5B87A}" type="presOf" srcId="{9E400F90-DE6C-4281-87B7-1D65782320A8}" destId="{789BE0EE-FE97-417F-B7D6-CB7FD9D1E346}" srcOrd="0" destOrd="0" presId="urn:microsoft.com/office/officeart/2005/8/layout/orgChart1#1"/>
    <dgm:cxn modelId="{6FA7E69C-9026-4DD8-B1C4-FDB2AAF422E6}" type="presOf" srcId="{9960ABB7-7046-4620-B93C-AEE2D72DBDE3}" destId="{4E1717D8-6B0A-4230-864E-6C7099FBF0BB}" srcOrd="0" destOrd="0" presId="urn:microsoft.com/office/officeart/2005/8/layout/orgChart1#1"/>
    <dgm:cxn modelId="{D7742D9F-F133-41BC-A95E-96FE439BDFEA}" srcId="{31DF82E9-CD77-45EE-A9AB-B41022E8EBC7}" destId="{AD09F5E4-D4F9-4C40-A64D-965E957C029D}" srcOrd="0" destOrd="0" parTransId="{32DC8351-9DDD-41C5-A672-8C78DB78F4D8}" sibTransId="{AF9F8721-E722-4EFD-8F51-937F78820A9B}"/>
    <dgm:cxn modelId="{8B55E3A8-2CE6-410C-B67C-5C42312A3C68}" srcId="{4BA514B3-5F07-42AD-ABA2-053CF704EE61}" destId="{CA13CC51-B759-454F-B86E-198DB8198073}" srcOrd="2" destOrd="0" parTransId="{9960ABB7-7046-4620-B93C-AEE2D72DBDE3}" sibTransId="{B3C4CCF3-161C-460A-86BE-E607DB3F899D}"/>
    <dgm:cxn modelId="{51CD70A9-9737-46E3-8A66-5DB98B41CA25}" type="presOf" srcId="{32DC8351-9DDD-41C5-A672-8C78DB78F4D8}" destId="{E8F69384-0F25-49C7-9FD0-CB192C31FDEE}" srcOrd="0" destOrd="0" presId="urn:microsoft.com/office/officeart/2005/8/layout/orgChart1#1"/>
    <dgm:cxn modelId="{95F339AA-08F7-4178-9B4C-ABB2044A9FA3}" type="presOf" srcId="{A57F23BF-1CF3-4848-BD98-37C797D6F806}" destId="{BB4FAEE4-C677-48B7-86D0-B07FFD1166CC}" srcOrd="0" destOrd="0" presId="urn:microsoft.com/office/officeart/2005/8/layout/orgChart1#1"/>
    <dgm:cxn modelId="{8E3845B2-939A-465D-BDA4-09FB4818AECC}" type="presOf" srcId="{9E400F90-DE6C-4281-87B7-1D65782320A8}" destId="{2F1094A8-C456-41A9-8182-1EF642AB00AE}" srcOrd="1" destOrd="0" presId="urn:microsoft.com/office/officeart/2005/8/layout/orgChart1#1"/>
    <dgm:cxn modelId="{3430E5B6-72F3-4B6E-8671-49E8708EC09C}" type="presOf" srcId="{2B3A5B72-C365-4E91-BC75-EAB6F1EBAAA4}" destId="{DF87E7E0-E05B-4EC9-853B-804CDF1A4D04}" srcOrd="0" destOrd="0" presId="urn:microsoft.com/office/officeart/2005/8/layout/orgChart1#1"/>
    <dgm:cxn modelId="{9262D2BC-E1FD-4982-88CE-2C700C38BD02}" type="presOf" srcId="{D920F8D0-5FD8-490D-9932-1830A82FC9F5}" destId="{B5AAC453-AB93-4C41-99BE-D02969067430}" srcOrd="1" destOrd="0" presId="urn:microsoft.com/office/officeart/2005/8/layout/orgChart1#1"/>
    <dgm:cxn modelId="{CFB0A6C6-099A-44E5-BCAF-2498D0AA2A13}" type="presOf" srcId="{CA13CC51-B759-454F-B86E-198DB8198073}" destId="{AB67F2B7-59F1-43FD-A353-94FBE05E709D}" srcOrd="0" destOrd="0" presId="urn:microsoft.com/office/officeart/2005/8/layout/orgChart1#1"/>
    <dgm:cxn modelId="{471134C8-3C26-4CEF-AE05-9C91A9AEBD24}" type="presOf" srcId="{1AE53A0B-91AA-4341-8D6E-4B65219CA4D6}" destId="{86144D2C-5755-4D78-B1C9-9C8CB47302E5}" srcOrd="2" destOrd="0" presId="urn:microsoft.com/office/officeart/2005/8/layout/orgChart1#1"/>
    <dgm:cxn modelId="{69928CC9-18BB-4EBC-B569-EBBE22489264}" type="presOf" srcId="{AD09F5E4-D4F9-4C40-A64D-965E957C029D}" destId="{7F0B9A31-E7D4-4203-AEE9-8B4F860AFDFC}" srcOrd="2" destOrd="0" presId="urn:microsoft.com/office/officeart/2005/8/layout/orgChart1#1"/>
    <dgm:cxn modelId="{FBD534D4-5FEB-4C09-ACEB-45F0D740837E}" type="presOf" srcId="{5389131D-A262-4637-ADCD-E8E734FA18F9}" destId="{DD10BEC5-1678-48B3-826E-7EB325517254}" srcOrd="0" destOrd="0" presId="urn:microsoft.com/office/officeart/2005/8/layout/orgChart1#1"/>
    <dgm:cxn modelId="{29C529D7-CA13-483D-B31A-7523AA39F02B}" type="presOf" srcId="{F829A55C-0C62-467D-8137-D2F4456AE9B3}" destId="{3FC69485-727F-4280-8B70-AC70EDA24367}" srcOrd="2" destOrd="0" presId="urn:microsoft.com/office/officeart/2005/8/layout/orgChart1#1"/>
    <dgm:cxn modelId="{CDF16ADA-B1D4-41EC-9081-7727C1D32672}" type="presOf" srcId="{7C6928F0-5383-4A03-B924-C00DDD65DECA}" destId="{B56FB666-9499-46BD-8817-59C68A4E781C}" srcOrd="0" destOrd="0" presId="urn:microsoft.com/office/officeart/2005/8/layout/orgChart1#1"/>
    <dgm:cxn modelId="{85AB3ADD-B89E-4B9A-883B-3939DDDBD357}" type="presOf" srcId="{5389131D-A262-4637-ADCD-E8E734FA18F9}" destId="{11327C8A-07F8-42B1-9175-5E1ED613F2CB}" srcOrd="2" destOrd="0" presId="urn:microsoft.com/office/officeart/2005/8/layout/orgChart1#1"/>
    <dgm:cxn modelId="{92ACDDDD-AE0F-4B90-9B45-F096355046BB}" srcId="{CA13CC51-B759-454F-B86E-198DB8198073}" destId="{5D5C8BBD-B89A-442B-B8E0-A3A6950EAF76}" srcOrd="0" destOrd="0" parTransId="{2225CC95-5D08-47BD-8661-539CAFE49A31}" sibTransId="{6DB246BF-3EBD-414D-B222-73A3FDC2BA77}"/>
    <dgm:cxn modelId="{9BE2F7DD-8AB0-4C1A-8153-E82687F14860}" type="presOf" srcId="{C2257FF7-4527-4828-9E0E-A2EF75D97E95}" destId="{0169149C-BF0B-49FC-90B7-BFB79572FB15}" srcOrd="2" destOrd="0" presId="urn:microsoft.com/office/officeart/2005/8/layout/orgChart1#1"/>
    <dgm:cxn modelId="{1CE1BBEA-0E1E-442B-93FD-170BAFE06ACD}" type="presOf" srcId="{AD09F5E4-D4F9-4C40-A64D-965E957C029D}" destId="{6C0A1342-9C37-4240-95C1-1EFADCB29B7C}" srcOrd="0" destOrd="0" presId="urn:microsoft.com/office/officeart/2005/8/layout/orgChart1#1"/>
    <dgm:cxn modelId="{DAA60EEC-B5B0-4D4F-A54B-37AB6340099B}" srcId="{CA13CC51-B759-454F-B86E-198DB8198073}" destId="{5389131D-A262-4637-ADCD-E8E734FA18F9}" srcOrd="1" destOrd="0" parTransId="{C88E3BF0-C1A5-494C-BF22-0EC6460691DE}" sibTransId="{ECA6BEEA-2C3E-4837-9F5B-086CFBEA692F}"/>
    <dgm:cxn modelId="{000491ED-6434-4969-AADB-4FE6657DF3BA}" srcId="{4BA514B3-5F07-42AD-ABA2-053CF704EE61}" destId="{F829A55C-0C62-467D-8137-D2F4456AE9B3}" srcOrd="0" destOrd="0" parTransId="{D9E35541-3B98-46DB-8BFC-08BE1603E58C}" sibTransId="{41911B41-1925-48EA-A893-85A960CD2C53}"/>
    <dgm:cxn modelId="{E9F1BCEF-643F-48EB-8D00-CB6B8F54B0A4}" type="presOf" srcId="{C2257FF7-4527-4828-9E0E-A2EF75D97E95}" destId="{03096DEB-1C3F-4FF0-B037-ECF4BCF6622D}" srcOrd="1" destOrd="0" presId="urn:microsoft.com/office/officeart/2005/8/layout/orgChart1#1"/>
    <dgm:cxn modelId="{21399CF1-5B6E-4B29-A097-CAD6DD9C163D}" type="presOf" srcId="{D4D74D9F-4814-4759-BA45-8E6767257224}" destId="{24763866-D28A-45DC-800A-9FD29F73BD23}" srcOrd="0" destOrd="0" presId="urn:microsoft.com/office/officeart/2005/8/layout/orgChart1#1"/>
    <dgm:cxn modelId="{B12800F4-F537-4B0A-AEFB-3D08C1E6DBF6}" type="presOf" srcId="{D9E35541-3B98-46DB-8BFC-08BE1603E58C}" destId="{3B74F455-CB61-4DAB-901D-409D00D48145}" srcOrd="0" destOrd="0" presId="urn:microsoft.com/office/officeart/2005/8/layout/orgChart1#1"/>
    <dgm:cxn modelId="{98E1B3F4-B180-48D2-A060-37DB1957DDC3}" type="presOf" srcId="{1AE53A0B-91AA-4341-8D6E-4B65219CA4D6}" destId="{083CF66E-76E7-41EB-829C-69D126209871}" srcOrd="0" destOrd="0" presId="urn:microsoft.com/office/officeart/2005/8/layout/orgChart1#1"/>
    <dgm:cxn modelId="{0B5887FA-F2E3-4518-BBAD-F46A7B0C0ACF}" type="presOf" srcId="{C88E3BF0-C1A5-494C-BF22-0EC6460691DE}" destId="{574FA306-A7E9-42CB-8D13-A3D5B3439469}" srcOrd="0" destOrd="0" presId="urn:microsoft.com/office/officeart/2005/8/layout/orgChart1#1"/>
    <dgm:cxn modelId="{D7820F83-CD2C-49F5-BA53-4D72E2B4288F}" type="presParOf" srcId="{4B537AD3-CBE2-475B-B972-5FC87CF5E905}" destId="{0D60294E-B10B-4F62-8869-6A1C4334B1B9}" srcOrd="0" destOrd="0" presId="urn:microsoft.com/office/officeart/2005/8/layout/orgChart1#1"/>
    <dgm:cxn modelId="{E1BFB431-A861-4690-80B7-7D270EAC391E}" type="presParOf" srcId="{0D60294E-B10B-4F62-8869-6A1C4334B1B9}" destId="{5473ABC7-9643-4091-8837-8223485640C8}" srcOrd="0" destOrd="0" presId="urn:microsoft.com/office/officeart/2005/8/layout/orgChart1#1"/>
    <dgm:cxn modelId="{9E81B8EA-841A-492C-8160-8C2FEBFAD6A5}" type="presParOf" srcId="{5473ABC7-9643-4091-8837-8223485640C8}" destId="{52AD1DCD-B982-475D-A7CE-ED7BD07BA291}" srcOrd="0" destOrd="0" presId="urn:microsoft.com/office/officeart/2005/8/layout/orgChart1#1"/>
    <dgm:cxn modelId="{2F74D543-9894-43F5-8626-DD61A9BE0EB4}" type="presParOf" srcId="{5473ABC7-9643-4091-8837-8223485640C8}" destId="{1F894F2E-1468-49D9-AD2A-1F078C107AD3}" srcOrd="1" destOrd="0" presId="urn:microsoft.com/office/officeart/2005/8/layout/orgChart1#1"/>
    <dgm:cxn modelId="{D554AA58-0F49-4C32-B9CD-7FD81B7B2D39}" type="presParOf" srcId="{0D60294E-B10B-4F62-8869-6A1C4334B1B9}" destId="{AFF82DBA-972C-4545-8300-4D7F032B7F2E}" srcOrd="1" destOrd="0" presId="urn:microsoft.com/office/officeart/2005/8/layout/orgChart1#1"/>
    <dgm:cxn modelId="{FAE92FC3-BBFF-4002-A5FB-0844EB61B973}" type="presParOf" srcId="{AFF82DBA-972C-4545-8300-4D7F032B7F2E}" destId="{3B74F455-CB61-4DAB-901D-409D00D48145}" srcOrd="0" destOrd="0" presId="urn:microsoft.com/office/officeart/2005/8/layout/orgChart1#1"/>
    <dgm:cxn modelId="{B18C1920-0653-41AB-B98C-8CE5C0A55D5C}" type="presParOf" srcId="{AFF82DBA-972C-4545-8300-4D7F032B7F2E}" destId="{4B7D2FF7-C2B8-4B39-8A2F-E5BB8D85DBA0}" srcOrd="1" destOrd="0" presId="urn:microsoft.com/office/officeart/2005/8/layout/orgChart1#1"/>
    <dgm:cxn modelId="{0292BEE4-B402-42D1-ADCE-0E537F290749}" type="presParOf" srcId="{4B7D2FF7-C2B8-4B39-8A2F-E5BB8D85DBA0}" destId="{3885F96B-19F1-47D9-87A6-2FD8C04045C4}" srcOrd="0" destOrd="0" presId="urn:microsoft.com/office/officeart/2005/8/layout/orgChart1#1"/>
    <dgm:cxn modelId="{F362C58B-1598-4821-8B89-6913631DA015}" type="presParOf" srcId="{3885F96B-19F1-47D9-87A6-2FD8C04045C4}" destId="{48F2C72B-BD61-4BB9-99EB-5ED5D073CE12}" srcOrd="0" destOrd="0" presId="urn:microsoft.com/office/officeart/2005/8/layout/orgChart1#1"/>
    <dgm:cxn modelId="{3F150D6C-43AA-4292-9921-3853526DC77F}" type="presParOf" srcId="{3885F96B-19F1-47D9-87A6-2FD8C04045C4}" destId="{3FC69485-727F-4280-8B70-AC70EDA24367}" srcOrd="1" destOrd="0" presId="urn:microsoft.com/office/officeart/2005/8/layout/orgChart1#1"/>
    <dgm:cxn modelId="{13C0C32E-51F9-4AED-8EE5-E351B6EE33F4}" type="presParOf" srcId="{4B7D2FF7-C2B8-4B39-8A2F-E5BB8D85DBA0}" destId="{2DA414DE-3FDB-424E-8918-F121715E461D}" srcOrd="1" destOrd="0" presId="urn:microsoft.com/office/officeart/2005/8/layout/orgChart1#1"/>
    <dgm:cxn modelId="{FA89A9D8-BB8D-48B9-A0A8-F3E9C9C59963}" type="presParOf" srcId="{2DA414DE-3FDB-424E-8918-F121715E461D}" destId="{358EF35A-ACDF-4A52-8491-1A2618FEBBAF}" srcOrd="0" destOrd="0" presId="urn:microsoft.com/office/officeart/2005/8/layout/orgChart1#1"/>
    <dgm:cxn modelId="{EA894421-68C6-417A-A6C9-98FEEDC9673D}" type="presParOf" srcId="{2DA414DE-3FDB-424E-8918-F121715E461D}" destId="{34F96A3A-C20E-4CE7-8C03-D080D2951932}" srcOrd="1" destOrd="0" presId="urn:microsoft.com/office/officeart/2005/8/layout/orgChart1#1"/>
    <dgm:cxn modelId="{6707E089-BE1D-4EE3-A447-79055C4D6301}" type="presParOf" srcId="{34F96A3A-C20E-4CE7-8C03-D080D2951932}" destId="{F57855EC-96A9-488E-B1D6-9073DAE77112}" srcOrd="0" destOrd="0" presId="urn:microsoft.com/office/officeart/2005/8/layout/orgChart1#1"/>
    <dgm:cxn modelId="{9F73FDFF-6BB4-4971-A53E-BED19AEF2CF6}" type="presParOf" srcId="{F57855EC-96A9-488E-B1D6-9073DAE77112}" destId="{03096DEB-1C3F-4FF0-B037-ECF4BCF6622D}" srcOrd="0" destOrd="0" presId="urn:microsoft.com/office/officeart/2005/8/layout/orgChart1#1"/>
    <dgm:cxn modelId="{F9F901A6-B8BC-45F6-80B5-2CCD83502238}" type="presParOf" srcId="{F57855EC-96A9-488E-B1D6-9073DAE77112}" destId="{0169149C-BF0B-49FC-90B7-BFB79572FB15}" srcOrd="1" destOrd="0" presId="urn:microsoft.com/office/officeart/2005/8/layout/orgChart1#1"/>
    <dgm:cxn modelId="{1E33CDF8-6368-4AB3-9C39-A9ABA1D4D978}" type="presParOf" srcId="{34F96A3A-C20E-4CE7-8C03-D080D2951932}" destId="{346E6D68-5186-4990-8358-7A671648F865}" srcOrd="1" destOrd="0" presId="urn:microsoft.com/office/officeart/2005/8/layout/orgChart1#1"/>
    <dgm:cxn modelId="{970C186E-974A-4E8B-A66C-D834F9C94193}" type="presParOf" srcId="{34F96A3A-C20E-4CE7-8C03-D080D2951932}" destId="{017C54D5-6534-4014-AF06-4AEABDB4582D}" srcOrd="2" destOrd="0" presId="urn:microsoft.com/office/officeart/2005/8/layout/orgChart1#1"/>
    <dgm:cxn modelId="{CE66EE37-625D-4ED7-8CFC-A8B12E09C92B}" type="presParOf" srcId="{2DA414DE-3FDB-424E-8918-F121715E461D}" destId="{24763866-D28A-45DC-800A-9FD29F73BD23}" srcOrd="2" destOrd="0" presId="urn:microsoft.com/office/officeart/2005/8/layout/orgChart1#1"/>
    <dgm:cxn modelId="{CA0170DA-DF9B-4C43-9841-596CE4C40A99}" type="presParOf" srcId="{2DA414DE-3FDB-424E-8918-F121715E461D}" destId="{B5401D27-67FB-4540-99E7-C48F0B28AA82}" srcOrd="3" destOrd="0" presId="urn:microsoft.com/office/officeart/2005/8/layout/orgChart1#1"/>
    <dgm:cxn modelId="{DFE1F66E-ADA5-4079-A803-431AB5F481ED}" type="presParOf" srcId="{B5401D27-67FB-4540-99E7-C48F0B28AA82}" destId="{BB4FAEE4-C677-48B7-86D0-B07FFD1166CC}" srcOrd="0" destOrd="0" presId="urn:microsoft.com/office/officeart/2005/8/layout/orgChart1#1"/>
    <dgm:cxn modelId="{A8F02222-DA1D-4F36-AE92-E715997225A6}" type="presParOf" srcId="{BB4FAEE4-C677-48B7-86D0-B07FFD1166CC}" destId="{B0E1637B-731E-425A-B055-D54523099304}" srcOrd="0" destOrd="0" presId="urn:microsoft.com/office/officeart/2005/8/layout/orgChart1#1"/>
    <dgm:cxn modelId="{AA4F35ED-963C-47FC-A76E-B774DDA878EC}" type="presParOf" srcId="{BB4FAEE4-C677-48B7-86D0-B07FFD1166CC}" destId="{C331E738-A8F3-4036-BE30-8A71AFF66C17}" srcOrd="1" destOrd="0" presId="urn:microsoft.com/office/officeart/2005/8/layout/orgChart1#1"/>
    <dgm:cxn modelId="{EAAC9D9B-2827-4051-AF09-AEBFB7F97879}" type="presParOf" srcId="{B5401D27-67FB-4540-99E7-C48F0B28AA82}" destId="{EB692687-ECF3-4D1D-B392-F9C354B3754B}" srcOrd="1" destOrd="0" presId="urn:microsoft.com/office/officeart/2005/8/layout/orgChart1#1"/>
    <dgm:cxn modelId="{5D49D030-4621-401E-A57D-966A71D3E55E}" type="presParOf" srcId="{B5401D27-67FB-4540-99E7-C48F0B28AA82}" destId="{ADA90C1E-B2E1-4F80-8475-23A75C95F4B6}" srcOrd="2" destOrd="0" presId="urn:microsoft.com/office/officeart/2005/8/layout/orgChart1#1"/>
    <dgm:cxn modelId="{2D21E786-2F36-4675-AB73-A91E5A978C76}" type="presParOf" srcId="{4B7D2FF7-C2B8-4B39-8A2F-E5BB8D85DBA0}" destId="{57589B54-3A97-45F7-BCAB-4887B3CDE4B4}" srcOrd="2" destOrd="0" presId="urn:microsoft.com/office/officeart/2005/8/layout/orgChart1#1"/>
    <dgm:cxn modelId="{3E5A5590-4EAA-45A4-BC11-B501E809C119}" type="presParOf" srcId="{AFF82DBA-972C-4545-8300-4D7F032B7F2E}" destId="{8717B228-CBBE-42A7-91A7-6832F19D9BF7}" srcOrd="2" destOrd="0" presId="urn:microsoft.com/office/officeart/2005/8/layout/orgChart1#1"/>
    <dgm:cxn modelId="{0F4F5B32-B77E-44F8-B647-AB0CE2B02CD9}" type="presParOf" srcId="{AFF82DBA-972C-4545-8300-4D7F032B7F2E}" destId="{E1E73DF7-C238-4523-827F-5336B9CBC4F2}" srcOrd="3" destOrd="0" presId="urn:microsoft.com/office/officeart/2005/8/layout/orgChart1#1"/>
    <dgm:cxn modelId="{A3F5DEA6-A422-457F-8F4A-8A255E9C656C}" type="presParOf" srcId="{E1E73DF7-C238-4523-827F-5336B9CBC4F2}" destId="{789BE0EE-FE97-417F-B7D6-CB7FD9D1E346}" srcOrd="0" destOrd="0" presId="urn:microsoft.com/office/officeart/2005/8/layout/orgChart1#1"/>
    <dgm:cxn modelId="{C2CE4AC0-8009-437B-B30E-270184B42116}" type="presParOf" srcId="{789BE0EE-FE97-417F-B7D6-CB7FD9D1E346}" destId="{2F1094A8-C456-41A9-8182-1EF642AB00AE}" srcOrd="0" destOrd="0" presId="urn:microsoft.com/office/officeart/2005/8/layout/orgChart1#1"/>
    <dgm:cxn modelId="{FA1C7716-9926-4FCB-A2C4-AD1CA84A945A}" type="presParOf" srcId="{789BE0EE-FE97-417F-B7D6-CB7FD9D1E346}" destId="{F90C4740-0DD0-4B65-9665-D3FB2799FE58}" srcOrd="1" destOrd="0" presId="urn:microsoft.com/office/officeart/2005/8/layout/orgChart1#1"/>
    <dgm:cxn modelId="{7678A6D9-DD45-44EA-B8F3-DB65B35C9DB3}" type="presParOf" srcId="{E1E73DF7-C238-4523-827F-5336B9CBC4F2}" destId="{3E7E3F26-0A18-414E-97F7-A5B6EEAA955B}" srcOrd="1" destOrd="0" presId="urn:microsoft.com/office/officeart/2005/8/layout/orgChart1#1"/>
    <dgm:cxn modelId="{2092172F-EB13-4929-95AC-D3F8BE475D41}" type="presParOf" srcId="{3E7E3F26-0A18-414E-97F7-A5B6EEAA955B}" destId="{B56FB666-9499-46BD-8817-59C68A4E781C}" srcOrd="0" destOrd="0" presId="urn:microsoft.com/office/officeart/2005/8/layout/orgChart1#1"/>
    <dgm:cxn modelId="{49D3FF58-393D-4935-8857-AABBA69C7067}" type="presParOf" srcId="{3E7E3F26-0A18-414E-97F7-A5B6EEAA955B}" destId="{2B7FF60D-7E41-4058-BE45-EE2DB623B5BE}" srcOrd="1" destOrd="0" presId="urn:microsoft.com/office/officeart/2005/8/layout/orgChart1#1"/>
    <dgm:cxn modelId="{5967904F-CEFD-4D1E-9A84-0453C719D390}" type="presParOf" srcId="{2B7FF60D-7E41-4058-BE45-EE2DB623B5BE}" destId="{77B7D0C5-610D-4AF6-A8DA-210E0BC3266C}" srcOrd="0" destOrd="0" presId="urn:microsoft.com/office/officeart/2005/8/layout/orgChart1#1"/>
    <dgm:cxn modelId="{400FAA39-D1B3-4BFB-8ED7-CA3B26B77003}" type="presParOf" srcId="{77B7D0C5-610D-4AF6-A8DA-210E0BC3266C}" destId="{1AE8B4A1-F029-49DB-9559-8AEBC4B9A1F2}" srcOrd="0" destOrd="0" presId="urn:microsoft.com/office/officeart/2005/8/layout/orgChart1#1"/>
    <dgm:cxn modelId="{1FE050A9-0A8E-480D-9F65-1116D5276CAF}" type="presParOf" srcId="{77B7D0C5-610D-4AF6-A8DA-210E0BC3266C}" destId="{73449B2D-5931-4BB9-A5E4-B1D47442086B}" srcOrd="1" destOrd="0" presId="urn:microsoft.com/office/officeart/2005/8/layout/orgChart1#1"/>
    <dgm:cxn modelId="{81658D5B-9AAC-49A1-8FC8-316237576F39}" type="presParOf" srcId="{2B7FF60D-7E41-4058-BE45-EE2DB623B5BE}" destId="{99AEE535-8DA9-486A-B7CD-66E301927D02}" srcOrd="1" destOrd="0" presId="urn:microsoft.com/office/officeart/2005/8/layout/orgChart1#1"/>
    <dgm:cxn modelId="{AFB0A2A2-20FC-4169-B52A-61246D7BDCC4}" type="presParOf" srcId="{2B7FF60D-7E41-4058-BE45-EE2DB623B5BE}" destId="{F500495F-D720-40A4-976C-ACDEC175B006}" srcOrd="2" destOrd="0" presId="urn:microsoft.com/office/officeart/2005/8/layout/orgChart1#1"/>
    <dgm:cxn modelId="{0F3DCB2B-7627-48B0-9228-B734DE631328}" type="presParOf" srcId="{3E7E3F26-0A18-414E-97F7-A5B6EEAA955B}" destId="{71EE7A62-96FD-4BFC-90EA-DAF959DA0E27}" srcOrd="2" destOrd="0" presId="urn:microsoft.com/office/officeart/2005/8/layout/orgChart1#1"/>
    <dgm:cxn modelId="{06821CFB-0F64-43C2-887E-E8DB4EE8EF49}" type="presParOf" srcId="{3E7E3F26-0A18-414E-97F7-A5B6EEAA955B}" destId="{E0B355A0-41C7-42D8-BADA-BEE9A76BF266}" srcOrd="3" destOrd="0" presId="urn:microsoft.com/office/officeart/2005/8/layout/orgChart1#1"/>
    <dgm:cxn modelId="{4D301603-3A98-483F-AFFC-C4A0892C8286}" type="presParOf" srcId="{E0B355A0-41C7-42D8-BADA-BEE9A76BF266}" destId="{7C1D8B79-77C8-4618-ACA5-EF6DEEDBCAA0}" srcOrd="0" destOrd="0" presId="urn:microsoft.com/office/officeart/2005/8/layout/orgChart1#1"/>
    <dgm:cxn modelId="{7611A810-A30A-44EF-930D-2EAA886D2D59}" type="presParOf" srcId="{7C1D8B79-77C8-4618-ACA5-EF6DEEDBCAA0}" destId="{B5AAC453-AB93-4C41-99BE-D02969067430}" srcOrd="0" destOrd="0" presId="urn:microsoft.com/office/officeart/2005/8/layout/orgChart1#1"/>
    <dgm:cxn modelId="{09E74E9F-8C9C-4CA5-A91A-4811EBFDA594}" type="presParOf" srcId="{7C1D8B79-77C8-4618-ACA5-EF6DEEDBCAA0}" destId="{4D156453-4818-480C-82C3-0E986C9D1291}" srcOrd="1" destOrd="0" presId="urn:microsoft.com/office/officeart/2005/8/layout/orgChart1#1"/>
    <dgm:cxn modelId="{BC888FFD-6842-4901-91C7-20DB03E5135A}" type="presParOf" srcId="{E0B355A0-41C7-42D8-BADA-BEE9A76BF266}" destId="{D62A13BC-DC06-49D1-B37B-BDCBE525CE78}" srcOrd="1" destOrd="0" presId="urn:microsoft.com/office/officeart/2005/8/layout/orgChart1#1"/>
    <dgm:cxn modelId="{49876396-6D8B-490D-9CAA-459298A09A39}" type="presParOf" srcId="{E0B355A0-41C7-42D8-BADA-BEE9A76BF266}" destId="{94E3C279-F1BA-4670-B2D2-5F815B04DF41}" srcOrd="2" destOrd="0" presId="urn:microsoft.com/office/officeart/2005/8/layout/orgChart1#1"/>
    <dgm:cxn modelId="{9C5C5D8F-9C00-4673-BE16-F745C20A1B66}" type="presParOf" srcId="{E1E73DF7-C238-4523-827F-5336B9CBC4F2}" destId="{67264EA4-ACDC-4A30-8449-F0E9B161DD79}" srcOrd="2" destOrd="0" presId="urn:microsoft.com/office/officeart/2005/8/layout/orgChart1#1"/>
    <dgm:cxn modelId="{E4301323-8A02-4132-BB00-0A40BB4C8648}" type="presParOf" srcId="{AFF82DBA-972C-4545-8300-4D7F032B7F2E}" destId="{4E1717D8-6B0A-4230-864E-6C7099FBF0BB}" srcOrd="4" destOrd="0" presId="urn:microsoft.com/office/officeart/2005/8/layout/orgChart1#1"/>
    <dgm:cxn modelId="{0B0C3EA7-D708-4198-A926-E94C81333E0E}" type="presParOf" srcId="{AFF82DBA-972C-4545-8300-4D7F032B7F2E}" destId="{6FB1B483-54E3-48C4-8266-B34308858EDF}" srcOrd="5" destOrd="0" presId="urn:microsoft.com/office/officeart/2005/8/layout/orgChart1#1"/>
    <dgm:cxn modelId="{A294907E-058A-42F1-A9F4-9A371F2421C7}" type="presParOf" srcId="{6FB1B483-54E3-48C4-8266-B34308858EDF}" destId="{AB67F2B7-59F1-43FD-A353-94FBE05E709D}" srcOrd="0" destOrd="0" presId="urn:microsoft.com/office/officeart/2005/8/layout/orgChart1#1"/>
    <dgm:cxn modelId="{96349886-76B4-427D-9DC8-BFA277C0E6D6}" type="presParOf" srcId="{AB67F2B7-59F1-43FD-A353-94FBE05E709D}" destId="{20263B8B-863E-4731-A214-351CCDC5F466}" srcOrd="0" destOrd="0" presId="urn:microsoft.com/office/officeart/2005/8/layout/orgChart1#1"/>
    <dgm:cxn modelId="{EF3C4BB3-74E7-451B-AE67-E257772867C0}" type="presParOf" srcId="{AB67F2B7-59F1-43FD-A353-94FBE05E709D}" destId="{5EA21011-B223-48EE-AB4C-7AAB02092F23}" srcOrd="1" destOrd="0" presId="urn:microsoft.com/office/officeart/2005/8/layout/orgChart1#1"/>
    <dgm:cxn modelId="{C32717E3-DFB8-4B75-921F-7091DF236114}" type="presParOf" srcId="{6FB1B483-54E3-48C4-8266-B34308858EDF}" destId="{5D694028-C381-4D99-B9E7-44E4DB4088A2}" srcOrd="1" destOrd="0" presId="urn:microsoft.com/office/officeart/2005/8/layout/orgChart1#1"/>
    <dgm:cxn modelId="{0A199963-685E-433C-AF0F-AADE5FC77A3A}" type="presParOf" srcId="{5D694028-C381-4D99-B9E7-44E4DB4088A2}" destId="{7D7C75F5-BBD4-41B5-8BB3-3113D559DE61}" srcOrd="0" destOrd="0" presId="urn:microsoft.com/office/officeart/2005/8/layout/orgChart1#1"/>
    <dgm:cxn modelId="{A4CDF0C6-F72A-4B94-B22B-F2E1CDC7586D}" type="presParOf" srcId="{5D694028-C381-4D99-B9E7-44E4DB4088A2}" destId="{00ECCA41-A483-4AA3-BEED-708CCA2985AC}" srcOrd="1" destOrd="0" presId="urn:microsoft.com/office/officeart/2005/8/layout/orgChart1#1"/>
    <dgm:cxn modelId="{CD3AF454-917D-4141-A223-D3A82A7671E7}" type="presParOf" srcId="{00ECCA41-A483-4AA3-BEED-708CCA2985AC}" destId="{5D6E5A2E-D380-4BE2-9D48-0002B9701358}" srcOrd="0" destOrd="0" presId="urn:microsoft.com/office/officeart/2005/8/layout/orgChart1#1"/>
    <dgm:cxn modelId="{8AE5AE31-2E63-4C09-B93C-F2FC02EA9459}" type="presParOf" srcId="{5D6E5A2E-D380-4BE2-9D48-0002B9701358}" destId="{EEC701D5-665E-42FE-9D3F-1912A14690B5}" srcOrd="0" destOrd="0" presId="urn:microsoft.com/office/officeart/2005/8/layout/orgChart1#1"/>
    <dgm:cxn modelId="{AC2C1A9E-A961-46DF-822D-C7903D1A4FBA}" type="presParOf" srcId="{5D6E5A2E-D380-4BE2-9D48-0002B9701358}" destId="{53599A6D-7B17-4098-A6BF-0B11AA1AB9E0}" srcOrd="1" destOrd="0" presId="urn:microsoft.com/office/officeart/2005/8/layout/orgChart1#1"/>
    <dgm:cxn modelId="{580413C4-B7E6-464B-A920-BABA263915FF}" type="presParOf" srcId="{00ECCA41-A483-4AA3-BEED-708CCA2985AC}" destId="{52730083-D311-4D42-BA74-16514D40DD44}" srcOrd="1" destOrd="0" presId="urn:microsoft.com/office/officeart/2005/8/layout/orgChart1#1"/>
    <dgm:cxn modelId="{20150F93-9879-417C-86A0-C103C7BCA48F}" type="presParOf" srcId="{00ECCA41-A483-4AA3-BEED-708CCA2985AC}" destId="{132AA08A-E0E0-4F1B-823C-4876446F9F03}" srcOrd="2" destOrd="0" presId="urn:microsoft.com/office/officeart/2005/8/layout/orgChart1#1"/>
    <dgm:cxn modelId="{178E0BEA-2F79-4E2A-A208-BD906003BFFA}" type="presParOf" srcId="{5D694028-C381-4D99-B9E7-44E4DB4088A2}" destId="{574FA306-A7E9-42CB-8D13-A3D5B3439469}" srcOrd="2" destOrd="0" presId="urn:microsoft.com/office/officeart/2005/8/layout/orgChart1#1"/>
    <dgm:cxn modelId="{6CAE7EF8-688B-4FBA-8F8F-E817F6478493}" type="presParOf" srcId="{5D694028-C381-4D99-B9E7-44E4DB4088A2}" destId="{AF3F901A-EEE8-49F3-AE05-603A93BC6924}" srcOrd="3" destOrd="0" presId="urn:microsoft.com/office/officeart/2005/8/layout/orgChart1#1"/>
    <dgm:cxn modelId="{3FDAEDD3-BDEB-4B84-9F2E-D4964B44C244}" type="presParOf" srcId="{AF3F901A-EEE8-49F3-AE05-603A93BC6924}" destId="{DD10BEC5-1678-48B3-826E-7EB325517254}" srcOrd="0" destOrd="0" presId="urn:microsoft.com/office/officeart/2005/8/layout/orgChart1#1"/>
    <dgm:cxn modelId="{600301F2-4FB8-4A9D-883E-F4FD3AC076FA}" type="presParOf" srcId="{DD10BEC5-1678-48B3-826E-7EB325517254}" destId="{0A1C5E64-379D-4381-9916-68C3253F985C}" srcOrd="0" destOrd="0" presId="urn:microsoft.com/office/officeart/2005/8/layout/orgChart1#1"/>
    <dgm:cxn modelId="{6E3B51FA-DC46-440E-97B1-CEEC25082D5F}" type="presParOf" srcId="{DD10BEC5-1678-48B3-826E-7EB325517254}" destId="{11327C8A-07F8-42B1-9175-5E1ED613F2CB}" srcOrd="1" destOrd="0" presId="urn:microsoft.com/office/officeart/2005/8/layout/orgChart1#1"/>
    <dgm:cxn modelId="{615B1C61-0CBC-4A78-A8F0-6789F0AC3E85}" type="presParOf" srcId="{AF3F901A-EEE8-49F3-AE05-603A93BC6924}" destId="{6AEAF4F8-9ED7-4B00-85C2-10300E0598B0}" srcOrd="1" destOrd="0" presId="urn:microsoft.com/office/officeart/2005/8/layout/orgChart1#1"/>
    <dgm:cxn modelId="{66B8C090-F1D6-4BA9-86E2-40DED5456DC6}" type="presParOf" srcId="{AF3F901A-EEE8-49F3-AE05-603A93BC6924}" destId="{F2E76F2F-740F-4570-B412-8E5EDA1363CE}" srcOrd="2" destOrd="0" presId="urn:microsoft.com/office/officeart/2005/8/layout/orgChart1#1"/>
    <dgm:cxn modelId="{FD4B21F3-6CCF-4AE8-83A1-378D15B46836}" type="presParOf" srcId="{6FB1B483-54E3-48C4-8266-B34308858EDF}" destId="{2C66336A-90B3-4E5E-B924-C80F2C02E8E1}" srcOrd="2" destOrd="0" presId="urn:microsoft.com/office/officeart/2005/8/layout/orgChart1#1"/>
    <dgm:cxn modelId="{395666FC-7CDB-4ACF-9063-7D3376962306}" type="presParOf" srcId="{AFF82DBA-972C-4545-8300-4D7F032B7F2E}" destId="{92E36BD2-3652-4A57-947D-8F7287A8FD0E}" srcOrd="6" destOrd="0" presId="urn:microsoft.com/office/officeart/2005/8/layout/orgChart1#1"/>
    <dgm:cxn modelId="{B05164A2-719E-42A4-85C3-49A9EEF733A1}" type="presParOf" srcId="{AFF82DBA-972C-4545-8300-4D7F032B7F2E}" destId="{D3A75BF2-581B-46DA-8A32-4426A5401291}" srcOrd="7" destOrd="0" presId="urn:microsoft.com/office/officeart/2005/8/layout/orgChart1#1"/>
    <dgm:cxn modelId="{9F1A0A56-7210-47B8-9950-3441CC1567EA}" type="presParOf" srcId="{D3A75BF2-581B-46DA-8A32-4426A5401291}" destId="{349ACC4B-13F2-45E2-92CA-809B59E49BEC}" srcOrd="0" destOrd="0" presId="urn:microsoft.com/office/officeart/2005/8/layout/orgChart1#1"/>
    <dgm:cxn modelId="{EF9BED8B-3B94-44F8-A575-B3F6C236BAED}" type="presParOf" srcId="{349ACC4B-13F2-45E2-92CA-809B59E49BEC}" destId="{3D2E92C9-3E52-4947-AD1E-A573E4B8CEC4}" srcOrd="0" destOrd="0" presId="urn:microsoft.com/office/officeart/2005/8/layout/orgChart1#1"/>
    <dgm:cxn modelId="{E769C489-77F7-4D1B-97FE-5EACDAE5C2AF}" type="presParOf" srcId="{349ACC4B-13F2-45E2-92CA-809B59E49BEC}" destId="{53A3E46F-D206-44FD-A8E0-35AF3E775DF6}" srcOrd="1" destOrd="0" presId="urn:microsoft.com/office/officeart/2005/8/layout/orgChart1#1"/>
    <dgm:cxn modelId="{9D9DBAF0-FA7C-49DE-82DD-4E2F88071BD3}" type="presParOf" srcId="{D3A75BF2-581B-46DA-8A32-4426A5401291}" destId="{C6D0E596-1143-4D7E-8C3E-4DE0361354D8}" srcOrd="1" destOrd="0" presId="urn:microsoft.com/office/officeart/2005/8/layout/orgChart1#1"/>
    <dgm:cxn modelId="{D94AD0AA-05B9-4C6C-A41A-F87EDD0CDE5E}" type="presParOf" srcId="{C6D0E596-1143-4D7E-8C3E-4DE0361354D8}" destId="{E8F69384-0F25-49C7-9FD0-CB192C31FDEE}" srcOrd="0" destOrd="0" presId="urn:microsoft.com/office/officeart/2005/8/layout/orgChart1#1"/>
    <dgm:cxn modelId="{D5C09DBE-6556-4D92-8499-E169D567B671}" type="presParOf" srcId="{C6D0E596-1143-4D7E-8C3E-4DE0361354D8}" destId="{D362EF42-2A0D-414C-AB1E-844C49FF9DD1}" srcOrd="1" destOrd="0" presId="urn:microsoft.com/office/officeart/2005/8/layout/orgChart1#1"/>
    <dgm:cxn modelId="{357F8243-36F1-4B1A-B07C-E18C1B0EBFB3}" type="presParOf" srcId="{D362EF42-2A0D-414C-AB1E-844C49FF9DD1}" destId="{6C0A1342-9C37-4240-95C1-1EFADCB29B7C}" srcOrd="0" destOrd="0" presId="urn:microsoft.com/office/officeart/2005/8/layout/orgChart1#1"/>
    <dgm:cxn modelId="{843CA1FA-3D87-4B3B-A83C-1D5120FFC6E7}" type="presParOf" srcId="{6C0A1342-9C37-4240-95C1-1EFADCB29B7C}" destId="{687C95BF-BDFD-4DE1-95CC-7FE9870D8F31}" srcOrd="0" destOrd="0" presId="urn:microsoft.com/office/officeart/2005/8/layout/orgChart1#1"/>
    <dgm:cxn modelId="{D13F5285-500A-4696-93A3-F1F4A7273B4B}" type="presParOf" srcId="{6C0A1342-9C37-4240-95C1-1EFADCB29B7C}" destId="{7F0B9A31-E7D4-4203-AEE9-8B4F860AFDFC}" srcOrd="1" destOrd="0" presId="urn:microsoft.com/office/officeart/2005/8/layout/orgChart1#1"/>
    <dgm:cxn modelId="{4498081B-4899-4FAF-8250-EA588EC20321}" type="presParOf" srcId="{D362EF42-2A0D-414C-AB1E-844C49FF9DD1}" destId="{A2D29744-23CC-4716-95DF-E172D749359B}" srcOrd="1" destOrd="0" presId="urn:microsoft.com/office/officeart/2005/8/layout/orgChart1#1"/>
    <dgm:cxn modelId="{2436DC67-0D7B-4ABB-93D2-525B2B45DEE1}" type="presParOf" srcId="{D362EF42-2A0D-414C-AB1E-844C49FF9DD1}" destId="{3D47E3DA-8DCB-421F-9C9F-B01D8B4398D4}" srcOrd="2" destOrd="0" presId="urn:microsoft.com/office/officeart/2005/8/layout/orgChart1#1"/>
    <dgm:cxn modelId="{18EFB046-871F-417B-81AC-B8DCC5D7F0D1}" type="presParOf" srcId="{C6D0E596-1143-4D7E-8C3E-4DE0361354D8}" destId="{DF87E7E0-E05B-4EC9-853B-804CDF1A4D04}" srcOrd="2" destOrd="0" presId="urn:microsoft.com/office/officeart/2005/8/layout/orgChart1#1"/>
    <dgm:cxn modelId="{A022DDED-CD46-4793-9F40-727FFBD82B13}" type="presParOf" srcId="{C6D0E596-1143-4D7E-8C3E-4DE0361354D8}" destId="{14937FFA-6D9A-4082-884C-E9EE959D6059}" srcOrd="3" destOrd="0" presId="urn:microsoft.com/office/officeart/2005/8/layout/orgChart1#1"/>
    <dgm:cxn modelId="{265A17C1-D0AA-44DC-BDC1-5F6DA9A30DAF}" type="presParOf" srcId="{14937FFA-6D9A-4082-884C-E9EE959D6059}" destId="{083CF66E-76E7-41EB-829C-69D126209871}" srcOrd="0" destOrd="0" presId="urn:microsoft.com/office/officeart/2005/8/layout/orgChart1#1"/>
    <dgm:cxn modelId="{F0324050-2C5F-4F89-A08B-EE2CA1799894}" type="presParOf" srcId="{083CF66E-76E7-41EB-829C-69D126209871}" destId="{8A019AD5-0E2C-469B-8903-F9CDCEB7D2C7}" srcOrd="0" destOrd="0" presId="urn:microsoft.com/office/officeart/2005/8/layout/orgChart1#1"/>
    <dgm:cxn modelId="{62BCCA4A-6ADA-4420-9E53-05DBE9FC31B8}" type="presParOf" srcId="{083CF66E-76E7-41EB-829C-69D126209871}" destId="{86144D2C-5755-4D78-B1C9-9C8CB47302E5}" srcOrd="1" destOrd="0" presId="urn:microsoft.com/office/officeart/2005/8/layout/orgChart1#1"/>
    <dgm:cxn modelId="{73F6A98F-6408-49E1-9AED-860E83186E60}" type="presParOf" srcId="{14937FFA-6D9A-4082-884C-E9EE959D6059}" destId="{6FBE48CC-40A2-4F34-A31A-D97F84B1FA23}" srcOrd="1" destOrd="0" presId="urn:microsoft.com/office/officeart/2005/8/layout/orgChart1#1"/>
    <dgm:cxn modelId="{AB751420-A789-4509-AD38-FE1CAA8C77ED}" type="presParOf" srcId="{14937FFA-6D9A-4082-884C-E9EE959D6059}" destId="{1403AD9F-6ABE-4DE2-A212-C804CDEA9C7B}" srcOrd="2" destOrd="0" presId="urn:microsoft.com/office/officeart/2005/8/layout/orgChart1#1"/>
    <dgm:cxn modelId="{B2A91C9F-90C1-4FDE-ADBF-BD7D1F59239D}" type="presParOf" srcId="{D3A75BF2-581B-46DA-8A32-4426A5401291}" destId="{DE91F40A-F5B0-44D3-B4E8-224D66BDA640}" srcOrd="2" destOrd="0" presId="urn:microsoft.com/office/officeart/2005/8/layout/orgChart1#1"/>
    <dgm:cxn modelId="{AED3EE8D-E112-422F-B31B-D6FBAA4B440F}" type="presParOf" srcId="{0D60294E-B10B-4F62-8869-6A1C4334B1B9}" destId="{5D36DFD9-54A9-486E-8C67-1E47ED7284FD}" srcOrd="2" destOrd="0" presId="urn:microsoft.com/office/officeart/2005/8/layout/orgChar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6C471-40BC-4BBE-8AA4-8946FA83B0B3}">
      <dsp:nvSpPr>
        <dsp:cNvPr id="0" name=""/>
        <dsp:cNvSpPr/>
      </dsp:nvSpPr>
      <dsp:spPr bwMode="white">
        <a:xfrm>
          <a:off x="4334" y="305"/>
          <a:ext cx="2895295" cy="2012288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20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അവന്റെ</a:t>
          </a:r>
          <a:r>
            <a:rPr lang="en-US" altLang="en-US" sz="20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നന്മ</a:t>
          </a:r>
          <a:r>
            <a:rPr lang="en-US" altLang="en-US" sz="20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നിമിത്തം</a:t>
          </a:r>
          <a:r>
            <a:rPr lang="en-US" altLang="en-US" sz="20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ദൈവം</a:t>
          </a:r>
          <a:r>
            <a:rPr lang="en-US" altLang="en-US" sz="20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നമ്മെ</a:t>
          </a:r>
          <a:r>
            <a:rPr lang="en-US" altLang="en-US" sz="20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മാനസാന്തരത്തിലേക്ക്</a:t>
          </a:r>
          <a:r>
            <a:rPr lang="en-US" altLang="en-US" sz="20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വിളിക്കുന്നു</a:t>
          </a:r>
          <a:r>
            <a:rPr lang="en-US" altLang="en-US" sz="20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20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റോമ</a:t>
          </a:r>
          <a:r>
            <a:rPr lang="en-US" altLang="en-US" sz="20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. 2:4).</a:t>
          </a:r>
        </a:p>
      </dsp:txBody>
      <dsp:txXfrm>
        <a:off x="63272" y="59243"/>
        <a:ext cx="2777419" cy="1894412"/>
      </dsp:txXfrm>
    </dsp:sp>
    <dsp:sp modelId="{24B4C805-875B-42DF-9EDA-7666C9FD5160}">
      <dsp:nvSpPr>
        <dsp:cNvPr id="0" name=""/>
        <dsp:cNvSpPr/>
      </dsp:nvSpPr>
      <dsp:spPr bwMode="white">
        <a:xfrm>
          <a:off x="3302804" y="305"/>
          <a:ext cx="5001280" cy="1471928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24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നാം</a:t>
          </a:r>
          <a:r>
            <a:rPr lang="en-US" altLang="en-US" sz="24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4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അവന്റെ</a:t>
          </a:r>
          <a:r>
            <a:rPr lang="en-US" altLang="en-US" sz="24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4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വിളിക്ക്</a:t>
          </a:r>
          <a:r>
            <a:rPr lang="en-US" altLang="en-US" sz="24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4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ഉത്തരം</a:t>
          </a:r>
          <a:r>
            <a:rPr lang="en-US" altLang="en-US" sz="24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4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നൽകുന്നു</a:t>
          </a:r>
        </a:p>
      </dsp:txBody>
      <dsp:txXfrm>
        <a:off x="3345915" y="43416"/>
        <a:ext cx="4915058" cy="1385706"/>
      </dsp:txXfrm>
    </dsp:sp>
    <dsp:sp modelId="{1C272054-25D2-4323-A92F-5E178CCA127F}">
      <dsp:nvSpPr>
        <dsp:cNvPr id="0" name=""/>
        <dsp:cNvSpPr/>
      </dsp:nvSpPr>
      <dsp:spPr bwMode="white">
        <a:xfrm>
          <a:off x="3302804" y="1523422"/>
          <a:ext cx="2399846" cy="1471928"/>
        </a:xfrm>
        <a:prstGeom prst="roundRect">
          <a:avLst>
            <a:gd name="adj" fmla="val 10000"/>
          </a:avLst>
        </a:prstGeom>
        <a:solidFill>
          <a:srgbClr val="115F6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24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ചെയ്തുപോയ</a:t>
          </a:r>
          <a:r>
            <a:rPr lang="en-US" altLang="en-US" sz="24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4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തെറ്റുകളിൽ</a:t>
          </a:r>
          <a:r>
            <a:rPr lang="en-US" altLang="en-US" sz="24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4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ആത്മാർത്ഥമായ</a:t>
          </a:r>
          <a:r>
            <a:rPr lang="en-US" altLang="en-US" sz="24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4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ദുഃഖത്തോടെ</a:t>
          </a:r>
        </a:p>
      </dsp:txBody>
      <dsp:txXfrm>
        <a:off x="3345915" y="1566533"/>
        <a:ext cx="2313624" cy="1385706"/>
      </dsp:txXfrm>
    </dsp:sp>
    <dsp:sp modelId="{B11E0663-641F-4C4D-B1CC-77C2B2BF8349}">
      <dsp:nvSpPr>
        <dsp:cNvPr id="0" name=""/>
        <dsp:cNvSpPr/>
      </dsp:nvSpPr>
      <dsp:spPr bwMode="white">
        <a:xfrm>
          <a:off x="5904238" y="1523422"/>
          <a:ext cx="2399846" cy="1471928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20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പാപം</a:t>
          </a:r>
          <a:r>
            <a:rPr lang="en-US" altLang="en-US" sz="20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ഉപേക്ഷിക്കാനുള്ള</a:t>
          </a:r>
          <a:r>
            <a:rPr lang="en-US" altLang="en-US" sz="20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സത്യസന്ധമായ</a:t>
          </a:r>
          <a:r>
            <a:rPr lang="en-US" altLang="en-US" sz="20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തീരുമാനത്തോടെ</a:t>
          </a:r>
        </a:p>
      </dsp:txBody>
      <dsp:txXfrm>
        <a:off x="5947349" y="1566533"/>
        <a:ext cx="2313624" cy="1385706"/>
      </dsp:txXfrm>
    </dsp:sp>
    <dsp:sp modelId="{9EE1508D-090B-4859-BDE7-C5DB9977FDE0}">
      <dsp:nvSpPr>
        <dsp:cNvPr id="0" name=""/>
        <dsp:cNvSpPr/>
      </dsp:nvSpPr>
      <dsp:spPr bwMode="white">
        <a:xfrm>
          <a:off x="8707259" y="305"/>
          <a:ext cx="3004464" cy="2012288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20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യേശു</a:t>
          </a:r>
          <a:r>
            <a:rPr lang="en-US" altLang="en-US" sz="20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ക്രൂശിൽ</a:t>
          </a:r>
          <a:r>
            <a:rPr lang="en-US" altLang="en-US" sz="20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ചൊരിഞ്ഞ</a:t>
          </a:r>
          <a:r>
            <a:rPr lang="en-US" altLang="en-US" sz="20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രക്തം</a:t>
          </a:r>
          <a:r>
            <a:rPr lang="en-US" altLang="en-US" sz="20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കൊണ്ടാണ്</a:t>
          </a:r>
          <a:r>
            <a:rPr lang="en-US" altLang="en-US" sz="20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ദൈവം</a:t>
          </a:r>
          <a:r>
            <a:rPr lang="en-US" altLang="en-US" sz="20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നമ്മുടെ</a:t>
          </a:r>
          <a:r>
            <a:rPr lang="en-US" altLang="en-US" sz="20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പാപങ്ങൾ</a:t>
          </a:r>
          <a:r>
            <a:rPr lang="en-US" altLang="en-US" sz="20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ക്ഷമിക്കുന്നത്</a:t>
          </a:r>
          <a:r>
            <a:rPr lang="en-US" altLang="en-US" sz="20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20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കൊലോ</a:t>
          </a:r>
          <a:r>
            <a:rPr lang="en-US" altLang="en-US" sz="20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. 1:13-14)</a:t>
          </a:r>
        </a:p>
      </dsp:txBody>
      <dsp:txXfrm>
        <a:off x="8766197" y="59243"/>
        <a:ext cx="2886588" cy="18944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7E7E0-E05B-4EC9-853B-804CDF1A4D04}">
      <dsp:nvSpPr>
        <dsp:cNvPr id="0" name=""/>
        <dsp:cNvSpPr/>
      </dsp:nvSpPr>
      <dsp:spPr>
        <a:xfrm>
          <a:off x="6930739" y="2195123"/>
          <a:ext cx="271985" cy="21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486"/>
              </a:lnTo>
              <a:lnTo>
                <a:pt x="271985" y="21214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F69384-0F25-49C7-9FD0-CB192C31FDEE}">
      <dsp:nvSpPr>
        <dsp:cNvPr id="0" name=""/>
        <dsp:cNvSpPr/>
      </dsp:nvSpPr>
      <dsp:spPr>
        <a:xfrm>
          <a:off x="6930739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E36BD2-3652-4A57-947D-8F7287A8FD0E}">
      <dsp:nvSpPr>
        <dsp:cNvPr id="0" name=""/>
        <dsp:cNvSpPr/>
      </dsp:nvSpPr>
      <dsp:spPr>
        <a:xfrm>
          <a:off x="4365009" y="907725"/>
          <a:ext cx="3291024" cy="380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389"/>
              </a:lnTo>
              <a:lnTo>
                <a:pt x="3291024" y="190389"/>
              </a:lnTo>
              <a:lnTo>
                <a:pt x="3291024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4FA306-A7E9-42CB-8D13-A3D5B3439469}">
      <dsp:nvSpPr>
        <dsp:cNvPr id="0" name=""/>
        <dsp:cNvSpPr/>
      </dsp:nvSpPr>
      <dsp:spPr>
        <a:xfrm>
          <a:off x="4736723" y="2195123"/>
          <a:ext cx="271985" cy="21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486"/>
              </a:lnTo>
              <a:lnTo>
                <a:pt x="271985" y="21214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7C75F5-BBD4-41B5-8BB3-3113D559DE61}">
      <dsp:nvSpPr>
        <dsp:cNvPr id="0" name=""/>
        <dsp:cNvSpPr/>
      </dsp:nvSpPr>
      <dsp:spPr>
        <a:xfrm>
          <a:off x="4736723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1717D8-6B0A-4230-864E-6C7099FBF0BB}">
      <dsp:nvSpPr>
        <dsp:cNvPr id="0" name=""/>
        <dsp:cNvSpPr/>
      </dsp:nvSpPr>
      <dsp:spPr>
        <a:xfrm>
          <a:off x="4365009" y="907725"/>
          <a:ext cx="1097008" cy="380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389"/>
              </a:lnTo>
              <a:lnTo>
                <a:pt x="1097008" y="190389"/>
              </a:lnTo>
              <a:lnTo>
                <a:pt x="1097008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E7A62-96FD-4BFC-90EA-DAF959DA0E27}">
      <dsp:nvSpPr>
        <dsp:cNvPr id="0" name=""/>
        <dsp:cNvSpPr/>
      </dsp:nvSpPr>
      <dsp:spPr>
        <a:xfrm>
          <a:off x="2542707" y="2195123"/>
          <a:ext cx="271985" cy="21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486"/>
              </a:lnTo>
              <a:lnTo>
                <a:pt x="271985" y="21214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6FB666-9499-46BD-8817-59C68A4E781C}">
      <dsp:nvSpPr>
        <dsp:cNvPr id="0" name=""/>
        <dsp:cNvSpPr/>
      </dsp:nvSpPr>
      <dsp:spPr>
        <a:xfrm>
          <a:off x="2542707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17B228-CBBE-42A7-91A7-6832F19D9BF7}">
      <dsp:nvSpPr>
        <dsp:cNvPr id="0" name=""/>
        <dsp:cNvSpPr/>
      </dsp:nvSpPr>
      <dsp:spPr>
        <a:xfrm>
          <a:off x="3268001" y="907725"/>
          <a:ext cx="1097008" cy="380779"/>
        </a:xfrm>
        <a:custGeom>
          <a:avLst/>
          <a:gdLst/>
          <a:ahLst/>
          <a:cxnLst/>
          <a:rect l="0" t="0" r="0" b="0"/>
          <a:pathLst>
            <a:path>
              <a:moveTo>
                <a:pt x="1097008" y="0"/>
              </a:moveTo>
              <a:lnTo>
                <a:pt x="1097008" y="190389"/>
              </a:lnTo>
              <a:lnTo>
                <a:pt x="0" y="190389"/>
              </a:lnTo>
              <a:lnTo>
                <a:pt x="0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763866-D28A-45DC-800A-9FD29F73BD23}">
      <dsp:nvSpPr>
        <dsp:cNvPr id="0" name=""/>
        <dsp:cNvSpPr/>
      </dsp:nvSpPr>
      <dsp:spPr>
        <a:xfrm>
          <a:off x="348690" y="2195123"/>
          <a:ext cx="271985" cy="21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486"/>
              </a:lnTo>
              <a:lnTo>
                <a:pt x="271985" y="21214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EF35A-ACDF-4A52-8491-1A2618FEBBAF}">
      <dsp:nvSpPr>
        <dsp:cNvPr id="0" name=""/>
        <dsp:cNvSpPr/>
      </dsp:nvSpPr>
      <dsp:spPr>
        <a:xfrm>
          <a:off x="348690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74F455-CB61-4DAB-901D-409D00D48145}">
      <dsp:nvSpPr>
        <dsp:cNvPr id="0" name=""/>
        <dsp:cNvSpPr/>
      </dsp:nvSpPr>
      <dsp:spPr>
        <a:xfrm>
          <a:off x="1073985" y="907725"/>
          <a:ext cx="3291024" cy="380779"/>
        </a:xfrm>
        <a:custGeom>
          <a:avLst/>
          <a:gdLst/>
          <a:ahLst/>
          <a:cxnLst/>
          <a:rect l="0" t="0" r="0" b="0"/>
          <a:pathLst>
            <a:path>
              <a:moveTo>
                <a:pt x="3291024" y="0"/>
              </a:moveTo>
              <a:lnTo>
                <a:pt x="3291024" y="190389"/>
              </a:lnTo>
              <a:lnTo>
                <a:pt x="0" y="190389"/>
              </a:lnTo>
              <a:lnTo>
                <a:pt x="0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AD1DCD-B982-475D-A7CE-ED7BD07BA291}">
      <dsp:nvSpPr>
        <dsp:cNvPr id="0" name=""/>
        <dsp:cNvSpPr/>
      </dsp:nvSpPr>
      <dsp:spPr>
        <a:xfrm>
          <a:off x="1043776" y="1107"/>
          <a:ext cx="6642466" cy="906618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3200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പാപത്തിനും</a:t>
          </a:r>
          <a:r>
            <a:rPr lang="en-US" altLang="en-US" sz="3200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3200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കൃപയ്ക്കും</a:t>
          </a:r>
          <a:r>
            <a:rPr lang="en-US" altLang="en-US" sz="3200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3200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ഇടയിലുള്ള</a:t>
          </a:r>
          <a:r>
            <a:rPr lang="en-US" altLang="en-US" sz="3200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3200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ബന്ധം</a:t>
          </a:r>
        </a:p>
      </dsp:txBody>
      <dsp:txXfrm>
        <a:off x="1043776" y="1107"/>
        <a:ext cx="6642466" cy="906618"/>
      </dsp:txXfrm>
    </dsp:sp>
    <dsp:sp modelId="{48F2C72B-BD61-4BB9-99EB-5ED5D073CE12}">
      <dsp:nvSpPr>
        <dsp:cNvPr id="0" name=""/>
        <dsp:cNvSpPr/>
      </dsp:nvSpPr>
      <dsp:spPr>
        <a:xfrm>
          <a:off x="167367" y="1288505"/>
          <a:ext cx="1813236" cy="906618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റോമർ</a:t>
          </a:r>
          <a:r>
            <a:rPr lang="en-US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5:8</a:t>
          </a:r>
        </a:p>
      </dsp:txBody>
      <dsp:txXfrm>
        <a:off x="167367" y="1288505"/>
        <a:ext cx="1813236" cy="906618"/>
      </dsp:txXfrm>
    </dsp:sp>
    <dsp:sp modelId="{03096DEB-1C3F-4FF0-B037-ECF4BCF6622D}">
      <dsp:nvSpPr>
        <dsp:cNvPr id="0" name=""/>
        <dsp:cNvSpPr/>
      </dsp:nvSpPr>
      <dsp:spPr>
        <a:xfrm>
          <a:off x="620676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“</a:t>
          </a:r>
          <a:r>
            <a:rPr lang="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നാം</a:t>
          </a:r>
          <a:r>
            <a:rPr lang="en-US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പാപികൾ</a:t>
          </a:r>
          <a:r>
            <a:rPr lang="en-US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ആയിരിക്കുമ്പോൾ</a:t>
          </a:r>
          <a:r>
            <a:rPr lang="en-US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തന്നേ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”</a:t>
          </a:r>
          <a:endParaRPr sz="6500" kern="1200">
            <a:latin typeface="Gayathri Thin" panose="00000403000000000000" charset="0"/>
            <a:cs typeface="Gayathri Thin" panose="00000403000000000000" charset="0"/>
          </a:endParaRPr>
        </a:p>
      </dsp:txBody>
      <dsp:txXfrm>
        <a:off x="620676" y="2575903"/>
        <a:ext cx="1813236" cy="906618"/>
      </dsp:txXfrm>
    </dsp:sp>
    <dsp:sp modelId="{B0E1637B-731E-425A-B055-D54523099304}">
      <dsp:nvSpPr>
        <dsp:cNvPr id="0" name=""/>
        <dsp:cNvSpPr/>
      </dsp:nvSpPr>
      <dsp:spPr>
        <a:xfrm>
          <a:off x="620676" y="3863301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kern="1200">
              <a:latin typeface="Gayathri Thin" panose="00000403000000000000" charset="0"/>
              <a:cs typeface="Gayathri Thin" panose="00000403000000000000" charset="0"/>
            </a:rPr>
            <a:t>"</a:t>
          </a:r>
          <a:r>
            <a:rPr lang="" altLang="en-US" sz="1600" kern="1200">
              <a:latin typeface="Gayathri Thin" panose="00000403000000000000" charset="0"/>
              <a:cs typeface="Gayathri Thin" panose="00000403000000000000" charset="0"/>
            </a:rPr>
            <a:t>ക്രിസ്തു</a:t>
          </a:r>
          <a:r>
            <a:rPr lang="en-US" altLang="en-US" sz="1600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kern="1200">
              <a:latin typeface="Gayathri Thin" panose="00000403000000000000" charset="0"/>
              <a:cs typeface="Gayathri Thin" panose="00000403000000000000" charset="0"/>
            </a:rPr>
            <a:t>നമുക്കുവേണ്ടി</a:t>
          </a:r>
          <a:r>
            <a:rPr lang="en-US" altLang="en-US" sz="1600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kern="1200">
              <a:latin typeface="Gayathri Thin" panose="00000403000000000000" charset="0"/>
              <a:cs typeface="Gayathri Thin" panose="00000403000000000000" charset="0"/>
            </a:rPr>
            <a:t>മരിച്ചു</a:t>
          </a:r>
          <a:r>
            <a:rPr lang="en-US" altLang="en-US" sz="1600" kern="1200">
              <a:latin typeface="Gayathri Thin" panose="00000403000000000000" charset="0"/>
              <a:cs typeface="Gayathri Thin" panose="00000403000000000000" charset="0"/>
            </a:rPr>
            <a:t>"</a:t>
          </a:r>
        </a:p>
      </dsp:txBody>
      <dsp:txXfrm>
        <a:off x="620676" y="3863301"/>
        <a:ext cx="1813236" cy="906618"/>
      </dsp:txXfrm>
    </dsp:sp>
    <dsp:sp modelId="{2F1094A8-C456-41A9-8182-1EF642AB00AE}">
      <dsp:nvSpPr>
        <dsp:cNvPr id="0" name=""/>
        <dsp:cNvSpPr/>
      </dsp:nvSpPr>
      <dsp:spPr>
        <a:xfrm>
          <a:off x="2361383" y="1288505"/>
          <a:ext cx="1813236" cy="906618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റോമർ</a:t>
          </a:r>
          <a:r>
            <a:rPr lang="en-US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5:20</a:t>
          </a:r>
        </a:p>
      </dsp:txBody>
      <dsp:txXfrm>
        <a:off x="2361383" y="1288505"/>
        <a:ext cx="1813236" cy="906618"/>
      </dsp:txXfrm>
    </dsp:sp>
    <dsp:sp modelId="{1AE8B4A1-F029-49DB-9559-8AEBC4B9A1F2}">
      <dsp:nvSpPr>
        <dsp:cNvPr id="0" name=""/>
        <dsp:cNvSpPr/>
      </dsp:nvSpPr>
      <dsp:spPr>
        <a:xfrm>
          <a:off x="2814692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“</a:t>
          </a:r>
          <a:r>
            <a:rPr lang="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പാപം</a:t>
          </a:r>
          <a:r>
            <a:rPr lang="en-US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പെരുകിയേടത്തു</a:t>
          </a:r>
          <a:r>
            <a:rPr lang="en-US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”</a:t>
          </a:r>
          <a:endParaRPr sz="6500" kern="1200">
            <a:latin typeface="Gayathri Thin" panose="00000403000000000000" charset="0"/>
            <a:cs typeface="Gayathri Thin" panose="00000403000000000000" charset="0"/>
          </a:endParaRPr>
        </a:p>
      </dsp:txBody>
      <dsp:txXfrm>
        <a:off x="2814692" y="2575903"/>
        <a:ext cx="1813236" cy="906618"/>
      </dsp:txXfrm>
    </dsp:sp>
    <dsp:sp modelId="{B5AAC453-AB93-4C41-99BE-D02969067430}">
      <dsp:nvSpPr>
        <dsp:cNvPr id="0" name=""/>
        <dsp:cNvSpPr/>
      </dsp:nvSpPr>
      <dsp:spPr>
        <a:xfrm>
          <a:off x="2814692" y="3863301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“</a:t>
          </a:r>
          <a:r>
            <a:rPr lang="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കൃപ</a:t>
          </a:r>
          <a:r>
            <a:rPr lang="en-US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അത്യന്തം</a:t>
          </a:r>
          <a:r>
            <a:rPr lang="en-US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വർദ്ധിച്ചു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”</a:t>
          </a:r>
          <a:endParaRPr sz="6500" kern="1200">
            <a:latin typeface="Gayathri Thin" panose="00000403000000000000" charset="0"/>
            <a:cs typeface="Gayathri Thin" panose="00000403000000000000" charset="0"/>
          </a:endParaRPr>
        </a:p>
      </dsp:txBody>
      <dsp:txXfrm>
        <a:off x="2814692" y="3863301"/>
        <a:ext cx="1813236" cy="906618"/>
      </dsp:txXfrm>
    </dsp:sp>
    <dsp:sp modelId="{20263B8B-863E-4731-A214-351CCDC5F466}">
      <dsp:nvSpPr>
        <dsp:cNvPr id="0" name=""/>
        <dsp:cNvSpPr/>
      </dsp:nvSpPr>
      <dsp:spPr>
        <a:xfrm>
          <a:off x="4555399" y="1288505"/>
          <a:ext cx="1813236" cy="906618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റോമർ</a:t>
          </a:r>
          <a:r>
            <a:rPr lang="en-US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5:21</a:t>
          </a:r>
          <a:endParaRPr sz="6500" kern="1200">
            <a:latin typeface="Gayathri Thin" panose="00000403000000000000" charset="0"/>
            <a:cs typeface="Gayathri Thin" panose="00000403000000000000" charset="0"/>
          </a:endParaRPr>
        </a:p>
      </dsp:txBody>
      <dsp:txXfrm>
        <a:off x="4555399" y="1288505"/>
        <a:ext cx="1813236" cy="906618"/>
      </dsp:txXfrm>
    </dsp:sp>
    <dsp:sp modelId="{EEC701D5-665E-42FE-9D3F-1912A14690B5}">
      <dsp:nvSpPr>
        <dsp:cNvPr id="0" name=""/>
        <dsp:cNvSpPr/>
      </dsp:nvSpPr>
      <dsp:spPr>
        <a:xfrm>
          <a:off x="5008708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“</a:t>
          </a:r>
          <a:r>
            <a:rPr lang="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പാപം</a:t>
          </a:r>
          <a:r>
            <a:rPr lang="en-US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മരണത്താൽ</a:t>
          </a:r>
          <a:r>
            <a:rPr lang="en-US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വാണതുപോല</a:t>
          </a:r>
          <a:r>
            <a:rPr lang="en-US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”</a:t>
          </a:r>
          <a:endParaRPr sz="6500" kern="1200">
            <a:latin typeface="Gayathri Thin" panose="00000403000000000000" charset="0"/>
            <a:cs typeface="Gayathri Thin" panose="00000403000000000000" charset="0"/>
          </a:endParaRPr>
        </a:p>
      </dsp:txBody>
      <dsp:txXfrm>
        <a:off x="5008708" y="2575903"/>
        <a:ext cx="1813236" cy="906618"/>
      </dsp:txXfrm>
    </dsp:sp>
    <dsp:sp modelId="{0A1C5E64-379D-4381-9916-68C3253F985C}">
      <dsp:nvSpPr>
        <dsp:cNvPr id="0" name=""/>
        <dsp:cNvSpPr/>
      </dsp:nvSpPr>
      <dsp:spPr>
        <a:xfrm>
          <a:off x="5008708" y="3863301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“</a:t>
          </a:r>
          <a:r>
            <a:rPr lang="en-US" altLang="en-US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  <a:sym typeface="+mn-ea"/>
            </a:rPr>
            <a:t>കൃപ ..</a:t>
          </a:r>
          <a:r>
            <a:rPr lang="" altLang="en-US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നിത്യജീവന്നായി</a:t>
          </a:r>
          <a:r>
            <a:rPr lang="en-US" altLang="en-US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വാഴേണ്ടതിന്നു</a:t>
          </a:r>
          <a:r>
            <a:rPr lang="en-US" altLang="en-US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തന്നേ</a:t>
          </a:r>
          <a:r>
            <a:rPr lang="en-GB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”</a:t>
          </a:r>
        </a:p>
      </dsp:txBody>
      <dsp:txXfrm>
        <a:off x="5008708" y="3863301"/>
        <a:ext cx="1813236" cy="906618"/>
      </dsp:txXfrm>
    </dsp:sp>
    <dsp:sp modelId="{3D2E92C9-3E52-4947-AD1E-A573E4B8CEC4}">
      <dsp:nvSpPr>
        <dsp:cNvPr id="0" name=""/>
        <dsp:cNvSpPr/>
      </dsp:nvSpPr>
      <dsp:spPr>
        <a:xfrm>
          <a:off x="6749416" y="1288505"/>
          <a:ext cx="1813236" cy="906618"/>
        </a:xfrm>
        <a:prstGeom prst="rect">
          <a:avLst/>
        </a:prstGeom>
        <a:solidFill>
          <a:srgbClr val="CC66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റോമർ</a:t>
          </a:r>
          <a:r>
            <a:rPr lang="en-US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6:23</a:t>
          </a:r>
          <a:endParaRPr sz="6500" kern="1200">
            <a:latin typeface="Gayathri Thin" panose="00000403000000000000" charset="0"/>
            <a:cs typeface="Gayathri Thin" panose="00000403000000000000" charset="0"/>
          </a:endParaRPr>
        </a:p>
      </dsp:txBody>
      <dsp:txXfrm>
        <a:off x="6749416" y="1288505"/>
        <a:ext cx="1813236" cy="906618"/>
      </dsp:txXfrm>
    </dsp:sp>
    <dsp:sp modelId="{687C95BF-BDFD-4DE1-95CC-7FE9870D8F31}">
      <dsp:nvSpPr>
        <dsp:cNvPr id="0" name=""/>
        <dsp:cNvSpPr/>
      </dsp:nvSpPr>
      <dsp:spPr>
        <a:xfrm>
          <a:off x="7202725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“</a:t>
          </a:r>
          <a:r>
            <a:rPr lang="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പാപത്തിന്റെ</a:t>
          </a:r>
          <a:r>
            <a:rPr lang="en-US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ശമ്പളം</a:t>
          </a:r>
          <a:r>
            <a:rPr lang="en-US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മരണമത്രേ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”</a:t>
          </a:r>
          <a:endParaRPr sz="6500" kern="1200">
            <a:latin typeface="Gayathri Thin" panose="00000403000000000000" charset="0"/>
            <a:cs typeface="Gayathri Thin" panose="00000403000000000000" charset="0"/>
          </a:endParaRPr>
        </a:p>
      </dsp:txBody>
      <dsp:txXfrm>
        <a:off x="7202725" y="2575903"/>
        <a:ext cx="1813236" cy="906618"/>
      </dsp:txXfrm>
    </dsp:sp>
    <dsp:sp modelId="{8A019AD5-0E2C-469B-8903-F9CDCEB7D2C7}">
      <dsp:nvSpPr>
        <dsp:cNvPr id="0" name=""/>
        <dsp:cNvSpPr/>
      </dsp:nvSpPr>
      <dsp:spPr>
        <a:xfrm>
          <a:off x="7202725" y="3863301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“</a:t>
          </a:r>
          <a:r>
            <a:rPr lang="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ദൈവത്തിന്റെ</a:t>
          </a:r>
          <a:r>
            <a:rPr lang="en-US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കൃപാവരമോ</a:t>
          </a:r>
          <a:r>
            <a:rPr lang="en-US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 </a:t>
          </a:r>
          <a:r>
            <a:rPr lang="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നിത്യജീവൻ</a:t>
          </a:r>
          <a:r>
            <a:rPr lang="en-US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തന്നേ</a:t>
          </a:r>
          <a:r>
            <a:rPr lang="en-US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.</a:t>
          </a:r>
          <a:r>
            <a:rPr lang="en-GB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”</a:t>
          </a:r>
        </a:p>
      </dsp:txBody>
      <dsp:txXfrm>
        <a:off x="7202725" y="3863301"/>
        <a:ext cx="1813236" cy="9066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#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#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AAEF11-D96B-4B5B-838A-7D122B132430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6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1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0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155033" y="875902"/>
            <a:ext cx="9134374" cy="923330"/>
          </a:xfrm>
          <a:prstGeom prst="rect">
            <a:avLst/>
          </a:prstGeom>
          <a:noFill/>
        </p:spPr>
        <p:txBody>
          <a:bodyPr vert="horz" wrap="square" rtlCol="0">
            <a:prstTxWarp prst="textArchUp">
              <a:avLst>
                <a:gd name="adj" fmla="val 10813910"/>
              </a:avLst>
            </a:prstTxWarp>
            <a:spAutoFit/>
            <a:scene3d>
              <a:camera prst="orthographicFront"/>
              <a:lightRig rig="glow" dir="t"/>
            </a:scene3d>
            <a:sp3d extrusionH="57150" contourW="19050">
              <a:bevelT w="38100" h="38100" prst="convex"/>
              <a:contourClr>
                <a:srgbClr val="B64C1D"/>
              </a:contourClr>
            </a:sp3d>
          </a:bodyPr>
          <a:lstStyle/>
          <a:p>
            <a:pPr algn="ctr"/>
            <a:r>
              <a:rPr lang="" altLang="en-US" sz="54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മാനസാന്തരവും</a:t>
            </a:r>
            <a:r>
              <a:rPr lang="en-US" altLang="en-US" sz="54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54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ക്ഷമയും</a:t>
            </a:r>
            <a:endParaRPr lang="en-GB" sz="5400" b="1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254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079057" y="6519446"/>
            <a:ext cx="3878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10 for June 6, 2026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rgbClr val="AD5431"/>
              </a:gs>
              <a:gs pos="51000">
                <a:srgbClr val="F3DED5"/>
              </a:gs>
              <a:gs pos="14000">
                <a:srgbClr val="E1A993"/>
              </a:gs>
              <a:gs pos="88000">
                <a:srgbClr val="E1A993"/>
              </a:gs>
              <a:gs pos="100000">
                <a:srgbClr val="AD543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0" y="0"/>
            <a:ext cx="12191999" cy="7683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 contourW="19050">
              <a:bevelT w="50800" h="38100" prst="riblet"/>
              <a:contourClr>
                <a:schemeClr val="accent2"/>
              </a:contourClr>
            </a:sp3d>
          </a:bodyPr>
          <a:lstStyle/>
          <a:p>
            <a:pPr algn="ctr"/>
            <a:r>
              <a:rPr lang="" altLang="en-US" sz="44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ക്ഷമയുടെ</a:t>
            </a:r>
            <a:r>
              <a:rPr lang="en-US" altLang="en-US" sz="44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44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കൃപ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734820" y="677545"/>
            <a:ext cx="9284335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യഹോവേ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എന്റെ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അകൃത്യം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വലിയതു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; </a:t>
            </a:r>
            <a:r>
              <a:rPr lang="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നിന്റെ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നാമംനിമിത്തം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അതു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ക്ഷമിക്കേണമേ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.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” </a:t>
            </a:r>
            <a:r>
              <a:rPr lang="en-GB" sz="1400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" altLang="en-US" sz="1400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സങ്കീർത്തനങ്ങൾ</a:t>
            </a:r>
            <a:r>
              <a:rPr lang="en-GB" sz="1400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25:11)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572121" y="1438275"/>
            <a:ext cx="904775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പാപവും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കൃപയും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തമ്മിലുള്ള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ബന്ധം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എന്താണ്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?</a:t>
            </a:r>
          </a:p>
        </p:txBody>
      </p:sp>
      <p:graphicFrame>
        <p:nvGraphicFramePr>
          <p:cNvPr id="8" name="Diagrama 7"/>
          <p:cNvGraphicFramePr/>
          <p:nvPr/>
        </p:nvGraphicFramePr>
        <p:xfrm>
          <a:off x="1504336" y="1983733"/>
          <a:ext cx="9183329" cy="4771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132121" y="1438274"/>
            <a:ext cx="1440000" cy="5276647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10619879" y="1438274"/>
            <a:ext cx="1440000" cy="5276648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AD1DCD-B982-475D-A7CE-ED7BD07BA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dgm id="{52AD1DCD-B982-475D-A7CE-ED7BD07BA2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8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51000">
                <a:schemeClr val="accent5">
                  <a:lumMod val="20000"/>
                  <a:lumOff val="80000"/>
                </a:schemeClr>
              </a:gs>
              <a:gs pos="14000">
                <a:schemeClr val="accent5">
                  <a:lumMod val="40000"/>
                  <a:lumOff val="60000"/>
                </a:schemeClr>
              </a:gs>
              <a:gs pos="88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0" y="0"/>
            <a:ext cx="12191999" cy="7683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" altLang="en-US" sz="4400" b="1" spc="300" dirty="0">
                <a:solidFill>
                  <a:srgbClr val="0070C0"/>
                </a:solidFill>
                <a:latin typeface="Gayathri Thin" panose="00000403000000000000" charset="0"/>
                <a:cs typeface="Gayathri Thin" panose="00000403000000000000" charset="0"/>
              </a:rPr>
              <a:t>ക്ഷമയുടെ</a:t>
            </a:r>
            <a:r>
              <a:rPr lang="en-US" altLang="en-US" sz="4400" b="1" spc="300" dirty="0">
                <a:solidFill>
                  <a:srgbClr val="0070C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4400" b="1" spc="300" dirty="0">
                <a:solidFill>
                  <a:srgbClr val="0070C0"/>
                </a:solidFill>
                <a:latin typeface="Gayathri Thin" panose="00000403000000000000" charset="0"/>
                <a:cs typeface="Gayathri Thin" panose="00000403000000000000" charset="0"/>
              </a:rPr>
              <a:t>വസ്ത്രങ്ങൾ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217174" y="650998"/>
            <a:ext cx="7757652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" alt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സ്നേഹിതാ</a:t>
            </a:r>
            <a:r>
              <a:rPr lang="en-US" alt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നീ</a:t>
            </a:r>
            <a:r>
              <a:rPr lang="en-US" alt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കല്യാണവസ്ത്രം</a:t>
            </a:r>
            <a:r>
              <a:rPr lang="en-US" alt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ഇല്ലാതെ</a:t>
            </a:r>
            <a:r>
              <a:rPr lang="en-US" alt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ഇവിടെ</a:t>
            </a:r>
            <a:r>
              <a:rPr lang="en-US" alt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അകത്തു</a:t>
            </a:r>
            <a:r>
              <a:rPr lang="en-US" alt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വന്നതു</a:t>
            </a:r>
            <a:r>
              <a:rPr lang="en-US" alt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എങ്ങനെ</a:t>
            </a:r>
            <a:r>
              <a:rPr lang="en-US" alt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എന്നു</a:t>
            </a:r>
            <a:r>
              <a:rPr lang="en-US" alt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ചോദിച്ചു</a:t>
            </a:r>
            <a:r>
              <a:rPr lang="en-US" alt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എന്നാൽ</a:t>
            </a:r>
            <a:r>
              <a:rPr lang="en-US" alt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അവന്നു</a:t>
            </a:r>
            <a:r>
              <a:rPr lang="en-US" alt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വാക്കു</a:t>
            </a:r>
            <a:r>
              <a:rPr lang="en-US" alt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മുട്ടിപ്പോയി</a:t>
            </a:r>
            <a:r>
              <a:rPr lang="en-US" alt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</a:t>
            </a:r>
            <a:r>
              <a:rPr lang="en-GB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” </a:t>
            </a:r>
            <a:r>
              <a:rPr lang="en-GB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" altLang="en-US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മത്തായി</a:t>
            </a:r>
            <a:r>
              <a:rPr lang="en-GB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en-US" altLang="en-GB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en-GB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22:12)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1362075"/>
            <a:ext cx="760920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ദൈവസഭ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-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അതുകൊണ്ട്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അതിലെ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ഓരോ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അംഗങ്ങളും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- "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വൃത്തിയുള്ളതും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തിളക്കമുള്ളതുമായ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നേർത്ത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തുണിത്തരങ്ങൾ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"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ധരിച്ചിരിക്കുന്നു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കൂടാതെ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"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കറ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ചുളിവുകൾ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മുതലായ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യാതൊന്നും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ഇല്ലാതെ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" (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വെളി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 19:8;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എഫെ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 5:27).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473969" y="1379731"/>
            <a:ext cx="4420913" cy="27028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7493632" y="4432851"/>
            <a:ext cx="4562414" cy="2266950"/>
          </a:xfrm>
          <a:prstGeom prst="rect">
            <a:avLst/>
          </a:prstGeom>
          <a:ln w="76200" cap="rnd">
            <a:solidFill>
              <a:schemeClr val="accent5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0809" y="4947453"/>
            <a:ext cx="2190956" cy="1848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80809" y="3246943"/>
            <a:ext cx="2190956" cy="1848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9" name="CuadroTexto 18"/>
          <p:cNvSpPr txBox="1"/>
          <p:nvPr/>
        </p:nvSpPr>
        <p:spPr>
          <a:xfrm>
            <a:off x="2390981" y="3422713"/>
            <a:ext cx="5044888" cy="2553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ആദാമും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ഹവ്വായും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പാപം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ചെയ്തപ്പോൾ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അവർ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സ്വന്തം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പ്രവൃത്തികളാൽ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അവരുടെ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നഗ്നത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മറച്ചു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പക്ഷേ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അവർ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ഇപ്പോഴും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ദൈവമുമ്പാകെ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നഗ്നരാണെന്ന്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കരുതി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ഉൽപ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 3:7-10).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ദൈവം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നൽകിയ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വസ്ത്രം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ക്രിസ്തു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നമുക്ക്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നൽകുന്ന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"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വിവാഹ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വസ്ത്രത്തിന്റെ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"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പ്രതീകമായിരുന്നു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: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പാപങ്ങളെ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മായ്ച്ചുകളയുന്ന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അവന്റെ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പൂർണ്ണ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നീതി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ഉൽപ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 3:21;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സങ്കീ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 51:7-10).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-1" y="2392394"/>
            <a:ext cx="7298187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ഈ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നേർത്ത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തുണി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"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വിശുദ്ധന്മാരുടെ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നീതിപ്രവൃത്തികളുടെ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"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പ്രതീകമാണ്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(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വെളി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 19:8b).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എന്നാൽ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ഈ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നീതി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അവരുടേതല്ല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;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അത്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ക്രിസ്തു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അവർക്ക്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നൽകിയതാണ്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(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വെളി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 7:14).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2390981" y="5991915"/>
            <a:ext cx="4478346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ആ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വസ്ത്രം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ഇല്ലാതെ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ആരും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സ്വർഗ്ഗത്തിൽ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പോകില്ല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(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മത്തായി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22:1-14).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9" grpId="0"/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897472" y="1618636"/>
            <a:ext cx="8397056" cy="4523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"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ദൈവമക്കളാകാൻ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ആഗ്രഹിക്കുന്നവൻ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ക്രിസ്തുവിന്റെ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പാപപരിഹാരത്തിലൂടെ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മാത്രമേ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മാനസാന്തരവും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പാപമോചനവും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നേടാനാകൂ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എന്ന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സത്യം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സ്വീകരിക്കണം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ഇതിൽ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ഉറപ്പുണ്ടായിരിക്കണം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പാപി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തനിക്കുവേണ്ടി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ചെയ്ത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പ്രവൃത്തിയുമായി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യോജിച്ച്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ശ്രമം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നടത്തണം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ദൈവത്തിന്റെ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നവീകരണ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ശക്തി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അവന്റെ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ആത്മാവിലേക്ക്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വരുന്നതിനായി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അവൻ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ക്ഷീണിതമായ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അപേക്ഷയോടെ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കൃപയുടെ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സിംഹാസനത്തോട്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അപേക്ഷിക്കണം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ക്രിസ്തുവിനോട്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 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അനുതപിക്കുന്നവനല്ലാതെ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മറ്റാരോടും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ക്ഷമിക്കുന്നില്ല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, .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ക്രിസ്തു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ചെയ്തിരിക്കുന്ന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കരുതൽ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പൂർണ്ണമാണ്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ക്രിസ്തുവിന്റെ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നിത്യനീതി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എല്ലാ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വിശ്വാസികളുടെയും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കണക്കിൽ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വയ്ക്കുന്നു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സ്വർഗ്ഗത്തിലെ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തറിയിൽ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നെയ്ത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വിലയേറിയതും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കളങ്കമില്ലാത്തതുമായ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അങ്കി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അനുതപിക്കുന്ന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വിശ്വസിക്കുന്ന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പാപിക്ക്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നൽകിയിട്ടുണ്ട്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."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640623" y="6477561"/>
            <a:ext cx="37030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b="1" dirty="0"/>
              <a:t>EGW (Selected Messages, vol. 1, p. 393)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hombre parado en un campo&#10;&#10;El contenido generado por IA puede ser incorrecto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13318" y="479703"/>
            <a:ext cx="4873032" cy="5964405"/>
          </a:xfrm>
          <a:prstGeom prst="roundRect">
            <a:avLst>
              <a:gd name="adj" fmla="val 13253"/>
            </a:avLst>
          </a:prstGeom>
          <a:solidFill>
            <a:srgbClr val="F6EAD5"/>
          </a:solidFill>
          <a:ln w="38100">
            <a:solidFill>
              <a:srgbClr val="B24232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0" bIns="0">
            <a:spAutoFit/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“</a:t>
            </a:r>
            <a:r>
              <a:rPr kumimoji="0" lang="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നമ്മുടെ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പാപങ്ങളെ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ഏറ്റുപറയുന്നു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എങ്കിൽ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അവൻ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നമ്മോടു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പാപങ്ങളെ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ക്ഷമിച്ചു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സകല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അനീതിയും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പോക്കി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നമ്മെ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ശുദ്ധീകരിപ്പാൻ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തക്കവണ്ണം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വിശ്വസ്തനും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നീതിമാനും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ആകുന്നു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</a:t>
            </a: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(1 </a:t>
            </a:r>
            <a:r>
              <a:rPr kumimoji="0" lang="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യോഹന്നാൻ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1:9, )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B24232"/>
              </a:solidFill>
              <a:effectLst/>
              <a:uLnTx/>
              <a:uFillTx/>
              <a:latin typeface="Gayathri Thin" panose="00000403000000000000" charset="0"/>
              <a:ea typeface="+mn-ea"/>
              <a:cs typeface="Gayathri Thin" panose="00000403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449952" y="3771900"/>
            <a:ext cx="4742048" cy="28613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അനുതാപം</a:t>
            </a:r>
            <a:r>
              <a:rPr lang="en-GB" sz="2000" b="1" dirty="0">
                <a:latin typeface="Gayathri Thin" panose="00000403000000000000" charset="0"/>
                <a:cs typeface="Gayathri Thin" panose="00000403000000000000" charset="0"/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" altLang="en-US" sz="2000" b="1" dirty="0">
                <a:solidFill>
                  <a:srgbClr val="25889E"/>
                </a:solidFill>
                <a:latin typeface="Gayathri Thin" panose="00000403000000000000" charset="0"/>
                <a:cs typeface="Gayathri Thin" panose="00000403000000000000" charset="0"/>
              </a:rPr>
              <a:t>അനുതാപം</a:t>
            </a:r>
            <a:r>
              <a:rPr lang="en-US" altLang="en-US" sz="2000" b="1" dirty="0">
                <a:solidFill>
                  <a:srgbClr val="25889E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rgbClr val="25889E"/>
                </a:solidFill>
                <a:latin typeface="Gayathri Thin" panose="00000403000000000000" charset="0"/>
                <a:cs typeface="Gayathri Thin" panose="00000403000000000000" charset="0"/>
              </a:rPr>
              <a:t>വൈകിപ്പിക്കുന്നു</a:t>
            </a:r>
          </a:p>
          <a:p>
            <a:pPr lvl="1">
              <a:spcBef>
                <a:spcPts val="600"/>
              </a:spcBef>
            </a:pPr>
            <a:r>
              <a:rPr lang="" altLang="en-US" sz="2000" b="1" dirty="0">
                <a:solidFill>
                  <a:srgbClr val="BE2B39"/>
                </a:solidFill>
                <a:latin typeface="Gayathri Thin" panose="00000403000000000000" charset="0"/>
                <a:cs typeface="Gayathri Thin" panose="00000403000000000000" charset="0"/>
              </a:rPr>
              <a:t>യഥാർത്ഥ</a:t>
            </a:r>
            <a:r>
              <a:rPr lang="en-US" altLang="en-US" sz="2000" b="1" dirty="0">
                <a:solidFill>
                  <a:srgbClr val="BE2B39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rgbClr val="BE2B39"/>
                </a:solidFill>
                <a:latin typeface="Gayathri Thin" panose="00000403000000000000" charset="0"/>
                <a:cs typeface="Gayathri Thin" panose="00000403000000000000" charset="0"/>
              </a:rPr>
              <a:t>അനുതാപം</a:t>
            </a:r>
          </a:p>
          <a:p>
            <a:pPr lvl="1">
              <a:spcBef>
                <a:spcPts val="600"/>
              </a:spcBef>
            </a:pPr>
            <a:r>
              <a:rPr lang="" altLang="en-US" sz="2000" b="1" dirty="0">
                <a:solidFill>
                  <a:srgbClr val="BE2B39"/>
                </a:solidFill>
                <a:latin typeface="Gayathri Thin" panose="00000403000000000000" charset="0"/>
                <a:cs typeface="Gayathri Thin" panose="00000403000000000000" charset="0"/>
              </a:rPr>
              <a:t>മാനസാന്തരത്തിലേക്കുള്ള</a:t>
            </a:r>
            <a:r>
              <a:rPr lang="en-US" altLang="en-US" sz="2000" b="1" dirty="0">
                <a:solidFill>
                  <a:srgbClr val="BE2B39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rgbClr val="BE2B39"/>
                </a:solidFill>
                <a:latin typeface="Gayathri Thin" panose="00000403000000000000" charset="0"/>
                <a:cs typeface="Gayathri Thin" panose="00000403000000000000" charset="0"/>
              </a:rPr>
              <a:t>ആഹ്വാനം</a:t>
            </a:r>
            <a:endParaRPr lang="en-GB" sz="2000" b="1" dirty="0">
              <a:solidFill>
                <a:srgbClr val="BE2B39"/>
              </a:solidFill>
              <a:latin typeface="Gayathri Thin" panose="00000403000000000000" charset="0"/>
              <a:cs typeface="Gayathri Thin" panose="00000403000000000000" charset="0"/>
            </a:endParaRPr>
          </a:p>
          <a:p>
            <a:pPr>
              <a:spcBef>
                <a:spcPts val="18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ക്ഷമ</a:t>
            </a:r>
            <a:r>
              <a:rPr lang="en-GB" sz="2000" b="1" dirty="0">
                <a:latin typeface="Gayathri Thin" panose="00000403000000000000" charset="0"/>
                <a:cs typeface="Gayathri Thin" panose="00000403000000000000" charset="0"/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" altLang="en-US" sz="2000" b="1" dirty="0">
                <a:solidFill>
                  <a:srgbClr val="264F9F"/>
                </a:solidFill>
                <a:latin typeface="Gayathri Thin" panose="00000403000000000000" charset="0"/>
                <a:cs typeface="Gayathri Thin" panose="00000403000000000000" charset="0"/>
              </a:rPr>
              <a:t>ക്ഷമയുടെ</a:t>
            </a:r>
            <a:r>
              <a:rPr lang="en-US" altLang="en-US" sz="2000" b="1" dirty="0">
                <a:solidFill>
                  <a:srgbClr val="264F9F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rgbClr val="264F9F"/>
                </a:solidFill>
                <a:latin typeface="Gayathri Thin" panose="00000403000000000000" charset="0"/>
                <a:cs typeface="Gayathri Thin" panose="00000403000000000000" charset="0"/>
              </a:rPr>
              <a:t>കൃപ</a:t>
            </a:r>
            <a:endParaRPr lang="en-GB" sz="2000" b="1" dirty="0">
              <a:solidFill>
                <a:srgbClr val="264F9F"/>
              </a:solidFill>
              <a:latin typeface="Gayathri Thin" panose="00000403000000000000" charset="0"/>
              <a:cs typeface="Gayathri Thin" panose="00000403000000000000" charset="0"/>
            </a:endParaRPr>
          </a:p>
          <a:p>
            <a:pPr lvl="1">
              <a:spcBef>
                <a:spcPts val="600"/>
              </a:spcBef>
            </a:pPr>
            <a:r>
              <a:rPr lang="" altLang="en-US" sz="2000" b="1" dirty="0">
                <a:solidFill>
                  <a:srgbClr val="4BA128"/>
                </a:solidFill>
                <a:latin typeface="Gayathri Thin" panose="00000403000000000000" charset="0"/>
                <a:cs typeface="Gayathri Thin" panose="00000403000000000000" charset="0"/>
              </a:rPr>
              <a:t>ക്ഷമയുടെ</a:t>
            </a:r>
            <a:r>
              <a:rPr lang="en-US" altLang="en-US" sz="2000" b="1" dirty="0">
                <a:solidFill>
                  <a:srgbClr val="4BA128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rgbClr val="4BA128"/>
                </a:solidFill>
                <a:latin typeface="Gayathri Thin" panose="00000403000000000000" charset="0"/>
                <a:cs typeface="Gayathri Thin" panose="00000403000000000000" charset="0"/>
              </a:rPr>
              <a:t>വസ്ത്രങ്ങൾ</a:t>
            </a:r>
            <a:endParaRPr lang="en-GB" sz="2000" b="1" dirty="0">
              <a:solidFill>
                <a:srgbClr val="4BA128"/>
              </a:solidFill>
              <a:latin typeface="Gayathri Thin" panose="00000403000000000000" charset="0"/>
              <a:cs typeface="Gayathri Thin" panose="00000403000000000000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86382" y="54376"/>
            <a:ext cx="62865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"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എല്ലാവരും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പാപം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ചെയ്തു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ദൈവതേജസ്സു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ഇല്ലാത്തവരായിത്തീർന്നു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"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എന്ന്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ബൈബിൾ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പ്രഖ്യാപിക്കുന്നു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റോമ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 3:23).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82880" y="3268579"/>
            <a:ext cx="3083302" cy="33656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9D90C3"/>
                </a:gs>
                <a:gs pos="71000">
                  <a:srgbClr val="9D90C3"/>
                </a:gs>
                <a:gs pos="78000">
                  <a:srgbClr val="FFFCB9"/>
                </a:gs>
                <a:gs pos="100000">
                  <a:srgbClr val="FFFCB9"/>
                </a:gs>
              </a:gsLst>
              <a:lin ang="17400000" scaled="0"/>
              <a:tileRect/>
            </a:gra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497075" y="3268579"/>
            <a:ext cx="3083302" cy="3365643"/>
          </a:xfrm>
          <a:prstGeom prst="snip2DiagRect">
            <a:avLst>
              <a:gd name="adj1" fmla="val 16373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9D90C3"/>
                </a:gs>
                <a:gs pos="70000">
                  <a:srgbClr val="9D90C3"/>
                </a:gs>
                <a:gs pos="78000">
                  <a:srgbClr val="FFFCB9"/>
                </a:gs>
                <a:gs pos="100000">
                  <a:srgbClr val="FFFCB9"/>
                </a:gs>
              </a:gsLst>
              <a:lin ang="15600000" scaled="0"/>
              <a:tileRect/>
            </a:gra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2522" y="160421"/>
            <a:ext cx="4706598" cy="32685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957778" y="3762375"/>
            <a:ext cx="492174" cy="42219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957778" y="5449848"/>
            <a:ext cx="492174" cy="42219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7524429" y="4599378"/>
            <a:ext cx="371949" cy="255238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0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24429" y="4980378"/>
            <a:ext cx="371949" cy="25574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7524429" y="5898177"/>
            <a:ext cx="371949" cy="255238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7524429" y="4217206"/>
            <a:ext cx="371949" cy="255238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7524429" y="6286328"/>
            <a:ext cx="371949" cy="25523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86377" y="2750705"/>
            <a:ext cx="6286499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ഒരേയൊരു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വ്യവസ്ഥ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മാത്രമേയുള്ളൂ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: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അനുതാപം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86380" y="1735855"/>
            <a:ext cx="6367181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എന്നാൽ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ദൈവം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നമ്മുടെ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പാപം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ക്ഷമിക്കാൻ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തയ്യാറാണ്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ദൈവം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ക്ഷമിക്കാൻ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തയ്യാറാകാത്തത്ര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വലുതോ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ഭയാനകമോ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ആയ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ഒരു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പാപവുമില്ല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(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യെശയ്യാവ്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1:18).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486379" y="1007828"/>
            <a:ext cx="6286497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നമ്മുടെ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പാപത്തെ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ഒഴിവാക്കാനോ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നീക്കം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ചെയ്യാനോ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നമുക്ക്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കഴിയില്ലെന്നും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അത്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പറയുന്നു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(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യിരെ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 13:23; 2:22).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85788" y="2875002"/>
            <a:ext cx="10929938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" altLang="en-US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88000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അനുതാപം</a:t>
            </a:r>
            <a:r>
              <a:rPr lang="en-US" altLang="en-US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88000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: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585788" y="569554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585788" y="4527306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1000">
                <a:schemeClr val="accent4">
                  <a:lumMod val="20000"/>
                  <a:lumOff val="80000"/>
                </a:schemeClr>
              </a:gs>
              <a:gs pos="14000">
                <a:schemeClr val="accent4">
                  <a:lumMod val="60000"/>
                  <a:lumOff val="40000"/>
                </a:schemeClr>
              </a:gs>
              <a:gs pos="88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1" y="0"/>
            <a:ext cx="12191999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" altLang="en-US" sz="4400" b="1" spc="300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/>
                  </a:fgClr>
                  <a:bgClr>
                    <a:schemeClr val="accent5">
                      <a:lumMod val="40000"/>
                      <a:lumOff val="60000"/>
                    </a:schemeClr>
                  </a:bgClr>
                </a:pattFill>
                <a:effectLst>
                  <a:glow rad="38100">
                    <a:schemeClr val="tx1">
                      <a:alpha val="5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ayathri Thin" panose="00000403000000000000" charset="0"/>
                <a:cs typeface="Gayathri Thin" panose="00000403000000000000" charset="0"/>
              </a:rPr>
              <a:t>അനുതാപം</a:t>
            </a:r>
            <a:r>
              <a:rPr lang="en-US" altLang="en-US" sz="4400" b="1" spc="300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/>
                  </a:fgClr>
                  <a:bgClr>
                    <a:schemeClr val="accent5">
                      <a:lumMod val="40000"/>
                      <a:lumOff val="60000"/>
                    </a:schemeClr>
                  </a:bgClr>
                </a:pattFill>
                <a:effectLst>
                  <a:glow rad="38100">
                    <a:schemeClr val="tx1">
                      <a:alpha val="5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4400" b="1" spc="300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/>
                  </a:fgClr>
                  <a:bgClr>
                    <a:schemeClr val="accent5">
                      <a:lumMod val="40000"/>
                      <a:lumOff val="60000"/>
                    </a:schemeClr>
                  </a:bgClr>
                </a:pattFill>
                <a:effectLst>
                  <a:glow rad="38100">
                    <a:schemeClr val="tx1">
                      <a:alpha val="5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ayathri Thin" panose="00000403000000000000" charset="0"/>
                <a:cs typeface="Gayathri Thin" panose="00000403000000000000" charset="0"/>
              </a:rPr>
              <a:t>വൈകിപ്പിക്കുന്നു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552574" y="647997"/>
            <a:ext cx="9086850" cy="6451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" altLang="en-US" b="1" dirty="0">
                <a:solidFill>
                  <a:schemeClr val="tx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കർത്താവു</a:t>
            </a:r>
            <a:r>
              <a:rPr lang="en-US" altLang="en-US" b="1" dirty="0">
                <a:solidFill>
                  <a:schemeClr val="tx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tx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അവളോടു</a:t>
            </a:r>
            <a:r>
              <a:rPr lang="en-US" altLang="en-US" b="1" dirty="0">
                <a:solidFill>
                  <a:schemeClr val="tx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: “</a:t>
            </a:r>
            <a:r>
              <a:rPr lang="" altLang="en-US" b="1" dirty="0">
                <a:solidFill>
                  <a:schemeClr val="tx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മാർത്തയേ</a:t>
            </a:r>
            <a:r>
              <a:rPr lang="en-US" altLang="en-US" b="1" dirty="0">
                <a:solidFill>
                  <a:schemeClr val="tx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solidFill>
                  <a:schemeClr val="tx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മാർത്തയേ</a:t>
            </a:r>
            <a:r>
              <a:rPr lang="en-US" altLang="en-US" b="1" dirty="0">
                <a:solidFill>
                  <a:schemeClr val="tx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solidFill>
                  <a:schemeClr val="tx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നീ</a:t>
            </a:r>
            <a:r>
              <a:rPr lang="en-US" altLang="en-US" b="1" dirty="0">
                <a:solidFill>
                  <a:schemeClr val="tx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tx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പലതിനെച്ചൊല്ലി</a:t>
            </a:r>
            <a:r>
              <a:rPr lang="en-US" altLang="en-US" b="1" dirty="0">
                <a:solidFill>
                  <a:schemeClr val="tx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tx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വിചാരപ്പെട്ടും</a:t>
            </a:r>
            <a:r>
              <a:rPr lang="en-US" altLang="en-US" b="1" dirty="0">
                <a:solidFill>
                  <a:schemeClr val="tx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tx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മനം</a:t>
            </a:r>
            <a:r>
              <a:rPr lang="en-US" altLang="en-US" b="1" dirty="0">
                <a:solidFill>
                  <a:schemeClr val="tx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tx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കലങ്ങിയുമിരിക്കുന്നു</a:t>
            </a:r>
            <a:r>
              <a:rPr lang="en-US" altLang="en-US" b="1" dirty="0">
                <a:solidFill>
                  <a:schemeClr val="tx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.</a:t>
            </a:r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” </a:t>
            </a:r>
            <a:r>
              <a:rPr lang="en-GB" sz="1400" b="1" dirty="0">
                <a:solidFill>
                  <a:schemeClr val="tx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" altLang="en-US" sz="1400" b="1" dirty="0">
                <a:solidFill>
                  <a:schemeClr val="tx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ലൂക്കോസ്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en-GB" sz="1400" b="1" dirty="0">
                <a:solidFill>
                  <a:schemeClr val="tx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10:41 )</a:t>
            </a:r>
            <a:endParaRPr lang="es-ES" b="1" dirty="0">
              <a:solidFill>
                <a:schemeClr val="tx2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80670" y="1294328"/>
            <a:ext cx="8606439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ലാസറിന്റെ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വീട്ടിൽ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രക്ഷയ്ക്ക്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അത്യന്താപേക്ഷിതമായ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പ്രധാന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കാര്യങ്ങളെക്കുറിച്ച്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യേശു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സംസാരിച്ചു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എന്നാൽ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മാർത്ത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ശ്രദ്ധിച്ചില്ല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അവൾക്ക്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സമയമില്ലായിരുന്നു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ചെയ്യാൻ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ഒരുപാട്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കാര്യങ്ങളുണ്ട്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! (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ലൂക്കോ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 10:40-41).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9142263" y="1424581"/>
            <a:ext cx="2907100" cy="2746306"/>
          </a:xfrm>
          <a:prstGeom prst="roundRect">
            <a:avLst>
              <a:gd name="adj" fmla="val 1093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6" name="Grupo 15"/>
          <p:cNvGrpSpPr/>
          <p:nvPr/>
        </p:nvGrpSpPr>
        <p:grpSpPr>
          <a:xfrm>
            <a:off x="163426" y="2346633"/>
            <a:ext cx="2886313" cy="1955910"/>
            <a:chOff x="6159672" y="3797916"/>
            <a:chExt cx="2886313" cy="1955910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>
              <a:off x="6159672" y="3797916"/>
              <a:ext cx="2886313" cy="195591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chemeClr val="accent4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5" cstate="email">
              <a:alphaModFix amt="70000"/>
            </a:blip>
            <a:stretch>
              <a:fillRect/>
            </a:stretch>
          </p:blipFill>
          <p:spPr>
            <a:xfrm flipH="1">
              <a:off x="7843348" y="3826490"/>
              <a:ext cx="557701" cy="647878"/>
            </a:xfrm>
            <a:prstGeom prst="rect">
              <a:avLst/>
            </a:prstGeom>
          </p:spPr>
        </p:pic>
      </p:grp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9953625" y="4421384"/>
            <a:ext cx="2095738" cy="2291360"/>
          </a:xfrm>
          <a:prstGeom prst="rect">
            <a:avLst/>
          </a:prstGeom>
          <a:ln w="38100" cap="sq">
            <a:solidFill>
              <a:srgbClr val="A23C3C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CuadroTexto 21"/>
          <p:cNvSpPr txBox="1"/>
          <p:nvPr/>
        </p:nvSpPr>
        <p:spPr>
          <a:xfrm>
            <a:off x="3095863" y="2471609"/>
            <a:ext cx="5933837" cy="175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ഇതു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നമുക്കും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സംഭവിക്കുന്നു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നാം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പാപം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ചെയ്യുമ്പോൾ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പരിശുദ്ധാത്മാവ്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നമ്മെ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മാനസാന്തരത്തിലേക്ക്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വിളിക്കുമ്പോൾ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പാപകരമായ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സാഹചര്യത്തെക്കുറിച്ച്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ചിന്തിക്കുന്നതിൽ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നിന്നും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ക്ഷമ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തേടുന്നതിൽ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നിന്നും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നമ്മെ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തടയുന്ന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പ്രവർത്തനങ്ങളാലും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ആശങ്കകളാലും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അല്ലെങ്കിൽ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മറ്റേതെങ്കിലും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ശ്രദ്ധ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വ്യതിചലനങ്ങളാലും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സാത്താൻ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നമ്മെ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നിറയ്ക്കുന്നു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5892256" y="4421287"/>
            <a:ext cx="3993423" cy="2306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എന്നാൽ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ദൈവം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ഉപേക്ഷിക്കുന്നില്ല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അവൻ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തന്റെ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വിളിയിൽ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ഉറച്ചുനിൽക്കുന്നു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യെഹെ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. 33:11).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അവൻ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പാപങ്ങളെ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മുഷിഞ്ഞ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വസ്ത്രങ്ങളോട്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താരതമ്യം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ചെയ്യുന്നു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യെശ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. 64:6).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അവൻ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പകരക്കാരനെ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വാഗ്ദാനം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ചെയ്യുന്നു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: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മുഷിഞ്ഞ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വസ്ത്രങ്ങൾ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അവന്റെ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ശുദ്ധമായ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വസ്ത്രങ്ങൾക്ക്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പകരമായി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സെഖ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. 3:4),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യേശുവിന്റെ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രക്തത്തിൽ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കഴുകിയ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വസ്ത്രങ്ങൾ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വെളി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. 7:14).</a:t>
            </a: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053455" y="4421383"/>
            <a:ext cx="2771226" cy="2291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114063" y="4421383"/>
            <a:ext cx="2771226" cy="2291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51000">
                <a:schemeClr val="accent3">
                  <a:lumMod val="20000"/>
                  <a:lumOff val="80000"/>
                </a:schemeClr>
              </a:gs>
              <a:gs pos="14000">
                <a:schemeClr val="accent3">
                  <a:lumMod val="40000"/>
                  <a:lumOff val="60000"/>
                </a:schemeClr>
              </a:gs>
              <a:gs pos="88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0" y="0"/>
            <a:ext cx="12192000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" altLang="en-US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6000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യഥാർത്ഥ</a:t>
            </a:r>
            <a:r>
              <a:rPr lang="en-US" altLang="en-US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6000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6000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അനുതാപം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876424" y="640124"/>
            <a:ext cx="843915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" altLang="en-US" b="1" dirty="0">
                <a:solidFill>
                  <a:schemeClr val="accent6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രുവിൻ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6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നാം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6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യഹോവയുടെ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6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അടുക്കലേക്കു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6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ചെല്ലുക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b="1" dirty="0">
                <a:solidFill>
                  <a:schemeClr val="accent6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അവൻ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6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നമ്മെ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6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കടിച്ചു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6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കീറിയിരിക്കുന്നു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; </a:t>
            </a:r>
            <a:r>
              <a:rPr lang="" altLang="en-US" b="1" dirty="0">
                <a:solidFill>
                  <a:schemeClr val="accent6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അവൻ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6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സൌഖ്യമാക്കും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; </a:t>
            </a:r>
            <a:r>
              <a:rPr lang="" altLang="en-US" b="1" dirty="0">
                <a:solidFill>
                  <a:schemeClr val="accent6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അവൻ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6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നമ്മെ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6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അടിച്ചിരിക്കുന്നു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; </a:t>
            </a:r>
            <a:r>
              <a:rPr lang="" altLang="en-US" b="1" dirty="0">
                <a:solidFill>
                  <a:schemeClr val="accent6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അവൻ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6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മുറിവു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6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കെട്ടും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.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.” </a:t>
            </a:r>
            <a:r>
              <a:rPr lang="en-GB" sz="1400" b="1" dirty="0">
                <a:solidFill>
                  <a:schemeClr val="accent6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" altLang="en-US" sz="1400" b="1" dirty="0">
                <a:solidFill>
                  <a:schemeClr val="accent6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ഹോശേയ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en-GB" sz="1400" b="1" dirty="0">
                <a:solidFill>
                  <a:schemeClr val="accent6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6:1 )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38126" y="1569154"/>
            <a:ext cx="6857996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അനുതാപം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എന്നാൽ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എന്താണ്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?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യഥാർത്ഥ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അനുതാപവും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കപട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അനുതാപവും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തമ്മിലുള്ള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വ്യത്യാസം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എന്താണ്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? (2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കൊരി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 7:10)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974" y="1450033"/>
            <a:ext cx="4638675" cy="25890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A3441D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974" y="4156666"/>
            <a:ext cx="4638675" cy="2589028"/>
          </a:xfrm>
          <a:prstGeom prst="snip2DiagRect">
            <a:avLst>
              <a:gd name="adj1" fmla="val 1708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91B193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/>
          <p:cNvSpPr txBox="1"/>
          <p:nvPr/>
        </p:nvSpPr>
        <p:spPr>
          <a:xfrm>
            <a:off x="238125" y="5262512"/>
            <a:ext cx="6858000" cy="1630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നാം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പാപം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ചെയ്യുമ്പോൾ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,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പരിശുദ്ധാത്മാവ്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നമ്മെ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"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കീറിമുറിച്ചു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",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ആഴമായ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ദുഃഖത്താൽ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"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മുറിവിട്ടു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".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നാം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യഥാർത്ഥ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മാനസാന്തരത്തോടെ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പ്രതികരിച്ചാൽ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,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ദൈവം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നമ്മെ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സുഖപ്പെടുത്തുകയും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നമ്മുടെ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പാപങ്ങൾ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ക്ഷമിക്കുകയും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ചെയ്യുന്നു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(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ഹോശേ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 6:1).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238125" y="3753802"/>
            <a:ext cx="6858000" cy="1630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പാപം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ചെയ്തു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എന്ന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വസ്തുത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തന്നെ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നമുക്ക്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ദുഃഖത്തിനും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,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ക്ഷമിക്കപ്പെടാനുള്ള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ആഴമായ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ആഗ്രഹത്തിനും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കാരണമാകുമ്പോൾ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(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അതിന്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നെഗറ്റീവ്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പ്രത്യാഘാതങ്ങൾ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ഉണ്ടായിട്ടുണ്ടോ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ഇല്ലയോ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എന്നത്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പരിഗണിക്കാതെ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തന്നെ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),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നമുക്ക്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യഥാർത്ഥ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പശ്ചാത്താപം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നേരിടേണ്ടിവരുന്നു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238122" y="2277040"/>
            <a:ext cx="6857999" cy="147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ഒരു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പാപം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ഉടനടി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അനാവശ്യമായ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പ്രത്യാഘാതങ്ങൾ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ഉണ്ടാക്കുമ്പോൾ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,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അതിൽ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ഖേദം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ജനിക്കുന്നു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നമ്മൾ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ചെയ്ത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കാര്യങ്ങൾ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നന്നായി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പരിണമിച്ചില്ല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എന്നത്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ഒരു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നാണക്കേടാണ്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നെഗറ്റീവ്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പ്രത്യാഘാതങ്ങൾ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ഉണ്ടായില്ലായിരുന്നെങ്കിൽ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,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നമ്മുടെ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പ്രവൃത്തികളിൽ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നമുക്ക്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ദുഃഖം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തോന്നുമായിരുന്നില്ല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ഇത്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യഥാർത്ഥ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പശ്ചാത്താപമല്ല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rgbClr val="279131"/>
              </a:gs>
              <a:gs pos="51000">
                <a:srgbClr val="DEF6E0"/>
              </a:gs>
              <a:gs pos="14000">
                <a:srgbClr val="AAE8B0"/>
              </a:gs>
              <a:gs pos="88000">
                <a:srgbClr val="AAE8B0"/>
              </a:gs>
              <a:gs pos="100000">
                <a:srgbClr val="27913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0" y="0"/>
            <a:ext cx="12192000" cy="7683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" altLang="en-US" sz="4400" b="1" dirty="0">
                <a:solidFill>
                  <a:schemeClr val="accent3"/>
                </a:solidFill>
                <a:latin typeface="Gayathri Thin" panose="00000403000000000000" charset="0"/>
                <a:cs typeface="Gayathri Thin" panose="00000403000000000000" charset="0"/>
              </a:rPr>
              <a:t>മാനസാന്തരത്തിലേക്കുള്ള</a:t>
            </a:r>
            <a:r>
              <a:rPr lang="en-US" altLang="en-US" sz="4400" b="1" dirty="0">
                <a:solidFill>
                  <a:schemeClr val="accent3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4400" b="1" dirty="0">
                <a:solidFill>
                  <a:schemeClr val="accent3"/>
                </a:solidFill>
                <a:latin typeface="Gayathri Thin" panose="00000403000000000000" charset="0"/>
                <a:cs typeface="Gayathri Thin" panose="00000403000000000000" charset="0"/>
              </a:rPr>
              <a:t>ആഹ്വാനം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462086" y="585172"/>
            <a:ext cx="926782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" altLang="en-US" b="1" dirty="0">
                <a:solidFill>
                  <a:schemeClr val="accent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അവൻ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നടക്കുന്നതും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ദൈവത്ത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പുകഴ്ത്തുന്നതും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ജനം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ഒക്കെയും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കണ്ടു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,</a:t>
            </a:r>
            <a:r>
              <a:rPr lang="en-GB" b="1" dirty="0">
                <a:solidFill>
                  <a:schemeClr val="accent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.” </a:t>
            </a:r>
            <a:r>
              <a:rPr lang="en-GB" sz="1400" b="1" dirty="0">
                <a:solidFill>
                  <a:schemeClr val="accent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" altLang="en-US" sz="1400" b="1" dirty="0">
                <a:solidFill>
                  <a:schemeClr val="accent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പ്രവൃത്തികൾ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en-GB" sz="1400" b="1" dirty="0">
                <a:solidFill>
                  <a:schemeClr val="accent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3:19)</a:t>
            </a:r>
            <a:endParaRPr lang="es-ES" b="1" dirty="0">
              <a:solidFill>
                <a:schemeClr val="accent2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909109" y="1382077"/>
            <a:ext cx="8373782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യോഹന്നാൻ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സ്നാപകനും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യേശുവും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അവരുടെ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ശുശ്രൂഷ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ആരംഭിച്ചത്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ഒരേ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സന്ദേശത്തോടെയാണ്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: "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മാനസാന്തരപ്പെടുക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" (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മത്തായി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3:1-2; 4:17).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99182414"/>
              </p:ext>
            </p:extLst>
          </p:nvPr>
        </p:nvGraphicFramePr>
        <p:xfrm>
          <a:off x="180974" y="2901165"/>
          <a:ext cx="11716058" cy="3339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2999392" y="6183332"/>
            <a:ext cx="6341806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1400" b="1" dirty="0">
                <a:latin typeface="Gayathri Thin" panose="00000403000000000000" charset="0"/>
                <a:cs typeface="Gayathri Thin" panose="00000403000000000000" charset="0"/>
              </a:rPr>
              <a:t>മാനസാന്തരവും</a:t>
            </a:r>
            <a:r>
              <a:rPr lang="en-US" altLang="en-US" sz="1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400" b="1" dirty="0">
                <a:latin typeface="Gayathri Thin" panose="00000403000000000000" charset="0"/>
                <a:cs typeface="Gayathri Thin" panose="00000403000000000000" charset="0"/>
              </a:rPr>
              <a:t>ക്ഷമയും</a:t>
            </a:r>
            <a:r>
              <a:rPr lang="en-US" altLang="en-US" sz="1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400" b="1" dirty="0">
                <a:latin typeface="Gayathri Thin" panose="00000403000000000000" charset="0"/>
                <a:cs typeface="Gayathri Thin" panose="00000403000000000000" charset="0"/>
              </a:rPr>
              <a:t>എപ്പോഴും</a:t>
            </a:r>
            <a:r>
              <a:rPr lang="en-US" altLang="en-US" sz="1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400" b="1" dirty="0">
                <a:latin typeface="Gayathri Thin" panose="00000403000000000000" charset="0"/>
                <a:cs typeface="Gayathri Thin" panose="00000403000000000000" charset="0"/>
              </a:rPr>
              <a:t>നമ്മെ</a:t>
            </a:r>
            <a:r>
              <a:rPr lang="en-US" altLang="en-US" sz="1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400" b="1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sz="1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400" b="1" dirty="0">
                <a:latin typeface="Gayathri Thin" panose="00000403000000000000" charset="0"/>
                <a:cs typeface="Gayathri Thin" panose="00000403000000000000" charset="0"/>
              </a:rPr>
              <a:t>നവീകരണത്തിലേക്ക്</a:t>
            </a:r>
            <a:r>
              <a:rPr lang="en-US" altLang="en-US" sz="1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400" b="1" dirty="0">
                <a:latin typeface="Gayathri Thin" panose="00000403000000000000" charset="0"/>
                <a:cs typeface="Gayathri Thin" panose="00000403000000000000" charset="0"/>
              </a:rPr>
              <a:t>നയിക്കണം</a:t>
            </a:r>
            <a:r>
              <a:rPr lang="en-US" altLang="en-US" sz="1400" b="1" dirty="0">
                <a:latin typeface="Gayathri Thin" panose="00000403000000000000" charset="0"/>
                <a:cs typeface="Gayathri Thin" panose="00000403000000000000" charset="0"/>
              </a:rPr>
              <a:t>; </a:t>
            </a:r>
            <a:r>
              <a:rPr lang="" altLang="en-US" sz="1400" b="1" dirty="0">
                <a:latin typeface="Gayathri Thin" panose="00000403000000000000" charset="0"/>
                <a:cs typeface="Gayathri Thin" panose="00000403000000000000" charset="0"/>
              </a:rPr>
              <a:t>പാപം</a:t>
            </a:r>
            <a:r>
              <a:rPr lang="en-US" altLang="en-US" sz="1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400" b="1" dirty="0">
                <a:latin typeface="Gayathri Thin" panose="00000403000000000000" charset="0"/>
                <a:cs typeface="Gayathri Thin" panose="00000403000000000000" charset="0"/>
              </a:rPr>
              <a:t>ചെയ്യുന്നത്</a:t>
            </a:r>
            <a:r>
              <a:rPr lang="en-US" altLang="en-US" sz="1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400" b="1" dirty="0">
                <a:latin typeface="Gayathri Thin" panose="00000403000000000000" charset="0"/>
                <a:cs typeface="Gayathri Thin" panose="00000403000000000000" charset="0"/>
              </a:rPr>
              <a:t>നിർത്തുന്നതിലേക്ക്</a:t>
            </a:r>
            <a:r>
              <a:rPr lang="en-US" altLang="en-US" sz="1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400" b="1" dirty="0">
                <a:latin typeface="Gayathri Thin" panose="00000403000000000000" charset="0"/>
                <a:cs typeface="Gayathri Thin" panose="00000403000000000000" charset="0"/>
              </a:rPr>
              <a:t>നയിക്കുന്ന</a:t>
            </a:r>
            <a:r>
              <a:rPr lang="en-US" altLang="en-US" sz="1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400" b="1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sz="1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400" b="1" dirty="0">
                <a:latin typeface="Gayathri Thin" panose="00000403000000000000" charset="0"/>
                <a:cs typeface="Gayathri Thin" panose="00000403000000000000" charset="0"/>
              </a:rPr>
              <a:t>മനോഭാവ</a:t>
            </a:r>
            <a:r>
              <a:rPr lang="en-US" altLang="en-US" sz="1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400" b="1" dirty="0">
                <a:latin typeface="Gayathri Thin" panose="00000403000000000000" charset="0"/>
                <a:cs typeface="Gayathri Thin" panose="00000403000000000000" charset="0"/>
              </a:rPr>
              <a:t>മാറ്റത്തിലേക്ക്</a:t>
            </a:r>
            <a:r>
              <a:rPr lang="en-US" altLang="en-US" sz="1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400" b="1" dirty="0">
                <a:latin typeface="Gayathri Thin" panose="00000403000000000000" charset="0"/>
                <a:cs typeface="Gayathri Thin" panose="00000403000000000000" charset="0"/>
              </a:rPr>
              <a:t>നയിക്കണം</a:t>
            </a:r>
            <a:r>
              <a:rPr lang="en-US" altLang="en-US" sz="1400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1400" b="1" dirty="0">
                <a:latin typeface="Gayathri Thin" panose="00000403000000000000" charset="0"/>
                <a:cs typeface="Gayathri Thin" panose="00000403000000000000" charset="0"/>
              </a:rPr>
              <a:t>യോഹ</a:t>
            </a:r>
            <a:r>
              <a:rPr lang="en-US" altLang="en-US" sz="1400" b="1" dirty="0">
                <a:latin typeface="Gayathri Thin" panose="00000403000000000000" charset="0"/>
                <a:cs typeface="Gayathri Thin" panose="00000403000000000000" charset="0"/>
              </a:rPr>
              <a:t>. 5:14).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103766" y="1423969"/>
            <a:ext cx="1757834" cy="133882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3"/>
            </a:solidFill>
            <a:miter lim="800000"/>
            <a:headEnd/>
            <a:tailEnd/>
          </a:ln>
          <a:effectLst/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10330401" y="1393190"/>
            <a:ext cx="1757833" cy="1338828"/>
          </a:xfrm>
          <a:prstGeom prst="round2DiagRect">
            <a:avLst>
              <a:gd name="adj1" fmla="val 0"/>
              <a:gd name="adj2" fmla="val 13219"/>
            </a:avLst>
          </a:prstGeom>
          <a:ln w="28575" cap="sq">
            <a:solidFill>
              <a:schemeClr val="accent3"/>
            </a:solidFill>
            <a:miter lim="800000"/>
            <a:headEnd/>
            <a:tailEnd/>
          </a:ln>
          <a:effectLst/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>
          <a:xfrm>
            <a:off x="180974" y="4989695"/>
            <a:ext cx="2670381" cy="1764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9340645" y="4989695"/>
            <a:ext cx="2670381" cy="1764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/>
          <p:cNvSpPr txBox="1"/>
          <p:nvPr/>
        </p:nvSpPr>
        <p:spPr>
          <a:xfrm>
            <a:off x="1908810" y="1974850"/>
            <a:ext cx="8531225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മാനസാന്തരം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പ്രധാനമായിരിക്കുന്നത്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എന്തുകൊണ്ട്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?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കാരണം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അതില്ലാതെ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പാപമോചനമില്ല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(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പ്രവൃത്തികൾ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2:38; 3:19).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ഈ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പ്രക്രിയ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എങ്ങനെയാണ്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സംഭവിക്കുന്നത്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 uiExpand="1">
        <p:bldSub>
          <a:bldDgm bld="one"/>
        </p:bldSub>
      </p:bldGraphic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85788" y="2875002"/>
            <a:ext cx="10929938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" altLang="en-US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88000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ക്ഷമ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9043988" y="569554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9043988" y="4527306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rgbClr val="AD5431"/>
              </a:gs>
              <a:gs pos="51000">
                <a:srgbClr val="F3DED5"/>
              </a:gs>
              <a:gs pos="14000">
                <a:srgbClr val="E1A993"/>
              </a:gs>
              <a:gs pos="88000">
                <a:srgbClr val="E1A993"/>
              </a:gs>
              <a:gs pos="100000">
                <a:srgbClr val="AD543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0" y="0"/>
            <a:ext cx="12191999" cy="7683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 contourW="19050">
              <a:bevelT w="50800" h="38100" prst="riblet"/>
              <a:contourClr>
                <a:schemeClr val="accent2"/>
              </a:contourClr>
            </a:sp3d>
          </a:bodyPr>
          <a:lstStyle/>
          <a:p>
            <a:pPr algn="ctr"/>
            <a:r>
              <a:rPr lang="" altLang="en-US" sz="44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ക്ഷമയുടെ</a:t>
            </a:r>
            <a:r>
              <a:rPr lang="en-US" altLang="en-US" sz="44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44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കൃപ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090737" y="672197"/>
            <a:ext cx="8010526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യഹോവേ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എന്റെ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അകൃത്യം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വലിയതു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; </a:t>
            </a:r>
            <a:r>
              <a:rPr lang="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നിന്റെ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നാമംനിമിത്തം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അതു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ക്ഷമിക്കേണമേ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.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t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” </a:t>
            </a:r>
            <a:r>
              <a:rPr lang="en-GB" sz="1400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" altLang="en-US" sz="1400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സങ്കീർത്തനങ്ങൾ</a:t>
            </a:r>
            <a:r>
              <a:rPr lang="en-GB" sz="1400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25:11)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469760" y="1470923"/>
            <a:ext cx="6722238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ദൈവത്തെ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നമ്മോട്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ക്ഷമിക്കാൻ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നിർബന്ധിക്കുന്ന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യാതൊന്നുമില്ല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ക്ഷമ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അർഹിക്കാൻ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നമുക്ക്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ഒന്നും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ചെയ്യാൻ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കഴിയില്ല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ദൈവം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കൃപയാൽ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അവന്റെ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അനന്തമായ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സ്നേഹത്താൽ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നമുക്ക്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പാപമോചനം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നൽകുന്നു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അവൻ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"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നല്ലവനും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ക്ഷമിക്കാൻ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ഒരുക്കമുള്ളവനും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കരുണാമയനും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"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ആയതിനാൽ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അവൻ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ക്ഷമിക്കുന്നു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സങ്കീർത്തനം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86:5;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പുറപ്പാട്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34:6-7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കാണുക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).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863011" y="4414834"/>
            <a:ext cx="3086100" cy="2314575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3" name="Grupo 12"/>
          <p:cNvGrpSpPr/>
          <p:nvPr/>
        </p:nvGrpSpPr>
        <p:grpSpPr>
          <a:xfrm>
            <a:off x="257175" y="4414834"/>
            <a:ext cx="5019735" cy="2314576"/>
            <a:chOff x="393640" y="4262436"/>
            <a:chExt cx="5019735" cy="2314576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327275" y="4262437"/>
              <a:ext cx="3086100" cy="2314575"/>
            </a:xfrm>
            <a:prstGeom prst="rect">
              <a:avLst/>
            </a:prstGeom>
            <a:ln w="38100" cap="sq">
              <a:solidFill>
                <a:srgbClr val="9B2A2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>
            <a:xfrm flipH="1">
              <a:off x="393640" y="4262436"/>
              <a:ext cx="1933635" cy="2314575"/>
            </a:xfrm>
            <a:prstGeom prst="rect">
              <a:avLst/>
            </a:prstGeom>
            <a:ln w="38100" cap="sq">
              <a:solidFill>
                <a:srgbClr val="9B2A2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5" name="CuadroTexto 14"/>
          <p:cNvSpPr txBox="1"/>
          <p:nvPr/>
        </p:nvSpPr>
        <p:spPr>
          <a:xfrm>
            <a:off x="5469760" y="4823188"/>
            <a:ext cx="3200400" cy="1891665"/>
          </a:xfrm>
          <a:prstGeom prst="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പാപങ്ങളെ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കുരിശിന്റെ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ചുവട്ടിലേക്ക്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കൊണ്ടുവരുമ്പോൾ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നമ്മെ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ഭാരപ്പെടുത്തുന്ന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ഭാരത്തിൽ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നിന്ന്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യേശു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നമ്മെ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സ്വതന്ത്രരാക്കുന്നു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  <a:r>
              <a:rPr lang="en-GB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en-GB" sz="2000" b="1" dirty="0"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എബ്രായർ</a:t>
            </a:r>
            <a:r>
              <a:rPr lang="en-GB" sz="2000" b="1" dirty="0">
                <a:latin typeface="Gayathri Thin" panose="00000403000000000000" charset="0"/>
                <a:cs typeface="Gayathri Thin" panose="00000403000000000000" charset="0"/>
              </a:rPr>
              <a:t>. 12:1-2)</a:t>
            </a: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57175" y="1470214"/>
            <a:ext cx="5019892" cy="28160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CuadroTexto 7"/>
          <p:cNvSpPr txBox="1"/>
          <p:nvPr/>
        </p:nvSpPr>
        <p:spPr>
          <a:xfrm>
            <a:off x="5469759" y="3557776"/>
            <a:ext cx="6722239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അവന്റെ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സ്നേഹം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അവനെ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ക്രൂശിൽ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തന്നെത്തന്നെ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ഏൽപ്പിക്കുന്നതിനും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,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നമുക്ക്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വീട്ടാൻ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കഴിയാത്ത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പാപത്തിന്റെ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കടം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വീട്ടുന്നതിനും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പ്രേരിപ്പിച്ചു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(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എഫെ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 2:4-5).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5" grpId="0" bldLvl="0" animBg="1"/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903</Words>
  <Application>Microsoft Office PowerPoint</Application>
  <PresentationFormat>Panorámica</PresentationFormat>
  <Paragraphs>68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Aptos Display</vt:lpstr>
      <vt:lpstr>Arial</vt:lpstr>
      <vt:lpstr>Aptos</vt:lpstr>
      <vt:lpstr>Gayathri Thin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112</cp:revision>
  <dcterms:created xsi:type="dcterms:W3CDTF">2026-04-18T15:41:00Z</dcterms:created>
  <dcterms:modified xsi:type="dcterms:W3CDTF">2026-05-03T19:37:11Z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7DF4194C9DBF4529A85CC9F76D0D942B_13</vt:lpwstr>
  </property>
  <property fmtid="{D5CDD505-2E9C-101B-9397-08002B2CF9AE}" pid="3" name="KSOProductBuildVer">
    <vt:lpwstr>1033-12.2.0.23196</vt:lpwstr>
  </property>
</Properties>
</file>