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Gayathri Thin" panose="020B0604020202020204" charset="0"/>
      <p:regular r:id="rId18"/>
      <p:bold r:id="rId19"/>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1" loCatId="picture" qsTypeId="urn:microsoft.com/office/officeart/2005/8/quickstyle/simple5#1" qsCatId="simple" csTypeId="urn:microsoft.com/office/officeart/2005/8/colors/colorful1#1" csCatId="colorful" phldr="1"/>
      <dgm:spPr/>
      <dgm:t>
        <a:bodyPr/>
        <a:lstStyle/>
        <a:p>
          <a:endParaRPr lang="es-ES"/>
        </a:p>
      </dgm:t>
    </dgm:pt>
    <dgm:pt modelId="{1E10BA01-B792-4136-B611-28612F13861E}">
      <dgm:prSet custT="1"/>
      <dgm:spPr/>
      <dgm:t>
        <a:bodyPr/>
        <a:lstStyle/>
        <a:p>
          <a:r>
            <a:rPr lang="ml-IN" sz="2000" b="1" dirty="0">
              <a:effectLst>
                <a:outerShdw blurRad="38100" dist="38100" dir="2700000" algn="tl">
                  <a:srgbClr val="000000"/>
                </a:outerShdw>
              </a:effectLst>
              <a:latin typeface="Gayathri Thin" panose="00000403000000000000" pitchFamily="2" charset="0"/>
              <a:cs typeface="Gayathri Thin" panose="00000403000000000000" pitchFamily="2" charset="0"/>
            </a:rPr>
            <a:t>ജീവിതത്തിലെ കൊടുങ്കാറ്റുകൾ</a:t>
          </a:r>
          <a:endParaRPr lang="es-ES" sz="2000"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ml-IN" sz="2000" b="1" dirty="0">
              <a:effectLst>
                <a:outerShdw blurRad="38100" dist="38100" dir="2700000" algn="tl">
                  <a:srgbClr val="000000"/>
                </a:outerShdw>
              </a:effectLst>
              <a:latin typeface="Gayathri Thin" panose="00000403000000000000" pitchFamily="2" charset="0"/>
              <a:cs typeface="Gayathri Thin" panose="00000403000000000000" pitchFamily="2" charset="0"/>
            </a:rPr>
            <a:t>രോഗങ്ങൾ</a:t>
          </a:r>
          <a:endParaRPr lang="es-ES" sz="2000"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ml-IN" sz="2000" b="1" dirty="0">
              <a:effectLst>
                <a:outerShdw blurRad="38100" dist="38100" dir="2700000" algn="tl">
                  <a:srgbClr val="000000"/>
                </a:outerShdw>
              </a:effectLst>
              <a:latin typeface="Gayathri Thin" panose="00000403000000000000" pitchFamily="2" charset="0"/>
              <a:cs typeface="Gayathri Thin" panose="00000403000000000000" pitchFamily="2" charset="0"/>
            </a:rPr>
            <a:t>ദുരന്തങ്ങൾ</a:t>
          </a:r>
          <a:endParaRPr lang="en-IN" sz="2000" b="1"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ml-IN" sz="2000" b="1" dirty="0">
              <a:effectLst>
                <a:outerShdw blurRad="38100" dist="38100" dir="2700000" algn="tl">
                  <a:srgbClr val="000000"/>
                </a:outerShdw>
              </a:effectLst>
              <a:latin typeface="Gayathri Thin" panose="00000403000000000000" pitchFamily="2" charset="0"/>
              <a:cs typeface="Gayathri Thin" panose="00000403000000000000" pitchFamily="2" charset="0"/>
            </a:rPr>
            <a:t>നിരാശകൾ</a:t>
          </a:r>
          <a:endParaRPr lang="en-IN" sz="2000" b="1"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ml-IN" sz="2000" b="1" dirty="0">
              <a:effectLst>
                <a:outerShdw blurRad="38100" dist="38100" dir="2700000" algn="tl">
                  <a:srgbClr val="000000"/>
                </a:outerShdw>
              </a:effectLst>
              <a:latin typeface="Gayathri Thin" panose="00000403000000000000" pitchFamily="2" charset="0"/>
              <a:cs typeface="Gayathri Thin" panose="00000403000000000000" pitchFamily="2" charset="0"/>
            </a:rPr>
            <a:t>യേശുവിനെ കാണുക</a:t>
          </a:r>
          <a:endParaRPr lang="en-IN" sz="2000" b="1"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1"/>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1"/>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1"/>
    <dgm:cxn modelId="{78A614D9-FF5C-409F-A291-5BC45DEC9183}" type="presOf" srcId="{8B9385C6-0BE0-42E9-9A72-EDD7DD4F802C}" destId="{4488DD73-F913-463F-A9CC-57AED99CF418}" srcOrd="0" destOrd="0" presId="urn:microsoft.com/office/officeart/2008/layout/TitledPictureBlocks#1"/>
    <dgm:cxn modelId="{36F392E4-2B57-4DF3-BED6-5CD187A7C9EB}" type="presOf" srcId="{BC5C3905-FD50-499A-89CF-E1A5BFE01D57}" destId="{527DF991-4433-4C28-A69B-9DF422B253F6}" srcOrd="0" destOrd="0" presId="urn:microsoft.com/office/officeart/2008/layout/TitledPictureBlocks#1"/>
    <dgm:cxn modelId="{DFB217E5-BD3E-401C-B55F-7E3B94DF4C47}" type="presOf" srcId="{26552510-D04F-47BD-BB3C-5DDDC556866B}" destId="{5A5BFC6A-59BC-42DD-A33C-008232285B5C}" srcOrd="0" destOrd="0" presId="urn:microsoft.com/office/officeart/2008/layout/TitledPictureBlocks#1"/>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1"/>
    <dgm:cxn modelId="{706EFC68-DEBD-4581-9EDC-B6080A587391}" type="presParOf" srcId="{4B564E83-90D4-4D2A-BBC7-7C868A21F24C}" destId="{AE21968B-E7E2-4F65-95DD-3CB7CB1984B6}" srcOrd="0" destOrd="0" presId="urn:microsoft.com/office/officeart/2008/layout/TitledPictureBlocks#1"/>
    <dgm:cxn modelId="{395FAC1D-921E-48C1-8D9F-AFB2022EE51B}" type="presParOf" srcId="{4B564E83-90D4-4D2A-BBC7-7C868A21F24C}" destId="{5D83E837-544B-4FAF-97D2-4E7E13D0A11A}" srcOrd="1" destOrd="0" presId="urn:microsoft.com/office/officeart/2008/layout/TitledPictureBlocks#1"/>
    <dgm:cxn modelId="{7E4B4AA5-FF99-439D-AE1B-7E2BA2C8EE9F}" type="presParOf" srcId="{4B564E83-90D4-4D2A-BBC7-7C868A21F24C}" destId="{1321D3E6-250C-4E80-BC0F-2AC95D65F18F}" srcOrd="2" destOrd="0" presId="urn:microsoft.com/office/officeart/2008/layout/TitledPictureBlocks#1"/>
    <dgm:cxn modelId="{7DED45F2-5230-49A4-88A3-85FC843D766E}" type="presParOf" srcId="{C632DCBB-3723-49CC-8276-C3D8409462C6}" destId="{F5AC217E-CE1A-43CF-ADBA-10EC69A7FC2C}" srcOrd="1" destOrd="0" presId="urn:microsoft.com/office/officeart/2008/layout/TitledPictureBlocks#1"/>
    <dgm:cxn modelId="{3A599D71-AD86-4EA2-970F-38DF96450C55}" type="presParOf" srcId="{C632DCBB-3723-49CC-8276-C3D8409462C6}" destId="{8882D5FB-9E5E-4B9E-9AAC-9ADC7C345061}" srcOrd="2" destOrd="0" presId="urn:microsoft.com/office/officeart/2008/layout/TitledPictureBlocks#1"/>
    <dgm:cxn modelId="{A4E29EAA-6945-470C-AB14-3D2878783446}" type="presParOf" srcId="{8882D5FB-9E5E-4B9E-9AAC-9ADC7C345061}" destId="{527DF991-4433-4C28-A69B-9DF422B253F6}" srcOrd="0" destOrd="0" presId="urn:microsoft.com/office/officeart/2008/layout/TitledPictureBlocks#1"/>
    <dgm:cxn modelId="{75E92933-DD5C-4BB6-A044-CB4E79641DC1}" type="presParOf" srcId="{8882D5FB-9E5E-4B9E-9AAC-9ADC7C345061}" destId="{74DF89C7-CE1D-47BB-B46E-3D9BD26B7BC9}" srcOrd="1" destOrd="0" presId="urn:microsoft.com/office/officeart/2008/layout/TitledPictureBlocks#1"/>
    <dgm:cxn modelId="{F3291705-0C15-430D-B3DB-849EC5CB81AF}" type="presParOf" srcId="{8882D5FB-9E5E-4B9E-9AAC-9ADC7C345061}" destId="{0D6285FE-47CA-4CA3-9D86-EBB899B1450D}" srcOrd="2" destOrd="0" presId="urn:microsoft.com/office/officeart/2008/layout/TitledPictureBlocks#1"/>
    <dgm:cxn modelId="{F73DD8D5-8B81-4933-B78E-D6E01F03E88B}" type="presParOf" srcId="{C632DCBB-3723-49CC-8276-C3D8409462C6}" destId="{767BC3B0-4BC2-43AD-B377-09CBED6B7D21}" srcOrd="3" destOrd="0" presId="urn:microsoft.com/office/officeart/2008/layout/TitledPictureBlocks#1"/>
    <dgm:cxn modelId="{5CEC9923-26B8-4D01-A8D5-6A888C371B1C}" type="presParOf" srcId="{C632DCBB-3723-49CC-8276-C3D8409462C6}" destId="{7DE2D053-5AF2-4DC3-96A3-9C3EEF34B2E4}" srcOrd="4" destOrd="0" presId="urn:microsoft.com/office/officeart/2008/layout/TitledPictureBlocks#1"/>
    <dgm:cxn modelId="{5061E3B0-05D0-4E23-9951-DCEB16A23198}" type="presParOf" srcId="{7DE2D053-5AF2-4DC3-96A3-9C3EEF34B2E4}" destId="{5A5BFC6A-59BC-42DD-A33C-008232285B5C}" srcOrd="0" destOrd="0" presId="urn:microsoft.com/office/officeart/2008/layout/TitledPictureBlocks#1"/>
    <dgm:cxn modelId="{91D8077F-45CC-4CCA-AD1D-86C49C47FE1D}" type="presParOf" srcId="{7DE2D053-5AF2-4DC3-96A3-9C3EEF34B2E4}" destId="{BBB6B9F3-4392-4863-8740-B0AAB4EBBB97}" srcOrd="1" destOrd="0" presId="urn:microsoft.com/office/officeart/2008/layout/TitledPictureBlocks#1"/>
    <dgm:cxn modelId="{5494BFAC-EBDE-4E67-BBF2-16EF56FDE6F9}" type="presParOf" srcId="{7DE2D053-5AF2-4DC3-96A3-9C3EEF34B2E4}" destId="{FDA96622-28BA-455F-9A13-527CAE297114}" srcOrd="2" destOrd="0" presId="urn:microsoft.com/office/officeart/2008/layout/TitledPictureBlocks#1"/>
    <dgm:cxn modelId="{2CF399B7-9E80-419C-8DB8-2ADBE327A425}" type="presParOf" srcId="{C632DCBB-3723-49CC-8276-C3D8409462C6}" destId="{443B2E35-0FB4-4E4D-8DAB-901C814A0B8C}" srcOrd="5" destOrd="0" presId="urn:microsoft.com/office/officeart/2008/layout/TitledPictureBlocks#1"/>
    <dgm:cxn modelId="{338CD006-B70E-4101-9B63-BEE27B35E0A5}" type="presParOf" srcId="{C632DCBB-3723-49CC-8276-C3D8409462C6}" destId="{7B7223D0-41B1-4D7E-8405-9D1F0FA57E22}" srcOrd="6" destOrd="0" presId="urn:microsoft.com/office/officeart/2008/layout/TitledPictureBlocks#1"/>
    <dgm:cxn modelId="{4EDF7670-381D-42B6-BBE7-8EE7CD36009E}" type="presParOf" srcId="{7B7223D0-41B1-4D7E-8405-9D1F0FA57E22}" destId="{4488DD73-F913-463F-A9CC-57AED99CF418}" srcOrd="0" destOrd="0" presId="urn:microsoft.com/office/officeart/2008/layout/TitledPictureBlocks#1"/>
    <dgm:cxn modelId="{A53418A0-2462-454D-8B21-69C2DA5FE529}" type="presParOf" srcId="{7B7223D0-41B1-4D7E-8405-9D1F0FA57E22}" destId="{423910E7-9C61-4C54-A5FD-97A07CA59539}" srcOrd="1" destOrd="0" presId="urn:microsoft.com/office/officeart/2008/layout/TitledPictureBlocks#1"/>
    <dgm:cxn modelId="{57F54E7C-B321-4A5C-ADE2-4CE2598D8752}" type="presParOf" srcId="{7B7223D0-41B1-4D7E-8405-9D1F0FA57E22}" destId="{3EDC665B-3F97-4678-B39B-BB2B3EE88C07}" srcOrd="2" destOrd="0" presId="urn:microsoft.com/office/officeart/2008/layout/TitledPictureBlocks#1"/>
    <dgm:cxn modelId="{66E16EC3-065A-4E6D-B2D0-4EC2DC6CDC56}" type="presParOf" srcId="{C632DCBB-3723-49CC-8276-C3D8409462C6}" destId="{006D54EC-16CF-4D6E-86D7-75F45BFA5F3F}" srcOrd="7" destOrd="0" presId="urn:microsoft.com/office/officeart/2008/layout/TitledPictureBlocks#1"/>
    <dgm:cxn modelId="{42E24617-094D-4C4D-9968-3D8011C15287}" type="presParOf" srcId="{C632DCBB-3723-49CC-8276-C3D8409462C6}" destId="{40FCF22E-434C-423F-B8EE-0DFE5B988BA5}" srcOrd="8" destOrd="0" presId="urn:microsoft.com/office/officeart/2008/layout/TitledPictureBlocks#1"/>
    <dgm:cxn modelId="{25488249-6582-41DE-B47B-F2CAA1340529}" type="presParOf" srcId="{40FCF22E-434C-423F-B8EE-0DFE5B988BA5}" destId="{9799FF2E-FFC6-4537-AB69-67FF50E07621}" srcOrd="0" destOrd="0" presId="urn:microsoft.com/office/officeart/2008/layout/TitledPictureBlocks#1"/>
    <dgm:cxn modelId="{24642783-C251-4350-A67A-774982A52201}" type="presParOf" srcId="{40FCF22E-434C-423F-B8EE-0DFE5B988BA5}" destId="{AB00A01E-B34E-4F44-A7C6-7FAF9E71EE3A}" srcOrd="1" destOrd="0" presId="urn:microsoft.com/office/officeart/2008/layout/TitledPictureBlocks#1"/>
    <dgm:cxn modelId="{AB308988-8E99-4F02-966D-2F063FFA6B48}" type="presParOf" srcId="{40FCF22E-434C-423F-B8EE-0DFE5B988BA5}" destId="{3B9A9E32-44AF-4FDF-B293-399EE38587E9}" srcOrd="2" destOrd="0" presId="urn:microsoft.com/office/officeart/2008/layout/TitledPictureBlock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1" loCatId="pyramid" qsTypeId="urn:microsoft.com/office/officeart/2005/8/quickstyle/3d1#1" qsCatId="3D" csTypeId="urn:microsoft.com/office/officeart/2005/8/colors/colorful1#2" csCatId="colorful" phldr="1"/>
      <dgm:spPr/>
      <dgm:t>
        <a:bodyPr/>
        <a:lstStyle/>
        <a:p>
          <a:endParaRPr lang="es-ES"/>
        </a:p>
      </dgm:t>
    </dgm:pt>
    <dgm:pt modelId="{77C2B3C6-8388-4F5E-BFB6-D75B4B9F13BE}">
      <dgm:prSet phldr="0" custT="1"/>
      <dgm:spPr>
        <a:solidFill>
          <a:schemeClr val="bg2">
            <a:lumMod val="20000"/>
            <a:lumOff val="80000"/>
          </a:schemeClr>
        </a:solidFill>
        <a:ln w="38100">
          <a:solidFill>
            <a:schemeClr val="bg2"/>
          </a:solidFill>
        </a:ln>
      </dgm:spPr>
      <dgm:t>
        <a:bodyPr vert="horz" wrap="square"/>
        <a:lstStyle/>
        <a:p>
          <a:pPr>
            <a:lnSpc>
              <a:spcPct val="100000"/>
            </a:lnSpc>
            <a:spcBef>
              <a:spcPct val="0"/>
            </a:spcBef>
            <a:spcAft>
              <a:spcPct val="35000"/>
            </a:spcAft>
          </a:pPr>
          <a:r>
            <a:rPr lang="" altLang="en-US" sz="1600" b="1" dirty="0">
              <a:solidFill>
                <a:schemeClr val="bg2">
                  <a:lumMod val="50000"/>
                </a:schemeClr>
              </a:solidFill>
              <a:latin typeface="Gayathri Thin" panose="00000403000000000000" charset="0"/>
              <a:cs typeface="Gayathri Thin" panose="00000403000000000000" charset="0"/>
            </a:rPr>
            <a:t>അവൻ ദൈവത്തെ കുറ്റപ്പെടുത്തുകയോ നിരസിക്കുകയോ ചെയ്തില്ല</a:t>
          </a:r>
        </a:p>
      </dgm:t>
    </dgm:pt>
    <dgm:pt modelId="{C13AAEC3-7A2C-4126-8610-53BD88FEA3AB}" type="parTrans" cxnId="{609D0B3F-F2EA-46B8-B1BA-6291C5B9342E}">
      <dgm:prSet/>
      <dgm:spPr/>
      <dgm:t>
        <a:bodyPr/>
        <a:lstStyle/>
        <a:p>
          <a:endParaRPr lang="es-ES" sz="2000"/>
        </a:p>
      </dgm:t>
    </dgm:pt>
    <dgm:pt modelId="{C595ECED-B446-463B-A72A-6030EC7B57C3}" type="sibTrans" cxnId="{609D0B3F-F2EA-46B8-B1BA-6291C5B9342E}">
      <dgm:prSet/>
      <dgm:spPr/>
      <dgm:t>
        <a:bodyPr/>
        <a:lstStyle/>
        <a:p>
          <a:endParaRPr lang="es-ES" sz="2000"/>
        </a:p>
      </dgm:t>
    </dgm:pt>
    <dgm:pt modelId="{64AA62EB-C52C-4F0D-923A-F890B42C1084}">
      <dgm:prSet phldr="0" custT="1"/>
      <dgm:spPr>
        <a:solidFill>
          <a:schemeClr val="accent1">
            <a:lumMod val="20000"/>
            <a:lumOff val="80000"/>
          </a:schemeClr>
        </a:solidFill>
        <a:ln w="38100">
          <a:solidFill>
            <a:schemeClr val="accent1"/>
          </a:solidFill>
        </a:ln>
      </dgm:spPr>
      <dgm:t>
        <a:bodyPr vert="horz" wrap="square"/>
        <a:lstStyle/>
        <a:p>
          <a:pPr>
            <a:lnSpc>
              <a:spcPct val="100000"/>
            </a:lnSpc>
            <a:spcBef>
              <a:spcPct val="0"/>
            </a:spcBef>
            <a:spcAft>
              <a:spcPct val="35000"/>
            </a:spcAft>
          </a:pPr>
          <a:r>
            <a:rPr lang="" altLang="en-US" sz="1600" b="1" dirty="0">
              <a:solidFill>
                <a:schemeClr val="accent1">
                  <a:lumMod val="50000"/>
                </a:schemeClr>
              </a:solidFill>
              <a:latin typeface="Gayathri Thin" panose="00000403000000000000" charset="0"/>
              <a:cs typeface="Gayathri Thin" panose="00000403000000000000" charset="0"/>
            </a:rPr>
            <a:t>അവൾ തന്റെ സർവ്വശക്തിയുമെടുത്ത് അവനെ കെട്ടിപ്പിടിച്ചു</a:t>
          </a:r>
        </a:p>
      </dgm:t>
    </dgm:pt>
    <dgm:pt modelId="{DB6315E3-99A3-424F-92F0-A91683DF348E}" type="parTrans" cxnId="{28E675AF-E532-47DB-A8AF-E2476E78D78C}">
      <dgm:prSet/>
      <dgm:spPr/>
      <dgm:t>
        <a:bodyPr/>
        <a:lstStyle/>
        <a:p>
          <a:endParaRPr lang="es-ES" sz="2000"/>
        </a:p>
      </dgm:t>
    </dgm:pt>
    <dgm:pt modelId="{3D85CEB6-A1A6-4A14-B8A6-97E88CE1356A}" type="sibTrans" cxnId="{28E675AF-E532-47DB-A8AF-E2476E78D78C}">
      <dgm:prSet/>
      <dgm:spPr/>
      <dgm:t>
        <a:bodyPr/>
        <a:lstStyle/>
        <a:p>
          <a:endParaRPr lang="es-ES" sz="2000"/>
        </a:p>
      </dgm:t>
    </dgm:pt>
    <dgm:pt modelId="{9CDC6326-32AA-47EF-93C1-EF47CBE02C54}">
      <dgm:prSet phldr="0" custT="1"/>
      <dgm:spPr>
        <a:solidFill>
          <a:schemeClr val="accent4">
            <a:lumMod val="20000"/>
            <a:lumOff val="80000"/>
          </a:schemeClr>
        </a:solidFill>
        <a:ln w="38100">
          <a:solidFill>
            <a:schemeClr val="accent4"/>
          </a:solidFill>
        </a:ln>
      </dgm:spPr>
      <dgm:t>
        <a:bodyPr vert="horz" wrap="square"/>
        <a:lstStyle/>
        <a:p>
          <a:pPr>
            <a:lnSpc>
              <a:spcPct val="100000"/>
            </a:lnSpc>
            <a:spcBef>
              <a:spcPct val="0"/>
            </a:spcBef>
            <a:spcAft>
              <a:spcPct val="35000"/>
            </a:spcAft>
          </a:pPr>
          <a:r>
            <a:rPr lang="" altLang="en-US" sz="1600" b="1" dirty="0">
              <a:solidFill>
                <a:schemeClr val="accent4">
                  <a:lumMod val="50000"/>
                </a:schemeClr>
              </a:solidFill>
              <a:latin typeface="Gayathri Thin" panose="00000403000000000000" charset="0"/>
              <a:cs typeface="Gayathri Thin" panose="00000403000000000000" charset="0"/>
            </a:rPr>
            <a:t>ഏറ്റവും ഇരുണ്ട നിമിഷങ്ങളിൽ പോലും അവൻ വിശ്വസിച്ചു</a:t>
          </a:r>
        </a:p>
      </dgm:t>
    </dgm:pt>
    <dgm:pt modelId="{1E9423B9-C9EE-4599-9DE8-AB263CAD6B2B}" type="parTrans" cxnId="{EF01EF83-F418-41E8-98F2-2496FAECEB80}">
      <dgm:prSet/>
      <dgm:spPr/>
      <dgm:t>
        <a:bodyPr/>
        <a:lstStyle/>
        <a:p>
          <a:endParaRPr lang="es-ES" sz="2000"/>
        </a:p>
      </dgm:t>
    </dgm:pt>
    <dgm:pt modelId="{32ABE243-7F90-42AE-AA47-4CEB5427CAD9}" type="sibTrans" cxnId="{EF01EF83-F418-41E8-98F2-2496FAECEB80}">
      <dgm:prSet/>
      <dgm:spPr/>
      <dgm:t>
        <a:bodyPr/>
        <a:lstStyle/>
        <a:p>
          <a:endParaRPr lang="es-ES" sz="2000"/>
        </a:p>
      </dgm:t>
    </dgm:pt>
    <dgm:pt modelId="{878530E0-416A-4D69-8CC0-223CA3DE72DB}">
      <dgm:prSet phldr="0" custT="1"/>
      <dgm:spPr>
        <a:solidFill>
          <a:schemeClr val="accent5">
            <a:lumMod val="20000"/>
            <a:lumOff val="80000"/>
          </a:schemeClr>
        </a:solidFill>
        <a:ln w="38100">
          <a:solidFill>
            <a:schemeClr val="accent5">
              <a:lumMod val="60000"/>
              <a:lumOff val="40000"/>
            </a:schemeClr>
          </a:solidFill>
        </a:ln>
      </dgm:spPr>
      <dgm:t>
        <a:bodyPr vert="horz" wrap="square"/>
        <a:lstStyle/>
        <a:p>
          <a:pPr>
            <a:lnSpc>
              <a:spcPct val="100000"/>
            </a:lnSpc>
            <a:spcBef>
              <a:spcPct val="0"/>
            </a:spcBef>
            <a:spcAft>
              <a:spcPct val="35000"/>
            </a:spcAft>
          </a:pPr>
          <a:r>
            <a:rPr lang="" altLang="en-US" sz="1600" b="1" dirty="0">
              <a:solidFill>
                <a:schemeClr val="accent5">
                  <a:lumMod val="50000"/>
                </a:schemeClr>
              </a:solidFill>
              <a:latin typeface="Gayathri Thin" panose="00000403000000000000" charset="0"/>
              <a:cs typeface="Gayathri Thin" panose="00000403000000000000" charset="0"/>
            </a:rPr>
            <a:t>അവൻ മഹത്തായ ഒരു ഭാവിയിൽ തന്റെ ലക്ഷ്യങ്ങൾ വെച്ചു (ഇയ്യോബ് 19:25-27)</a:t>
          </a:r>
        </a:p>
      </dgm:t>
    </dgm:pt>
    <dgm:pt modelId="{80103D7C-9F57-45DE-8623-C23351B2C06B}" type="parTrans" cxnId="{84BFB90A-B767-44D0-A9A0-94A16B0188C1}">
      <dgm:prSet/>
      <dgm:spPr/>
      <dgm:t>
        <a:bodyPr/>
        <a:lstStyle/>
        <a:p>
          <a:endParaRPr lang="es-ES" sz="2000"/>
        </a:p>
      </dgm:t>
    </dgm:pt>
    <dgm:pt modelId="{8675926D-9995-4BB3-B413-CD63E7B111A8}" type="sibTrans" cxnId="{84BFB90A-B767-44D0-A9A0-94A16B0188C1}">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E2BA4D05-C969-4723-A6AC-4F12C63C0ECF}" type="presOf" srcId="{9CDC6326-32AA-47EF-93C1-EF47CBE02C54}" destId="{DB2C26DC-721C-414F-A725-5108771EFECA}" srcOrd="0" destOrd="0" presId="urn:microsoft.com/office/officeart/2005/8/layout/pyramid2#1"/>
    <dgm:cxn modelId="{84BFB90A-B767-44D0-A9A0-94A16B0188C1}" srcId="{BB11DEE2-445F-4123-8C25-6CBF217A5608}" destId="{878530E0-416A-4D69-8CC0-223CA3DE72DB}" srcOrd="3" destOrd="0" parTransId="{80103D7C-9F57-45DE-8623-C23351B2C06B}" sibTransId="{8675926D-9995-4BB3-B413-CD63E7B111A8}"/>
    <dgm:cxn modelId="{10126114-998D-4165-8F6A-DFAFE2EB2728}" type="presOf" srcId="{878530E0-416A-4D69-8CC0-223CA3DE72DB}" destId="{AA62A8A3-BC74-4365-A875-94B5527A3CAC}" srcOrd="0" destOrd="0" presId="urn:microsoft.com/office/officeart/2005/8/layout/pyramid2#1"/>
    <dgm:cxn modelId="{609D0B3F-F2EA-46B8-B1BA-6291C5B9342E}" srcId="{BB11DEE2-445F-4123-8C25-6CBF217A5608}" destId="{77C2B3C6-8388-4F5E-BFB6-D75B4B9F13BE}" srcOrd="0" destOrd="0" parTransId="{C13AAEC3-7A2C-4126-8610-53BD88FEA3AB}" sibTransId="{C595ECED-B446-463B-A72A-6030EC7B57C3}"/>
    <dgm:cxn modelId="{CACFCB5F-D74F-497C-9237-BC3C2144FB63}" type="presOf" srcId="{64AA62EB-C52C-4F0D-923A-F890B42C1084}" destId="{EFC1C032-BB6B-4327-8FB3-AC78A76506B7}" srcOrd="0" destOrd="0" presId="urn:microsoft.com/office/officeart/2005/8/layout/pyramid2#1"/>
    <dgm:cxn modelId="{EF01EF83-F418-41E8-98F2-2496FAECEB80}" srcId="{BB11DEE2-445F-4123-8C25-6CBF217A5608}" destId="{9CDC6326-32AA-47EF-93C1-EF47CBE02C54}" srcOrd="2" destOrd="0" parTransId="{1E9423B9-C9EE-4599-9DE8-AB263CAD6B2B}" sibTransId="{32ABE243-7F90-42AE-AA47-4CEB5427CAD9}"/>
    <dgm:cxn modelId="{28E675AF-E532-47DB-A8AF-E2476E78D78C}" srcId="{BB11DEE2-445F-4123-8C25-6CBF217A5608}" destId="{64AA62EB-C52C-4F0D-923A-F890B42C1084}" srcOrd="1" destOrd="0" parTransId="{DB6315E3-99A3-424F-92F0-A91683DF348E}" sibTransId="{3D85CEB6-A1A6-4A14-B8A6-97E88CE1356A}"/>
    <dgm:cxn modelId="{3A90EFC1-D533-4C02-8057-8F65E3FF8990}" type="presOf" srcId="{BB11DEE2-445F-4123-8C25-6CBF217A5608}" destId="{1A5F8220-381C-42AB-9EED-5D51CBC74987}" srcOrd="0" destOrd="0" presId="urn:microsoft.com/office/officeart/2005/8/layout/pyramid2#1"/>
    <dgm:cxn modelId="{E19862D4-5EDA-4EEC-A4BC-08803FC50FD9}" type="presOf" srcId="{77C2B3C6-8388-4F5E-BFB6-D75B4B9F13BE}" destId="{471FFA32-C466-417C-837F-CEB43B4BC9CF}" srcOrd="0" destOrd="0" presId="urn:microsoft.com/office/officeart/2005/8/layout/pyramid2#1"/>
    <dgm:cxn modelId="{F56F5DF3-B7B0-4E17-9525-0848890325BB}" type="presParOf" srcId="{1A5F8220-381C-42AB-9EED-5D51CBC74987}" destId="{DD6B5D9A-EE7F-4075-ACA5-9989D4DC1F82}" srcOrd="0" destOrd="0" presId="urn:microsoft.com/office/officeart/2005/8/layout/pyramid2#1"/>
    <dgm:cxn modelId="{36F49996-A701-49F0-A5B1-6D279CA764B2}" type="presParOf" srcId="{1A5F8220-381C-42AB-9EED-5D51CBC74987}" destId="{904059C3-1B9A-4AB6-956E-5EA01B3F5A1A}" srcOrd="1" destOrd="0" presId="urn:microsoft.com/office/officeart/2005/8/layout/pyramid2#1"/>
    <dgm:cxn modelId="{100AE9F2-D17D-42BE-8135-945FAAFD5A62}" type="presParOf" srcId="{904059C3-1B9A-4AB6-956E-5EA01B3F5A1A}" destId="{471FFA32-C466-417C-837F-CEB43B4BC9CF}" srcOrd="0" destOrd="0" presId="urn:microsoft.com/office/officeart/2005/8/layout/pyramid2#1"/>
    <dgm:cxn modelId="{5B116D15-33E9-4132-B0D0-1F8B67C5786A}" type="presParOf" srcId="{904059C3-1B9A-4AB6-956E-5EA01B3F5A1A}" destId="{B51DC9DC-B803-467F-945B-D50B1F3DCA2C}" srcOrd="1" destOrd="0" presId="urn:microsoft.com/office/officeart/2005/8/layout/pyramid2#1"/>
    <dgm:cxn modelId="{9E8BD8F8-D9B7-4EF5-8A3A-CE20541E4890}" type="presParOf" srcId="{904059C3-1B9A-4AB6-956E-5EA01B3F5A1A}" destId="{EFC1C032-BB6B-4327-8FB3-AC78A76506B7}" srcOrd="2" destOrd="0" presId="urn:microsoft.com/office/officeart/2005/8/layout/pyramid2#1"/>
    <dgm:cxn modelId="{6685753D-8935-42B3-847D-538BD7D22243}" type="presParOf" srcId="{904059C3-1B9A-4AB6-956E-5EA01B3F5A1A}" destId="{3FE56C01-06F9-40FB-962F-5FF1DF776FB9}" srcOrd="3" destOrd="0" presId="urn:microsoft.com/office/officeart/2005/8/layout/pyramid2#1"/>
    <dgm:cxn modelId="{B068259B-BE1B-4365-BB53-716F0BF6BC76}" type="presParOf" srcId="{904059C3-1B9A-4AB6-956E-5EA01B3F5A1A}" destId="{DB2C26DC-721C-414F-A725-5108771EFECA}" srcOrd="4" destOrd="0" presId="urn:microsoft.com/office/officeart/2005/8/layout/pyramid2#1"/>
    <dgm:cxn modelId="{DF1FB45B-B7C4-463B-930C-D70A1C90B143}" type="presParOf" srcId="{904059C3-1B9A-4AB6-956E-5EA01B3F5A1A}" destId="{43E9EC1E-2BF4-49DE-873F-5CB919FAF0DE}" srcOrd="5" destOrd="0" presId="urn:microsoft.com/office/officeart/2005/8/layout/pyramid2#1"/>
    <dgm:cxn modelId="{5ED6576D-BA3F-4DAE-9085-4DA1EA8FBFE4}" type="presParOf" srcId="{904059C3-1B9A-4AB6-956E-5EA01B3F5A1A}" destId="{AA62A8A3-BC74-4365-A875-94B5527A3CAC}" srcOrd="6" destOrd="0" presId="urn:microsoft.com/office/officeart/2005/8/layout/pyramid2#1"/>
    <dgm:cxn modelId="{442E3F3A-98B4-4AC6-A495-3CAC47FC9A01}" type="presParOf" srcId="{904059C3-1B9A-4AB6-956E-5EA01B3F5A1A}" destId="{F8E8629A-8039-4835-9AE5-627C753BB2D1}" srcOrd="7" destOrd="0" presId="urn:microsoft.com/office/officeart/2005/8/layout/pyramid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2" qsCatId="simple" csTypeId="urn:microsoft.com/office/officeart/2005/8/colors/colorful1#3" csCatId="colorful" phldr="1"/>
      <dgm:spPr/>
      <dgm:t>
        <a:bodyPr/>
        <a:lstStyle/>
        <a:p>
          <a:endParaRPr lang="es-ES"/>
        </a:p>
      </dgm:t>
    </dgm:pt>
    <dgm:pt modelId="{CBB07C31-2104-4DFE-B795-F9ECFEB3D713}">
      <dgm:prSet phldr="0" custT="1"/>
      <dgm:spPr>
        <a:solidFill>
          <a:schemeClr val="accent2">
            <a:lumMod val="75000"/>
          </a:schemeClr>
        </a:solidFill>
      </dgm:spPr>
      <dgm:t>
        <a:bodyPr vert="horz" wrap="square"/>
        <a:lstStyle/>
        <a:p>
          <a:pPr>
            <a:lnSpc>
              <a:spcPct val="100000"/>
            </a:lnSpc>
            <a:spcBef>
              <a:spcPct val="0"/>
            </a:spcBef>
            <a:spcAft>
              <a:spcPct val="35000"/>
            </a:spcAft>
          </a:pPr>
          <a:r>
            <a:rPr lang="" altLang="en-US" sz="1800" b="1" dirty="0">
              <a:effectLst>
                <a:outerShdw blurRad="38100" dist="38100" dir="2700000" algn="tl">
                  <a:srgbClr val="000000"/>
                </a:outerShdw>
              </a:effectLst>
              <a:latin typeface="Gayathri Thin" panose="00000403000000000000" charset="0"/>
              <a:cs typeface="Gayathri Thin" panose="00000403000000000000" charset="0"/>
            </a:rPr>
            <a:t>നമ്മുടെ മനസ്സിൽ സംശയം വേരൂന്നാൻ അനുവദിക്കരുത്.</a:t>
          </a:r>
        </a:p>
      </dgm:t>
    </dgm:pt>
    <dgm:pt modelId="{0224C46C-1B1C-4470-9F8D-FD9E1C0A9973}" type="parTrans" cxnId="{5D27B65D-B625-4A24-AACF-A88660C9F9FD}">
      <dgm:prSet/>
      <dgm:spPr/>
      <dgm:t>
        <a:bodyPr/>
        <a:lstStyle/>
        <a:p>
          <a:endParaRPr lang="es-ES" sz="2000">
            <a:effectLst>
              <a:outerShdw blurRad="38100" dist="38100" dir="2700000" algn="tl">
                <a:srgbClr val="000000"/>
              </a:outerShdw>
            </a:effectLst>
          </a:endParaRPr>
        </a:p>
      </dgm:t>
    </dgm:pt>
    <dgm:pt modelId="{D25C32EE-653A-41CD-99F0-9832705FACC9}" type="sibTrans" cxnId="{5D27B65D-B625-4A24-AACF-A88660C9F9FD}">
      <dgm:prSet/>
      <dgm:spPr/>
      <dgm:t>
        <a:bodyPr/>
        <a:lstStyle/>
        <a:p>
          <a:endParaRPr lang="es-ES" sz="2000">
            <a:effectLst>
              <a:outerShdw blurRad="38100" dist="38100" dir="2700000" algn="tl">
                <a:srgbClr val="000000"/>
              </a:outerShdw>
            </a:effectLst>
          </a:endParaRPr>
        </a:p>
      </dgm:t>
    </dgm:pt>
    <dgm:pt modelId="{3D92EFEA-FFEC-4457-9D8D-2F6A0AD78729}">
      <dgm:prSet phldr="0" custT="1"/>
      <dgm:spPr>
        <a:solidFill>
          <a:schemeClr val="accent3"/>
        </a:solidFill>
      </dgm:spPr>
      <dgm:t>
        <a:bodyPr vert="horz" wrap="square"/>
        <a:lstStyle/>
        <a:p>
          <a:pPr>
            <a:lnSpc>
              <a:spcPct val="100000"/>
            </a:lnSpc>
            <a:spcBef>
              <a:spcPct val="0"/>
            </a:spcBef>
            <a:spcAft>
              <a:spcPct val="35000"/>
            </a:spcAft>
          </a:pPr>
          <a:r>
            <a:rPr lang="" altLang="en-US" sz="1800" b="1">
              <a:effectLst>
                <a:outerShdw blurRad="38100" dist="38100" dir="2700000" algn="tl">
                  <a:srgbClr val="000000"/>
                </a:outerShdw>
              </a:effectLst>
              <a:latin typeface="Gayathri Thin" panose="00000403000000000000" charset="0"/>
              <a:cs typeface="Gayathri Thin" panose="00000403000000000000" charset="0"/>
            </a:rPr>
            <a:t>നമ്മുടെ നിരാശകളിലും യേശു നമ്മുടെ അരികിലൂടെ നടക്കുന്നു.</a:t>
          </a:r>
        </a:p>
      </dgm:t>
    </dgm:pt>
    <dgm:pt modelId="{D4BAB084-E073-489B-85B6-783739C00519}" type="parTrans" cxnId="{02BFC3FF-9211-43DC-90C9-751E113C5283}">
      <dgm:prSet/>
      <dgm:spPr/>
      <dgm:t>
        <a:bodyPr/>
        <a:lstStyle/>
        <a:p>
          <a:endParaRPr lang="es-ES" sz="2000">
            <a:effectLst>
              <a:outerShdw blurRad="38100" dist="38100" dir="2700000" algn="tl">
                <a:srgbClr val="000000"/>
              </a:outerShdw>
            </a:effectLst>
          </a:endParaRPr>
        </a:p>
      </dgm:t>
    </dgm:pt>
    <dgm:pt modelId="{221FF627-D419-4D01-B27C-7B57D460611B}" type="sibTrans" cxnId="{02BFC3FF-9211-43DC-90C9-751E113C5283}">
      <dgm:prSet/>
      <dgm:spPr/>
      <dgm:t>
        <a:bodyPr/>
        <a:lstStyle/>
        <a:p>
          <a:endParaRPr lang="es-ES" sz="2000">
            <a:effectLst>
              <a:outerShdw blurRad="38100" dist="38100" dir="2700000" algn="tl">
                <a:srgbClr val="000000"/>
              </a:outerShdw>
            </a:effectLst>
          </a:endParaRPr>
        </a:p>
      </dgm:t>
    </dgm:pt>
    <dgm:pt modelId="{F9BA8EC4-3E9C-4E6B-A057-EF9223C09A56}">
      <dgm:prSet phldr="0" custT="1"/>
      <dgm:spPr>
        <a:solidFill>
          <a:schemeClr val="accent4">
            <a:lumMod val="75000"/>
          </a:schemeClr>
        </a:solidFill>
      </dgm:spPr>
      <dgm:t>
        <a:bodyPr vert="horz" wrap="square"/>
        <a:lstStyle/>
        <a:p>
          <a:pPr>
            <a:lnSpc>
              <a:spcPct val="100000"/>
            </a:lnSpc>
            <a:spcBef>
              <a:spcPct val="0"/>
            </a:spcBef>
            <a:spcAft>
              <a:spcPct val="35000"/>
            </a:spcAft>
          </a:pPr>
          <a:r>
            <a:rPr lang="" altLang="en-US" sz="1800" b="1" dirty="0">
              <a:effectLst>
                <a:outerShdw blurRad="38100" dist="38100" dir="2700000" algn="tl">
                  <a:srgbClr val="000000"/>
                </a:outerShdw>
              </a:effectLst>
              <a:latin typeface="Gayathri Thin" panose="00000403000000000000" charset="0"/>
              <a:cs typeface="Gayathri Thin" panose="00000403000000000000" charset="0"/>
            </a:rPr>
            <a:t>നമ്മൾ അവനെ അനുവദിച്ചാൽ അവൻ നമ്മുടെ ആശയക്കുഴപ്പങ്ങൾ നീക്കും.</a:t>
          </a:r>
          <a:endParaRPr lang="en-GB" sz="1800" b="1" dirty="0">
            <a:effectLst>
              <a:outerShdw blurRad="38100" dist="38100" dir="2700000" algn="tl">
                <a:srgbClr val="000000"/>
              </a:outerShdw>
            </a:effectLst>
            <a:latin typeface="Gayathri Thin" panose="00000403000000000000" charset="0"/>
            <a:cs typeface="Gayathri Thin" panose="00000403000000000000" charset="0"/>
          </a:endParaRPr>
        </a:p>
      </dgm:t>
    </dgm:pt>
    <dgm:pt modelId="{EAE0B823-08B7-4D65-8B72-ACFE5CA5C1F7}" type="parTrans" cxnId="{B20A9C42-594F-4F28-BA61-28FDD054107A}">
      <dgm:prSet/>
      <dgm:spPr/>
      <dgm:t>
        <a:bodyPr/>
        <a:lstStyle/>
        <a:p>
          <a:endParaRPr lang="es-ES" sz="2000">
            <a:effectLst>
              <a:outerShdw blurRad="38100" dist="38100" dir="2700000" algn="tl">
                <a:srgbClr val="000000"/>
              </a:outerShdw>
            </a:effectLst>
          </a:endParaRPr>
        </a:p>
      </dgm:t>
    </dgm:pt>
    <dgm:pt modelId="{B3C31814-6C60-4395-9F92-752B54346F44}" type="sibTrans" cxnId="{B20A9C42-594F-4F28-BA61-28FDD054107A}">
      <dgm:prSet/>
      <dgm:spPr/>
      <dgm:t>
        <a:bodyPr/>
        <a:lstStyle/>
        <a:p>
          <a:endParaRPr lang="es-ES" sz="2000">
            <a:effectLst>
              <a:outerShdw blurRad="38100" dist="38100" dir="2700000" algn="tl">
                <a:srgbClr val="000000"/>
              </a:outerShdw>
            </a:effectLst>
          </a:endParaRPr>
        </a:p>
      </dgm:t>
    </dgm:pt>
    <dgm:pt modelId="{9E644BA4-4B46-4929-A3EC-A80D4E3514CE}">
      <dgm:prSet phldr="0" custT="1"/>
      <dgm:spPr>
        <a:solidFill>
          <a:srgbClr val="7030A0"/>
        </a:solidFill>
      </dgm:spPr>
      <dgm:t>
        <a:bodyPr vert="horz" wrap="square"/>
        <a:lstStyle/>
        <a:p>
          <a:pPr>
            <a:lnSpc>
              <a:spcPct val="100000"/>
            </a:lnSpc>
            <a:spcBef>
              <a:spcPct val="0"/>
            </a:spcBef>
            <a:spcAft>
              <a:spcPct val="35000"/>
            </a:spcAft>
          </a:pPr>
          <a:r>
            <a:rPr lang="" altLang="en-US" sz="1800" b="1" dirty="0">
              <a:effectLst>
                <a:outerShdw blurRad="38100" dist="38100" dir="2700000" algn="tl">
                  <a:srgbClr val="000000"/>
                </a:outerShdw>
              </a:effectLst>
              <a:latin typeface="Gayathri Thin" panose="00000403000000000000" charset="0"/>
              <a:cs typeface="Gayathri Thin" panose="00000403000000000000" charset="0"/>
            </a:rPr>
            <a:t>നമ്മുടെ യാഥാർത്ഥ്യം എന്താണെന്ന് നമ്മളെക്കാൾ നന്നായി യേശുവിന് അറിയാം.</a:t>
          </a:r>
        </a:p>
      </dgm:t>
    </dgm:pt>
    <dgm:pt modelId="{790CA754-132E-422D-8972-29440DA60644}" type="parTrans" cxnId="{DD5AECAD-D11E-4B44-98CA-B4DF0D4C57E0}">
      <dgm:prSet/>
      <dgm:spPr/>
      <dgm:t>
        <a:bodyPr/>
        <a:lstStyle/>
        <a:p>
          <a:endParaRPr lang="es-ES" sz="2000">
            <a:effectLst>
              <a:outerShdw blurRad="38100" dist="38100" dir="2700000" algn="tl">
                <a:srgbClr val="000000"/>
              </a:outerShdw>
            </a:effectLst>
          </a:endParaRPr>
        </a:p>
      </dgm:t>
    </dgm:pt>
    <dgm:pt modelId="{9FC19501-430F-49C0-9E32-E979CBA3E799}" type="sibTrans" cxnId="{DD5AECAD-D11E-4B44-98CA-B4DF0D4C57E0}">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3"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3"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3"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3" custLinFactNeighborX="5612">
        <dgm:presLayoutVars>
          <dgm:bulletEnabled val="1"/>
        </dgm:presLayoutVars>
      </dgm:prSet>
      <dgm:spPr/>
    </dgm:pt>
  </dgm:ptLst>
  <dgm:cxnLst>
    <dgm:cxn modelId="{42CCD71D-17EE-4A81-8612-2BBD72A279EB}" type="presOf" srcId="{CBB07C31-2104-4DFE-B795-F9ECFEB3D713}" destId="{FF9425AC-05DF-490E-9695-C17AEF767999}" srcOrd="0" destOrd="0" presId="urn:microsoft.com/office/officeart/2005/8/layout/vList3"/>
    <dgm:cxn modelId="{813DCB2E-E591-4CEE-9640-6E036525ABB4}" type="presOf" srcId="{221FF627-D419-4D01-B27C-7B57D460611B}" destId="{6F7FCDDD-68DE-45A3-B756-553A52A7605B}" srcOrd="0" destOrd="0" presId="urn:microsoft.com/office/officeart/2005/8/layout/vList3"/>
    <dgm:cxn modelId="{27179939-0705-4BFE-9541-443EECC7846D}" type="presOf" srcId="{D25C32EE-653A-41CD-99F0-9832705FACC9}" destId="{A3E9973A-3B22-4BF5-90EF-376724A3C607}" srcOrd="0" destOrd="0" presId="urn:microsoft.com/office/officeart/2005/8/layout/vList3"/>
    <dgm:cxn modelId="{5D27B65D-B625-4A24-AACF-A88660C9F9FD}" srcId="{815D7F8C-957D-4437-AF69-A1148C75DB1A}" destId="{CBB07C31-2104-4DFE-B795-F9ECFEB3D713}" srcOrd="0" destOrd="0" parTransId="{0224C46C-1B1C-4470-9F8D-FD9E1C0A9973}" sibTransId="{D25C32EE-653A-41CD-99F0-9832705FACC9}"/>
    <dgm:cxn modelId="{B20A9C42-594F-4F28-BA61-28FDD054107A}" srcId="{815D7F8C-957D-4437-AF69-A1148C75DB1A}" destId="{F9BA8EC4-3E9C-4E6B-A057-EF9223C09A56}" srcOrd="2" destOrd="0" parTransId="{EAE0B823-08B7-4D65-8B72-ACFE5CA5C1F7}" sibTransId="{B3C31814-6C60-4395-9F92-752B54346F44}"/>
    <dgm:cxn modelId="{0B5FB083-1E8D-4B45-AA04-EFEE715B4181}" type="presOf" srcId="{815D7F8C-957D-4437-AF69-A1148C75DB1A}" destId="{6C7289F8-825C-44BA-80E6-4902A0061DB8}" srcOrd="0" destOrd="0" presId="urn:microsoft.com/office/officeart/2005/8/layout/vList3"/>
    <dgm:cxn modelId="{0BB9A397-0FC7-4584-B02F-42F95D0F0B4A}" type="presOf" srcId="{B3C31814-6C60-4395-9F92-752B54346F44}" destId="{A14111C5-4C52-4633-986B-56B24B1A5BF0}" srcOrd="0" destOrd="0" presId="urn:microsoft.com/office/officeart/2005/8/layout/vList3"/>
    <dgm:cxn modelId="{DD5AECAD-D11E-4B44-98CA-B4DF0D4C57E0}" srcId="{815D7F8C-957D-4437-AF69-A1148C75DB1A}" destId="{9E644BA4-4B46-4929-A3EC-A80D4E3514CE}" srcOrd="3" destOrd="0" parTransId="{790CA754-132E-422D-8972-29440DA60644}" sibTransId="{9FC19501-430F-49C0-9E32-E979CBA3E799}"/>
    <dgm:cxn modelId="{EA836EBC-A42E-4474-BDEB-61BA6AE5D7CD}" type="presOf" srcId="{F9BA8EC4-3E9C-4E6B-A057-EF9223C09A56}" destId="{31D11208-1789-4700-BBF0-1C92430BC7F6}" srcOrd="0" destOrd="0" presId="urn:microsoft.com/office/officeart/2005/8/layout/vList3"/>
    <dgm:cxn modelId="{511748DF-4618-4F0F-8BFC-D08076CE7CFE}" type="presOf" srcId="{3D92EFEA-FFEC-4457-9D8D-2F6A0AD78729}" destId="{4C4F7140-0CDC-4A53-B3C0-91163AC1C41F}" srcOrd="0" destOrd="0" presId="urn:microsoft.com/office/officeart/2005/8/layout/vList3"/>
    <dgm:cxn modelId="{92EE49E2-AC7F-4F18-B61C-7D3C51B28F82}" type="presOf" srcId="{9E644BA4-4B46-4929-A3EC-A80D4E3514CE}" destId="{BF170935-0F63-45F7-BDA8-C654BBEC5DD9}" srcOrd="0" destOrd="0" presId="urn:microsoft.com/office/officeart/2005/8/layout/vList3"/>
    <dgm:cxn modelId="{02BFC3FF-9211-43DC-90C9-751E113C5283}" srcId="{815D7F8C-957D-4437-AF69-A1148C75DB1A}" destId="{3D92EFEA-FFEC-4457-9D8D-2F6A0AD78729}" srcOrd="1" destOrd="0" parTransId="{D4BAB084-E073-489B-85B6-783739C00519}" sibTransId="{221FF627-D419-4D01-B27C-7B57D460611B}"/>
    <dgm:cxn modelId="{F3B2A038-2845-4474-A90B-62250644534A}" type="presParOf" srcId="{6C7289F8-825C-44BA-80E6-4902A0061DB8}" destId="{DF57D44A-997A-4931-A708-75523CEF69ED}" srcOrd="0" destOrd="0" presId="urn:microsoft.com/office/officeart/2005/8/layout/vList3"/>
    <dgm:cxn modelId="{1494510B-E3AD-4CA3-AC67-19C44FC9D2AE}" type="presParOf" srcId="{DF57D44A-997A-4931-A708-75523CEF69ED}" destId="{CFBE8CF2-21ED-4925-8847-C3F74C036E4B}" srcOrd="0" destOrd="0" presId="urn:microsoft.com/office/officeart/2005/8/layout/vList3"/>
    <dgm:cxn modelId="{5E2363F4-4035-4AB8-B472-5F541E162C7A}" type="presParOf" srcId="{DF57D44A-997A-4931-A708-75523CEF69ED}" destId="{FF9425AC-05DF-490E-9695-C17AEF767999}" srcOrd="1" destOrd="0" presId="urn:microsoft.com/office/officeart/2005/8/layout/vList3"/>
    <dgm:cxn modelId="{D3322D90-15F4-40AF-B0EE-BA91EF787B63}" type="presParOf" srcId="{6C7289F8-825C-44BA-80E6-4902A0061DB8}" destId="{A3E9973A-3B22-4BF5-90EF-376724A3C607}" srcOrd="1" destOrd="0" presId="urn:microsoft.com/office/officeart/2005/8/layout/vList3"/>
    <dgm:cxn modelId="{E0F6D575-7404-49E1-B44B-248CA9D3948B}" type="presParOf" srcId="{6C7289F8-825C-44BA-80E6-4902A0061DB8}" destId="{A1D9DE2D-74CE-42DD-ABF6-2AA529C8D815}" srcOrd="2" destOrd="0" presId="urn:microsoft.com/office/officeart/2005/8/layout/vList3"/>
    <dgm:cxn modelId="{2F784C94-266D-402F-A60F-040BC7879B72}" type="presParOf" srcId="{A1D9DE2D-74CE-42DD-ABF6-2AA529C8D815}" destId="{6CD59F4B-73AC-418D-8BBE-BD46978D41F2}" srcOrd="0" destOrd="0" presId="urn:microsoft.com/office/officeart/2005/8/layout/vList3"/>
    <dgm:cxn modelId="{829E56A2-A102-4B60-B298-382FD9B5CEC9}" type="presParOf" srcId="{A1D9DE2D-74CE-42DD-ABF6-2AA529C8D815}" destId="{4C4F7140-0CDC-4A53-B3C0-91163AC1C41F}" srcOrd="1" destOrd="0" presId="urn:microsoft.com/office/officeart/2005/8/layout/vList3"/>
    <dgm:cxn modelId="{5F3FF1B1-C3AE-425E-9335-C1F301F58B0D}" type="presParOf" srcId="{6C7289F8-825C-44BA-80E6-4902A0061DB8}" destId="{6F7FCDDD-68DE-45A3-B756-553A52A7605B}" srcOrd="3" destOrd="0" presId="urn:microsoft.com/office/officeart/2005/8/layout/vList3"/>
    <dgm:cxn modelId="{55051F17-485E-40D1-93AF-5FBDCA4EFE34}" type="presParOf" srcId="{6C7289F8-825C-44BA-80E6-4902A0061DB8}" destId="{14569ED3-E686-4B5D-8C73-727E0BB55A3B}" srcOrd="4" destOrd="0" presId="urn:microsoft.com/office/officeart/2005/8/layout/vList3"/>
    <dgm:cxn modelId="{876370CD-AE03-4457-9100-3B69EB0887DA}" type="presParOf" srcId="{14569ED3-E686-4B5D-8C73-727E0BB55A3B}" destId="{04379F12-C4FA-4063-8596-A6026C0A3BE2}" srcOrd="0" destOrd="0" presId="urn:microsoft.com/office/officeart/2005/8/layout/vList3"/>
    <dgm:cxn modelId="{64702331-1C81-4DDD-BE35-E49DDBAFBC43}" type="presParOf" srcId="{14569ED3-E686-4B5D-8C73-727E0BB55A3B}" destId="{31D11208-1789-4700-BBF0-1C92430BC7F6}" srcOrd="1" destOrd="0" presId="urn:microsoft.com/office/officeart/2005/8/layout/vList3"/>
    <dgm:cxn modelId="{89F36B25-45D8-417A-82D2-724B387AA601}" type="presParOf" srcId="{6C7289F8-825C-44BA-80E6-4902A0061DB8}" destId="{A14111C5-4C52-4633-986B-56B24B1A5BF0}" srcOrd="5" destOrd="0" presId="urn:microsoft.com/office/officeart/2005/8/layout/vList3"/>
    <dgm:cxn modelId="{2BEFB5F8-F1BE-4194-88EB-BDE19C7805EF}" type="presParOf" srcId="{6C7289F8-825C-44BA-80E6-4902A0061DB8}" destId="{AFA3BBC3-4619-4C9D-AF7E-08613D57F5D7}" srcOrd="6" destOrd="0" presId="urn:microsoft.com/office/officeart/2005/8/layout/vList3"/>
    <dgm:cxn modelId="{FA304779-71BC-43E5-80C7-20C3E0B0D286}" type="presParOf" srcId="{AFA3BBC3-4619-4C9D-AF7E-08613D57F5D7}" destId="{7225EFE8-DE64-4B82-99D0-278C52B0E479}" srcOrd="0" destOrd="0" presId="urn:microsoft.com/office/officeart/2005/8/layout/vList3"/>
    <dgm:cxn modelId="{C0D4BAEE-E028-4DA8-926F-CCC85EAB810A}"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rPr>
            <a:t>ജീവിതത്തിലെ കൊടുങ്കാറ്റുകൾ</a:t>
          </a:r>
          <a:endParaRPr lang="es-ES" sz="2000" kern="1200"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rPr>
            <a:t>രോഗങ്ങൾ</a:t>
          </a:r>
          <a:endParaRPr lang="es-ES" sz="2000" kern="1200"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rPr>
            <a:t>ദുരന്തങ്ങൾ</a:t>
          </a:r>
          <a:endParaRPr lang="en-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rPr>
            <a:t>നിരാശകൾ</a:t>
          </a:r>
          <a:endParaRPr lang="en-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l-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rPr>
            <a:t>യേശുവിനെ കാണുക</a:t>
          </a:r>
          <a:endParaRPr lang="en-IN" sz="2000" b="1" kern="1200" dirty="0">
            <a:effectLst>
              <a:outerShdw blurRad="38100" dist="38100" dir="2700000" algn="tl">
                <a:srgbClr val="000000"/>
              </a:outerShdw>
            </a:effectLst>
            <a:latin typeface="Gayathri Thin" panose="00000403000000000000" pitchFamily="2" charset="0"/>
            <a:cs typeface="Gayathri Thin" panose="00000403000000000000" pitchFamily="2" charset="0"/>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bwMode="white">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 altLang="en-US" sz="1600" b="1" kern="1200" dirty="0">
              <a:solidFill>
                <a:schemeClr val="bg2">
                  <a:lumMod val="50000"/>
                </a:schemeClr>
              </a:solidFill>
              <a:latin typeface="Gayathri Thin" panose="00000403000000000000" charset="0"/>
              <a:cs typeface="Gayathri Thin" panose="00000403000000000000" charset="0"/>
            </a:rPr>
            <a:t>അവൻ ദൈവത്തെ കുറ്റപ്പെടുത്തുകയോ നിരസിക്കുകയോ ചെയ്തില്ല</a:t>
          </a:r>
        </a:p>
      </dsp:txBody>
      <dsp:txXfrm>
        <a:off x="2965403" y="416790"/>
        <a:ext cx="3353518" cy="614536"/>
      </dsp:txXfrm>
    </dsp:sp>
    <dsp:sp modelId="{EFC1C032-BB6B-4327-8FB3-AC78A76506B7}">
      <dsp:nvSpPr>
        <dsp:cNvPr id="0" name=""/>
        <dsp:cNvSpPr/>
      </dsp:nvSpPr>
      <dsp:spPr bwMode="white">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 altLang="en-US" sz="1600" b="1" kern="1200" dirty="0">
              <a:solidFill>
                <a:schemeClr val="accent1">
                  <a:lumMod val="50000"/>
                </a:schemeClr>
              </a:solidFill>
              <a:latin typeface="Gayathri Thin" panose="00000403000000000000" charset="0"/>
              <a:cs typeface="Gayathri Thin" panose="00000403000000000000" charset="0"/>
            </a:rPr>
            <a:t>അവൾ തന്റെ സർവ്വശക്തിയുമെടുത്ത് അവനെ കെട്ടിപ്പിടിച്ചു</a:t>
          </a:r>
        </a:p>
      </dsp:txBody>
      <dsp:txXfrm>
        <a:off x="2965403" y="1182945"/>
        <a:ext cx="3353518" cy="614536"/>
      </dsp:txXfrm>
    </dsp:sp>
    <dsp:sp modelId="{DB2C26DC-721C-414F-A725-5108771EFECA}">
      <dsp:nvSpPr>
        <dsp:cNvPr id="0" name=""/>
        <dsp:cNvSpPr/>
      </dsp:nvSpPr>
      <dsp:spPr bwMode="white">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 altLang="en-US" sz="1600" b="1" kern="1200" dirty="0">
              <a:solidFill>
                <a:schemeClr val="accent4">
                  <a:lumMod val="50000"/>
                </a:schemeClr>
              </a:solidFill>
              <a:latin typeface="Gayathri Thin" panose="00000403000000000000" charset="0"/>
              <a:cs typeface="Gayathri Thin" panose="00000403000000000000" charset="0"/>
            </a:rPr>
            <a:t>ഏറ്റവും ഇരുണ്ട നിമിഷങ്ങളിൽ പോലും അവൻ വിശ്വസിച്ചു</a:t>
          </a:r>
        </a:p>
      </dsp:txBody>
      <dsp:txXfrm>
        <a:off x="2965403" y="1949100"/>
        <a:ext cx="3353518" cy="614536"/>
      </dsp:txXfrm>
    </dsp:sp>
    <dsp:sp modelId="{AA62A8A3-BC74-4365-A875-94B5527A3CAC}">
      <dsp:nvSpPr>
        <dsp:cNvPr id="0" name=""/>
        <dsp:cNvSpPr/>
      </dsp:nvSpPr>
      <dsp:spPr bwMode="white">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 altLang="en-US" sz="1600" b="1" kern="1200" dirty="0">
              <a:solidFill>
                <a:schemeClr val="accent5">
                  <a:lumMod val="50000"/>
                </a:schemeClr>
              </a:solidFill>
              <a:latin typeface="Gayathri Thin" panose="00000403000000000000" charset="0"/>
              <a:cs typeface="Gayathri Thin" panose="00000403000000000000" charset="0"/>
            </a:rPr>
            <a:t>അവൻ മഹത്തായ ഒരു ഭാവിയിൽ തന്റെ ലക്ഷ്യങ്ങൾ വെച്ചു (ഇയ്യോബ് 19:25-27)</a:t>
          </a: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7"/>
          <a:ext cx="5435999" cy="575998"/>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68580" rIns="128016" bIns="68580" numCol="1" spcCol="1270" anchor="ctr" anchorCtr="0">
          <a:noAutofit/>
        </a:bodyPr>
        <a:lstStyle/>
        <a:p>
          <a:pPr marL="0" lvl="0" indent="0" algn="ctr" defTabSz="800100">
            <a:lnSpc>
              <a:spcPct val="100000"/>
            </a:lnSpc>
            <a:spcBef>
              <a:spcPct val="0"/>
            </a:spcBef>
            <a:spcAft>
              <a:spcPct val="35000"/>
            </a:spcAft>
            <a:buNone/>
          </a:pPr>
          <a:r>
            <a:rPr lang="" altLang="en-US" sz="1800" b="1" kern="1200" dirty="0">
              <a:effectLst>
                <a:outerShdw blurRad="38100" dist="38100" dir="2700000" algn="tl">
                  <a:srgbClr val="000000"/>
                </a:outerShdw>
              </a:effectLst>
              <a:latin typeface="Gayathri Thin" panose="00000403000000000000" charset="0"/>
              <a:cs typeface="Gayathri Thin" panose="00000403000000000000" charset="0"/>
            </a:rPr>
            <a:t>നമ്മുടെ മനസ്സിൽ സംശയം വേരൂന്നാൻ അനുവദിക്കരുത്.</a:t>
          </a:r>
        </a:p>
      </dsp:txBody>
      <dsp:txXfrm rot="10800000">
        <a:off x="613897" y="127"/>
        <a:ext cx="5292000" cy="575998"/>
      </dsp:txXfrm>
    </dsp:sp>
    <dsp:sp modelId="{CFBE8CF2-21ED-4925-8847-C3F74C036E4B}">
      <dsp:nvSpPr>
        <dsp:cNvPr id="0" name=""/>
        <dsp:cNvSpPr/>
      </dsp:nvSpPr>
      <dsp:spPr>
        <a:xfrm>
          <a:off x="0" y="72126"/>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8"/>
          <a:ext cx="5435999" cy="575998"/>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68580" rIns="128016" bIns="68580" numCol="1" spcCol="1270" anchor="ctr" anchorCtr="0">
          <a:noAutofit/>
        </a:bodyPr>
        <a:lstStyle/>
        <a:p>
          <a:pPr marL="0" lvl="0" indent="0" algn="ctr" defTabSz="800100">
            <a:lnSpc>
              <a:spcPct val="100000"/>
            </a:lnSpc>
            <a:spcBef>
              <a:spcPct val="0"/>
            </a:spcBef>
            <a:spcAft>
              <a:spcPct val="35000"/>
            </a:spcAft>
            <a:buNone/>
          </a:pPr>
          <a:r>
            <a:rPr lang="" altLang="en-US" sz="1800" b="1" kern="1200">
              <a:effectLst>
                <a:outerShdw blurRad="38100" dist="38100" dir="2700000" algn="tl">
                  <a:srgbClr val="000000"/>
                </a:outerShdw>
              </a:effectLst>
              <a:latin typeface="Gayathri Thin" panose="00000403000000000000" charset="0"/>
              <a:cs typeface="Gayathri Thin" panose="00000403000000000000" charset="0"/>
            </a:rPr>
            <a:t>നമ്മുടെ നിരാശകളിലും യേശു നമ്മുടെ അരികിലൂടെ നടക്കുന്നു.</a:t>
          </a:r>
        </a:p>
      </dsp:txBody>
      <dsp:txXfrm rot="10800000">
        <a:off x="613897" y="659558"/>
        <a:ext cx="5292000" cy="575998"/>
      </dsp:txXfrm>
    </dsp:sp>
    <dsp:sp modelId="{6CD59F4B-73AC-418D-8BBE-BD46978D41F2}">
      <dsp:nvSpPr>
        <dsp:cNvPr id="0" name=""/>
        <dsp:cNvSpPr/>
      </dsp:nvSpPr>
      <dsp:spPr>
        <a:xfrm>
          <a:off x="0" y="731556"/>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5998"/>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68580" rIns="128016" bIns="68580" numCol="1" spcCol="1270" anchor="ctr" anchorCtr="0">
          <a:noAutofit/>
        </a:bodyPr>
        <a:lstStyle/>
        <a:p>
          <a:pPr marL="0" lvl="0" indent="0" algn="ctr" defTabSz="800100">
            <a:lnSpc>
              <a:spcPct val="100000"/>
            </a:lnSpc>
            <a:spcBef>
              <a:spcPct val="0"/>
            </a:spcBef>
            <a:spcAft>
              <a:spcPct val="35000"/>
            </a:spcAft>
            <a:buNone/>
          </a:pPr>
          <a:r>
            <a:rPr lang="" altLang="en-US" sz="1800" b="1" kern="1200" dirty="0">
              <a:effectLst>
                <a:outerShdw blurRad="38100" dist="38100" dir="2700000" algn="tl">
                  <a:srgbClr val="000000"/>
                </a:outerShdw>
              </a:effectLst>
              <a:latin typeface="Gayathri Thin" panose="00000403000000000000" charset="0"/>
              <a:cs typeface="Gayathri Thin" panose="00000403000000000000" charset="0"/>
            </a:rPr>
            <a:t>നമ്മൾ അവനെ അനുവദിച്ചാൽ അവൻ നമ്മുടെ ആശയക്കുഴപ്പങ്ങൾ നീക്കും.</a:t>
          </a:r>
          <a:endParaRPr lang="en-GB" sz="1800" b="1" kern="1200" dirty="0">
            <a:effectLst>
              <a:outerShdw blurRad="38100" dist="38100" dir="2700000" algn="tl">
                <a:srgbClr val="000000"/>
              </a:outerShdw>
            </a:effectLst>
            <a:latin typeface="Gayathri Thin" panose="00000403000000000000" charset="0"/>
            <a:cs typeface="Gayathri Thin" panose="00000403000000000000" charset="0"/>
          </a:endParaRPr>
        </a:p>
      </dsp:txBody>
      <dsp:txXfrm rot="10800000">
        <a:off x="613897" y="1318988"/>
        <a:ext cx="5292000" cy="575998"/>
      </dsp:txXfrm>
    </dsp:sp>
    <dsp:sp modelId="{04379F12-C4FA-4063-8596-A6026C0A3BE2}">
      <dsp:nvSpPr>
        <dsp:cNvPr id="0" name=""/>
        <dsp:cNvSpPr/>
      </dsp:nvSpPr>
      <dsp:spPr>
        <a:xfrm>
          <a:off x="0" y="1390987"/>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19"/>
          <a:ext cx="5435999" cy="575998"/>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68580" rIns="128016" bIns="68580" numCol="1" spcCol="1270" anchor="ctr" anchorCtr="0">
          <a:noAutofit/>
        </a:bodyPr>
        <a:lstStyle/>
        <a:p>
          <a:pPr marL="0" lvl="0" indent="0" algn="ctr" defTabSz="800100">
            <a:lnSpc>
              <a:spcPct val="100000"/>
            </a:lnSpc>
            <a:spcBef>
              <a:spcPct val="0"/>
            </a:spcBef>
            <a:spcAft>
              <a:spcPct val="35000"/>
            </a:spcAft>
            <a:buNone/>
          </a:pPr>
          <a:r>
            <a:rPr lang="" altLang="en-US" sz="1800" b="1" kern="1200" dirty="0">
              <a:effectLst>
                <a:outerShdw blurRad="38100" dist="38100" dir="2700000" algn="tl">
                  <a:srgbClr val="000000"/>
                </a:outerShdw>
              </a:effectLst>
              <a:latin typeface="Gayathri Thin" panose="00000403000000000000" charset="0"/>
              <a:cs typeface="Gayathri Thin" panose="00000403000000000000" charset="0"/>
            </a:rPr>
            <a:t>നമ്മുടെ യാഥാർത്ഥ്യം എന്താണെന്ന് നമ്മളെക്കാൾ നന്നായി യേശുവിന് അറിയാം.</a:t>
          </a:r>
        </a:p>
      </dsp:txBody>
      <dsp:txXfrm rot="10800000">
        <a:off x="613897" y="1978419"/>
        <a:ext cx="5292000" cy="575998"/>
      </dsp:txXfrm>
    </dsp:sp>
    <dsp:sp modelId="{7225EFE8-DE64-4B82-99D0-278C52B0E479}">
      <dsp:nvSpPr>
        <dsp:cNvPr id="0" name=""/>
        <dsp:cNvSpPr/>
      </dsp:nvSpPr>
      <dsp:spPr>
        <a:xfrm>
          <a:off x="0" y="2050417"/>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1">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parTxLTRAlign" val="l"/>
                <dgm:param type="stBulletLvl" val="2"/>
                <dgm:param type="txAnchorVertCh" val="mid"/>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29/05/2026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Jesus died and was resurrected</a:t>
            </a:r>
          </a:p>
        </p:txBody>
      </p:sp>
      <p:sp>
        <p:nvSpPr>
          <p:cNvPr id="4" name="Marcador de número de diapositiva 3"/>
          <p:cNvSpPr>
            <a:spLocks noGrp="1"/>
          </p:cNvSpPr>
          <p:nvPr>
            <p:ph type="sldNum" sz="quarter" idx="5"/>
          </p:nvPr>
        </p:nvSpPr>
        <p:spPr/>
        <p:txBody>
          <a:bodyPr/>
          <a:lstStyle/>
          <a:p>
            <a:fld id="{BC709FA0-B3B4-407C-9734-586C3A8CF5B6}" type="slidenum">
              <a:rPr lang="es-ES" smtClean="0"/>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785A2F5-99A1-47F2-9177-DE0415CF7503}"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785A2F5-99A1-47F2-9177-DE0415CF7503}"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785A2F5-99A1-47F2-9177-DE0415CF7503}"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E139673-ECD7-4BF1-AC7C-8B4D017DF658}" type="datetimeFigureOut">
              <a:rPr lang="es-ES" smtClean="0"/>
              <a:t>29/05/2026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139673-ECD7-4BF1-AC7C-8B4D017DF658}" type="datetimeFigureOut">
              <a:rPr lang="es-ES" smtClean="0"/>
              <a:t>29/05/2026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39673-ECD7-4BF1-AC7C-8B4D017DF658}" type="datetimeFigureOut">
              <a:rPr lang="es-ES" smtClean="0"/>
              <a:t>29/05/2026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785A2F5-99A1-47F2-9177-DE0415CF7503}"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5785A2F5-99A1-47F2-9177-DE0415CF7503}" type="datetimeFigureOut">
              <a:rPr lang="es-ES" smtClean="0"/>
              <a:t>29/05/2026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785A2F5-99A1-47F2-9177-DE0415CF7503}"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785A2F5-99A1-47F2-9177-DE0415CF7503}" type="datetimeFigureOut">
              <a:rPr lang="es-ES" smtClean="0"/>
              <a:t>29/05/2026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785A2F5-99A1-47F2-9177-DE0415CF7503}" type="datetimeFigureOut">
              <a:rPr lang="es-ES" smtClean="0"/>
              <a:t>29/05/2026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85A2F5-99A1-47F2-9177-DE0415CF7503}" type="datetimeFigureOut">
              <a:rPr lang="es-ES" smtClean="0"/>
              <a:t>29/05/2026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785A2F5-99A1-47F2-9177-DE0415CF7503}"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785A2F5-99A1-47F2-9177-DE0415CF7503}" type="datetimeFigureOut">
              <a:rPr lang="es-ES" smtClean="0"/>
              <a:t>29/05/2026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9158B1-0D16-41AC-BDEA-3A3BDE6789A0}"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29/05/2026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29/05/2026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p:cNvPicPr>
            <a:picLocks noGrp="1" noRot="1" noChangeAspect="1" noMove="1" noResize="1" noEditPoints="1" noAdjustHandles="1" noChangeArrowheads="1" noChangeShapeType="1" noCrop="1"/>
          </p:cNvPicPr>
          <p:nvPr/>
        </p:nvPicPr>
        <p:blipFill>
          <a:blip r:embed="rId2" cstate="print"/>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p:cNvPicPr>
            <a:picLocks noGrp="1" noRot="1" noChangeAspect="1" noMove="1" noResize="1" noEditPoints="1" noAdjustHandles="1" noChangeArrowheads="1" noChangeShapeType="1" noCrop="1"/>
          </p:cNvPicPr>
          <p:nvPr/>
        </p:nvPicPr>
        <p:blipFill>
          <a:blip r:embed="rId3" cstate="email"/>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p:cNvPicPr>
            <a:picLocks noGrp="1" noRot="1" noChangeAspect="1" noMove="1" noResize="1" noEditPoints="1" noAdjustHandles="1" noChangeArrowheads="1" noChangeShapeType="1" noCrop="1"/>
          </p:cNvPicPr>
          <p:nvPr/>
        </p:nvPicPr>
        <p:blipFill>
          <a:blip r:embed="rId4" cstate="email"/>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p:cNvPicPr>
            <a:picLocks noGrp="1" noRot="1" noChangeAspect="1" noMove="1" noResize="1" noEditPoints="1" noAdjustHandles="1" noChangeArrowheads="1" noChangeShapeType="1" noCrop="1"/>
          </p:cNvPicPr>
          <p:nvPr/>
        </p:nvPicPr>
        <p:blipFill>
          <a:blip r:embed="rId5" cstate="email"/>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p:cNvPicPr>
            <a:picLocks noGrp="1" noRot="1" noChangeAspect="1" noMove="1" noResize="1" noEditPoints="1" noAdjustHandles="1" noChangeArrowheads="1" noChangeShapeType="1" noCrop="1"/>
          </p:cNvPicPr>
          <p:nvPr/>
        </p:nvPicPr>
        <p:blipFill rotWithShape="1">
          <a:blip r:embed="rId6" cstate="email"/>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p:cNvSpPr txBox="1"/>
          <p:nvPr/>
        </p:nvSpPr>
        <p:spPr>
          <a:xfrm>
            <a:off x="3535331" y="3182896"/>
            <a:ext cx="5110830"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 altLang="en-US" sz="6000" b="1" dirty="0">
                <a:solidFill>
                  <a:schemeClr val="accent5">
                    <a:lumMod val="50000"/>
                  </a:schemeClr>
                </a:solidFill>
                <a:latin typeface="Gayathri Thin" panose="00000403000000000000" charset="0"/>
                <a:cs typeface="Gayathri Thin" panose="00000403000000000000" charset="0"/>
              </a:rPr>
              <a:t>തിരിച്ചടികൾ</a:t>
            </a:r>
          </a:p>
        </p:txBody>
      </p:sp>
      <p:sp>
        <p:nvSpPr>
          <p:cNvPr id="4" name="CuadroTexto 3"/>
          <p:cNvSpPr txBox="1"/>
          <p:nvPr/>
        </p:nvSpPr>
        <p:spPr>
          <a:xfrm>
            <a:off x="6176433" y="1640724"/>
            <a:ext cx="1540041" cy="830997"/>
          </a:xfrm>
          <a:prstGeom prst="rect">
            <a:avLst/>
          </a:prstGeom>
          <a:noFill/>
        </p:spPr>
        <p:txBody>
          <a:bodyPr wrap="square" rtlCol="0">
            <a:spAutoFit/>
          </a:bodyPr>
          <a:lstStyle/>
          <a:p>
            <a:pPr algn="ctr"/>
            <a:r>
              <a:rPr lang="en-GB" sz="1600" b="1" dirty="0">
                <a:solidFill>
                  <a:schemeClr val="accent4">
                    <a:lumMod val="20000"/>
                    <a:lumOff val="80000"/>
                  </a:schemeClr>
                </a:solidFill>
              </a:rPr>
              <a:t>Lesson 11 for June 13,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665496" y="834226"/>
            <a:ext cx="8861008" cy="5262245"/>
          </a:xfrm>
          <a:prstGeom prst="rect">
            <a:avLst/>
          </a:prstGeom>
          <a:noFill/>
        </p:spPr>
        <p:txBody>
          <a:bodyPr wrap="square">
            <a:spAutoFit/>
          </a:bodyPr>
          <a:lstStyle/>
          <a:p>
            <a:pPr>
              <a:spcBef>
                <a:spcPts val="600"/>
              </a:spcBef>
            </a:pPr>
            <a:r>
              <a:rPr lang="" altLang="en-US" sz="2400" b="1" dirty="0">
                <a:latin typeface="Gayathri Thin" panose="00000403000000000000" charset="0"/>
                <a:cs typeface="Gayathri Thin" panose="00000403000000000000" charset="0"/>
              </a:rPr>
              <a:t>"എല്ലാവരുടെയും അനുഭവത്തിൽ കടുത്ത നിരാശയുടെയും കടുത്ത നിരുത്സാഹത്തിന്റെയും സമയങ്ങൾ വരുന്നു - ദുഃഖം പങ്കു വഹിക്കുന്ന ദിവസങ്ങൾ, ദൈവം ഇപ്പോഴും തന്റെ ഭൂമിയിൽ ജനിച്ച മക്കളുടെ ദയാലുവായ രക്ഷകനാണെന്ന് വിശ്വസിക്കാൻ പ്രയാസമുള്ള ദിവസങ്ങൾ; കഷ്ടതകൾ ആത്മാവിനെ പീഡിപ്പിക്കുന്ന ദിവസങ്ങൾ, മരണമാണ് ജീവിതത്തേക്കാൾ അഭികാമ്യമെന്ന് തോന്നുന്നതുവരെ. അപ്പോഴാണ് പലരും ദൈവത്തിലുള്ള പിടി നഷ്ടപ്പെട്ട് സംശയത്തിന്റെ അടിമത്തത്തിലേക്ക്, അവിശ്വാസത്തിന്റെ അടിമത്തത്തിലേക്ക് കൊണ്ടുവരപ്പെടുന്നത്. അത്തരം സമയങ്ങളിൽ ദൈവപരിപാലനയുടെ അർത്ഥം ആത്മീയ ഉൾക്കാഴ്ചയോടെ നമുക്ക് മനസ്സിലാക്കാൻ കഴിയുമോ, നമ്മെ നമ്മിൽ നിന്ന് രക്ഷിക്കാൻ ശ്രമിക്കുന്ന ദൂതന്മാരെയും, നിത്യ കുന്നുകളേക്കാൾ ഉറച്ച ഒരു അടിത്തറയിൽ നമ്മുടെ കാലുകൾ സ്ഥാപിക്കാൻ ശ്രമിക്കുന്നവരെയും, പുതിയ വിശ്വാസം, പുതിയ ജീവിതം, ഉത്ഭവിക്കുമെന്നും നമുക്ക് കാണാൻ കഴിയുമോ?"</a:t>
            </a:r>
          </a:p>
        </p:txBody>
      </p:sp>
      <p:sp>
        <p:nvSpPr>
          <p:cNvPr id="4" name="CuadroTexto 3"/>
          <p:cNvSpPr txBox="1"/>
          <p:nvPr/>
        </p:nvSpPr>
        <p:spPr>
          <a:xfrm>
            <a:off x="7297671" y="6008502"/>
            <a:ext cx="3228833" cy="338554"/>
          </a:xfrm>
          <a:prstGeom prst="rect">
            <a:avLst/>
          </a:prstGeom>
          <a:noFill/>
        </p:spPr>
        <p:txBody>
          <a:bodyPr wrap="none" rtlCol="0">
            <a:spAutoFit/>
          </a:bodyPr>
          <a:lstStyle/>
          <a:p>
            <a:pPr algn="r"/>
            <a:r>
              <a:rPr lang="en-GB" sz="1600" b="1" dirty="0"/>
              <a:t>EGW (Prophets and Kings, pg. </a:t>
            </a:r>
            <a:r>
              <a:rPr lang="en-GB" sz="1600" b="1"/>
              <a:t>163)</a:t>
            </a:r>
            <a:endParaRPr lang="en-GB"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p:cNvSpPr txBox="1"/>
          <p:nvPr/>
        </p:nvSpPr>
        <p:spPr>
          <a:xfrm>
            <a:off x="268794" y="161434"/>
            <a:ext cx="6181726" cy="22764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21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rPr>
              <a:t>“</a:t>
            </a:r>
            <a:r>
              <a:rPr kumimoji="0" lang="" altLang="en-US" sz="21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rPr>
              <a:t>അതു തന്നേ അല്ല, കഷ്ടത സഹിഷ്ണതയെയും സഹിഷ്ണത സിദ്ധതയെയും സിദ്ധത പ്രത്യാശയെയും ഉളവാക്കുന്നു എന്നു അറിഞ്ഞു നാം കഷ്ടങ്ങളിലും പ്രശംസിക്കുന്നു.പ്രത്യാശെക്കോ ഭംഗം വരുന്നില്ല; ദൈവത്തിന്റെ സ്നേഹം നമുക്കു നല്കപ്പെട്ട പരിശുദ്ധാത്മാവിനാൽ നമ്മുടെ ഹൃദയങ്ങളിൽ പകർന്നിരിക്കുന്നുവല്ലോ.</a:t>
            </a:r>
            <a:r>
              <a:rPr kumimoji="0" lang="es-ES" sz="21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16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rPr>
              <a:t>(</a:t>
            </a:r>
            <a:r>
              <a:rPr kumimoji="0" lang="" altLang="en-US" sz="16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rPr>
              <a:t>റോമർ</a:t>
            </a:r>
            <a:r>
              <a:rPr kumimoji="0" lang="en-US" sz="16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rPr>
              <a:t> </a:t>
            </a:r>
            <a:r>
              <a:rPr kumimoji="0" lang="es-ES" sz="16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rPr>
              <a:t>5:3–5,)</a:t>
            </a:r>
            <a:endParaRPr kumimoji="0" lang="es-ES" sz="2000" b="1" i="0" u="none" strike="noStrike" kern="1200" cap="none" spc="0" normalizeH="0" baseline="0" noProof="0" dirty="0">
              <a:ln>
                <a:noFill/>
              </a:ln>
              <a:solidFill>
                <a:srgbClr val="156082">
                  <a:lumMod val="75000"/>
                </a:srgbClr>
              </a:solidFill>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49896484"/>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0" y="72192"/>
            <a:ext cx="7584704" cy="101473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പാപവും കഷ്ടപ്പാടും നിറഞ്ഞ ഒരു ലോകത്തിലാണ് നാം ജീവിക്കുന്നത്. നാമെല്ലാവരും എപ്പോഴെങ്കിലും ദൈവസ്നേഹത്തെ ചോദ്യം ചെയ്യാൻ ഇടയാക്കുന്ന ബുദ്ധിമുട്ടുകൾ നേരിടുന്നു.</a:t>
            </a:r>
          </a:p>
        </p:txBody>
      </p:sp>
      <p:pic>
        <p:nvPicPr>
          <p:cNvPr id="5" name="Imagen 4"/>
          <p:cNvPicPr>
            <a:picLocks noChangeAspect="1"/>
          </p:cNvPicPr>
          <p:nvPr/>
        </p:nvPicPr>
        <p:blipFill rotWithShape="1">
          <a:blip r:embed="rId8" cstate="email"/>
          <a:srcRect/>
          <a:stretch>
            <a:fillRect/>
          </a:stretch>
        </p:blipFill>
        <p:spPr>
          <a:xfrm>
            <a:off x="7584706" y="139568"/>
            <a:ext cx="4444885" cy="6578866"/>
          </a:xfrm>
          <a:prstGeom prst="rect">
            <a:avLst/>
          </a:prstGeom>
          <a:effectLst>
            <a:innerShdw blurRad="114300">
              <a:prstClr val="black"/>
            </a:innerShdw>
          </a:effectLst>
        </p:spPr>
      </p:pic>
      <p:sp>
        <p:nvSpPr>
          <p:cNvPr id="6" name="CuadroTexto 5"/>
          <p:cNvSpPr txBox="1"/>
          <p:nvPr/>
        </p:nvSpPr>
        <p:spPr>
          <a:xfrm>
            <a:off x="-1" y="1472575"/>
            <a:ext cx="7584703"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ചില ബൈബിൾ കഥാപാത്രങ്ങൾ വ്യത്യസ്ത പ്രതികൂല സാഹചര്യങ്ങളോട് എങ്ങനെ പ്രതികരിച്ചുവെന്നും സമാനമായ ആകസ്മികതകളെ നേരിടാൻ അവരുടെ മാതൃക നമ്മെ എങ്ങനെ സഹായിക്കുമെന്നും നമ്മൾ പഠിക്കും.</a:t>
            </a:r>
          </a:p>
        </p:txBody>
      </p:sp>
      <p:sp>
        <p:nvSpPr>
          <p:cNvPr id="8" name="CuadroTexto 7"/>
          <p:cNvSpPr txBox="1"/>
          <p:nvPr/>
        </p:nvSpPr>
        <p:spPr>
          <a:xfrm>
            <a:off x="0" y="1056446"/>
            <a:ext cx="7584703" cy="3987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ഈ തിരിച്ചടികളോട് നമ്മൾ എങ്ങനെയാണ് പ്രതികരിക്കുന്നത്?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295648" y="0"/>
            <a:ext cx="8896351" cy="768350"/>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 altLang="en-US" sz="4400" b="1" spc="300" dirty="0">
                <a:ln w="6600">
                  <a:noFill/>
                  <a:prstDash val="solid"/>
                </a:ln>
                <a:solidFill>
                  <a:srgbClr val="FDF8CB"/>
                </a:solidFill>
                <a:effectLst>
                  <a:outerShdw dist="50800" dir="2700000" algn="tl" rotWithShape="0">
                    <a:srgbClr val="654C0F"/>
                  </a:outerShdw>
                </a:effectLst>
                <a:latin typeface="Gayathri Thin" panose="00000403000000000000" charset="0"/>
                <a:cs typeface="Gayathri Thin" panose="00000403000000000000" charset="0"/>
              </a:rPr>
              <a:t>ജീവിതത്തിലെ കൊടുങ്കാറ്റുകൾ</a:t>
            </a:r>
          </a:p>
        </p:txBody>
      </p:sp>
      <p:sp>
        <p:nvSpPr>
          <p:cNvPr id="5" name="CuadroTexto 4"/>
          <p:cNvSpPr txBox="1"/>
          <p:nvPr/>
        </p:nvSpPr>
        <p:spPr>
          <a:xfrm>
            <a:off x="3295648" y="722228"/>
            <a:ext cx="8896352" cy="583565"/>
          </a:xfrm>
          <a:prstGeom prst="rect">
            <a:avLst/>
          </a:prstGeom>
          <a:noFill/>
        </p:spPr>
        <p:txBody>
          <a:bodyPr wrap="square">
            <a:spAutoFit/>
          </a:bodyPr>
          <a:lstStyle/>
          <a:p>
            <a:pPr algn="ctr"/>
            <a:r>
              <a:rPr lang="en-GB" b="1" dirty="0">
                <a:solidFill>
                  <a:srgbClr val="931C14"/>
                </a:solidFill>
                <a:effectLst>
                  <a:glow rad="101600">
                    <a:schemeClr val="bg1"/>
                  </a:glow>
                  <a:outerShdw blurRad="38100" dist="38100" dir="2700000" algn="tl">
                    <a:srgbClr val="000000"/>
                  </a:outerShdw>
                </a:effectLst>
                <a:latin typeface="Gayathri Thin" panose="00000403000000000000" charset="0"/>
                <a:cs typeface="Gayathri Thin" panose="00000403000000000000" charset="0"/>
              </a:rPr>
              <a:t>“</a:t>
            </a:r>
            <a:r>
              <a:rPr lang="" altLang="en-US" b="1" dirty="0">
                <a:solidFill>
                  <a:srgbClr val="931C14"/>
                </a:solidFill>
                <a:effectLst>
                  <a:glow rad="101600">
                    <a:schemeClr val="bg1"/>
                  </a:glow>
                  <a:outerShdw blurRad="38100" dist="38100" dir="2700000" algn="tl">
                    <a:srgbClr val="000000"/>
                  </a:outerShdw>
                </a:effectLst>
                <a:latin typeface="Gayathri Thin" panose="00000403000000000000" charset="0"/>
                <a:cs typeface="Gayathri Thin" panose="00000403000000000000" charset="0"/>
              </a:rPr>
              <a:t>അപ്പോൾ വലിയ ചുഴലിക്കാറ്റു ഉണ്ടായി: പടകിൽ തിര തള്ളിക്കയറുകകൊണ്ടു അതു മുങ്ങുമാറായി.</a:t>
            </a:r>
            <a:r>
              <a:rPr lang="en-GB" b="1" dirty="0">
                <a:solidFill>
                  <a:srgbClr val="931C14"/>
                </a:solidFill>
                <a:effectLst>
                  <a:glow rad="101600">
                    <a:schemeClr val="bg1"/>
                  </a:glow>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rgbClr val="931C14"/>
                </a:solidFill>
                <a:effectLst>
                  <a:glow rad="101600">
                    <a:schemeClr val="bg1"/>
                  </a:glow>
                  <a:outerShdw blurRad="38100" dist="38100" dir="2700000" algn="tl">
                    <a:srgbClr val="000000"/>
                  </a:outerShdw>
                </a:effectLst>
                <a:latin typeface="Gayathri Thin" panose="00000403000000000000" charset="0"/>
                <a:cs typeface="Gayathri Thin" panose="00000403000000000000" charset="0"/>
              </a:rPr>
              <a:t>(</a:t>
            </a:r>
            <a:r>
              <a:rPr lang="" altLang="en-US" sz="1400" b="1" dirty="0">
                <a:solidFill>
                  <a:srgbClr val="931C14"/>
                </a:solidFill>
                <a:effectLst>
                  <a:glow rad="101600">
                    <a:schemeClr val="bg1"/>
                  </a:glow>
                  <a:outerShdw blurRad="38100" dist="38100" dir="2700000" algn="tl">
                    <a:srgbClr val="000000"/>
                  </a:outerShdw>
                </a:effectLst>
                <a:latin typeface="Gayathri Thin" panose="00000403000000000000" charset="0"/>
                <a:cs typeface="Gayathri Thin" panose="00000403000000000000" charset="0"/>
              </a:rPr>
              <a:t>മർക്കൊസ് </a:t>
            </a:r>
            <a:r>
              <a:rPr lang="en-GB" sz="1400" b="1" dirty="0">
                <a:solidFill>
                  <a:srgbClr val="931C14"/>
                </a:solidFill>
                <a:effectLst>
                  <a:glow rad="101600">
                    <a:schemeClr val="bg1"/>
                  </a:glow>
                  <a:outerShdw blurRad="38100" dist="38100" dir="2700000" algn="tl">
                    <a:srgbClr val="000000"/>
                  </a:outerShdw>
                </a:effectLst>
                <a:latin typeface="Gayathri Thin" panose="00000403000000000000" charset="0"/>
                <a:cs typeface="Gayathri Thin" panose="00000403000000000000" charset="0"/>
              </a:rPr>
              <a:t>4:37)</a:t>
            </a:r>
          </a:p>
        </p:txBody>
      </p:sp>
      <p:sp>
        <p:nvSpPr>
          <p:cNvPr id="6" name="CuadroTexto 5"/>
          <p:cNvSpPr txBox="1"/>
          <p:nvPr/>
        </p:nvSpPr>
        <p:spPr>
          <a:xfrm>
            <a:off x="3395663" y="1404845"/>
            <a:ext cx="8796335" cy="92333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കൊടുങ്കാറ്റിന്റെ നടുവിൽ പോലും, അർദ്ധരാത്രിയിൽ ഗലീലി കടൽ കടക്കുന്നത്, വിദഗ്ദ്ധരായ മീൻപിടുത്തക്കാരായ പത്രോസ്, അന്ത്രെയാസ്, യാക്കോബ്, യോഹന്നാൻ എന്നിവർക്ക് പുതുമയുള്ള കാര്യമായിരുന്നില്ല.</a:t>
            </a:r>
          </a:p>
        </p:txBody>
      </p:sp>
      <p:pic>
        <p:nvPicPr>
          <p:cNvPr id="4" name="Imagen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p:cNvPicPr>
            <a:picLocks noChangeAspect="1"/>
          </p:cNvPicPr>
          <p:nvPr/>
        </p:nvPicPr>
        <p:blipFill>
          <a:blip r:embed="rId5" cstate="email"/>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p:cNvSpPr txBox="1"/>
          <p:nvPr/>
        </p:nvSpPr>
        <p:spPr>
          <a:xfrm>
            <a:off x="3395663" y="3410571"/>
            <a:ext cx="4805361" cy="1477328"/>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നമ്മുടെ ജീവിതത്തിൽ നമ്മൾ കൊടുങ്കാറ്റുകളിലൂടെ കടന്നുപോകുന്നു. നമ്മൾ യേശുവിനോട് സഹായം ചോദിക്കുന്നു, പക്ഷേ അവൻ ഉറങ്ങുകയാണെന്ന് തോന്നുന്നു. അവന്റെ സാന്നിധ്യം നമുക്ക് അനുഭവപ്പെടുന്നില്ല. പക്ഷേ അവൻ അവിടെയുണ്ട്.</a:t>
            </a:r>
          </a:p>
        </p:txBody>
      </p:sp>
      <p:pic>
        <p:nvPicPr>
          <p:cNvPr id="14" name="Imagen 13"/>
          <p:cNvPicPr>
            <a:picLocks noChangeAspect="1"/>
          </p:cNvPicPr>
          <p:nvPr/>
        </p:nvPicPr>
        <p:blipFill>
          <a:blip r:embed="rId6" cstate="email"/>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p:cNvSpPr txBox="1"/>
          <p:nvPr/>
        </p:nvSpPr>
        <p:spPr>
          <a:xfrm>
            <a:off x="3395663" y="2268195"/>
            <a:ext cx="882967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എന്നിരുന്നാലും, കൊടുങ്കാറ്റ് അവരെ കീഴടക്കി. കാറ്റ് തിരമാലകളെ അടിച്ചു, വള്ളത്തിൽ വെള്ളം കയറി, അവരുടെ ജീവൻ അപകടത്തിലാക്കി. അപ്പോൾ അവർ മനസ്സിലാക്കി... യേശു എവിടെ? അവൻ ഉറങ്ങുകയാണോ? അവൻ നമ്മെ സഹായിക്കാത്തത് എന്തുകൊണ്ട്? നമുക്ക് എന്ത് സംഭവിക്കുമെന്ന് അവൻ ശ്രദ്ധിക്കുന്നില്ലേ? (മർക്കോസ് 4:35-38).</a:t>
            </a:r>
          </a:p>
        </p:txBody>
      </p:sp>
      <p:sp>
        <p:nvSpPr>
          <p:cNvPr id="11" name="CuadroTexto 10"/>
          <p:cNvSpPr txBox="1"/>
          <p:nvPr/>
        </p:nvSpPr>
        <p:spPr>
          <a:xfrm>
            <a:off x="3395663" y="4845859"/>
            <a:ext cx="4697303"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നമ്മുടെ കൊടുങ്കാറ്റിനെ ശാസിക്കുന്ന നിമിഷം വരെ കാത്തിരിക്കുക: "സമാധാനം, നിശ്ചലമാകുക" (മർക്കോസ് 4:39). അവൻ നമ്മെ പരിപാലിക്കുന്നു (1 പത്രോസ് 5:7). നമ്മുടെ കൊടുങ്കാറ്റുകളെ ശാന്തമാക്കാൻ അവനു കഴിയും. അവൻ അങ്ങനെ ചെയ്യുമ്പോൾ അവനെ സ്തുതിക്കാൻ മറക്കരുത് (മർക്കോസ് 4:40-41).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 y="0"/>
            <a:ext cx="8889151" cy="768350"/>
          </a:xfrm>
          <a:prstGeom prst="rect">
            <a:avLst/>
          </a:prstGeom>
          <a:noFill/>
        </p:spPr>
        <p:txBody>
          <a:bodyPr wrap="square">
            <a:spAutoFit/>
          </a:bodyPr>
          <a:lstStyle/>
          <a:p>
            <a:pPr algn="ctr"/>
            <a:r>
              <a:rPr lang=""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രോഗങ്ങൾ</a:t>
            </a:r>
          </a:p>
        </p:txBody>
      </p:sp>
      <p:sp>
        <p:nvSpPr>
          <p:cNvPr id="5" name="CuadroTexto 4"/>
          <p:cNvSpPr txBox="1"/>
          <p:nvPr/>
        </p:nvSpPr>
        <p:spPr>
          <a:xfrm>
            <a:off x="1" y="629628"/>
            <a:ext cx="8852891" cy="583565"/>
          </a:xfrm>
          <a:prstGeom prst="rect">
            <a:avLst/>
          </a:prstGeom>
          <a:noFill/>
        </p:spPr>
        <p:txBody>
          <a:bodyPr wrap="square">
            <a:spAutoFit/>
          </a:bodyPr>
          <a:lstStyle/>
          <a:p>
            <a:pPr algn="ctr"/>
            <a:r>
              <a:rPr lang="en-GB"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അവന്റെ വസ്ത്രം എങ്കിലും തൊട്ടാൽ ഞാൻ രക്ഷപ്പെടും എന്നു പറഞ്ഞു </a:t>
            </a:r>
            <a:r>
              <a:rPr lang="en-US"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en-GB"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 ”</a:t>
            </a:r>
            <a:br>
              <a:rPr lang="en-GB"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br>
            <a:r>
              <a:rPr lang="en-GB" sz="1400"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sz="1400"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മർക്കൊസ്</a:t>
            </a:r>
            <a:r>
              <a:rPr lang="en-US" sz="1400"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5:28</a:t>
            </a:r>
            <a:r>
              <a:rPr lang="en-US" altLang="en-GB" sz="1400" b="1" dirty="0">
                <a:solidFill>
                  <a:schemeClr val="tx2">
                    <a:lumMod val="20000"/>
                    <a:lumOff val="80000"/>
                  </a:schemeClr>
                </a:solidFill>
                <a:effectLst>
                  <a:outerShdw blurRad="38100" dist="38100" dir="2700000" algn="tl">
                    <a:srgbClr val="000000"/>
                  </a:outerShdw>
                </a:effectLst>
                <a:latin typeface="Gayathri Thin" panose="00000403000000000000" charset="0"/>
                <a:cs typeface="Gayathri Thin" panose="00000403000000000000" charset="0"/>
              </a:rPr>
              <a:t>)</a:t>
            </a:r>
          </a:p>
        </p:txBody>
      </p:sp>
      <p:sp>
        <p:nvSpPr>
          <p:cNvPr id="6" name="CuadroTexto 5"/>
          <p:cNvSpPr txBox="1"/>
          <p:nvPr/>
        </p:nvSpPr>
        <p:spPr>
          <a:xfrm>
            <a:off x="0" y="1190225"/>
            <a:ext cx="8734424" cy="132207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പന്ത്രണ്ട് വർഷമായി രക്തസ്രാവം മൂലം കഷ്ടപ്പെട്ടിട്ടും സുഖപ്പെടുത്താൻ കഴിയുന്ന ഒരു ഡോക്ടറെ കണ്ടെത്താനാകാതെ ആ സ്ത്രീ നിരാലംബയും പ്രതീക്ഷയില്ലാതെയും കഴിഞ്ഞു (മർക്കോസ് 5:25-26). ഇന്ന്, സൗജന്യ വൈദ്യസഹായം നിലവിലില്ലാത്ത രാജ്യങ്ങളുണ്ട്, ഈ കഥ ഇപ്പോഴും ഒരു യാഥാർത്ഥ്യമായിരിക്കാം.</a:t>
            </a:r>
          </a:p>
        </p:txBody>
      </p:sp>
      <p:pic>
        <p:nvPicPr>
          <p:cNvPr id="4" name="Imagen 3"/>
          <p:cNvPicPr>
            <a:picLocks noChangeAspect="1"/>
          </p:cNvPicPr>
          <p:nvPr/>
        </p:nvPicPr>
        <p:blipFill>
          <a:blip r:embed="rId3" cstate="email"/>
          <a:stretch>
            <a:fillRect/>
          </a:stretch>
        </p:blipFill>
        <p:spPr>
          <a:xfrm>
            <a:off x="157759" y="2609914"/>
            <a:ext cx="3763225" cy="2809875"/>
          </a:xfrm>
          <a:prstGeom prst="rect">
            <a:avLst/>
          </a:prstGeom>
          <a:ln w="38100" cap="sq">
            <a:solidFill>
              <a:srgbClr val="F0B95E"/>
            </a:solidFill>
            <a:prstDash val="solid"/>
            <a:miter lim="800000"/>
            <a:headEnd/>
            <a:tailEnd/>
          </a:ln>
          <a:effectLst>
            <a:outerShdw blurRad="63500" sx="102000" sy="102000" algn="ctr" rotWithShape="0">
              <a:prstClr val="black">
                <a:alpha val="40000"/>
              </a:prstClr>
            </a:outerShdw>
          </a:effectLst>
        </p:spPr>
      </p:pic>
      <p:pic>
        <p:nvPicPr>
          <p:cNvPr id="8" name="Imagen 7"/>
          <p:cNvPicPr>
            <a:picLocks noChangeAspect="1"/>
          </p:cNvPicPr>
          <p:nvPr/>
        </p:nvPicPr>
        <p:blipFill>
          <a:blip r:embed="rId4" cstate="email"/>
          <a:srcRect/>
          <a:stretch>
            <a:fill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headEnd/>
            <a:tailEnd/>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5" cstate="email"/>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headEnd/>
            <a:tailEnd/>
          </a:ln>
          <a:effectLst>
            <a:innerShdw blurRad="76200">
              <a:srgbClr val="000000"/>
            </a:innerShdw>
          </a:effectLst>
        </p:spPr>
      </p:pic>
      <p:sp>
        <p:nvSpPr>
          <p:cNvPr id="12" name="CuadroTexto 11"/>
          <p:cNvSpPr txBox="1"/>
          <p:nvPr/>
        </p:nvSpPr>
        <p:spPr>
          <a:xfrm>
            <a:off x="3986670" y="2444260"/>
            <a:ext cx="4931906" cy="132207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എന്തായാലും, രോഗം നമ്മെ തടവിലാക്കുകയും ശ്വാസംമുട്ടിക്കുകയും ചെയ്യുന്ന സാഹചര്യങ്ങളെ നമുക്കെല്ലാവർക്കും നേരിടാൻ കഴിയും, പക്ഷേ ആശ്വാസം കണ്ടെത്താനാവില്ല.</a:t>
            </a:r>
          </a:p>
        </p:txBody>
      </p:sp>
      <p:pic>
        <p:nvPicPr>
          <p:cNvPr id="14" name="Imagen 13"/>
          <p:cNvPicPr>
            <a:picLocks noChangeAspect="1"/>
          </p:cNvPicPr>
          <p:nvPr/>
        </p:nvPicPr>
        <p:blipFill rotWithShape="1">
          <a:blip r:embed="rId6" cstate="email"/>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p:cNvSpPr txBox="1"/>
          <p:nvPr/>
        </p:nvSpPr>
        <p:spPr>
          <a:xfrm>
            <a:off x="4006531" y="5904799"/>
            <a:ext cx="4899065"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എന്തായാലും, നമ്മുടെ എല്ലാ ഭാരങ്ങളും ആശങ്കകളും അവന്റെ മേൽ ചുമത്താൻ യേശു നമ്മെ ക്ഷണിക്കുന്നു (മത്തായി 11:28-30).</a:t>
            </a:r>
          </a:p>
        </p:txBody>
      </p:sp>
      <p:sp>
        <p:nvSpPr>
          <p:cNvPr id="11" name="CuadroTexto 10"/>
          <p:cNvSpPr txBox="1"/>
          <p:nvPr/>
        </p:nvSpPr>
        <p:spPr>
          <a:xfrm>
            <a:off x="4005084" y="4693771"/>
            <a:ext cx="4866222" cy="132207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യേശുവിന് നമ്മെ സുഖപ്പെടുത്താൻ കഴിവുള്ള ഡോക്ടർമാരെ ഉപയോഗിക്കാനോ നമ്മിൽ നേരിട്ട് ഒരു അത്ഭുതം പ്രവർത്തിക്കാനോ കഴിയുമെന്ന് നാം വിശ്വസിക്കണം.</a:t>
            </a:r>
          </a:p>
        </p:txBody>
      </p:sp>
      <p:sp>
        <p:nvSpPr>
          <p:cNvPr id="15" name="CuadroTexto 14"/>
          <p:cNvSpPr txBox="1"/>
          <p:nvPr/>
        </p:nvSpPr>
        <p:spPr>
          <a:xfrm>
            <a:off x="3986669" y="3724919"/>
            <a:ext cx="4747756"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 സ്ത്രീ യേശുവിൽ പരിഹാരം കണ്ടു, അവളുടെ വിശ്വാസം അവളെ രക്ഷിച്ചു (മർക്കോസ് 5:27-29).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8125"/>
            <a:ext cx="7262361" cy="768350"/>
          </a:xfrm>
          <a:prstGeom prst="rect">
            <a:avLst/>
          </a:prstGeom>
          <a:noFill/>
        </p:spPr>
        <p:txBody>
          <a:bodyPr wrap="square">
            <a:spAutoFit/>
          </a:bodyPr>
          <a:lstStyle/>
          <a:p>
            <a:pPr algn="ctr"/>
            <a:r>
              <a:rPr lang="" altLang="en-US"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ദുരന്തങ്ങൾ</a:t>
            </a:r>
          </a:p>
        </p:txBody>
      </p:sp>
      <p:sp>
        <p:nvSpPr>
          <p:cNvPr id="5" name="CuadroTexto 4"/>
          <p:cNvSpPr txBox="1"/>
          <p:nvPr/>
        </p:nvSpPr>
        <p:spPr>
          <a:xfrm>
            <a:off x="647349" y="583695"/>
            <a:ext cx="5967663" cy="645160"/>
          </a:xfrm>
          <a:prstGeom prst="rect">
            <a:avLst/>
          </a:prstGeom>
          <a:noFill/>
        </p:spPr>
        <p:txBody>
          <a:bodyPr wrap="square">
            <a:spAutoFit/>
          </a:bodyPr>
          <a:lstStyle/>
          <a:p>
            <a:pPr algn="ctr"/>
            <a:r>
              <a:rPr lang="en-GB" b="1" dirty="0">
                <a:solidFill>
                  <a:srgbClr val="D8BEFF"/>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b="1" dirty="0">
                <a:solidFill>
                  <a:srgbClr val="D8BEFF"/>
                </a:solidFill>
                <a:effectLst>
                  <a:outerShdw blurRad="38100" dist="38100" dir="2700000" algn="tl">
                    <a:srgbClr val="000000"/>
                  </a:outerShdw>
                </a:effectLst>
                <a:latin typeface="Gayathri Thin" panose="00000403000000000000" charset="0"/>
                <a:cs typeface="Gayathri Thin" panose="00000403000000000000" charset="0"/>
              </a:rPr>
              <a:t>എന്റെ ത്വൿ ഇങ്ങനെ നശിച്ചശേഷം ഞാൻ ദേഹരഹിതനായി ദൈവത്തെ കാണും.</a:t>
            </a:r>
            <a:r>
              <a:rPr lang="en-GB" b="1" dirty="0">
                <a:solidFill>
                  <a:srgbClr val="D8BEFF"/>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rgbClr val="D8BEFF"/>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sz="1400" b="1" dirty="0">
                <a:solidFill>
                  <a:srgbClr val="D8BEFF"/>
                </a:solidFill>
                <a:effectLst>
                  <a:outerShdw blurRad="38100" dist="38100" dir="2700000" algn="tl">
                    <a:srgbClr val="000000"/>
                  </a:outerShdw>
                </a:effectLst>
                <a:latin typeface="Gayathri Thin" panose="00000403000000000000" charset="0"/>
                <a:cs typeface="Gayathri Thin" panose="00000403000000000000" charset="0"/>
              </a:rPr>
              <a:t>ഇയ്യോബ്</a:t>
            </a:r>
            <a:r>
              <a:rPr lang="en-US" sz="1400" b="1" dirty="0">
                <a:solidFill>
                  <a:srgbClr val="D8BEFF"/>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rgbClr val="D8BEFF"/>
                </a:solidFill>
                <a:effectLst>
                  <a:outerShdw blurRad="38100" dist="38100" dir="2700000" algn="tl">
                    <a:srgbClr val="000000"/>
                  </a:outerShdw>
                </a:effectLst>
                <a:latin typeface="Gayathri Thin" panose="00000403000000000000" charset="0"/>
                <a:cs typeface="Gayathri Thin" panose="00000403000000000000" charset="0"/>
              </a:rPr>
              <a:t>19:26)</a:t>
            </a:r>
          </a:p>
        </p:txBody>
      </p:sp>
      <p:sp>
        <p:nvSpPr>
          <p:cNvPr id="6" name="CuadroTexto 5"/>
          <p:cNvSpPr txBox="1"/>
          <p:nvPr/>
        </p:nvSpPr>
        <p:spPr>
          <a:xfrm>
            <a:off x="187964" y="1282576"/>
            <a:ext cx="7002108" cy="132207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യുദ്ധം, അക്രമം, പ്രകൃതി ദുരന്തങ്ങൾ എന്നിവ ഇയ്യോബിന്റെ ജീവിതത്തെ സമൂലമായി മാറ്റിമറിച്ചു (ഇയ്യോബ് 1:13-19). നാമെല്ലാവരും ദുരന്തങ്ങൾക്ക് വിധേയരാകുന്നു, അത് സ്വാഭാവികമോ ഈ ലോകത്ത് നിലനിൽക്കുന്ന തിന്മ മൂലമോ ആകാം.</a:t>
            </a:r>
          </a:p>
        </p:txBody>
      </p:sp>
      <p:graphicFrame>
        <p:nvGraphicFramePr>
          <p:cNvPr id="2" name="Diagrama 1"/>
          <p:cNvGraphicFramePr/>
          <p:nvPr>
            <p:extLst>
              <p:ext uri="{D42A27DB-BD31-4B8C-83A1-F6EECF244321}">
                <p14:modId xmlns:p14="http://schemas.microsoft.com/office/powerpoint/2010/main" val="327929853"/>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6612556" y="3860928"/>
            <a:ext cx="5295665" cy="1923604"/>
          </a:xfrm>
          <a:prstGeom prst="rect">
            <a:avLst/>
          </a:prstGeom>
          <a:noFill/>
        </p:spPr>
        <p:txBody>
          <a:bodyPr wrap="square" rtlCol="0">
            <a:spAutoFit/>
          </a:bodyPr>
          <a:lstStyle/>
          <a:p>
            <a:pPr>
              <a:spcBef>
                <a:spcPts val="600"/>
              </a:spcBef>
            </a:pPr>
            <a:r>
              <a:rPr lang="" altLang="en-US" sz="1700" b="1" dirty="0">
                <a:latin typeface="Gayathri Thin" panose="00000403000000000000" charset="0"/>
                <a:cs typeface="Gayathri Thin" panose="00000403000000000000" charset="0"/>
              </a:rPr>
              <a:t>നാം നിരാശപെടാതിരുന്നാൽ , നമ്മുടെ ഏറ്റവും കഠിനമായ പരീക്ഷണങ്ങളിൽ പോലും ദൈവം എപ്പോഴും കൂടെയുണ്ടെന്ന് നമുക്ക് കാണാൻ കഴിയും. അവൻ നമ്മെ സ്നേഹിക്കുകയും ബലഹീനതയിൽ നിന്ന് ശക്തിയും, നിരുത്സാഹത്തിൽ നിന്ന് ധൈര്യവും, ദുരന്തത്തിൽ നിന്ന് പ്രത്യാശയും സ്വീകരിക്കാൻ നമ്മെ ശക്തിപ്പെടുത്തുകയും ചെയ്യുന്നു (യോവേൽ 3:10; റോമർ 5:3-5).</a:t>
            </a:r>
          </a:p>
        </p:txBody>
      </p:sp>
      <p:pic>
        <p:nvPicPr>
          <p:cNvPr id="4" name="Imagen 3"/>
          <p:cNvPicPr>
            <a:picLocks noChangeAspect="1"/>
          </p:cNvPicPr>
          <p:nvPr/>
        </p:nvPicPr>
        <p:blipFill>
          <a:blip r:embed="rId9" cstate="email"/>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headEnd/>
            <a:tailEnd/>
          </a:ln>
          <a:effectLst>
            <a:outerShdw blurRad="50800" dist="38100" dir="13500000" algn="br" rotWithShape="0">
              <a:prstClr val="black">
                <a:alpha val="40000"/>
              </a:prstClr>
            </a:outerShdw>
          </a:effectLst>
        </p:spPr>
      </p:pic>
      <p:pic>
        <p:nvPicPr>
          <p:cNvPr id="10" name="Imagen 9"/>
          <p:cNvPicPr>
            <a:picLocks noChangeAspect="1"/>
          </p:cNvPicPr>
          <p:nvPr/>
        </p:nvPicPr>
        <p:blipFill>
          <a:blip r:embed="rId10" cstate="email"/>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headEnd/>
            <a:tailEnd/>
          </a:ln>
          <a:effectLst>
            <a:outerShdw blurRad="50800" dist="38100" dir="18900000" algn="bl" rotWithShape="0">
              <a:prstClr val="black">
                <a:alpha val="40000"/>
              </a:prstClr>
            </a:outerShdw>
          </a:effectLst>
        </p:spPr>
      </p:pic>
      <p:pic>
        <p:nvPicPr>
          <p:cNvPr id="12" name="Imagen 11"/>
          <p:cNvPicPr>
            <a:picLocks noChangeAspect="1"/>
          </p:cNvPicPr>
          <p:nvPr/>
        </p:nvPicPr>
        <p:blipFill>
          <a:blip r:embed="rId11" cstate="email"/>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headEnd/>
            <a:tailEnd/>
          </a:ln>
          <a:effectLst>
            <a:outerShdw blurRad="50800" dist="38100" dir="8100000" algn="tr" rotWithShape="0">
              <a:prstClr val="black">
                <a:alpha val="40000"/>
              </a:prstClr>
            </a:outerShdw>
          </a:effectLst>
        </p:spPr>
      </p:pic>
      <p:pic>
        <p:nvPicPr>
          <p:cNvPr id="14" name="Imagen 13"/>
          <p:cNvPicPr>
            <a:picLocks noChangeAspect="1"/>
          </p:cNvPicPr>
          <p:nvPr/>
        </p:nvPicPr>
        <p:blipFill>
          <a:blip r:embed="rId12" cstate="email"/>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headEnd/>
            <a:tailEnd/>
          </a:ln>
          <a:effectLst>
            <a:outerShdw blurRad="50800" dist="38100" dir="2700000" algn="tl" rotWithShape="0">
              <a:prstClr val="black">
                <a:alpha val="40000"/>
              </a:prstClr>
            </a:outerShdw>
          </a:effectLst>
        </p:spPr>
      </p:pic>
      <p:sp>
        <p:nvSpPr>
          <p:cNvPr id="11" name="Estrella: 4 puntas 10"/>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260649" y="2521666"/>
            <a:ext cx="7001973" cy="3987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നമ്മൾ എങ്ങനെ പ്രതികരിക്കും? ഇയ്യോബ് എങ്ങനെ പ്രതികരിച്ചു?</a:t>
            </a:r>
          </a:p>
        </p:txBody>
      </p:sp>
      <p:sp>
        <p:nvSpPr>
          <p:cNvPr id="15" name="CuadroTexto 14"/>
          <p:cNvSpPr txBox="1"/>
          <p:nvPr/>
        </p:nvSpPr>
        <p:spPr>
          <a:xfrm>
            <a:off x="6612556" y="5719227"/>
            <a:ext cx="5579444"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17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നിങ്ങൾ ദുഷ്‌കരമായ സമയങ്ങളിലൂടെ കടന്നുപോകുകയാണെങ്കിൽ, ദൈവത്തിന്റെ സ്നേഹവും കരുതലുമാണ് നിങ്ങളുടെ ജീവിതത്തിലെ ഏറ്റവും സുരക്ഷിതവും സ്ഥിരതയുള്ളതുമായ കാര്യം എന്ന വസ്തുതയെക്കുറിച്ച് ചിന്തിക്കുക.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8350"/>
          </a:xfrm>
          <a:prstGeom prst="rect">
            <a:avLst/>
          </a:prstGeom>
          <a:noFill/>
        </p:spPr>
        <p:txBody>
          <a:bodyPr wrap="square">
            <a:spAutoFit/>
          </a:bodyPr>
          <a:lstStyle/>
          <a:p>
            <a:pPr algn="ctr"/>
            <a:r>
              <a:rPr lang="" altLang="en-US"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yathri Thin" panose="00000403000000000000" charset="0"/>
                <a:cs typeface="Gayathri Thin" panose="00000403000000000000" charset="0"/>
              </a:rPr>
              <a:t>നിരാശകൾ</a:t>
            </a:r>
          </a:p>
        </p:txBody>
      </p:sp>
      <p:sp>
        <p:nvSpPr>
          <p:cNvPr id="5" name="CuadroTexto 4"/>
          <p:cNvSpPr txBox="1"/>
          <p:nvPr/>
        </p:nvSpPr>
        <p:spPr>
          <a:xfrm>
            <a:off x="800099" y="647997"/>
            <a:ext cx="10591799" cy="36830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GB"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Gayathri Thin" panose="00000403000000000000" charset="0"/>
                <a:cs typeface="Gayathri Thin" panose="00000403000000000000" charset="0"/>
              </a:rPr>
              <a:t>“</a:t>
            </a:r>
            <a:r>
              <a:rPr lang="" alt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Gayathri Thin" panose="00000403000000000000" charset="0"/>
                <a:cs typeface="Gayathri Thin" panose="00000403000000000000" charset="0"/>
              </a:rPr>
              <a:t>ഞങ്ങളോ അവൻ യിസ്രായേലിനെ വീണ്ടെടുപ്പാനുള്ളവൻ എന്നു ആശിച്ചിരുന്നു;</a:t>
            </a:r>
            <a:r>
              <a:rPr lang="en-GB"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Gayathri Thin" panose="00000403000000000000" charset="0"/>
                <a:cs typeface="Gayathri Thin" panose="00000403000000000000" charset="0"/>
              </a:rPr>
              <a:t>…” (</a:t>
            </a:r>
            <a:r>
              <a:rPr lang="" alt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Gayathri Thin" panose="00000403000000000000" charset="0"/>
                <a:cs typeface="Gayathri Thin" panose="00000403000000000000" charset="0"/>
              </a:rPr>
              <a:t>ലൂക്കോസ്</a:t>
            </a:r>
            <a:r>
              <a:rPr lang="en-US"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Gayathri Thin" panose="00000403000000000000" charset="0"/>
                <a:cs typeface="Gayathri Thin" panose="00000403000000000000" charset="0"/>
              </a:rPr>
              <a:t> </a:t>
            </a:r>
            <a:r>
              <a:rPr lang="en-GB"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Gayathri Thin" panose="00000403000000000000" charset="0"/>
                <a:cs typeface="Gayathri Thin" panose="00000403000000000000" charset="0"/>
              </a:rPr>
              <a:t>24:21a)</a:t>
            </a:r>
          </a:p>
        </p:txBody>
      </p:sp>
      <p:sp>
        <p:nvSpPr>
          <p:cNvPr id="6" name="CuadroTexto 5"/>
          <p:cNvSpPr txBox="1"/>
          <p:nvPr/>
        </p:nvSpPr>
        <p:spPr>
          <a:xfrm>
            <a:off x="4215865" y="1156504"/>
            <a:ext cx="7976134" cy="706755"/>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വീക്ഷണം: യേശു ഇസ്രായേലിനെ വീണ്ടെടുക്കുന്ന മിശിഹായാണ്. യാഥാർത്ഥ്യം: അവൻ മരിച്ചു (ലൂക്കാ 24:18-21).</a:t>
            </a:r>
          </a:p>
        </p:txBody>
      </p:sp>
      <p:graphicFrame>
        <p:nvGraphicFramePr>
          <p:cNvPr id="2" name="Diagrama 1"/>
          <p:cNvGraphicFramePr/>
          <p:nvPr>
            <p:extLst>
              <p:ext uri="{D42A27DB-BD31-4B8C-83A1-F6EECF244321}">
                <p14:modId xmlns:p14="http://schemas.microsoft.com/office/powerpoint/2010/main" val="374730620"/>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Lst>
          </a:blip>
          <a:srcRect/>
          <a:stretch>
            <a:fill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11" cstate="email"/>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a:blip r:embed="rId12" cstate="email"/>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rotWithShape="1">
          <a:blip r:embed="rId13" cstate="email"/>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headEnd/>
            <a:tailEnd/>
          </a:ln>
          <a:effectLst>
            <a:innerShdw blurRad="76200">
              <a:srgbClr val="000000"/>
            </a:innerShdw>
          </a:effectLst>
        </p:spPr>
      </p:pic>
      <p:pic>
        <p:nvPicPr>
          <p:cNvPr id="11" name="Imagen 10"/>
          <p:cNvPicPr>
            <a:picLocks noChangeAspect="1"/>
          </p:cNvPicPr>
          <p:nvPr/>
        </p:nvPicPr>
        <p:blipFill>
          <a:blip r:embed="rId14" cstate="email"/>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headEnd/>
            <a:tailEnd/>
          </a:ln>
          <a:effectLst>
            <a:innerShdw blurRad="76200">
              <a:srgbClr val="000000"/>
            </a:innerShdw>
          </a:effectLst>
        </p:spPr>
      </p:pic>
      <p:sp>
        <p:nvSpPr>
          <p:cNvPr id="9" name="CuadroTexto 8"/>
          <p:cNvSpPr txBox="1"/>
          <p:nvPr/>
        </p:nvSpPr>
        <p:spPr>
          <a:xfrm>
            <a:off x="4215865" y="2778268"/>
            <a:ext cx="7976134" cy="132207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ക്ഷമയോടെ, യേശു അവരെ പ്രത്യാശ വീണ്ടെടുക്കാൻ സഹായിച്ചു. ഒടുവിൽ, “അവരുടെ കണ്ണുകൾ തുറന്നു” (ലൂക്കോസ് 24:31 </a:t>
            </a:r>
            <a:r>
              <a:rPr kumimoji="0" lang="en-US"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 </a:t>
            </a: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നിരാശരായവരെ പ്രോത്സാഹിപ്പിക്കാൻ അവർ ഓടി (ലൂക്കോസ് 24:32–35; 2 കൊരിന്ത്യർ 1:4). അവരുടെ അനുഭവത്തിൽ നിന്ന് നമുക്ക് എന്ത് പഠിക്കാൻ കഴിയും?</a:t>
            </a:r>
          </a:p>
        </p:txBody>
      </p:sp>
      <p:sp>
        <p:nvSpPr>
          <p:cNvPr id="14" name="CuadroTexto 13"/>
          <p:cNvSpPr txBox="1"/>
          <p:nvPr/>
        </p:nvSpPr>
        <p:spPr>
          <a:xfrm>
            <a:off x="4215865" y="1813497"/>
            <a:ext cx="7976134"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അവരുടെ നിരാശ വളരെ വലുതായിരുന്നു, യേശുവിന്റെ പുനരുത്ഥാനത്തിന്റെ ഏറ്റവും വ്യക്തമായ തെളിവ് പോലും സ്വീകരിക്കാൻ അത് അവരെ അനുവദിച്ചില്ല (ലൂക്കോസ് 24:22-24).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829945"/>
          </a:xfrm>
          <a:prstGeom prst="rect">
            <a:avLst/>
          </a:prstGeom>
          <a:noFill/>
        </p:spPr>
        <p:txBody>
          <a:bodyPr wrap="square">
            <a:spAutoFit/>
          </a:bodyPr>
          <a:lstStyle/>
          <a:p>
            <a:pPr algn="ctr"/>
            <a:r>
              <a:rPr lang="" altLang="en-US" sz="4800" b="1" spc="600" dirty="0">
                <a:ln w="6600">
                  <a:solidFill>
                    <a:schemeClr val="accent2"/>
                  </a:solidFill>
                  <a:prstDash val="solid"/>
                </a:ln>
                <a:solidFill>
                  <a:srgbClr val="FFFFFF"/>
                </a:solidFill>
                <a:effectLst>
                  <a:outerShdw dist="38100" dir="2700000" algn="tl" rotWithShape="0">
                    <a:schemeClr val="accent2"/>
                  </a:outerShdw>
                </a:effectLst>
                <a:latin typeface="Gayathri Thin" panose="00000403000000000000" charset="0"/>
                <a:cs typeface="Gayathri Thin" panose="00000403000000000000" charset="0"/>
              </a:rPr>
              <a:t>യേശുവിനെ കാണുക</a:t>
            </a:r>
          </a:p>
        </p:txBody>
      </p:sp>
      <p:sp>
        <p:nvSpPr>
          <p:cNvPr id="5" name="CuadroTexto 4"/>
          <p:cNvSpPr txBox="1"/>
          <p:nvPr/>
        </p:nvSpPr>
        <p:spPr>
          <a:xfrm>
            <a:off x="800099" y="676872"/>
            <a:ext cx="10591799" cy="583565"/>
          </a:xfrm>
          <a:prstGeom prst="rect">
            <a:avLst/>
          </a:prstGeom>
          <a:noFill/>
        </p:spPr>
        <p:txBody>
          <a:bodyPr wrap="square">
            <a:spAutoFit/>
          </a:bodyPr>
          <a:lstStyle/>
          <a:p>
            <a:pPr algn="ctr"/>
            <a:r>
              <a:rPr lang="en-GB"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നമ്മിൽ വെളിപ്പെടുവാനുള്ള തേജസ്സു വിചാരിച്ചാൽ ഈ കാലത്തിലെ കഷ്ടങ്ങൾ സാരമില്ല എന്നു ഞാൻ എണ്ണുന്നു.</a:t>
            </a:r>
            <a:r>
              <a:rPr lang="en-US"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en-GB"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sz="1400"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റോമർ</a:t>
            </a:r>
            <a:r>
              <a:rPr lang="en-GB" sz="1400"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8:18)</a:t>
            </a:r>
            <a:endParaRPr lang="es-ES" b="1" dirty="0">
              <a:solidFill>
                <a:schemeClr val="accent1">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endParaRPr>
          </a:p>
        </p:txBody>
      </p:sp>
      <p:sp>
        <p:nvSpPr>
          <p:cNvPr id="2" name="CuadroTexto 1"/>
          <p:cNvSpPr txBox="1"/>
          <p:nvPr/>
        </p:nvSpPr>
        <p:spPr>
          <a:xfrm>
            <a:off x="141171" y="1412078"/>
            <a:ext cx="3590225" cy="1200329"/>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എല്ലെൻ ജി. വൈറ്റ് കടുത്ത നിരാശയിൽ ആയിരുന്നപ്പോൾ, അവൾക്ക് ഒരു ദർശനം ലഭിച്ചു, അതിൽ അവൾ യേശുവിനെ കണ്ടു.</a:t>
            </a:r>
          </a:p>
        </p:txBody>
      </p:sp>
      <p:pic>
        <p:nvPicPr>
          <p:cNvPr id="11" name="Imagen 10"/>
          <p:cNvPicPr>
            <a:picLocks noChangeAspect="1"/>
          </p:cNvPicPr>
          <p:nvPr/>
        </p:nvPicPr>
        <p:blipFill rotWithShape="1">
          <a:blip r:embed="rId3" cstate="email"/>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141171" y="5657671"/>
            <a:ext cx="37551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ഈ സ്വപ്നം അവൾക്ക് പ്രത്യാശയും വിശ്വാസവും നൽകി, ദൈവത്തിൽ ആശ്രയിക്കാൻ കഴിയുമെന്ന ഉറപ്പും നൽകി.</a:t>
            </a:r>
          </a:p>
        </p:txBody>
      </p:sp>
      <p:sp>
        <p:nvSpPr>
          <p:cNvPr id="8" name="CuadroTexto 7"/>
          <p:cNvSpPr txBox="1"/>
          <p:nvPr/>
        </p:nvSpPr>
        <p:spPr>
          <a:xfrm>
            <a:off x="141171" y="4477081"/>
            <a:ext cx="375511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അവൾ മഹത്തായ കാഴ്ചകൾ കണ്ടു, സ്വർഗ്ഗത്തിലെ സുരക്ഷിതത്വവും സമാധാനവും അവൾക്കു ലഭിച്ചതായി അവൾക്ക് തോന്നി.</a:t>
            </a:r>
          </a:p>
        </p:txBody>
      </p:sp>
      <p:sp>
        <p:nvSpPr>
          <p:cNvPr id="10" name="CuadroTexto 9"/>
          <p:cNvSpPr txBox="1"/>
          <p:nvPr/>
        </p:nvSpPr>
        <p:spPr>
          <a:xfrm>
            <a:off x="141171" y="2669458"/>
            <a:ext cx="359022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അവൾ കടന്നുപോകുന്നതെല്ലാം അവൻ മനസ്സിലാക്കുന്നുവെന്ന് അവൾ മനസ്സിലാക്കി. ഒരു ഘട്ടത്തിൽ, അവളുടെ തലയിൽ കൈ വച്ചുകൊണ്ട് യേശു അവളോട് പറഞ്ഞു, “ഭയപ്പെടേണ്ട.”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3" cstate="email"/>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ln>
          <a:effectLst>
            <a:outerShdw blurRad="63500" sx="102000" sy="102000" algn="ctr" rotWithShape="0">
              <a:prstClr val="black">
                <a:alpha val="40000"/>
              </a:prstClr>
            </a:outerShdw>
          </a:effectLst>
        </p:spPr>
      </p:pic>
      <p:sp>
        <p:nvSpPr>
          <p:cNvPr id="3" name="CuadroTexto 2"/>
          <p:cNvSpPr txBox="1"/>
          <p:nvPr/>
        </p:nvSpPr>
        <p:spPr>
          <a:xfrm>
            <a:off x="711065" y="216045"/>
            <a:ext cx="3669633" cy="1476375"/>
          </a:xfrm>
          <a:custGeom>
            <a:avLst/>
            <a:gdLst>
              <a:gd name="csX0" fmla="*/ 0 w 3669633"/>
              <a:gd name="csY0" fmla="*/ 0 h 1877437"/>
              <a:gd name="csX1" fmla="*/ 597626 w 3669633"/>
              <a:gd name="csY1" fmla="*/ 0 h 1877437"/>
              <a:gd name="csX2" fmla="*/ 1195252 w 3669633"/>
              <a:gd name="csY2" fmla="*/ 0 h 1877437"/>
              <a:gd name="csX3" fmla="*/ 1682789 w 3669633"/>
              <a:gd name="csY3" fmla="*/ 0 h 1877437"/>
              <a:gd name="csX4" fmla="*/ 2243718 w 3669633"/>
              <a:gd name="csY4" fmla="*/ 0 h 1877437"/>
              <a:gd name="csX5" fmla="*/ 2841344 w 3669633"/>
              <a:gd name="csY5" fmla="*/ 0 h 1877437"/>
              <a:gd name="csX6" fmla="*/ 3669633 w 3669633"/>
              <a:gd name="csY6" fmla="*/ 0 h 1877437"/>
              <a:gd name="csX7" fmla="*/ 3669633 w 3669633"/>
              <a:gd name="csY7" fmla="*/ 469359 h 1877437"/>
              <a:gd name="csX8" fmla="*/ 3669633 w 3669633"/>
              <a:gd name="csY8" fmla="*/ 919944 h 1877437"/>
              <a:gd name="csX9" fmla="*/ 3669633 w 3669633"/>
              <a:gd name="csY9" fmla="*/ 1351755 h 1877437"/>
              <a:gd name="csX10" fmla="*/ 3669633 w 3669633"/>
              <a:gd name="csY10" fmla="*/ 1877437 h 1877437"/>
              <a:gd name="csX11" fmla="*/ 3072007 w 3669633"/>
              <a:gd name="csY11" fmla="*/ 1877437 h 1877437"/>
              <a:gd name="csX12" fmla="*/ 2584470 w 3669633"/>
              <a:gd name="csY12" fmla="*/ 1877437 h 1877437"/>
              <a:gd name="csX13" fmla="*/ 1986844 w 3669633"/>
              <a:gd name="csY13" fmla="*/ 1877437 h 1877437"/>
              <a:gd name="csX14" fmla="*/ 1425915 w 3669633"/>
              <a:gd name="csY14" fmla="*/ 1877437 h 1877437"/>
              <a:gd name="csX15" fmla="*/ 938378 w 3669633"/>
              <a:gd name="csY15" fmla="*/ 1877437 h 1877437"/>
              <a:gd name="csX16" fmla="*/ 0 w 3669633"/>
              <a:gd name="csY16" fmla="*/ 1877437 h 1877437"/>
              <a:gd name="csX17" fmla="*/ 0 w 3669633"/>
              <a:gd name="csY17" fmla="*/ 1464401 h 1877437"/>
              <a:gd name="csX18" fmla="*/ 0 w 3669633"/>
              <a:gd name="csY18" fmla="*/ 957493 h 1877437"/>
              <a:gd name="csX19" fmla="*/ 0 w 3669633"/>
              <a:gd name="csY19" fmla="*/ 469359 h 1877437"/>
              <a:gd name="csX20" fmla="*/ 0 w 3669633"/>
              <a:gd name="csY20" fmla="*/ 0 h 1877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877437"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03090" y="113188"/>
                  <a:pt x="3618315" y="351295"/>
                  <a:pt x="3669633" y="469359"/>
                </a:cubicBezTo>
                <a:cubicBezTo>
                  <a:pt x="3720951" y="587423"/>
                  <a:pt x="3660993" y="735509"/>
                  <a:pt x="3669633" y="919944"/>
                </a:cubicBezTo>
                <a:cubicBezTo>
                  <a:pt x="3678273" y="1104380"/>
                  <a:pt x="3667059" y="1214612"/>
                  <a:pt x="3669633" y="1351755"/>
                </a:cubicBezTo>
                <a:cubicBezTo>
                  <a:pt x="3672207" y="1488898"/>
                  <a:pt x="3610809" y="1690751"/>
                  <a:pt x="3669633" y="1877437"/>
                </a:cubicBezTo>
                <a:cubicBezTo>
                  <a:pt x="3525461" y="1894595"/>
                  <a:pt x="3250740" y="1824022"/>
                  <a:pt x="3072007" y="1877437"/>
                </a:cubicBezTo>
                <a:cubicBezTo>
                  <a:pt x="2893274" y="1930852"/>
                  <a:pt x="2685870" y="1841100"/>
                  <a:pt x="2584470" y="1877437"/>
                </a:cubicBezTo>
                <a:cubicBezTo>
                  <a:pt x="2483070" y="1913774"/>
                  <a:pt x="2209502" y="1814265"/>
                  <a:pt x="1986844" y="1877437"/>
                </a:cubicBezTo>
                <a:cubicBezTo>
                  <a:pt x="1764186" y="1940609"/>
                  <a:pt x="1591448" y="1851205"/>
                  <a:pt x="1425915" y="1877437"/>
                </a:cubicBezTo>
                <a:cubicBezTo>
                  <a:pt x="1260382" y="1903669"/>
                  <a:pt x="1178498" y="1844678"/>
                  <a:pt x="938378" y="1877437"/>
                </a:cubicBezTo>
                <a:cubicBezTo>
                  <a:pt x="698258" y="1910196"/>
                  <a:pt x="392851" y="1779254"/>
                  <a:pt x="0" y="1877437"/>
                </a:cubicBezTo>
                <a:cubicBezTo>
                  <a:pt x="-3574" y="1769794"/>
                  <a:pt x="17356" y="1611834"/>
                  <a:pt x="0" y="1464401"/>
                </a:cubicBezTo>
                <a:cubicBezTo>
                  <a:pt x="-17356" y="1316968"/>
                  <a:pt x="7271" y="1116368"/>
                  <a:pt x="0" y="957493"/>
                </a:cubicBezTo>
                <a:cubicBezTo>
                  <a:pt x="-7271" y="798618"/>
                  <a:pt x="3382" y="667986"/>
                  <a:pt x="0" y="469359"/>
                </a:cubicBezTo>
                <a:cubicBezTo>
                  <a:pt x="-3382" y="270732"/>
                  <a:pt x="17891" y="219716"/>
                  <a:pt x="0" y="0"/>
                </a:cubicBezTo>
                <a:close/>
              </a:path>
            </a:pathLst>
          </a:custGeom>
          <a:noFill/>
          <a:ln w="38100">
            <a:solidFill>
              <a:schemeClr val="accent3">
                <a:lumMod val="50000"/>
              </a:schemeClr>
            </a:solidFill>
          </a:ln>
        </p:spPr>
        <p:txBody>
          <a:bodyPr wrap="square">
            <a:spAutoFit/>
            <a:scene3d>
              <a:camera prst="orthographicFront"/>
              <a:lightRig rig="threePt" dir="t"/>
            </a:scene3d>
            <a:sp3d extrusionH="57150">
              <a:bevelT w="38100" h="38100"/>
            </a:sp3d>
          </a:bodyPr>
          <a:lstStyle/>
          <a:p>
            <a:pPr algn="ctr"/>
            <a:r>
              <a:rPr lang="en-GB" b="1" dirty="0">
                <a:solidFill>
                  <a:schemeClr val="accent3">
                    <a:lumMod val="75000"/>
                  </a:schemeClr>
                </a:solidFill>
                <a:latin typeface="Comic Sans MS" panose="030F0702030302020204" pitchFamily="66" charset="0"/>
              </a:rPr>
              <a:t>“</a:t>
            </a:r>
            <a:r>
              <a:rPr lang="" altLang="en-US" b="1" dirty="0">
                <a:solidFill>
                  <a:schemeClr val="accent3">
                    <a:lumMod val="75000"/>
                  </a:schemeClr>
                </a:solidFill>
                <a:latin typeface="Gayathri Thin" panose="00000403000000000000" charset="0"/>
                <a:cs typeface="Gayathri Thin" panose="00000403000000000000" charset="0"/>
              </a:rPr>
              <a:t>എന്നാൽ ദൈവത്തെ സ്നേഹിക്കുന്നവർക്കു, നിർണ്ണയപ്രകാരം വിളിക്കപ്പെട്ടവർക്കു തന്നേ, സകലവും നന്മെക്കായി കൂടി വ്യാപരിക്കുന്നു എന്നു നാം അറിയുന്നു.</a:t>
            </a:r>
            <a:r>
              <a:rPr lang="en-GB" b="1" dirty="0">
                <a:solidFill>
                  <a:schemeClr val="accent3">
                    <a:lumMod val="75000"/>
                  </a:schemeClr>
                </a:solidFill>
                <a:latin typeface="Gayathri Thin" panose="00000403000000000000" charset="0"/>
                <a:cs typeface="Gayathri Thin" panose="00000403000000000000" charset="0"/>
              </a:rPr>
              <a:t>.”</a:t>
            </a:r>
            <a:r>
              <a:rPr lang="en-GB" b="1" dirty="0">
                <a:solidFill>
                  <a:schemeClr val="accent3">
                    <a:lumMod val="75000"/>
                  </a:schemeClr>
                </a:solidFill>
                <a:latin typeface="Comic Sans MS" panose="030F0702030302020204" pitchFamily="66" charset="0"/>
              </a:rPr>
              <a:t> </a:t>
            </a:r>
            <a:r>
              <a:rPr lang="en-GB" sz="1400" b="1" dirty="0">
                <a:solidFill>
                  <a:schemeClr val="accent3">
                    <a:lumMod val="75000"/>
                  </a:schemeClr>
                </a:solidFill>
                <a:latin typeface="Gayathri Thin" panose="00000403000000000000" charset="0"/>
                <a:cs typeface="Gayathri Thin" panose="00000403000000000000" charset="0"/>
              </a:rPr>
              <a:t>(Romans 8:28</a:t>
            </a:r>
            <a:r>
              <a:rPr lang="en-GB" sz="1600" b="1" dirty="0">
                <a:solidFill>
                  <a:schemeClr val="accent3">
                    <a:lumMod val="75000"/>
                  </a:schemeClr>
                </a:solidFill>
                <a:latin typeface="Gayathri Thin" panose="00000403000000000000" charset="0"/>
                <a:cs typeface="Gayathri Thin" panose="00000403000000000000" charset="0"/>
              </a:rPr>
              <a:t>)</a:t>
            </a:r>
          </a:p>
        </p:txBody>
      </p:sp>
      <p:sp>
        <p:nvSpPr>
          <p:cNvPr id="5" name="CuadroTexto 4"/>
          <p:cNvSpPr txBox="1"/>
          <p:nvPr/>
        </p:nvSpPr>
        <p:spPr>
          <a:xfrm>
            <a:off x="4699534" y="339155"/>
            <a:ext cx="7222559" cy="1876425"/>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ln>
        </p:spPr>
        <p:txBody>
          <a:bodyPr wrap="square">
            <a:spAutoFit/>
            <a:scene3d>
              <a:camera prst="orthographicFront"/>
              <a:lightRig rig="threePt" dir="t"/>
            </a:scene3d>
            <a:sp3d extrusionH="57150">
              <a:bevelT w="38100" h="38100"/>
            </a:sp3d>
          </a:bodyPr>
          <a:lstStyle/>
          <a:p>
            <a:pPr algn="ctr"/>
            <a:r>
              <a:rPr lang="en-GB" sz="2000" b="1" dirty="0">
                <a:solidFill>
                  <a:schemeClr val="accent1">
                    <a:lumMod val="50000"/>
                  </a:schemeClr>
                </a:solidFill>
                <a:latin typeface="Gayathri Thin" panose="00000403000000000000" charset="0"/>
                <a:cs typeface="Gayathri Thin" panose="00000403000000000000" charset="0"/>
              </a:rPr>
              <a:t>“</a:t>
            </a:r>
            <a:r>
              <a:rPr lang="" altLang="en-US" sz="2000" b="1" dirty="0">
                <a:solidFill>
                  <a:schemeClr val="accent1">
                    <a:lumMod val="50000"/>
                  </a:schemeClr>
                </a:solidFill>
                <a:latin typeface="Gayathri Thin" panose="00000403000000000000" charset="0"/>
                <a:cs typeface="Gayathri Thin" panose="00000403000000000000" charset="0"/>
              </a:rPr>
              <a:t>ഒന്നിനെക്കുറിച്ചും വിചാരപ്പെടരുതു; എല്ലാറ്റിലും പ്രാർത്ഥനയാലും അപേക്ഷയാലും നിങ്ങളുടെ ആവശ്യങ്ങൾ സ്തോത്രത്തോടുകൂടെ ദൈവത്തോടു അറിയിക്കയത്രേ വേണ്ടതു.</a:t>
            </a:r>
          </a:p>
          <a:p>
            <a:pPr algn="ctr"/>
            <a:r>
              <a:rPr lang="" altLang="en-US" sz="2000" b="1" dirty="0">
                <a:solidFill>
                  <a:schemeClr val="accent1">
                    <a:lumMod val="50000"/>
                  </a:schemeClr>
                </a:solidFill>
                <a:latin typeface="Gayathri Thin" panose="00000403000000000000" charset="0"/>
                <a:cs typeface="Gayathri Thin" panose="00000403000000000000" charset="0"/>
              </a:rPr>
              <a:t>എന്നാൽ സകലബുദ്ധിയേയും കവിയുന്ന ദൈവ സമാധാനം നിങ്ങളുടെ ഹൃദയങ്ങളെയും നിനവുകളെയും ക്രിസ്തുയേശുവിങ്കൽ കാക്കും.</a:t>
            </a:r>
            <a:r>
              <a:rPr lang="en-GB" sz="2000" b="1" dirty="0">
                <a:solidFill>
                  <a:schemeClr val="accent1">
                    <a:lumMod val="50000"/>
                  </a:schemeClr>
                </a:solidFill>
                <a:latin typeface="Gayathri Thin" panose="00000403000000000000" charset="0"/>
                <a:cs typeface="Gayathri Thin" panose="00000403000000000000" charset="0"/>
              </a:rPr>
              <a:t>.” </a:t>
            </a:r>
            <a:r>
              <a:rPr lang="en-GB" sz="1600" b="1" dirty="0">
                <a:solidFill>
                  <a:schemeClr val="accent1">
                    <a:lumMod val="50000"/>
                  </a:schemeClr>
                </a:solidFill>
                <a:latin typeface="Gayathri Thin" panose="00000403000000000000" charset="0"/>
                <a:cs typeface="Gayathri Thin" panose="00000403000000000000" charset="0"/>
              </a:rPr>
              <a:t>(</a:t>
            </a:r>
            <a:r>
              <a:rPr lang="" altLang="en-US" sz="1600" b="1" dirty="0">
                <a:solidFill>
                  <a:schemeClr val="accent1">
                    <a:lumMod val="50000"/>
                  </a:schemeClr>
                </a:solidFill>
                <a:latin typeface="Gayathri Thin" panose="00000403000000000000" charset="0"/>
                <a:cs typeface="Gayathri Thin" panose="00000403000000000000" charset="0"/>
              </a:rPr>
              <a:t>ഫിലിപ്പിയർ</a:t>
            </a:r>
            <a:r>
              <a:rPr lang="en-GB" sz="1600" b="1" dirty="0">
                <a:solidFill>
                  <a:schemeClr val="accent1">
                    <a:lumMod val="50000"/>
                  </a:schemeClr>
                </a:solidFill>
                <a:latin typeface="Gayathri Thin" panose="00000403000000000000" charset="0"/>
                <a:cs typeface="Gayathri Thin" panose="00000403000000000000" charset="0"/>
              </a:rPr>
              <a:t> 4:6-7</a:t>
            </a:r>
            <a:r>
              <a:rPr lang="en-GB" sz="1600" b="1" dirty="0">
                <a:solidFill>
                  <a:schemeClr val="accent1">
                    <a:lumMod val="50000"/>
                  </a:schemeClr>
                </a:solidFill>
                <a:latin typeface="Comic Sans MS" panose="030F0702030302020204" pitchFamily="66" charset="0"/>
              </a:rPr>
              <a:t>)</a:t>
            </a:r>
          </a:p>
        </p:txBody>
      </p:sp>
      <p:sp>
        <p:nvSpPr>
          <p:cNvPr id="7" name="CuadroTexto 6"/>
          <p:cNvSpPr txBox="1"/>
          <p:nvPr/>
        </p:nvSpPr>
        <p:spPr>
          <a:xfrm>
            <a:off x="269907" y="2288524"/>
            <a:ext cx="5901491" cy="2553335"/>
          </a:xfrm>
          <a:custGeom>
            <a:avLst/>
            <a:gdLst>
              <a:gd name="csX0" fmla="*/ 0 w 5901491"/>
              <a:gd name="csY0" fmla="*/ 0 h 3477875"/>
              <a:gd name="csX1" fmla="*/ 590149 w 5901491"/>
              <a:gd name="csY1" fmla="*/ 0 h 3477875"/>
              <a:gd name="csX2" fmla="*/ 1121283 w 5901491"/>
              <a:gd name="csY2" fmla="*/ 0 h 3477875"/>
              <a:gd name="csX3" fmla="*/ 1711432 w 5901491"/>
              <a:gd name="csY3" fmla="*/ 0 h 3477875"/>
              <a:gd name="csX4" fmla="*/ 2419611 w 5901491"/>
              <a:gd name="csY4" fmla="*/ 0 h 3477875"/>
              <a:gd name="csX5" fmla="*/ 3068775 w 5901491"/>
              <a:gd name="csY5" fmla="*/ 0 h 3477875"/>
              <a:gd name="csX6" fmla="*/ 3658924 w 5901491"/>
              <a:gd name="csY6" fmla="*/ 0 h 3477875"/>
              <a:gd name="csX7" fmla="*/ 4072029 w 5901491"/>
              <a:gd name="csY7" fmla="*/ 0 h 3477875"/>
              <a:gd name="csX8" fmla="*/ 4544148 w 5901491"/>
              <a:gd name="csY8" fmla="*/ 0 h 3477875"/>
              <a:gd name="csX9" fmla="*/ 5016267 w 5901491"/>
              <a:gd name="csY9" fmla="*/ 0 h 3477875"/>
              <a:gd name="csX10" fmla="*/ 5901491 w 5901491"/>
              <a:gd name="csY10" fmla="*/ 0 h 3477875"/>
              <a:gd name="csX11" fmla="*/ 5901491 w 5901491"/>
              <a:gd name="csY11" fmla="*/ 475310 h 3477875"/>
              <a:gd name="csX12" fmla="*/ 5901491 w 5901491"/>
              <a:gd name="csY12" fmla="*/ 1054955 h 3477875"/>
              <a:gd name="csX13" fmla="*/ 5901491 w 5901491"/>
              <a:gd name="csY13" fmla="*/ 1704159 h 3477875"/>
              <a:gd name="csX14" fmla="*/ 5901491 w 5901491"/>
              <a:gd name="csY14" fmla="*/ 2249026 h 3477875"/>
              <a:gd name="csX15" fmla="*/ 5901491 w 5901491"/>
              <a:gd name="csY15" fmla="*/ 2898229 h 3477875"/>
              <a:gd name="csX16" fmla="*/ 5901491 w 5901491"/>
              <a:gd name="csY16" fmla="*/ 3477875 h 3477875"/>
              <a:gd name="csX17" fmla="*/ 5488387 w 5901491"/>
              <a:gd name="csY17" fmla="*/ 3477875 h 3477875"/>
              <a:gd name="csX18" fmla="*/ 4780208 w 5901491"/>
              <a:gd name="csY18" fmla="*/ 3477875 h 3477875"/>
              <a:gd name="csX19" fmla="*/ 4308088 w 5901491"/>
              <a:gd name="csY19" fmla="*/ 3477875 h 3477875"/>
              <a:gd name="csX20" fmla="*/ 3658924 w 5901491"/>
              <a:gd name="csY20" fmla="*/ 3477875 h 3477875"/>
              <a:gd name="csX21" fmla="*/ 3245820 w 5901491"/>
              <a:gd name="csY21" fmla="*/ 3477875 h 3477875"/>
              <a:gd name="csX22" fmla="*/ 2596656 w 5901491"/>
              <a:gd name="csY22" fmla="*/ 3477875 h 3477875"/>
              <a:gd name="csX23" fmla="*/ 2124537 w 5901491"/>
              <a:gd name="csY23" fmla="*/ 3477875 h 3477875"/>
              <a:gd name="csX24" fmla="*/ 1416358 w 5901491"/>
              <a:gd name="csY24" fmla="*/ 3477875 h 3477875"/>
              <a:gd name="csX25" fmla="*/ 944239 w 5901491"/>
              <a:gd name="csY25" fmla="*/ 3477875 h 3477875"/>
              <a:gd name="csX26" fmla="*/ 531134 w 5901491"/>
              <a:gd name="csY26" fmla="*/ 3477875 h 3477875"/>
              <a:gd name="csX27" fmla="*/ 0 w 5901491"/>
              <a:gd name="csY27" fmla="*/ 3477875 h 3477875"/>
              <a:gd name="csX28" fmla="*/ 0 w 5901491"/>
              <a:gd name="csY28" fmla="*/ 2898229 h 3477875"/>
              <a:gd name="csX29" fmla="*/ 0 w 5901491"/>
              <a:gd name="csY29" fmla="*/ 2422920 h 3477875"/>
              <a:gd name="csX30" fmla="*/ 0 w 5901491"/>
              <a:gd name="csY30" fmla="*/ 1912831 h 3477875"/>
              <a:gd name="csX31" fmla="*/ 0 w 5901491"/>
              <a:gd name="csY31" fmla="*/ 1333185 h 3477875"/>
              <a:gd name="csX32" fmla="*/ 0 w 5901491"/>
              <a:gd name="csY32" fmla="*/ 683982 h 3477875"/>
              <a:gd name="csX33" fmla="*/ 0 w 5901491"/>
              <a:gd name="csY33"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477875"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25597" y="124607"/>
                  <a:pt x="5895827" y="287220"/>
                  <a:pt x="5901491" y="475310"/>
                </a:cubicBezTo>
                <a:cubicBezTo>
                  <a:pt x="5907155" y="663400"/>
                  <a:pt x="5883850" y="825443"/>
                  <a:pt x="5901491" y="1054955"/>
                </a:cubicBezTo>
                <a:cubicBezTo>
                  <a:pt x="5919132" y="1284467"/>
                  <a:pt x="5883908" y="1396959"/>
                  <a:pt x="5901491" y="1704159"/>
                </a:cubicBezTo>
                <a:cubicBezTo>
                  <a:pt x="5919074" y="2011359"/>
                  <a:pt x="5884192" y="2066730"/>
                  <a:pt x="5901491" y="2249026"/>
                </a:cubicBezTo>
                <a:cubicBezTo>
                  <a:pt x="5918790" y="2431322"/>
                  <a:pt x="5868371" y="2585288"/>
                  <a:pt x="5901491" y="2898229"/>
                </a:cubicBezTo>
                <a:cubicBezTo>
                  <a:pt x="5934611" y="3211170"/>
                  <a:pt x="5875586" y="3236569"/>
                  <a:pt x="5901491" y="3477875"/>
                </a:cubicBezTo>
                <a:cubicBezTo>
                  <a:pt x="5789826" y="3509276"/>
                  <a:pt x="5693177" y="3437299"/>
                  <a:pt x="5488387" y="3477875"/>
                </a:cubicBezTo>
                <a:cubicBezTo>
                  <a:pt x="5283597" y="3518451"/>
                  <a:pt x="5006241" y="3405818"/>
                  <a:pt x="4780208" y="3477875"/>
                </a:cubicBezTo>
                <a:cubicBezTo>
                  <a:pt x="4554175" y="3549932"/>
                  <a:pt x="4513618" y="3433287"/>
                  <a:pt x="4308088" y="3477875"/>
                </a:cubicBezTo>
                <a:cubicBezTo>
                  <a:pt x="4102558" y="3522463"/>
                  <a:pt x="3913034" y="3475751"/>
                  <a:pt x="3658924" y="3477875"/>
                </a:cubicBezTo>
                <a:cubicBezTo>
                  <a:pt x="3404814" y="3479999"/>
                  <a:pt x="3447347" y="3442141"/>
                  <a:pt x="3245820" y="3477875"/>
                </a:cubicBezTo>
                <a:cubicBezTo>
                  <a:pt x="3044293" y="3513609"/>
                  <a:pt x="2873716" y="3404902"/>
                  <a:pt x="2596656" y="3477875"/>
                </a:cubicBezTo>
                <a:cubicBezTo>
                  <a:pt x="2319596" y="3550848"/>
                  <a:pt x="2321981" y="3440842"/>
                  <a:pt x="2124537" y="3477875"/>
                </a:cubicBezTo>
                <a:cubicBezTo>
                  <a:pt x="1927093" y="3514908"/>
                  <a:pt x="1614415" y="3439224"/>
                  <a:pt x="1416358" y="3477875"/>
                </a:cubicBezTo>
                <a:cubicBezTo>
                  <a:pt x="1218301" y="3516526"/>
                  <a:pt x="1127108" y="3465595"/>
                  <a:pt x="944239" y="3477875"/>
                </a:cubicBezTo>
                <a:cubicBezTo>
                  <a:pt x="761370" y="3490155"/>
                  <a:pt x="676390" y="3456022"/>
                  <a:pt x="531134" y="3477875"/>
                </a:cubicBezTo>
                <a:cubicBezTo>
                  <a:pt x="385878" y="3499728"/>
                  <a:pt x="199639" y="3458896"/>
                  <a:pt x="0" y="3477875"/>
                </a:cubicBezTo>
                <a:cubicBezTo>
                  <a:pt x="-6759" y="3219944"/>
                  <a:pt x="22064" y="3015639"/>
                  <a:pt x="0" y="2898229"/>
                </a:cubicBezTo>
                <a:cubicBezTo>
                  <a:pt x="-22064" y="2780819"/>
                  <a:pt x="28336" y="2654257"/>
                  <a:pt x="0" y="2422920"/>
                </a:cubicBezTo>
                <a:cubicBezTo>
                  <a:pt x="-28336" y="2191583"/>
                  <a:pt x="44701" y="2038949"/>
                  <a:pt x="0" y="1912831"/>
                </a:cubicBezTo>
                <a:cubicBezTo>
                  <a:pt x="-44701" y="1786713"/>
                  <a:pt x="12819" y="1487332"/>
                  <a:pt x="0" y="1333185"/>
                </a:cubicBezTo>
                <a:cubicBezTo>
                  <a:pt x="-12819" y="1179038"/>
                  <a:pt x="3144" y="944919"/>
                  <a:pt x="0" y="683982"/>
                </a:cubicBezTo>
                <a:cubicBezTo>
                  <a:pt x="-3144" y="423045"/>
                  <a:pt x="37663" y="231753"/>
                  <a:pt x="0" y="0"/>
                </a:cubicBezTo>
                <a:close/>
              </a:path>
            </a:pathLst>
          </a:custGeom>
          <a:noFill/>
          <a:ln w="38100">
            <a:solidFill>
              <a:schemeClr val="accent5">
                <a:lumMod val="50000"/>
              </a:schemeClr>
            </a:solidFill>
          </a:ln>
        </p:spPr>
        <p:txBody>
          <a:bodyPr wrap="square">
            <a:spAutoFit/>
            <a:scene3d>
              <a:camera prst="orthographicFront"/>
              <a:lightRig rig="threePt" dir="t"/>
            </a:scene3d>
            <a:sp3d extrusionH="57150">
              <a:bevelT w="38100" h="38100"/>
            </a:sp3d>
          </a:bodyPr>
          <a:lstStyle/>
          <a:p>
            <a:pPr algn="ctr"/>
            <a:r>
              <a:rPr lang="en-GB" sz="2000" b="1" dirty="0">
                <a:ln>
                  <a:solidFill>
                    <a:srgbClr val="9F4E4B"/>
                  </a:solidFill>
                </a:ln>
                <a:solidFill>
                  <a:srgbClr val="9F4E4B"/>
                </a:solidFill>
                <a:latin typeface="Gayathri Thin" panose="00000403000000000000" charset="0"/>
                <a:cs typeface="Gayathri Thin" panose="00000403000000000000" charset="0"/>
              </a:rPr>
              <a:t>“</a:t>
            </a:r>
            <a:r>
              <a:rPr lang="" altLang="en-US" sz="2000" b="1" dirty="0">
                <a:ln>
                  <a:solidFill>
                    <a:srgbClr val="9F4E4B"/>
                  </a:solidFill>
                </a:ln>
                <a:solidFill>
                  <a:srgbClr val="9F4E4B"/>
                </a:solidFill>
                <a:latin typeface="Gayathri Thin" panose="00000403000000000000" charset="0"/>
                <a:cs typeface="Gayathri Thin" panose="00000403000000000000" charset="0"/>
              </a:rPr>
              <a:t>എന്റെ സഹോദരന്മാരേ, നിങ്ങൾ വിവിധപരീക്ഷകളിൽ അകപ്പെടുമ്പോൾ</a:t>
            </a:r>
          </a:p>
          <a:p>
            <a:pPr algn="ctr"/>
            <a:r>
              <a:rPr lang="" altLang="en-US" sz="2000" b="1" dirty="0">
                <a:ln>
                  <a:solidFill>
                    <a:srgbClr val="9F4E4B"/>
                  </a:solidFill>
                </a:ln>
                <a:solidFill>
                  <a:srgbClr val="9F4E4B"/>
                </a:solidFill>
                <a:latin typeface="Gayathri Thin" panose="00000403000000000000" charset="0"/>
                <a:cs typeface="Gayathri Thin" panose="00000403000000000000" charset="0"/>
              </a:rPr>
              <a:t>നിങ്ങളുടെ വിശ്വാസത്തിന്റെ പരിശോധന സ്ഥിരത ഉളവാക്കുന്നു എന്നു അറിഞ്ഞു അതു അശേഷം സന്തോഷം എന്നു എണ്ണുവിൻ.</a:t>
            </a:r>
          </a:p>
          <a:p>
            <a:pPr algn="ctr"/>
            <a:r>
              <a:rPr lang="" altLang="en-US" sz="2000" b="1" dirty="0">
                <a:ln>
                  <a:solidFill>
                    <a:srgbClr val="9F4E4B"/>
                  </a:solidFill>
                </a:ln>
                <a:solidFill>
                  <a:srgbClr val="9F4E4B"/>
                </a:solidFill>
                <a:latin typeface="Gayathri Thin" panose="00000403000000000000" charset="0"/>
                <a:cs typeface="Gayathri Thin" panose="00000403000000000000" charset="0"/>
              </a:rPr>
              <a:t>എന്നാൽ നിങ്ങൾ ഒന്നിലും കുറവില്ലാതെ തികഞ്ഞവരും സമ്പൂർണ്ണരും ആകേണ്ടതിന്നു സ്ഥിരതെക്കു തികഞ്ഞ പ്രവൃത്തി ഉണ്ടാകട്ടെ.</a:t>
            </a:r>
            <a:r>
              <a:rPr lang="en-GB" sz="2000" b="1" dirty="0">
                <a:ln>
                  <a:solidFill>
                    <a:srgbClr val="9F4E4B"/>
                  </a:solidFill>
                </a:ln>
                <a:solidFill>
                  <a:srgbClr val="9F4E4B"/>
                </a:solidFill>
                <a:latin typeface="Gayathri Thin" panose="00000403000000000000" charset="0"/>
                <a:cs typeface="Gayathri Thin" panose="00000403000000000000" charset="0"/>
              </a:rPr>
              <a:t>.” </a:t>
            </a:r>
            <a:r>
              <a:rPr lang="en-GB" sz="1600" b="1" dirty="0">
                <a:ln>
                  <a:solidFill>
                    <a:srgbClr val="9F4E4B"/>
                  </a:solidFill>
                </a:ln>
                <a:solidFill>
                  <a:srgbClr val="9F4E4B"/>
                </a:solidFill>
                <a:latin typeface="Gayathri Thin" panose="00000403000000000000" charset="0"/>
                <a:cs typeface="Gayathri Thin" panose="00000403000000000000" charset="0"/>
              </a:rPr>
              <a:t>(</a:t>
            </a:r>
            <a:r>
              <a:rPr lang="" altLang="en-US" sz="1600" b="1" dirty="0">
                <a:ln>
                  <a:solidFill>
                    <a:srgbClr val="9F4E4B"/>
                  </a:solidFill>
                </a:ln>
                <a:solidFill>
                  <a:srgbClr val="9F4E4B"/>
                </a:solidFill>
                <a:latin typeface="Gayathri Thin" panose="00000403000000000000" charset="0"/>
                <a:cs typeface="Gayathri Thin" panose="00000403000000000000" charset="0"/>
              </a:rPr>
              <a:t>യാക്കോബ്</a:t>
            </a:r>
            <a:r>
              <a:rPr lang="en-GB" sz="1600" b="1" dirty="0">
                <a:ln>
                  <a:solidFill>
                    <a:srgbClr val="9F4E4B"/>
                  </a:solidFill>
                </a:ln>
                <a:solidFill>
                  <a:srgbClr val="9F4E4B"/>
                </a:solidFill>
                <a:latin typeface="Gayathri Thin" panose="00000403000000000000" charset="0"/>
                <a:cs typeface="Gayathri Thin" panose="00000403000000000000" charset="0"/>
              </a:rPr>
              <a:t> 1:2-4, 12)</a:t>
            </a:r>
          </a:p>
        </p:txBody>
      </p:sp>
      <p:sp>
        <p:nvSpPr>
          <p:cNvPr id="9" name="CuadroTexto 8"/>
          <p:cNvSpPr txBox="1"/>
          <p:nvPr/>
        </p:nvSpPr>
        <p:spPr>
          <a:xfrm>
            <a:off x="269907" y="5674417"/>
            <a:ext cx="11652186" cy="1014730"/>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ln>
        </p:spPr>
        <p:txBody>
          <a:bodyPr wrap="square">
            <a:spAutoFit/>
            <a:scene3d>
              <a:camera prst="orthographicFront"/>
              <a:lightRig rig="threePt" dir="t"/>
            </a:scene3d>
            <a:sp3d extrusionH="57150">
              <a:bevelT w="38100" h="38100"/>
            </a:sp3d>
          </a:bodyPr>
          <a:lstStyle/>
          <a:p>
            <a:pPr algn="ctr"/>
            <a:r>
              <a:rPr lang="en-GB" sz="2000" b="1" dirty="0">
                <a:solidFill>
                  <a:schemeClr val="accent2">
                    <a:lumMod val="50000"/>
                  </a:schemeClr>
                </a:solidFill>
                <a:latin typeface="Gayathri Thin" panose="00000403000000000000" charset="0"/>
                <a:cs typeface="Gayathri Thin" panose="00000403000000000000" charset="0"/>
              </a:rPr>
              <a:t>“</a:t>
            </a:r>
            <a:r>
              <a:rPr lang="" altLang="en-US" sz="2000" b="1" dirty="0">
                <a:solidFill>
                  <a:schemeClr val="accent2">
                    <a:lumMod val="50000"/>
                  </a:schemeClr>
                </a:solidFill>
                <a:latin typeface="Gayathri Thin" panose="00000403000000000000" charset="0"/>
                <a:cs typeface="Gayathri Thin" panose="00000403000000000000" charset="0"/>
              </a:rPr>
              <a:t>അവൻ എന്നോടു: എന്റെ കൃപ നിനക്കുമതി; എന്റെ ശക്തി ബലഹീനതയിൽ തികഞ്ഞുവരുന്നു എന്നു പറഞ്ഞു. ആകയാൽ ക്രിസ്തുവിന്റെ ശക്തി എന്റെമേൽ ആവസിക്കേണ്ടതിന്നു ഞാൻ അതിസന്തോഷത്തോടെ എന്റെ ബലഹീനതകളിൽ പ്രശംസിക്കും.</a:t>
            </a:r>
            <a:r>
              <a:rPr lang="en-GB" sz="2000" b="1" dirty="0">
                <a:solidFill>
                  <a:schemeClr val="accent2">
                    <a:lumMod val="50000"/>
                  </a:schemeClr>
                </a:solidFill>
                <a:latin typeface="Gayathri Thin" panose="00000403000000000000" charset="0"/>
                <a:cs typeface="Gayathri Thin" panose="00000403000000000000" charset="0"/>
              </a:rPr>
              <a:t>.” </a:t>
            </a:r>
            <a:r>
              <a:rPr lang="en-GB" sz="1600" b="1" dirty="0">
                <a:solidFill>
                  <a:schemeClr val="accent2">
                    <a:lumMod val="50000"/>
                  </a:schemeClr>
                </a:solidFill>
                <a:latin typeface="Gayathri Thin" panose="00000403000000000000" charset="0"/>
                <a:cs typeface="Gayathri Thin" panose="00000403000000000000" charset="0"/>
              </a:rPr>
              <a:t>(2 </a:t>
            </a:r>
            <a:r>
              <a:rPr lang="" altLang="en-US" sz="1600" b="1" dirty="0">
                <a:solidFill>
                  <a:schemeClr val="accent2">
                    <a:lumMod val="50000"/>
                  </a:schemeClr>
                </a:solidFill>
                <a:latin typeface="Gayathri Thin" panose="00000403000000000000" charset="0"/>
                <a:cs typeface="Gayathri Thin" panose="00000403000000000000" charset="0"/>
              </a:rPr>
              <a:t>കൊരിന്ത്യർ</a:t>
            </a:r>
            <a:r>
              <a:rPr lang="en-GB" sz="1600" b="1" dirty="0">
                <a:solidFill>
                  <a:schemeClr val="accent2">
                    <a:lumMod val="50000"/>
                  </a:schemeClr>
                </a:solidFill>
                <a:latin typeface="Gayathri Thin" panose="00000403000000000000" charset="0"/>
                <a:cs typeface="Gayathri Thin" panose="00000403000000000000" charset="0"/>
              </a:rPr>
              <a:t>12:9)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7" grpId="0" bldLvl="0" animBg="1"/>
      <p:bldP spid="9" grpId="0" bldLvl="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919</Words>
  <Application>Microsoft Office PowerPoint</Application>
  <PresentationFormat>Panorámica</PresentationFormat>
  <Paragraphs>62</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Comic Sans MS</vt:lpstr>
      <vt:lpstr>Gayathri Thin</vt:lpstr>
      <vt:lpstr>Aptos Display</vt:lpstr>
      <vt:lpstr>Aptos</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2026-04-25T14:07:00Z</dcterms:created>
  <dcterms:modified xsi:type="dcterms:W3CDTF">2026-05-29T14:07:40Z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F4529D254F5540D39AEC6CA4624685DD_13</vt:lpwstr>
  </property>
  <property fmtid="{D5CDD505-2E9C-101B-9397-08002B2CF9AE}" pid="3" name="KSOProductBuildVer">
    <vt:lpwstr>1033-12.1.0.26372</vt:lpwstr>
  </property>
</Properties>
</file>