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Gayathri Thin" panose="020B0604020202020204" charset="0"/>
      <p:bold r:id="rId13"/>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28" d="100"/>
          <a:sy n="28" d="100"/>
        </p:scale>
        <p:origin x="84" y="16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1" loCatId="list" qsTypeId="urn:microsoft.com/office/officeart/2005/8/quickstyle/3d1#1" qsCatId="3D" csTypeId="urn:microsoft.com/office/officeart/2005/8/colors/colorful2#1" csCatId="colorful" phldr="1"/>
      <dgm:spPr/>
      <dgm:t>
        <a:bodyPr/>
        <a:lstStyle/>
        <a:p>
          <a:endParaRPr lang="es-ES"/>
        </a:p>
      </dgm:t>
    </dgm:pt>
    <dgm:pt modelId="{118D28A0-2C81-4E20-83D8-337E72355E0C}">
      <dgm:prSet phldr="0" custT="1"/>
      <dgm:spPr>
        <a:solidFill>
          <a:schemeClr val="accent4">
            <a:lumMod val="5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കൊരിന്ത്യർ</a:t>
          </a:r>
          <a:r>
            <a:rPr lang="en-GB" sz="2000" b="1" dirty="0">
              <a:latin typeface="Gayathri Thin" panose="00000403000000000000" charset="0"/>
              <a:cs typeface="Gayathri Thin" panose="00000403000000000000" charset="0"/>
            </a:rPr>
            <a:t> 8</a:t>
          </a:r>
          <a:endParaRPr sz="5500">
            <a:latin typeface="Gayathri Thin" panose="00000403000000000000" charset="0"/>
            <a:cs typeface="Gayathri Thin" panose="00000403000000000000" charset="0"/>
          </a:endParaRPr>
        </a:p>
      </dgm:t>
    </dgm:pt>
    <dgm:pt modelId="{194D3DDD-781E-487E-BE5E-CC1789E42CF2}" type="parTrans" cxnId="{947B4156-12CA-41AC-9E96-ED4AE1D683BA}">
      <dgm:prSet/>
      <dgm:spPr/>
      <dgm:t>
        <a:bodyPr/>
        <a:lstStyle/>
        <a:p>
          <a:endParaRPr lang="es-ES" sz="2000" b="1"/>
        </a:p>
      </dgm:t>
    </dgm:pt>
    <dgm:pt modelId="{3C1CC809-8E8C-4D32-A836-E33BAAC1F441}" type="sibTrans" cxnId="{947B4156-12CA-41AC-9E96-ED4AE1D683BA}">
      <dgm:prSet/>
      <dgm:spPr/>
      <dgm:t>
        <a:bodyPr/>
        <a:lstStyle/>
        <a:p>
          <a:endParaRPr lang="es-ES" sz="2000" b="1"/>
        </a:p>
      </dgm:t>
    </dgm:pt>
    <dgm:pt modelId="{F1CD2F33-95CB-44B2-B2EB-18C0F6AF59F3}">
      <dgm:prSet phldr="0"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20000"/>
            </a:spcAft>
          </a:pPr>
          <a:r>
            <a:rPr lang="en-US" altLang="en-US" sz="2000" b="1" dirty="0">
              <a:solidFill>
                <a:srgbClr val="105660"/>
              </a:solidFill>
              <a:latin typeface="Gayathri Thin" panose="00000403000000000000" charset="0"/>
              <a:cs typeface="Gayathri Thin" panose="00000403000000000000" charset="0"/>
            </a:rPr>
            <a:t>വിഗ്രഹങ്ങൾക്ക് അർപ്പിക്കപ്പെട്ട ഭക്ഷണം</a:t>
          </a:r>
        </a:p>
      </dgm:t>
    </dgm:pt>
    <dgm:pt modelId="{0649B2E2-32EE-4588-BC06-73599311D52F}" type="parTrans" cxnId="{A9BFBD17-975D-4B72-9A8E-3F25F7EED6E6}">
      <dgm:prSet/>
      <dgm:spPr/>
      <dgm:t>
        <a:bodyPr/>
        <a:lstStyle/>
        <a:p>
          <a:endParaRPr lang="es-ES" sz="2000" b="1"/>
        </a:p>
      </dgm:t>
    </dgm:pt>
    <dgm:pt modelId="{72DA17D0-0320-45F2-9CB8-722D008DBF13}" type="sibTrans" cxnId="{A9BFBD17-975D-4B72-9A8E-3F25F7EED6E6}">
      <dgm:prSet/>
      <dgm:spPr/>
      <dgm:t>
        <a:bodyPr/>
        <a:lstStyle/>
        <a:p>
          <a:endParaRPr lang="es-ES" sz="2000" b="1"/>
        </a:p>
      </dgm:t>
    </dgm:pt>
    <dgm:pt modelId="{E7745D32-368C-4B06-BC7D-72B2F0E57B1B}">
      <dgm:prSet phldr="0" custT="1"/>
      <dgm:spPr/>
      <dgm:t>
        <a:bodyPr vert="horz" wrap="square"/>
        <a:lstStyle/>
        <a:p>
          <a:pPr>
            <a:lnSpc>
              <a:spcPct val="100000"/>
            </a:lnSpc>
            <a:spcBef>
              <a:spcPct val="0"/>
            </a:spcBef>
            <a:spcAft>
              <a:spcPct val="20000"/>
            </a:spcAft>
          </a:pPr>
          <a:r>
            <a:rPr lang="en-US" altLang="en-US" sz="2000" b="1" dirty="0">
              <a:latin typeface="Gayathri Thin" panose="00000403000000000000" charset="0"/>
              <a:cs typeface="Gayathri Thin" panose="00000403000000000000" charset="0"/>
            </a:rPr>
            <a:t>(അറിവും സ്നേഹവും)</a:t>
          </a:r>
        </a:p>
      </dgm:t>
    </dgm:pt>
    <dgm:pt modelId="{FB4D63B7-D70A-4FCC-9DEB-4EDE01992256}" type="parTrans" cxnId="{10D7EEEB-2710-471F-9FFC-AC55E2167FAD}">
      <dgm:prSet/>
      <dgm:spPr/>
    </dgm:pt>
    <dgm:pt modelId="{20B627AB-EBA5-4B20-AD64-9A6700BCF432}" type="sibTrans" cxnId="{10D7EEEB-2710-471F-9FFC-AC55E2167FAD}">
      <dgm:prSet/>
      <dgm:spPr/>
    </dgm:pt>
    <dgm:pt modelId="{A0487429-BEEA-4814-A7FD-DF3D8DDB8992}">
      <dgm:prSet phldr="0" custT="1"/>
      <dgm:spPr>
        <a:solidFill>
          <a:schemeClr val="accent1">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a:latin typeface="Gayathri Thin" panose="00000403000000000000" charset="0"/>
              <a:cs typeface="Gayathri Thin" panose="00000403000000000000" charset="0"/>
            </a:rPr>
            <a:t>1 </a:t>
          </a:r>
          <a:r>
            <a:rPr lang="en-US" altLang="en-US" sz="2000" b="1">
              <a:latin typeface="Gayathri Thin" panose="00000403000000000000" charset="0"/>
              <a:cs typeface="Gayathri Thin" panose="00000403000000000000" charset="0"/>
            </a:rPr>
            <a:t>കൊരിന്ത്യർ</a:t>
          </a:r>
          <a:r>
            <a:rPr lang="en-GB" sz="2000" b="1">
              <a:latin typeface="Gayathri Thin" panose="00000403000000000000" charset="0"/>
              <a:cs typeface="Gayathri Thin" panose="00000403000000000000" charset="0"/>
            </a:rPr>
            <a:t> 9</a:t>
          </a:r>
          <a:endParaRPr sz="1400">
            <a:latin typeface="Gayathri Thin" panose="00000403000000000000" charset="0"/>
            <a:cs typeface="Gayathri Thin" panose="00000403000000000000" charset="0"/>
          </a:endParaRPr>
        </a:p>
      </dgm:t>
    </dgm:pt>
    <dgm:pt modelId="{173A3E42-C226-407F-8237-FD1E5BB3E420}" type="parTrans" cxnId="{8242D21B-D1CC-4066-B207-DF71DA0DE17C}">
      <dgm:prSet/>
      <dgm:spPr/>
      <dgm:t>
        <a:bodyPr/>
        <a:lstStyle/>
        <a:p>
          <a:endParaRPr lang="es-ES" sz="2000" b="1"/>
        </a:p>
      </dgm:t>
    </dgm:pt>
    <dgm:pt modelId="{E2FD1593-85B8-4ED3-9E3C-EE793DFF1658}" type="sibTrans" cxnId="{8242D21B-D1CC-4066-B207-DF71DA0DE17C}">
      <dgm:prSet/>
      <dgm:spPr/>
      <dgm:t>
        <a:bodyPr/>
        <a:lstStyle/>
        <a:p>
          <a:endParaRPr lang="es-ES" sz="2000" b="1"/>
        </a:p>
      </dgm:t>
    </dgm:pt>
    <dgm:pt modelId="{4C3E55F0-CFAD-4CDF-AFB4-7EA3B30C2C0A}">
      <dgm:prSet phldr="0"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20000"/>
            </a:spcAft>
          </a:pPr>
          <a:r>
            <a:rPr lang="en-US" altLang="en-US" sz="2000" b="1" dirty="0">
              <a:solidFill>
                <a:schemeClr val="accent1">
                  <a:lumMod val="50000"/>
                </a:schemeClr>
              </a:solidFill>
              <a:latin typeface="Gayathri Thin" panose="00000403000000000000" charset="0"/>
              <a:cs typeface="Gayathri Thin" panose="00000403000000000000" charset="0"/>
            </a:rPr>
            <a:t>പൗലോസ് തന്റെ അവകാശങ്ങൾ ഉപേക്ഷിക്കുന്നു</a:t>
          </a:r>
          <a:endParaRPr lang="en-GB" sz="2000" b="1" dirty="0">
            <a:solidFill>
              <a:schemeClr val="accent1">
                <a:lumMod val="50000"/>
              </a:schemeClr>
            </a:solidFill>
            <a:latin typeface="Gayathri Thin" panose="00000403000000000000" charset="0"/>
            <a:cs typeface="Gayathri Thin" panose="00000403000000000000" charset="0"/>
          </a:endParaRPr>
        </a:p>
      </dgm:t>
    </dgm:pt>
    <dgm:pt modelId="{DA552DF3-2578-49D5-B151-85AED4F0B1F2}" type="parTrans" cxnId="{48753DB0-FC79-4A77-9DE9-F29B97A5AD6A}">
      <dgm:prSet/>
      <dgm:spPr/>
      <dgm:t>
        <a:bodyPr/>
        <a:lstStyle/>
        <a:p>
          <a:endParaRPr lang="es-ES" sz="2000" b="1"/>
        </a:p>
      </dgm:t>
    </dgm:pt>
    <dgm:pt modelId="{E544601E-07D6-4C33-8042-DB025AEE11B5}" type="sibTrans" cxnId="{48753DB0-FC79-4A77-9DE9-F29B97A5AD6A}">
      <dgm:prSet/>
      <dgm:spPr/>
      <dgm:t>
        <a:bodyPr/>
        <a:lstStyle/>
        <a:p>
          <a:endParaRPr lang="es-ES" sz="2000" b="1"/>
        </a:p>
      </dgm:t>
    </dgm:pt>
    <dgm:pt modelId="{D45F895E-71B4-4CA3-9CC1-DA50B4A5E20E}">
      <dgm:prSet phldr="0" custT="1"/>
      <dgm:spPr/>
      <dgm:t>
        <a:bodyPr vert="horz" wrap="square"/>
        <a:lstStyle/>
        <a:p>
          <a:pPr>
            <a:lnSpc>
              <a:spcPct val="100000"/>
            </a:lnSpc>
            <a:spcBef>
              <a:spcPct val="0"/>
            </a:spcBef>
            <a:spcAft>
              <a:spcPct val="20000"/>
            </a:spcAft>
          </a:pPr>
          <a:r>
            <a:rPr lang="en-US" altLang="en-US" sz="2000" b="1" dirty="0">
              <a:latin typeface="Gayathri Thin" panose="00000403000000000000" charset="0"/>
              <a:cs typeface="Gayathri Thin" panose="00000403000000000000" charset="0"/>
            </a:rPr>
            <a:t>(സുവിശേഷത്തിന്റെ അവകാശങ്ങൾ</a:t>
          </a:r>
          <a:r>
            <a:rPr lang="en-GB" sz="2000" b="1" dirty="0">
              <a:latin typeface="Gayathri Thin" panose="00000403000000000000" charset="0"/>
              <a:cs typeface="Gayathri Thin" panose="00000403000000000000" charset="0"/>
            </a:rPr>
            <a:t>)</a:t>
          </a:r>
          <a:endParaRPr sz="1400">
            <a:latin typeface="Gayathri Thin" panose="00000403000000000000" charset="0"/>
            <a:cs typeface="Gayathri Thin" panose="00000403000000000000" charset="0"/>
          </a:endParaRPr>
        </a:p>
      </dgm:t>
    </dgm:pt>
    <dgm:pt modelId="{490210A3-56A5-4BF8-B326-9E43CD800BE2}" type="parTrans" cxnId="{B251DE14-ABAC-41CC-BB48-48E00E44F265}">
      <dgm:prSet/>
      <dgm:spPr/>
    </dgm:pt>
    <dgm:pt modelId="{485ED796-FF1B-485F-B9DC-FCFC92620A2E}" type="sibTrans" cxnId="{B251DE14-ABAC-41CC-BB48-48E00E44F265}">
      <dgm:prSet/>
      <dgm:spPr/>
    </dgm:pt>
    <dgm:pt modelId="{2DD08215-E7C0-406F-A2C1-B933C43095E0}">
      <dgm:prSet phldr="0" custT="1"/>
      <dgm:spPr>
        <a:solidFill>
          <a:schemeClr val="accent5">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കൊരിന്ത്യർ</a:t>
          </a:r>
          <a:r>
            <a:rPr lang="en-GB" sz="2000" b="1" dirty="0">
              <a:latin typeface="Gayathri Thin" panose="00000403000000000000" charset="0"/>
              <a:cs typeface="Gayathri Thin" panose="00000403000000000000" charset="0"/>
            </a:rPr>
            <a:t> 10:1-13</a:t>
          </a:r>
          <a:endParaRPr sz="1400">
            <a:latin typeface="Gayathri Thin" panose="00000403000000000000" charset="0"/>
            <a:cs typeface="Gayathri Thin" panose="00000403000000000000" charset="0"/>
          </a:endParaRPr>
        </a:p>
      </dgm:t>
    </dgm:pt>
    <dgm:pt modelId="{D181264C-9C20-4C80-A9DF-4C20BD8CFC7C}" type="parTrans" cxnId="{8B0A7779-BEF6-4E8B-83F3-7D1E2927BC32}">
      <dgm:prSet/>
      <dgm:spPr/>
      <dgm:t>
        <a:bodyPr/>
        <a:lstStyle/>
        <a:p>
          <a:endParaRPr lang="es-ES" sz="2000" b="1"/>
        </a:p>
      </dgm:t>
    </dgm:pt>
    <dgm:pt modelId="{6372C50C-2F9B-4534-8705-6AA32B63F789}" type="sibTrans" cxnId="{8B0A7779-BEF6-4E8B-83F3-7D1E2927BC32}">
      <dgm:prSet/>
      <dgm:spPr/>
      <dgm:t>
        <a:bodyPr/>
        <a:lstStyle/>
        <a:p>
          <a:endParaRPr lang="es-ES" sz="2000" b="1"/>
        </a:p>
      </dgm:t>
    </dgm:pt>
    <dgm:pt modelId="{72372290-65D5-44CE-BB86-7211895908B8}">
      <dgm:prSet phldr="0"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20000"/>
            </a:spcAft>
          </a:pPr>
          <a:r>
            <a:rPr lang="en-US" altLang="en-US" sz="2000" b="1" dirty="0">
              <a:solidFill>
                <a:schemeClr val="accent5">
                  <a:lumMod val="50000"/>
                </a:schemeClr>
              </a:solidFill>
              <a:latin typeface="Gayathri Thin" panose="00000403000000000000" charset="0"/>
              <a:cs typeface="Gayathri Thin" panose="00000403000000000000" charset="0"/>
            </a:rPr>
            <a:t>വിഗ്രഹാരാധനയ്‌ക്കെതിരായ മുന്നറിയിപ്പ്</a:t>
          </a:r>
          <a:endParaRPr lang="en-GB" sz="2000" b="1" dirty="0">
            <a:solidFill>
              <a:schemeClr val="accent5">
                <a:lumMod val="50000"/>
              </a:schemeClr>
            </a:solidFill>
            <a:latin typeface="Gayathri Thin" panose="00000403000000000000" charset="0"/>
            <a:cs typeface="Gayathri Thin" panose="00000403000000000000" charset="0"/>
          </a:endParaRPr>
        </a:p>
      </dgm:t>
    </dgm:pt>
    <dgm:pt modelId="{2274FFB4-4B2C-4153-A18E-A23146937F52}" type="parTrans" cxnId="{55933A2B-75C3-440A-B25D-502A5A1A8547}">
      <dgm:prSet/>
      <dgm:spPr/>
      <dgm:t>
        <a:bodyPr/>
        <a:lstStyle/>
        <a:p>
          <a:endParaRPr lang="es-ES" sz="2000" b="1"/>
        </a:p>
      </dgm:t>
    </dgm:pt>
    <dgm:pt modelId="{3A3E78A7-9F41-42AE-90D3-FFF94E6FB6A1}" type="sibTrans" cxnId="{55933A2B-75C3-440A-B25D-502A5A1A8547}">
      <dgm:prSet/>
      <dgm:spPr/>
      <dgm:t>
        <a:bodyPr/>
        <a:lstStyle/>
        <a:p>
          <a:endParaRPr lang="es-ES" sz="2000" b="1"/>
        </a:p>
      </dgm:t>
    </dgm:pt>
    <dgm:pt modelId="{00E07A0D-5E18-417F-A2DF-5A560D94D1EC}">
      <dgm:prSet phldr="0" custT="1"/>
      <dgm:spPr/>
      <dgm:t>
        <a:bodyPr vert="horz" wrap="square"/>
        <a:lstStyle/>
        <a:p>
          <a:pPr>
            <a:lnSpc>
              <a:spcPct val="100000"/>
            </a:lnSpc>
            <a:spcBef>
              <a:spcPct val="0"/>
            </a:spcBef>
            <a:spcAft>
              <a:spcPct val="20000"/>
            </a:spcAft>
          </a:pPr>
          <a:r>
            <a:rPr lang="en-GB" sz="2000" b="1" dirty="0">
              <a:latin typeface="Gayathri Thin" panose="00000403000000000000" charset="0"/>
              <a:cs typeface="Gayathri Thin" panose="00000403000000000000" charset="0"/>
            </a:rPr>
            <a:t>(</a:t>
          </a:r>
          <a:r>
            <a:rPr lang="en-US" altLang="en-US" sz="2000" b="1" dirty="0">
              <a:latin typeface="Gayathri Thin" panose="00000403000000000000" charset="0"/>
              <a:cs typeface="Gayathri Thin" panose="00000403000000000000" charset="0"/>
            </a:rPr>
            <a:t>പഴയ പാഠങ്ങൾ</a:t>
          </a:r>
          <a:r>
            <a:rPr lang="en-GB" sz="2000" b="1" dirty="0">
              <a:latin typeface="Gayathri Thin" panose="00000403000000000000" charset="0"/>
              <a:cs typeface="Gayathri Thin" panose="00000403000000000000" charset="0"/>
            </a:rPr>
            <a:t>)</a:t>
          </a:r>
          <a:endParaRPr sz="1400">
            <a:latin typeface="Gayathri Thin" panose="00000403000000000000" charset="0"/>
            <a:cs typeface="Gayathri Thin" panose="00000403000000000000" charset="0"/>
          </a:endParaRPr>
        </a:p>
      </dgm:t>
    </dgm:pt>
    <dgm:pt modelId="{89C35A2E-E7EE-4083-8F6F-0C8E327D81CA}" type="parTrans" cxnId="{02B85E75-4C0B-4DF2-A494-B36ED6E8F6F6}">
      <dgm:prSet/>
      <dgm:spPr/>
    </dgm:pt>
    <dgm:pt modelId="{CE176113-EE4D-4FBB-8E54-5295ECEFECC4}" type="sibTrans" cxnId="{02B85E75-4C0B-4DF2-A494-B36ED6E8F6F6}">
      <dgm:prSet/>
      <dgm:spPr/>
    </dgm:pt>
    <dgm:pt modelId="{3309BE94-2E55-4780-8847-E2314BB6B5CA}">
      <dgm:prSet phldr="0" custT="1"/>
      <dgm:spPr>
        <a:solidFill>
          <a:schemeClr val="accent6">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കൊരിന്ത്യർ</a:t>
          </a:r>
          <a:r>
            <a:rPr lang="en-GB" sz="2000" b="1" dirty="0">
              <a:latin typeface="Gayathri Thin" panose="00000403000000000000" charset="0"/>
              <a:cs typeface="Gayathri Thin" panose="00000403000000000000" charset="0"/>
            </a:rPr>
            <a:t> 10:14-22</a:t>
          </a:r>
          <a:endParaRPr sz="1400">
            <a:latin typeface="Gayathri Thin" panose="00000403000000000000" charset="0"/>
            <a:cs typeface="Gayathri Thin" panose="00000403000000000000" charset="0"/>
          </a:endParaRPr>
        </a:p>
      </dgm:t>
    </dgm:pt>
    <dgm:pt modelId="{716BA5BC-8650-4C80-A758-E545C9B2F9C1}" type="parTrans" cxnId="{CD1A5ECC-4C89-4F4D-8E92-CB583BD0DA76}">
      <dgm:prSet/>
      <dgm:spPr/>
      <dgm:t>
        <a:bodyPr/>
        <a:lstStyle/>
        <a:p>
          <a:endParaRPr lang="es-ES" sz="2000" b="1"/>
        </a:p>
      </dgm:t>
    </dgm:pt>
    <dgm:pt modelId="{C7CA6C9E-4294-4543-BF9B-72B740B78668}" type="sibTrans" cxnId="{CD1A5ECC-4C89-4F4D-8E92-CB583BD0DA76}">
      <dgm:prSet/>
      <dgm:spPr/>
      <dgm:t>
        <a:bodyPr/>
        <a:lstStyle/>
        <a:p>
          <a:endParaRPr lang="es-ES" sz="2000" b="1"/>
        </a:p>
      </dgm:t>
    </dgm:pt>
    <dgm:pt modelId="{D02A6EB1-2A9E-4313-AFC2-7525C8869E9E}">
      <dgm:prSet phldr="0"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20000"/>
            </a:spcAft>
          </a:pPr>
          <a:r>
            <a:rPr lang="en-US" altLang="en-US" sz="2000" b="1" dirty="0">
              <a:solidFill>
                <a:schemeClr val="accent6">
                  <a:lumMod val="50000"/>
                </a:schemeClr>
              </a:solidFill>
              <a:latin typeface="Gayathri Thin" panose="00000403000000000000" charset="0"/>
              <a:cs typeface="Gayathri Thin" panose="00000403000000000000" charset="0"/>
            </a:rPr>
            <a:t>കർത്താവിന്റെ പാനപാത്രവും ഭൂതങ്ങളുടെ പാനപാത്രവും</a:t>
          </a:r>
          <a:endParaRPr lang="en-GB" sz="2000" b="1" dirty="0">
            <a:solidFill>
              <a:schemeClr val="accent6">
                <a:lumMod val="50000"/>
              </a:schemeClr>
            </a:solidFill>
            <a:latin typeface="Gayathri Thin" panose="00000403000000000000" charset="0"/>
            <a:cs typeface="Gayathri Thin" panose="00000403000000000000" charset="0"/>
          </a:endParaRPr>
        </a:p>
      </dgm:t>
    </dgm:pt>
    <dgm:pt modelId="{2F0E6EA3-5BDE-437C-BAD3-EB384E4778E6}" type="parTrans" cxnId="{343ADF06-9317-4271-92E2-9735681A1190}">
      <dgm:prSet/>
      <dgm:spPr/>
      <dgm:t>
        <a:bodyPr/>
        <a:lstStyle/>
        <a:p>
          <a:endParaRPr lang="es-ES" sz="2000" b="1"/>
        </a:p>
      </dgm:t>
    </dgm:pt>
    <dgm:pt modelId="{EAEB4C2F-B6F7-4B4F-8268-CBF30DEF8D0B}" type="sibTrans" cxnId="{343ADF06-9317-4271-92E2-9735681A1190}">
      <dgm:prSet/>
      <dgm:spPr/>
      <dgm:t>
        <a:bodyPr/>
        <a:lstStyle/>
        <a:p>
          <a:endParaRPr lang="es-ES" sz="2000" b="1"/>
        </a:p>
      </dgm:t>
    </dgm:pt>
    <dgm:pt modelId="{DA5907B6-D005-4CB2-8C57-0CC64B9C6915}">
      <dgm:prSet phldr="0" custT="1"/>
      <dgm:spPr/>
      <dgm:t>
        <a:bodyPr vert="horz" wrap="square"/>
        <a:lstStyle/>
        <a:p>
          <a:pPr>
            <a:lnSpc>
              <a:spcPct val="100000"/>
            </a:lnSpc>
            <a:spcBef>
              <a:spcPct val="0"/>
            </a:spcBef>
            <a:spcAft>
              <a:spcPct val="20000"/>
            </a:spcAft>
          </a:pPr>
          <a:r>
            <a:rPr lang="en-US" altLang="en-US" sz="2000" b="1" dirty="0">
              <a:latin typeface="Gayathri Thin" panose="00000403000000000000" charset="0"/>
              <a:cs typeface="Gayathri Thin" panose="00000403000000000000" charset="0"/>
            </a:rPr>
            <a:t>(വിഗ്രഹാരാധന ഉപേക്ഷിക്കുക)</a:t>
          </a:r>
          <a:endParaRPr sz="1400">
            <a:latin typeface="Gayathri Thin" panose="00000403000000000000" charset="0"/>
            <a:cs typeface="Gayathri Thin" panose="00000403000000000000" charset="0"/>
          </a:endParaRPr>
        </a:p>
      </dgm:t>
    </dgm:pt>
    <dgm:pt modelId="{B9AD613D-31E9-45A9-BAD5-9450B402180C}" type="parTrans" cxnId="{57928F31-F964-4FA0-9B46-73B88068B24C}">
      <dgm:prSet/>
      <dgm:spPr/>
    </dgm:pt>
    <dgm:pt modelId="{0697D9FD-3B2A-4284-89E0-77677D9C7032}" type="sibTrans" cxnId="{57928F31-F964-4FA0-9B46-73B88068B24C}">
      <dgm:prSet/>
      <dgm:spPr/>
    </dgm:pt>
    <dgm:pt modelId="{0E15DC5B-1B4C-48A9-B98F-835B260FC666}">
      <dgm:prSet phldr="0" custT="1"/>
      <dgm:spPr>
        <a:solidFill>
          <a:schemeClr val="accent3">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കൊരിന്ത്യർ</a:t>
          </a:r>
          <a:r>
            <a:rPr lang="en-GB" sz="2000" b="1" dirty="0">
              <a:latin typeface="Gayathri Thin" panose="00000403000000000000" charset="0"/>
              <a:cs typeface="Gayathri Thin" panose="00000403000000000000" charset="0"/>
            </a:rPr>
            <a:t> 10:23-33</a:t>
          </a:r>
          <a:endParaRPr sz="1400">
            <a:latin typeface="Gayathri Thin" panose="00000403000000000000" charset="0"/>
            <a:cs typeface="Gayathri Thin" panose="00000403000000000000" charset="0"/>
          </a:endParaRPr>
        </a:p>
      </dgm:t>
    </dgm:pt>
    <dgm:pt modelId="{9DBB4E95-5646-41A8-A5D6-7159A86BB88C}" type="parTrans" cxnId="{24977A4D-1F90-4B37-B16E-581D2F99A60F}">
      <dgm:prSet/>
      <dgm:spPr/>
      <dgm:t>
        <a:bodyPr/>
        <a:lstStyle/>
        <a:p>
          <a:endParaRPr lang="es-ES" sz="2000" b="1"/>
        </a:p>
      </dgm:t>
    </dgm:pt>
    <dgm:pt modelId="{6ACE434A-AD9B-466D-A982-F0F1284FDFD6}" type="sibTrans" cxnId="{24977A4D-1F90-4B37-B16E-581D2F99A60F}">
      <dgm:prSet/>
      <dgm:spPr/>
      <dgm:t>
        <a:bodyPr/>
        <a:lstStyle/>
        <a:p>
          <a:endParaRPr lang="es-ES" sz="2000" b="1"/>
        </a:p>
      </dgm:t>
    </dgm:pt>
    <dgm:pt modelId="{FAD9A2C5-01C8-4B9B-913A-F57905C6BD4C}">
      <dgm:prSet phldr="0"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20000"/>
            </a:spcAft>
          </a:pPr>
          <a:r>
            <a:rPr lang="en-US" altLang="en-US" sz="2000" b="1" dirty="0">
              <a:solidFill>
                <a:schemeClr val="accent3">
                  <a:lumMod val="50000"/>
                </a:schemeClr>
              </a:solidFill>
              <a:latin typeface="Gayathri Thin" panose="00000403000000000000" charset="0"/>
              <a:cs typeface="Gayathri Thin" panose="00000403000000000000" charset="0"/>
            </a:rPr>
            <a:t>എല്ലാം ദൈവത്തിന്റെ മഹത്വത്തിനായി ചെയ്യുക</a:t>
          </a:r>
          <a:endParaRPr lang="en-GB" sz="2000" b="1" dirty="0">
            <a:solidFill>
              <a:schemeClr val="accent3">
                <a:lumMod val="50000"/>
              </a:schemeClr>
            </a:solidFill>
            <a:latin typeface="Gayathri Thin" panose="00000403000000000000" charset="0"/>
            <a:cs typeface="Gayathri Thin" panose="00000403000000000000" charset="0"/>
          </a:endParaRPr>
        </a:p>
      </dgm:t>
    </dgm:pt>
    <dgm:pt modelId="{BA06FD9E-E4F9-4DBE-93A9-02580831DF2A}" type="parTrans" cxnId="{EF1480AF-2EE5-4C59-AF05-BB1DDDBB584A}">
      <dgm:prSet/>
      <dgm:spPr/>
      <dgm:t>
        <a:bodyPr/>
        <a:lstStyle/>
        <a:p>
          <a:endParaRPr lang="es-ES" sz="2000" b="1"/>
        </a:p>
      </dgm:t>
    </dgm:pt>
    <dgm:pt modelId="{7057C2B2-13DB-4594-9FC3-FD03734FFA1D}" type="sibTrans" cxnId="{EF1480AF-2EE5-4C59-AF05-BB1DDDBB584A}">
      <dgm:prSet/>
      <dgm:spPr/>
      <dgm:t>
        <a:bodyPr/>
        <a:lstStyle/>
        <a:p>
          <a:endParaRPr lang="es-ES" sz="2000" b="1"/>
        </a:p>
      </dgm:t>
    </dgm:pt>
    <dgm:pt modelId="{371776CE-DD39-4415-816C-F206709F62BB}">
      <dgm:prSet phldr="0" custT="1"/>
      <dgm:spPr/>
      <dgm:t>
        <a:bodyPr vert="horz" wrap="square"/>
        <a:lstStyle/>
        <a:p>
          <a:pPr>
            <a:lnSpc>
              <a:spcPct val="100000"/>
            </a:lnSpc>
            <a:spcBef>
              <a:spcPct val="0"/>
            </a:spcBef>
            <a:spcAft>
              <a:spcPct val="20000"/>
            </a:spcAft>
          </a:pPr>
          <a:r>
            <a:rPr lang="en-GB" sz="2000" b="1" dirty="0">
              <a:latin typeface="Gayathri Thin" panose="00000403000000000000" charset="0"/>
              <a:cs typeface="Gayathri Thin" panose="00000403000000000000" charset="0"/>
            </a:rPr>
            <a:t>(</a:t>
          </a:r>
          <a:r>
            <a:rPr lang="en-US" altLang="en-US" sz="2000" b="1" dirty="0">
              <a:latin typeface="Gayathri Thin" panose="00000403000000000000" charset="0"/>
              <a:cs typeface="Gayathri Thin" panose="00000403000000000000" charset="0"/>
            </a:rPr>
            <a:t>നിയമപരവും ഉചിതവുമായത്</a:t>
          </a:r>
          <a:r>
            <a:rPr lang="en-GB" sz="2000" b="1" dirty="0">
              <a:latin typeface="Gayathri Thin" panose="00000403000000000000" charset="0"/>
              <a:cs typeface="Gayathri Thin" panose="00000403000000000000" charset="0"/>
            </a:rPr>
            <a:t>)</a:t>
          </a:r>
          <a:endParaRPr sz="1300">
            <a:latin typeface="Gayathri Thin" panose="00000403000000000000" charset="0"/>
            <a:cs typeface="Gayathri Thin" panose="00000403000000000000" charset="0"/>
          </a:endParaRPr>
        </a:p>
      </dgm:t>
    </dgm:pt>
    <dgm:pt modelId="{53E6E808-F3C9-4D2B-A281-8DB1E2B83C33}" type="parTrans" cxnId="{477658C1-3847-4134-BD8E-AAFDF405865F}">
      <dgm:prSet/>
      <dgm:spPr/>
    </dgm:pt>
    <dgm:pt modelId="{3B8E6E00-D7E9-4EF9-A47B-CC9CB16B11CC}" type="sibTrans" cxnId="{477658C1-3847-4134-BD8E-AAFDF405865F}">
      <dgm:prSet/>
      <dgm:spPr/>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343ADF06-9317-4271-92E2-9735681A1190}" srcId="{3309BE94-2E55-4780-8847-E2314BB6B5CA}" destId="{D02A6EB1-2A9E-4313-AFC2-7525C8869E9E}" srcOrd="0" destOrd="0" parTransId="{2F0E6EA3-5BDE-437C-BAD3-EB384E4778E6}" sibTransId="{EAEB4C2F-B6F7-4B4F-8268-CBF30DEF8D0B}"/>
    <dgm:cxn modelId="{426E290D-3EE3-435D-9CFD-3010B4BF75E8}" type="presOf" srcId="{3309BE94-2E55-4780-8847-E2314BB6B5CA}" destId="{E02B32B1-A93B-45CE-A8E9-B011A91A1719}" srcOrd="0" destOrd="0" presId="urn:microsoft.com/office/officeart/2005/8/layout/vList2#1"/>
    <dgm:cxn modelId="{B251DE14-ABAC-41CC-BB48-48E00E44F265}" srcId="{A0487429-BEEA-4814-A7FD-DF3D8DDB8992}" destId="{D45F895E-71B4-4CA3-9CC1-DA50B4A5E20E}" srcOrd="1" destOrd="0" parTransId="{490210A3-56A5-4BF8-B326-9E43CD800BE2}" sibTransId="{485ED796-FF1B-485F-B9DC-FCFC92620A2E}"/>
    <dgm:cxn modelId="{A9BFBD17-975D-4B72-9A8E-3F25F7EED6E6}" srcId="{118D28A0-2C81-4E20-83D8-337E72355E0C}" destId="{F1CD2F33-95CB-44B2-B2EB-18C0F6AF59F3}" srcOrd="0" destOrd="0" parTransId="{0649B2E2-32EE-4588-BC06-73599311D52F}" sibTransId="{72DA17D0-0320-45F2-9CB8-722D008DBF13}"/>
    <dgm:cxn modelId="{8242D21B-D1CC-4066-B207-DF71DA0DE17C}" srcId="{408DE2A0-7BA7-458D-99A1-D9B3F741FE62}" destId="{A0487429-BEEA-4814-A7FD-DF3D8DDB8992}" srcOrd="1" destOrd="0" parTransId="{173A3E42-C226-407F-8237-FD1E5BB3E420}" sibTransId="{E2FD1593-85B8-4ED3-9E3C-EE793DFF1658}"/>
    <dgm:cxn modelId="{F2CA9721-C221-471C-A8B3-9842335A5755}" type="presOf" srcId="{A0487429-BEEA-4814-A7FD-DF3D8DDB8992}" destId="{D23DF7B9-1508-4D64-BF74-796D8F9392E5}" srcOrd="0" destOrd="0" presId="urn:microsoft.com/office/officeart/2005/8/layout/vList2#1"/>
    <dgm:cxn modelId="{1CCF7523-7708-4F2F-A239-6C6C22906866}" type="presOf" srcId="{D45F895E-71B4-4CA3-9CC1-DA50B4A5E20E}" destId="{EFC215ED-B80C-46B7-91C7-A6AC412A000D}" srcOrd="0" destOrd="1" presId="urn:microsoft.com/office/officeart/2005/8/layout/vList2#1"/>
    <dgm:cxn modelId="{55933A2B-75C3-440A-B25D-502A5A1A8547}" srcId="{2DD08215-E7C0-406F-A2C1-B933C43095E0}" destId="{72372290-65D5-44CE-BB86-7211895908B8}" srcOrd="0" destOrd="0" parTransId="{2274FFB4-4B2C-4153-A18E-A23146937F52}" sibTransId="{3A3E78A7-9F41-42AE-90D3-FFF94E6FB6A1}"/>
    <dgm:cxn modelId="{25D2EF2D-1658-4839-AAE1-5462E6A663BF}" type="presOf" srcId="{FAD9A2C5-01C8-4B9B-913A-F57905C6BD4C}" destId="{A64A5609-2709-430E-A009-E012925686C4}" srcOrd="0" destOrd="0" presId="urn:microsoft.com/office/officeart/2005/8/layout/vList2#1"/>
    <dgm:cxn modelId="{57928F31-F964-4FA0-9B46-73B88068B24C}" srcId="{3309BE94-2E55-4780-8847-E2314BB6B5CA}" destId="{DA5907B6-D005-4CB2-8C57-0CC64B9C6915}" srcOrd="1" destOrd="0" parTransId="{B9AD613D-31E9-45A9-BAD5-9450B402180C}" sibTransId="{0697D9FD-3B2A-4284-89E0-77677D9C7032}"/>
    <dgm:cxn modelId="{D90AE836-A088-4408-BBFA-18FD444F3C95}" type="presOf" srcId="{0E15DC5B-1B4C-48A9-B98F-835B260FC666}" destId="{98DC2228-4CA8-4FBD-BE7A-F2BCAB7EE064}" srcOrd="0" destOrd="0" presId="urn:microsoft.com/office/officeart/2005/8/layout/vList2#1"/>
    <dgm:cxn modelId="{85A9D843-8A44-480F-8DAF-173A821708EB}" type="presOf" srcId="{DA5907B6-D005-4CB2-8C57-0CC64B9C6915}" destId="{F6C34058-B94A-4665-B0D2-FAC45F96C35E}" srcOrd="0" destOrd="1" presId="urn:microsoft.com/office/officeart/2005/8/layout/vList2#1"/>
    <dgm:cxn modelId="{0DDB3567-352D-425F-9686-43D5B7720DF9}" type="presOf" srcId="{371776CE-DD39-4415-816C-F206709F62BB}" destId="{A64A5609-2709-430E-A009-E012925686C4}" srcOrd="0" destOrd="1" presId="urn:microsoft.com/office/officeart/2005/8/layout/vList2#1"/>
    <dgm:cxn modelId="{24977A4D-1F90-4B37-B16E-581D2F99A60F}" srcId="{408DE2A0-7BA7-458D-99A1-D9B3F741FE62}" destId="{0E15DC5B-1B4C-48A9-B98F-835B260FC666}" srcOrd="4" destOrd="0" parTransId="{9DBB4E95-5646-41A8-A5D6-7159A86BB88C}" sibTransId="{6ACE434A-AD9B-466D-A982-F0F1284FDFD6}"/>
    <dgm:cxn modelId="{C0AEA04D-860C-4DB0-B418-6807E4145759}" type="presOf" srcId="{F1CD2F33-95CB-44B2-B2EB-18C0F6AF59F3}" destId="{CBDBDD01-3099-41C2-BE30-1FC52A6D2D21}" srcOrd="0" destOrd="0" presId="urn:microsoft.com/office/officeart/2005/8/layout/vList2#1"/>
    <dgm:cxn modelId="{02B85E75-4C0B-4DF2-A494-B36ED6E8F6F6}" srcId="{2DD08215-E7C0-406F-A2C1-B933C43095E0}" destId="{00E07A0D-5E18-417F-A2DF-5A560D94D1EC}" srcOrd="1" destOrd="0" parTransId="{89C35A2E-E7EE-4083-8F6F-0C8E327D81CA}" sibTransId="{CE176113-EE4D-4FBB-8E54-5295ECEFECC4}"/>
    <dgm:cxn modelId="{947B4156-12CA-41AC-9E96-ED4AE1D683BA}" srcId="{408DE2A0-7BA7-458D-99A1-D9B3F741FE62}" destId="{118D28A0-2C81-4E20-83D8-337E72355E0C}" srcOrd="0" destOrd="0" parTransId="{194D3DDD-781E-487E-BE5E-CC1789E42CF2}" sibTransId="{3C1CC809-8E8C-4D32-A836-E33BAAC1F441}"/>
    <dgm:cxn modelId="{8B0A7779-BEF6-4E8B-83F3-7D1E2927BC32}" srcId="{408DE2A0-7BA7-458D-99A1-D9B3F741FE62}" destId="{2DD08215-E7C0-406F-A2C1-B933C43095E0}" srcOrd="2" destOrd="0" parTransId="{D181264C-9C20-4C80-A9DF-4C20BD8CFC7C}" sibTransId="{6372C50C-2F9B-4534-8705-6AA32B63F789}"/>
    <dgm:cxn modelId="{93BF0B95-CE74-4D4F-AE85-D470C8EB9E03}" type="presOf" srcId="{4C3E55F0-CFAD-4CDF-AFB4-7EA3B30C2C0A}" destId="{EFC215ED-B80C-46B7-91C7-A6AC412A000D}" srcOrd="0" destOrd="0" presId="urn:microsoft.com/office/officeart/2005/8/layout/vList2#1"/>
    <dgm:cxn modelId="{DC7232A5-B07C-4A9F-960C-8E3A23B72895}" type="presOf" srcId="{72372290-65D5-44CE-BB86-7211895908B8}" destId="{10B49261-2E38-4333-877D-540977F0CE76}" srcOrd="0" destOrd="0" presId="urn:microsoft.com/office/officeart/2005/8/layout/vList2#1"/>
    <dgm:cxn modelId="{EF1480AF-2EE5-4C59-AF05-BB1DDDBB584A}" srcId="{0E15DC5B-1B4C-48A9-B98F-835B260FC666}" destId="{FAD9A2C5-01C8-4B9B-913A-F57905C6BD4C}" srcOrd="0" destOrd="0" parTransId="{BA06FD9E-E4F9-4DBE-93A9-02580831DF2A}" sibTransId="{7057C2B2-13DB-4594-9FC3-FD03734FFA1D}"/>
    <dgm:cxn modelId="{48753DB0-FC79-4A77-9DE9-F29B97A5AD6A}" srcId="{A0487429-BEEA-4814-A7FD-DF3D8DDB8992}" destId="{4C3E55F0-CFAD-4CDF-AFB4-7EA3B30C2C0A}" srcOrd="0" destOrd="0" parTransId="{DA552DF3-2578-49D5-B151-85AED4F0B1F2}" sibTransId="{E544601E-07D6-4C33-8042-DB025AEE11B5}"/>
    <dgm:cxn modelId="{6C4A5BBB-8304-4B31-85E5-E2D0EC2B78A7}" type="presOf" srcId="{E7745D32-368C-4B06-BC7D-72B2F0E57B1B}" destId="{CBDBDD01-3099-41C2-BE30-1FC52A6D2D21}" srcOrd="0" destOrd="1" presId="urn:microsoft.com/office/officeart/2005/8/layout/vList2#1"/>
    <dgm:cxn modelId="{477658C1-3847-4134-BD8E-AAFDF405865F}" srcId="{0E15DC5B-1B4C-48A9-B98F-835B260FC666}" destId="{371776CE-DD39-4415-816C-F206709F62BB}" srcOrd="1" destOrd="0" parTransId="{53E6E808-F3C9-4D2B-A281-8DB1E2B83C33}" sibTransId="{3B8E6E00-D7E9-4EF9-A47B-CC9CB16B11CC}"/>
    <dgm:cxn modelId="{6B01D4C8-CE4B-4A6E-A259-F39B844C619D}" type="presOf" srcId="{408DE2A0-7BA7-458D-99A1-D9B3F741FE62}" destId="{9FB25CA6-FCCA-4675-BAE8-18913FB635E5}" srcOrd="0" destOrd="0" presId="urn:microsoft.com/office/officeart/2005/8/layout/vList2#1"/>
    <dgm:cxn modelId="{FA60E7C9-B819-4500-8476-180314925A6E}" type="presOf" srcId="{D02A6EB1-2A9E-4313-AFC2-7525C8869E9E}" destId="{F6C34058-B94A-4665-B0D2-FAC45F96C35E}" srcOrd="0" destOrd="0" presId="urn:microsoft.com/office/officeart/2005/8/layout/vList2#1"/>
    <dgm:cxn modelId="{CD1A5ECC-4C89-4F4D-8E92-CB583BD0DA76}" srcId="{408DE2A0-7BA7-458D-99A1-D9B3F741FE62}" destId="{3309BE94-2E55-4780-8847-E2314BB6B5CA}" srcOrd="3" destOrd="0" parTransId="{716BA5BC-8650-4C80-A758-E545C9B2F9C1}" sibTransId="{C7CA6C9E-4294-4543-BF9B-72B740B78668}"/>
    <dgm:cxn modelId="{A6CAA7D2-03FB-4A42-BD57-3C1BF5A47832}" type="presOf" srcId="{2DD08215-E7C0-406F-A2C1-B933C43095E0}" destId="{44612A3A-7010-455E-982D-13892276492C}" srcOrd="0" destOrd="0" presId="urn:microsoft.com/office/officeart/2005/8/layout/vList2#1"/>
    <dgm:cxn modelId="{10D7EEEB-2710-471F-9FFC-AC55E2167FAD}" srcId="{118D28A0-2C81-4E20-83D8-337E72355E0C}" destId="{E7745D32-368C-4B06-BC7D-72B2F0E57B1B}" srcOrd="1" destOrd="0" parTransId="{FB4D63B7-D70A-4FCC-9DEB-4EDE01992256}" sibTransId="{20B627AB-EBA5-4B20-AD64-9A6700BCF432}"/>
    <dgm:cxn modelId="{505526F1-1C7E-48C7-A770-94636A311034}" type="presOf" srcId="{118D28A0-2C81-4E20-83D8-337E72355E0C}" destId="{3A05F303-8B79-4418-B387-6B3C4F4217F4}" srcOrd="0" destOrd="0" presId="urn:microsoft.com/office/officeart/2005/8/layout/vList2#1"/>
    <dgm:cxn modelId="{5BE842FB-A801-4438-BD3D-90512DDFC772}" type="presOf" srcId="{00E07A0D-5E18-417F-A2DF-5A560D94D1EC}" destId="{10B49261-2E38-4333-877D-540977F0CE76}" srcOrd="0" destOrd="1" presId="urn:microsoft.com/office/officeart/2005/8/layout/vList2#1"/>
    <dgm:cxn modelId="{B15EEF7C-D5F6-46B2-A82C-AD4D88F3F893}" type="presParOf" srcId="{9FB25CA6-FCCA-4675-BAE8-18913FB635E5}" destId="{3A05F303-8B79-4418-B387-6B3C4F4217F4}" srcOrd="0" destOrd="0" presId="urn:microsoft.com/office/officeart/2005/8/layout/vList2#1"/>
    <dgm:cxn modelId="{235D3B37-E8A0-4B16-9F54-1CAFBE75B87C}" type="presParOf" srcId="{9FB25CA6-FCCA-4675-BAE8-18913FB635E5}" destId="{CBDBDD01-3099-41C2-BE30-1FC52A6D2D21}" srcOrd="1" destOrd="0" presId="urn:microsoft.com/office/officeart/2005/8/layout/vList2#1"/>
    <dgm:cxn modelId="{F9E0FCA7-7150-45A0-934B-95E0E17DF66D}" type="presParOf" srcId="{9FB25CA6-FCCA-4675-BAE8-18913FB635E5}" destId="{D23DF7B9-1508-4D64-BF74-796D8F9392E5}" srcOrd="2" destOrd="0" presId="urn:microsoft.com/office/officeart/2005/8/layout/vList2#1"/>
    <dgm:cxn modelId="{F4336220-923A-4C91-A611-2EE037C4E2E1}" type="presParOf" srcId="{9FB25CA6-FCCA-4675-BAE8-18913FB635E5}" destId="{EFC215ED-B80C-46B7-91C7-A6AC412A000D}" srcOrd="3" destOrd="0" presId="urn:microsoft.com/office/officeart/2005/8/layout/vList2#1"/>
    <dgm:cxn modelId="{9DCB218F-D2CA-4633-9013-B7EA3D8CF2EF}" type="presParOf" srcId="{9FB25CA6-FCCA-4675-BAE8-18913FB635E5}" destId="{44612A3A-7010-455E-982D-13892276492C}" srcOrd="4" destOrd="0" presId="urn:microsoft.com/office/officeart/2005/8/layout/vList2#1"/>
    <dgm:cxn modelId="{6A5873D7-52B8-4620-B604-FC0D4BCD8817}" type="presParOf" srcId="{9FB25CA6-FCCA-4675-BAE8-18913FB635E5}" destId="{10B49261-2E38-4333-877D-540977F0CE76}" srcOrd="5" destOrd="0" presId="urn:microsoft.com/office/officeart/2005/8/layout/vList2#1"/>
    <dgm:cxn modelId="{DE08EC1B-B7AF-4592-87A0-CDA70806F39E}" type="presParOf" srcId="{9FB25CA6-FCCA-4675-BAE8-18913FB635E5}" destId="{E02B32B1-A93B-45CE-A8E9-B011A91A1719}" srcOrd="6" destOrd="0" presId="urn:microsoft.com/office/officeart/2005/8/layout/vList2#1"/>
    <dgm:cxn modelId="{C050B134-10F8-4F89-80D3-A6611D2C4732}" type="presParOf" srcId="{9FB25CA6-FCCA-4675-BAE8-18913FB635E5}" destId="{F6C34058-B94A-4665-B0D2-FAC45F96C35E}" srcOrd="7" destOrd="0" presId="urn:microsoft.com/office/officeart/2005/8/layout/vList2#1"/>
    <dgm:cxn modelId="{366857AF-1F19-4C5F-BADB-09CB708DC594}" type="presParOf" srcId="{9FB25CA6-FCCA-4675-BAE8-18913FB635E5}" destId="{98DC2228-4CA8-4FBD-BE7A-F2BCAB7EE064}" srcOrd="8" destOrd="0" presId="urn:microsoft.com/office/officeart/2005/8/layout/vList2#1"/>
    <dgm:cxn modelId="{639076D8-0A83-418D-AF7A-4415804633A7}" type="presParOf" srcId="{9FB25CA6-FCCA-4675-BAE8-18913FB635E5}" destId="{A64A5609-2709-430E-A009-E012925686C4}" srcOrd="9" destOrd="0" presId="urn:microsoft.com/office/officeart/2005/8/layout/v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1" loCatId="process" qsTypeId="urn:microsoft.com/office/officeart/2005/8/quickstyle/3d3#1" qsCatId="3D" csTypeId="urn:microsoft.com/office/officeart/2005/8/colors/colorful3#1" csCatId="colorful" phldr="1"/>
      <dgm:spPr/>
      <dgm:t>
        <a:bodyPr/>
        <a:lstStyle/>
        <a:p>
          <a:endParaRPr lang="es-ES"/>
        </a:p>
      </dgm:t>
    </dgm:pt>
    <dgm:pt modelId="{224C2218-7DFA-4586-A30F-D586B967D91D}">
      <dgm:prSet phldr="0" custT="1"/>
      <dgm:spPr>
        <a:ln>
          <a:solidFill>
            <a:schemeClr val="accent3">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dirty="0">
              <a:effectLst>
                <a:outerShdw blurRad="38100" dist="38100" dir="2700000" algn="tl">
                  <a:srgbClr val="000000"/>
                </a:outerShdw>
              </a:effectLst>
              <a:latin typeface="Gayathri Thin" panose="00000403000000000000" charset="0"/>
              <a:cs typeface="Gayathri Thin" panose="00000403000000000000" charset="0"/>
            </a:rPr>
            <a:t>1 </a:t>
          </a:r>
          <a:r>
            <a:rPr lang="en-US" altLang="en-US" sz="2000" b="1" dirty="0">
              <a:effectLst>
                <a:outerShdw blurRad="38100" dist="38100" dir="2700000" algn="tl">
                  <a:srgbClr val="000000"/>
                </a:outerShdw>
              </a:effectLst>
              <a:latin typeface="Gayathri Thin" panose="00000403000000000000" charset="0"/>
              <a:cs typeface="Gayathri Thin" panose="00000403000000000000" charset="0"/>
            </a:rPr>
            <a:t>കൊരിന്ത്യർ</a:t>
          </a:r>
          <a:r>
            <a:rPr lang="en-GB" sz="2000" b="1" dirty="0">
              <a:effectLst>
                <a:outerShdw blurRad="38100" dist="38100" dir="2700000" algn="tl">
                  <a:srgbClr val="000000"/>
                </a:outerShdw>
              </a:effectLst>
              <a:latin typeface="Gayathri Thin" panose="00000403000000000000" charset="0"/>
              <a:cs typeface="Gayathri Thin" panose="00000403000000000000" charset="0"/>
            </a:rPr>
            <a:t> 8:4-7a</a:t>
          </a:r>
          <a:endParaRPr sz="6500">
            <a:latin typeface="Gayathri Thin" panose="00000403000000000000" charset="0"/>
            <a:cs typeface="Gayathri Thin" panose="00000403000000000000" charset="0"/>
          </a:endParaRPr>
        </a:p>
      </dgm:t>
    </dgm:pt>
    <dgm:pt modelId="{D434FE00-034B-4EFE-B0E6-0427505F5C1B}" type="parTrans" cxnId="{F15653B5-A39D-453D-B4D5-FA20DAEF4943}">
      <dgm:prSet/>
      <dgm:spPr/>
      <dgm:t>
        <a:bodyPr/>
        <a:lstStyle/>
        <a:p>
          <a:endParaRPr lang="es-ES" sz="2000" b="1"/>
        </a:p>
      </dgm:t>
    </dgm:pt>
    <dgm:pt modelId="{5C9A743E-16D3-428C-8CD7-35756BD3F73E}" type="sibTrans" cxnId="{F15653B5-A39D-453D-B4D5-FA20DAEF4943}">
      <dgm:prSet/>
      <dgm:spPr/>
      <dgm:t>
        <a:bodyPr/>
        <a:lstStyle/>
        <a:p>
          <a:endParaRPr lang="es-ES" sz="2000" b="1"/>
        </a:p>
      </dgm:t>
    </dgm:pt>
    <dgm:pt modelId="{495E32CE-A560-4586-B8F3-D2EA05F9A542}">
      <dgm:prSet phldr="0"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100">
              <a:latin typeface="Gayathri Thin" panose="00000403000000000000" charset="0"/>
              <a:cs typeface="Gayathri Thin" panose="00000403000000000000" charset="0"/>
            </a:rPr>
            <a:t>വിഗ്രഹങ്ങൾ ഒന്നുമല്ലെന്ന് ശക്തർക്ക് മനസ്സിലാകും, കാരണം ഒരു സത്യദൈവമേയുള്ളൂ.</a:t>
          </a:r>
        </a:p>
      </dgm:t>
    </dgm:pt>
    <dgm:pt modelId="{1565C228-8A09-41B2-9D03-42108DEBD83E}" type="parTrans" cxnId="{212ABAAB-8CC9-46AA-A49B-4BAD70A14058}">
      <dgm:prSet/>
      <dgm:spPr/>
      <dgm:t>
        <a:bodyPr/>
        <a:lstStyle/>
        <a:p>
          <a:endParaRPr lang="es-ES" sz="2000" b="1"/>
        </a:p>
      </dgm:t>
    </dgm:pt>
    <dgm:pt modelId="{32AAFBA5-04AD-4A9D-A94A-A283268A9F17}" type="sibTrans" cxnId="{212ABAAB-8CC9-46AA-A49B-4BAD70A14058}">
      <dgm:prSet/>
      <dgm:spPr/>
      <dgm:t>
        <a:bodyPr/>
        <a:lstStyle/>
        <a:p>
          <a:endParaRPr lang="es-ES" sz="2000" b="1"/>
        </a:p>
      </dgm:t>
    </dgm:pt>
    <dgm:pt modelId="{E6360339-6A3E-49F1-84F7-906784CE42A9}">
      <dgm:prSet phldr="0"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200">
              <a:latin typeface="Gayathri Thin" panose="00000403000000000000" charset="0"/>
              <a:cs typeface="Gayathri Thin" panose="00000403000000000000" charset="0"/>
            </a:rPr>
            <a:t>ദുർബലർക്ക് ഈ കാര്യം ഇതുവരെ മനസ്സിലായിട്ടില്ല.</a:t>
          </a:r>
        </a:p>
      </dgm:t>
    </dgm:pt>
    <dgm:pt modelId="{8630F8C6-AC79-4DF2-B825-9A3CE97A60C3}" type="parTrans" cxnId="{8B72E5D1-6673-49A5-9E2A-4F751A1313DC}">
      <dgm:prSet/>
      <dgm:spPr/>
      <dgm:t>
        <a:bodyPr/>
        <a:lstStyle/>
        <a:p>
          <a:endParaRPr lang="es-ES" sz="2000" b="1"/>
        </a:p>
      </dgm:t>
    </dgm:pt>
    <dgm:pt modelId="{B10A8677-375B-48B8-86A7-89695A4675E8}" type="sibTrans" cxnId="{8B72E5D1-6673-49A5-9E2A-4F751A1313DC}">
      <dgm:prSet/>
      <dgm:spPr/>
      <dgm:t>
        <a:bodyPr/>
        <a:lstStyle/>
        <a:p>
          <a:endParaRPr lang="es-ES" sz="2000" b="1"/>
        </a:p>
      </dgm:t>
    </dgm:pt>
    <dgm:pt modelId="{B89D38D2-6F54-4911-9BA5-F9613B9FB2D7}">
      <dgm:prSet phldr="0"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GB" sz="2000" b="1" dirty="0">
              <a:effectLst>
                <a:outerShdw blurRad="38100" dist="38100" dir="2700000" algn="tl">
                  <a:srgbClr val="000000"/>
                </a:outerShdw>
              </a:effectLst>
              <a:latin typeface="Gayathri Thin" panose="00000403000000000000" charset="0"/>
              <a:cs typeface="Gayathri Thin" panose="00000403000000000000" charset="0"/>
            </a:rPr>
            <a:t>1 </a:t>
          </a:r>
          <a:r>
            <a:rPr lang="en-US" altLang="en-US" sz="2000" b="1" dirty="0">
              <a:effectLst>
                <a:outerShdw blurRad="38100" dist="38100" dir="2700000" algn="tl">
                  <a:srgbClr val="000000"/>
                </a:outerShdw>
              </a:effectLst>
              <a:latin typeface="Gayathri Thin" panose="00000403000000000000" charset="0"/>
              <a:cs typeface="Gayathri Thin" panose="00000403000000000000" charset="0"/>
            </a:rPr>
            <a:t>കൊരിന്ത്യർ</a:t>
          </a:r>
          <a:r>
            <a:rPr lang="en-GB" sz="2000" b="1" dirty="0">
              <a:effectLst>
                <a:outerShdw blurRad="38100" dist="38100" dir="2700000" algn="tl">
                  <a:srgbClr val="000000"/>
                </a:outerShdw>
              </a:effectLst>
              <a:latin typeface="Gayathri Thin" panose="00000403000000000000" charset="0"/>
              <a:cs typeface="Gayathri Thin" panose="00000403000000000000" charset="0"/>
            </a:rPr>
            <a:t> 8:7b</a:t>
          </a:r>
          <a:endParaRPr sz="6500">
            <a:latin typeface="Gayathri Thin" panose="00000403000000000000" charset="0"/>
            <a:cs typeface="Gayathri Thin" panose="00000403000000000000" charset="0"/>
          </a:endParaRPr>
        </a:p>
      </dgm:t>
    </dgm:pt>
    <dgm:pt modelId="{BDED1566-0B9B-46D9-A6D0-00977A92710E}" type="parTrans" cxnId="{EE4C6548-66A4-4C2F-BD84-4B4890BF10E3}">
      <dgm:prSet/>
      <dgm:spPr/>
      <dgm:t>
        <a:bodyPr/>
        <a:lstStyle/>
        <a:p>
          <a:endParaRPr lang="es-ES" sz="2000" b="1"/>
        </a:p>
      </dgm:t>
    </dgm:pt>
    <dgm:pt modelId="{BAA07EB6-A7B9-4F88-8597-5AB32C407EDE}" type="sibTrans" cxnId="{EE4C6548-66A4-4C2F-BD84-4B4890BF10E3}">
      <dgm:prSet/>
      <dgm:spPr/>
      <dgm:t>
        <a:bodyPr/>
        <a:lstStyle/>
        <a:p>
          <a:endParaRPr lang="es-ES" sz="2000" b="1"/>
        </a:p>
      </dgm:t>
    </dgm:pt>
    <dgm:pt modelId="{2776CE47-33C5-40EF-BDC8-89BC80748243}">
      <dgm:prSet phldr="0"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900">
              <a:latin typeface="Gayathri Thin" panose="00000403000000000000" charset="0"/>
              <a:cs typeface="Gayathri Thin" panose="00000403000000000000" charset="0"/>
            </a:rPr>
            <a:t>വിഗ്രഹങ്ങൾക്ക് ഭക്ഷണത്തെ മലിനമാക്കാൻ കഴിയില്ലെന്ന് അറിയാവുന്നതിനാൽ ശക്തന്മാർ വിഗ്രഹങ്ങൾക്ക് അർപ്പിച്ച മാംസം ഭക്ഷിക്കുന്നു.</a:t>
          </a:r>
        </a:p>
      </dgm:t>
    </dgm:pt>
    <dgm:pt modelId="{AF2800DF-E080-4F2F-BD31-44D7D3434318}" type="parTrans" cxnId="{4CF23094-74F6-416C-A271-8F3307230A54}">
      <dgm:prSet/>
      <dgm:spPr/>
      <dgm:t>
        <a:bodyPr/>
        <a:lstStyle/>
        <a:p>
          <a:endParaRPr lang="es-ES" sz="2000" b="1"/>
        </a:p>
      </dgm:t>
    </dgm:pt>
    <dgm:pt modelId="{C0E89EDB-02C4-4D12-B196-1E066A98E810}" type="sibTrans" cxnId="{4CF23094-74F6-416C-A271-8F3307230A54}">
      <dgm:prSet/>
      <dgm:spPr/>
      <dgm:t>
        <a:bodyPr/>
        <a:lstStyle/>
        <a:p>
          <a:endParaRPr lang="es-ES" sz="2000" b="1"/>
        </a:p>
      </dgm:t>
    </dgm:pt>
    <dgm:pt modelId="{F4F2E759-ADF5-473B-AA6E-EA8B436E7DE6}">
      <dgm:prSet phldr="0"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200">
              <a:latin typeface="Gayathri Thin" panose="00000403000000000000" charset="0"/>
              <a:cs typeface="Gayathri Thin" panose="00000403000000000000" charset="0"/>
            </a:rPr>
            <a:t>ആ മാംസം കഴിച്ചാൽ പാപം ചെയ്യുമെന്ന് ദുർബലർ വിശ്വസിക്കുന്നു.</a:t>
          </a:r>
        </a:p>
      </dgm:t>
    </dgm:pt>
    <dgm:pt modelId="{763CA71F-CE65-4A16-940D-E609ABD26EF4}" type="parTrans" cxnId="{EE5A1C92-1DEC-4092-BB9E-E702DF9B74C4}">
      <dgm:prSet/>
      <dgm:spPr/>
      <dgm:t>
        <a:bodyPr/>
        <a:lstStyle/>
        <a:p>
          <a:endParaRPr lang="es-ES" sz="2000" b="1"/>
        </a:p>
      </dgm:t>
    </dgm:pt>
    <dgm:pt modelId="{320786B9-12EB-4D98-891C-928F3DF1B6CC}" type="sibTrans" cxnId="{EE5A1C92-1DEC-4092-BB9E-E702DF9B74C4}">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500F244-7ED7-4390-A55A-BD07883EAEAF}" type="presOf" srcId="{A37B6242-D4E7-4B12-9987-445776BC5E20}" destId="{47A19946-25A5-4B56-A141-E5677607D29C}" srcOrd="0" destOrd="0" presId="urn:microsoft.com/office/officeart/2005/8/layout/lProcess3#1"/>
    <dgm:cxn modelId="{75AA0466-6CC5-4C1E-95D0-62C23AC58E19}" type="presOf" srcId="{B89D38D2-6F54-4911-9BA5-F9613B9FB2D7}" destId="{666AC947-4D8B-44F5-BA63-AF83B5AD4115}" srcOrd="0" destOrd="0" presId="urn:microsoft.com/office/officeart/2005/8/layout/lProcess3#1"/>
    <dgm:cxn modelId="{EE4C6548-66A4-4C2F-BD84-4B4890BF10E3}" srcId="{A37B6242-D4E7-4B12-9987-445776BC5E20}" destId="{B89D38D2-6F54-4911-9BA5-F9613B9FB2D7}" srcOrd="1" destOrd="0" parTransId="{BDED1566-0B9B-46D9-A6D0-00977A92710E}" sibTransId="{BAA07EB6-A7B9-4F88-8597-5AB32C407EDE}"/>
    <dgm:cxn modelId="{FC24D36C-B12B-4425-A61A-CB203382D557}" type="presOf" srcId="{E6360339-6A3E-49F1-84F7-906784CE42A9}" destId="{068719C7-C5E4-40BB-8BAF-8186DB790EF8}" srcOrd="0" destOrd="0" presId="urn:microsoft.com/office/officeart/2005/8/layout/lProcess3#1"/>
    <dgm:cxn modelId="{EE5A1C92-1DEC-4092-BB9E-E702DF9B74C4}" srcId="{B89D38D2-6F54-4911-9BA5-F9613B9FB2D7}" destId="{F4F2E759-ADF5-473B-AA6E-EA8B436E7DE6}" srcOrd="1" destOrd="0" parTransId="{763CA71F-CE65-4A16-940D-E609ABD26EF4}" sibTransId="{320786B9-12EB-4D98-891C-928F3DF1B6CC}"/>
    <dgm:cxn modelId="{4CF23094-74F6-416C-A271-8F3307230A54}" srcId="{B89D38D2-6F54-4911-9BA5-F9613B9FB2D7}" destId="{2776CE47-33C5-40EF-BDC8-89BC80748243}" srcOrd="0" destOrd="0" parTransId="{AF2800DF-E080-4F2F-BD31-44D7D3434318}" sibTransId="{C0E89EDB-02C4-4D12-B196-1E066A98E810}"/>
    <dgm:cxn modelId="{1162CBA1-AF79-4C83-AD82-9C9F2DD4E6B8}" type="presOf" srcId="{224C2218-7DFA-4586-A30F-D586B967D91D}" destId="{96A1A607-75D1-49D1-9A28-DF4A61F2840B}" srcOrd="0" destOrd="0" presId="urn:microsoft.com/office/officeart/2005/8/layout/lProcess3#1"/>
    <dgm:cxn modelId="{D22EE5A4-80E5-4D60-B1C4-1280BF23CA1F}" type="presOf" srcId="{2776CE47-33C5-40EF-BDC8-89BC80748243}" destId="{6F7ADDF0-0B6A-451D-A9A2-A1F29DEE9070}" srcOrd="0" destOrd="0" presId="urn:microsoft.com/office/officeart/2005/8/layout/lProcess3#1"/>
    <dgm:cxn modelId="{212ABAAB-8CC9-46AA-A49B-4BAD70A14058}" srcId="{224C2218-7DFA-4586-A30F-D586B967D91D}" destId="{495E32CE-A560-4586-B8F3-D2EA05F9A542}" srcOrd="0" destOrd="0" parTransId="{1565C228-8A09-41B2-9D03-42108DEBD83E}" sibTransId="{32AAFBA5-04AD-4A9D-A94A-A283268A9F17}"/>
    <dgm:cxn modelId="{F15653B5-A39D-453D-B4D5-FA20DAEF4943}" srcId="{A37B6242-D4E7-4B12-9987-445776BC5E20}" destId="{224C2218-7DFA-4586-A30F-D586B967D91D}" srcOrd="0" destOrd="0" parTransId="{D434FE00-034B-4EFE-B0E6-0427505F5C1B}" sibTransId="{5C9A743E-16D3-428C-8CD7-35756BD3F73E}"/>
    <dgm:cxn modelId="{8B72E5D1-6673-49A5-9E2A-4F751A1313DC}" srcId="{224C2218-7DFA-4586-A30F-D586B967D91D}" destId="{E6360339-6A3E-49F1-84F7-906784CE42A9}" srcOrd="1" destOrd="0" parTransId="{8630F8C6-AC79-4DF2-B825-9A3CE97A60C3}" sibTransId="{B10A8677-375B-48B8-86A7-89695A4675E8}"/>
    <dgm:cxn modelId="{243F4CD7-DE2F-4CDA-B427-28CD2E7952F3}" type="presOf" srcId="{495E32CE-A560-4586-B8F3-D2EA05F9A542}" destId="{E90EB568-0294-4AFD-BC10-719F13A82570}" srcOrd="0" destOrd="0" presId="urn:microsoft.com/office/officeart/2005/8/layout/lProcess3#1"/>
    <dgm:cxn modelId="{34509CE7-94AF-43F4-BC89-9F1BF4CAEF48}" type="presOf" srcId="{F4F2E759-ADF5-473B-AA6E-EA8B436E7DE6}" destId="{531987D8-A72D-4C2C-ABC1-F5CAF8BEE0FD}" srcOrd="0" destOrd="0" presId="urn:microsoft.com/office/officeart/2005/8/layout/lProcess3#1"/>
    <dgm:cxn modelId="{0B3B80D1-BBFB-46EB-9915-E0A650710EAC}" type="presParOf" srcId="{47A19946-25A5-4B56-A141-E5677607D29C}" destId="{32934454-E9A8-4B99-AA01-149E2CE26C77}" srcOrd="0" destOrd="0" presId="urn:microsoft.com/office/officeart/2005/8/layout/lProcess3#1"/>
    <dgm:cxn modelId="{C496174A-2703-4FC5-A4BF-320AC17D2ECE}" type="presParOf" srcId="{32934454-E9A8-4B99-AA01-149E2CE26C77}" destId="{96A1A607-75D1-49D1-9A28-DF4A61F2840B}" srcOrd="0" destOrd="0" presId="urn:microsoft.com/office/officeart/2005/8/layout/lProcess3#1"/>
    <dgm:cxn modelId="{4E101666-AF4E-4B7B-A027-974A3082D558}" type="presParOf" srcId="{32934454-E9A8-4B99-AA01-149E2CE26C77}" destId="{8B05C955-7CBB-4A66-B50A-4405E037C69A}" srcOrd="1" destOrd="0" presId="urn:microsoft.com/office/officeart/2005/8/layout/lProcess3#1"/>
    <dgm:cxn modelId="{FB8E5544-CB18-4B70-8AC6-1D058FF87A86}" type="presParOf" srcId="{32934454-E9A8-4B99-AA01-149E2CE26C77}" destId="{E90EB568-0294-4AFD-BC10-719F13A82570}" srcOrd="2" destOrd="0" presId="urn:microsoft.com/office/officeart/2005/8/layout/lProcess3#1"/>
    <dgm:cxn modelId="{ADFFAE76-E405-469D-956F-61F72F0C26F3}" type="presParOf" srcId="{32934454-E9A8-4B99-AA01-149E2CE26C77}" destId="{61B0D29C-851E-4945-B601-61B64299E6E6}" srcOrd="3" destOrd="0" presId="urn:microsoft.com/office/officeart/2005/8/layout/lProcess3#1"/>
    <dgm:cxn modelId="{7C87A743-6ED7-4B53-8839-6BFA17FC68B7}" type="presParOf" srcId="{32934454-E9A8-4B99-AA01-149E2CE26C77}" destId="{068719C7-C5E4-40BB-8BAF-8186DB790EF8}" srcOrd="4" destOrd="0" presId="urn:microsoft.com/office/officeart/2005/8/layout/lProcess3#1"/>
    <dgm:cxn modelId="{DC854884-4936-4C36-857A-0465A26DF464}" type="presParOf" srcId="{47A19946-25A5-4B56-A141-E5677607D29C}" destId="{3EB0BDC6-A27E-421A-B935-968B70168D30}" srcOrd="1" destOrd="0" presId="urn:microsoft.com/office/officeart/2005/8/layout/lProcess3#1"/>
    <dgm:cxn modelId="{2BF1FEF5-4237-4203-8799-64B201352036}" type="presParOf" srcId="{47A19946-25A5-4B56-A141-E5677607D29C}" destId="{1BD6A2E0-D850-44C0-84C6-9AD3F2A13B67}" srcOrd="2" destOrd="0" presId="urn:microsoft.com/office/officeart/2005/8/layout/lProcess3#1"/>
    <dgm:cxn modelId="{70A78832-8498-47C5-84A4-1E8A033978BB}" type="presParOf" srcId="{1BD6A2E0-D850-44C0-84C6-9AD3F2A13B67}" destId="{666AC947-4D8B-44F5-BA63-AF83B5AD4115}" srcOrd="0" destOrd="0" presId="urn:microsoft.com/office/officeart/2005/8/layout/lProcess3#1"/>
    <dgm:cxn modelId="{AA69666A-E6DA-4C5E-99E3-535F0F0B6025}" type="presParOf" srcId="{1BD6A2E0-D850-44C0-84C6-9AD3F2A13B67}" destId="{7158B2A0-4BD7-4765-AEFA-CCE05EFAD61D}" srcOrd="1" destOrd="0" presId="urn:microsoft.com/office/officeart/2005/8/layout/lProcess3#1"/>
    <dgm:cxn modelId="{14B59AC3-10BE-4776-ADB9-427EA72D6D1A}" type="presParOf" srcId="{1BD6A2E0-D850-44C0-84C6-9AD3F2A13B67}" destId="{6F7ADDF0-0B6A-451D-A9A2-A1F29DEE9070}" srcOrd="2" destOrd="0" presId="urn:microsoft.com/office/officeart/2005/8/layout/lProcess3#1"/>
    <dgm:cxn modelId="{2331DA59-9B1B-42CA-AED3-C00F482FDD48}" type="presParOf" srcId="{1BD6A2E0-D850-44C0-84C6-9AD3F2A13B67}" destId="{058D1250-6804-46F2-964A-AFC95B8A7331}" srcOrd="3" destOrd="0" presId="urn:microsoft.com/office/officeart/2005/8/layout/lProcess3#1"/>
    <dgm:cxn modelId="{16E3EE14-75D2-4BCF-A81E-37DFF59F6E6B}" type="presParOf" srcId="{1BD6A2E0-D850-44C0-84C6-9AD3F2A13B67}" destId="{531987D8-A72D-4C2C-ABC1-F5CAF8BEE0FD}" srcOrd="4" destOrd="0" presId="urn:microsoft.com/office/officeart/2005/8/layout/lProcess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2" qsCatId="3D" csTypeId="urn:microsoft.com/office/officeart/2005/8/colors/colorful1#1" csCatId="colorful" phldr="1"/>
      <dgm:spPr/>
      <dgm:t>
        <a:bodyPr/>
        <a:lstStyle/>
        <a:p>
          <a:endParaRPr lang="es-ES"/>
        </a:p>
      </dgm:t>
    </dgm:pt>
    <dgm:pt modelId="{03942CB3-9D9C-4136-8880-46DADD6644AC}">
      <dgm:prSet phldr="0" custT="1"/>
      <dgm:spPr>
        <a:solidFill>
          <a:schemeClr val="accent2"/>
        </a:solidFill>
      </dgm:spPr>
      <dgm:t>
        <a:bodyPr vert="horz" wrap="square"/>
        <a:lstStyle/>
        <a:p>
          <a:pPr>
            <a:lnSpc>
              <a:spcPct val="100000"/>
            </a:lnSpc>
            <a:spcBef>
              <a:spcPct val="0"/>
            </a:spcBef>
            <a:spcAft>
              <a:spcPct val="35000"/>
            </a:spcAft>
          </a:pPr>
          <a:r>
            <a:rPr lang="en-GB" sz="1900" b="1" dirty="0">
              <a:solidFill>
                <a:schemeClr val="accent2">
                  <a:lumMod val="50000"/>
                </a:schemeClr>
              </a:solidFill>
              <a:latin typeface="Gayathri Thin" panose="00000403000000000000" charset="0"/>
              <a:cs typeface="Gayathri Thin" panose="00000403000000000000" charset="0"/>
            </a:rPr>
            <a:t>⁕ </a:t>
          </a:r>
          <a:r>
            <a:rPr lang="" altLang="en-US" sz="1900" b="1" dirty="0">
              <a:solidFill>
                <a:schemeClr val="accent2">
                  <a:lumMod val="50000"/>
                </a:schemeClr>
              </a:solidFill>
              <a:latin typeface="Gayathri Thin" panose="00000403000000000000" charset="0"/>
              <a:cs typeface="Gayathri Thin" panose="00000403000000000000" charset="0"/>
            </a:rPr>
            <a:t>സഭയിൽ നിന്ന് ഭക്ഷണം കഴിക്കാനുള്ള അവകാശം (1 കൊരി. 9:4)</a:t>
          </a:r>
        </a:p>
      </dgm:t>
    </dgm:pt>
    <dgm:pt modelId="{C5BEA955-A922-4467-9813-9213E5F27624}" type="parTrans" cxnId="{7480A1C7-F043-403A-89BE-FA114D4CA454}">
      <dgm:prSet/>
      <dgm:spPr/>
      <dgm:t>
        <a:bodyPr/>
        <a:lstStyle/>
        <a:p>
          <a:endParaRPr lang="es-ES" sz="2000"/>
        </a:p>
      </dgm:t>
    </dgm:pt>
    <dgm:pt modelId="{8154CB7F-71F2-428A-9CB4-9BDC7581140F}" type="sibTrans" cxnId="{7480A1C7-F043-403A-89BE-FA114D4CA454}">
      <dgm:prSet/>
      <dgm:spPr/>
      <dgm:t>
        <a:bodyPr/>
        <a:lstStyle/>
        <a:p>
          <a:endParaRPr lang="es-ES" sz="2000"/>
        </a:p>
      </dgm:t>
    </dgm:pt>
    <dgm:pt modelId="{72860E2B-E6A0-4E24-BE96-468582281FBD}">
      <dgm:prSet phldr="0" custT="1"/>
      <dgm:spPr/>
      <dgm:t>
        <a:bodyPr vert="horz" wrap="square"/>
        <a:lstStyle/>
        <a:p>
          <a:pPr>
            <a:lnSpc>
              <a:spcPct val="100000"/>
            </a:lnSpc>
            <a:spcBef>
              <a:spcPct val="0"/>
            </a:spcBef>
            <a:spcAft>
              <a:spcPct val="15000"/>
            </a:spcAft>
            <a:buFont typeface="Wingdings" panose="05000000000000000000" pitchFamily="2" charset="2"/>
            <a:tabLst>
              <a:tab pos="1433195" algn="l"/>
            </a:tabLst>
          </a:pPr>
          <a:r>
            <a:rPr lang="" altLang="en-US" sz="1900" b="1" dirty="0">
              <a:solidFill>
                <a:schemeClr val="accent2">
                  <a:lumMod val="50000"/>
                </a:schemeClr>
              </a:solidFill>
              <a:latin typeface="Gayathri Thin" panose="00000403000000000000" charset="0"/>
              <a:cs typeface="Gayathri Thin" panose="00000403000000000000" charset="0"/>
            </a:rPr>
            <a:t>മറ്റ് അപ്പോസ്തലന്മാർ ചെയ്തതുപോലെ, താൻ ശുശ്രൂഷിക്കുന്ന സഭകളിൽ നിന്ന് പിന്തുണ ലഭിക്കാനുള്ള ഒരു അപ്പോസ്തലൻ എന്ന നിലയിലുള്ള തന്റെ അവകാശം പൗലോസ് ഉപേക്ഷിക്കുന്നു</a:t>
          </a:r>
        </a:p>
      </dgm:t>
    </dgm:pt>
    <dgm:pt modelId="{FF2EA7BC-F3CD-45FC-85D9-773D2EE8AACF}" type="parTrans" cxnId="{B03B7070-41D6-4617-85BD-FCEC663D4338}">
      <dgm:prSet/>
      <dgm:spPr/>
      <dgm:t>
        <a:bodyPr/>
        <a:lstStyle/>
        <a:p>
          <a:endParaRPr lang="es-ES"/>
        </a:p>
      </dgm:t>
    </dgm:pt>
    <dgm:pt modelId="{28832DAD-4213-4F13-911E-83DEEB09652D}" type="sibTrans" cxnId="{B03B7070-41D6-4617-85BD-FCEC663D4338}">
      <dgm:prSet/>
      <dgm:spPr/>
      <dgm:t>
        <a:bodyPr/>
        <a:lstStyle/>
        <a:p>
          <a:endParaRPr lang="es-ES"/>
        </a:p>
      </dgm:t>
    </dgm:pt>
    <dgm:pt modelId="{3FB8E94F-B91A-4F40-9FBD-1868CAA1D215}">
      <dgm:prSet phldr="0" custT="1"/>
      <dgm:spPr>
        <a:solidFill>
          <a:schemeClr val="tx2">
            <a:lumMod val="75000"/>
          </a:schemeClr>
        </a:solidFill>
      </dgm:spPr>
      <dgm:t>
        <a:bodyPr vert="horz" wrap="square"/>
        <a:lstStyle/>
        <a:p>
          <a:pPr>
            <a:lnSpc>
              <a:spcPct val="100000"/>
            </a:lnSpc>
            <a:spcBef>
              <a:spcPct val="0"/>
            </a:spcBef>
            <a:spcAft>
              <a:spcPct val="35000"/>
            </a:spcAft>
          </a:pPr>
          <a:r>
            <a:rPr lang="en-GB" sz="2000" b="1" dirty="0">
              <a:solidFill>
                <a:schemeClr val="tx2">
                  <a:lumMod val="20000"/>
                  <a:lumOff val="80000"/>
                </a:schemeClr>
              </a:solidFill>
              <a:effectLst>
                <a:outerShdw blurRad="38100" dist="38100" dir="2700000" algn="tl">
                  <a:srgbClr val="000000"/>
                </a:outerShdw>
              </a:effectLst>
            </a:rPr>
            <a:t>⁕</a:t>
          </a:r>
          <a:r>
            <a:rPr lang="en-GB" sz="2000" b="1" dirty="0">
              <a:solidFill>
                <a:schemeClr val="tx2">
                  <a:lumMod val="20000"/>
                  <a:lumOff val="80000"/>
                </a:schemeClr>
              </a:solidFill>
              <a:effectLst>
                <a:outerShdw blurRad="38100" dist="38100" dir="2700000" algn="tl">
                  <a:srgbClr val="000000"/>
                </a:outerShdw>
              </a:effectLst>
              <a:latin typeface="Gayathri Thin" panose="00000403000000000000" charset="0"/>
              <a:cs typeface="Gayathri Thin" panose="00000403000000000000" charset="0"/>
            </a:rPr>
            <a:t> </a:t>
          </a:r>
          <a:r>
            <a:rPr lang="" altLang="en-US" sz="2000" b="1" dirty="0">
              <a:solidFill>
                <a:schemeClr val="tx2">
                  <a:lumMod val="20000"/>
                  <a:lumOff val="80000"/>
                </a:schemeClr>
              </a:solidFill>
              <a:effectLst>
                <a:outerShdw blurRad="38100" dist="38100" dir="2700000" algn="tl">
                  <a:srgbClr val="000000"/>
                </a:outerShdw>
              </a:effectLst>
              <a:latin typeface="Gayathri Thin" panose="00000403000000000000" charset="0"/>
              <a:cs typeface="Gayathri Thin" panose="00000403000000000000" charset="0"/>
            </a:rPr>
            <a:t>ഭാര്യയോടൊപ്പം സഞ്ചരിപ്പാനുള്ള അവകാശം (1 കൊരി. 9:5)</a:t>
          </a:r>
        </a:p>
      </dgm:t>
    </dgm:pt>
    <dgm:pt modelId="{968CD9E5-65AC-4BA8-B056-21F8B45C2EE4}" type="parTrans" cxnId="{BF3B44A9-8C6B-4D62-8AE0-B5B058F2577D}">
      <dgm:prSet/>
      <dgm:spPr/>
      <dgm:t>
        <a:bodyPr/>
        <a:lstStyle/>
        <a:p>
          <a:endParaRPr lang="es-ES" sz="2000"/>
        </a:p>
      </dgm:t>
    </dgm:pt>
    <dgm:pt modelId="{C9DD17F3-EA30-4390-B8BF-E6FD7F95B681}" type="sibTrans" cxnId="{BF3B44A9-8C6B-4D62-8AE0-B5B058F2577D}">
      <dgm:prSet/>
      <dgm:spPr/>
      <dgm:t>
        <a:bodyPr/>
        <a:lstStyle/>
        <a:p>
          <a:endParaRPr lang="es-ES" sz="2000"/>
        </a:p>
      </dgm:t>
    </dgm:pt>
    <dgm:pt modelId="{9CD31535-E4EF-49D6-8642-AA363B519257}">
      <dgm:prSet phldr="0" custT="1"/>
      <dgm:spPr/>
      <dgm:t>
        <a:bodyPr vert="horz" wrap="square"/>
        <a:lstStyle/>
        <a:p>
          <a:pPr>
            <a:lnSpc>
              <a:spcPct val="100000"/>
            </a:lnSpc>
            <a:spcBef>
              <a:spcPct val="0"/>
            </a:spcBef>
            <a:spcAft>
              <a:spcPct val="15000"/>
            </a:spcAft>
            <a:buFont typeface="Wingdings" panose="05000000000000000000" pitchFamily="2" charset="2"/>
          </a:pPr>
          <a:r>
            <a:rPr lang="" altLang="en-US" sz="1800" b="1" dirty="0">
              <a:solidFill>
                <a:schemeClr val="tx2">
                  <a:lumMod val="20000"/>
                  <a:lumOff val="80000"/>
                </a:schemeClr>
              </a:solidFill>
              <a:effectLst>
                <a:outerShdw blurRad="38100" dist="38100" dir="2700000" algn="tl">
                  <a:srgbClr val="000000"/>
                </a:outerShdw>
              </a:effectLst>
              <a:latin typeface="Gayathri Thin" panose="00000403000000000000" charset="0"/>
              <a:cs typeface="Gayathri Thin" panose="00000403000000000000" charset="0"/>
            </a:rPr>
            <a:t>അപ്പോസ്തലന്മാർക്കിടയിലെ പൊതുവായ രീതി, ഭാര്യമാരെ പരിചരിക്കുന്നതിനും ശുശ്രൂഷയിൽ സഹായിക്കുന്നതിനുമായി അവരോടൊപ്പം യാത്ര ചെയ്യുക എന്നതായിരുന്നു. ഭർത്താവിനെപ്പോലെ തന്നെ ഈ സ്ത്രീക്കും സഭയുടെ പിന്തുണ ലഭിക്കാൻ അവകാശമുണ്ടായിരുന്നു.</a:t>
          </a:r>
        </a:p>
      </dgm:t>
    </dgm:pt>
    <dgm:pt modelId="{2CF5A289-FC2B-43B4-BA9E-796DEC3945C3}" type="parTrans" cxnId="{3B607C34-C0DC-44D1-AE6C-16EF299CCF54}">
      <dgm:prSet/>
      <dgm:spPr/>
      <dgm:t>
        <a:bodyPr/>
        <a:lstStyle/>
        <a:p>
          <a:endParaRPr lang="es-ES"/>
        </a:p>
      </dgm:t>
    </dgm:pt>
    <dgm:pt modelId="{4AFD3CA2-7219-40BD-9C8A-5A62FAEE389D}" type="sibTrans" cxnId="{3B607C34-C0DC-44D1-AE6C-16EF299CCF54}">
      <dgm:prSet/>
      <dgm:spPr/>
      <dgm:t>
        <a:bodyPr/>
        <a:lstStyle/>
        <a:p>
          <a:endParaRPr lang="es-ES"/>
        </a:p>
      </dgm:t>
    </dgm:pt>
    <dgm:pt modelId="{EA4EAAA4-3102-49A9-8391-4D88A61E3350}">
      <dgm:prSet phldr="0" custT="1"/>
      <dgm:spPr>
        <a:solidFill>
          <a:schemeClr val="accent5"/>
        </a:solidFill>
      </dgm:spPr>
      <dgm:t>
        <a:bodyPr vert="horz" wrap="square"/>
        <a:lstStyle/>
        <a:p>
          <a:pPr>
            <a:lnSpc>
              <a:spcPct val="100000"/>
            </a:lnSpc>
            <a:spcBef>
              <a:spcPct val="0"/>
            </a:spcBef>
            <a:spcAft>
              <a:spcPct val="35000"/>
            </a:spcAft>
            <a:tabLst>
              <a:tab pos="269875" algn="l"/>
            </a:tabLst>
          </a:pPr>
          <a:r>
            <a:rPr lang="en-GB" sz="2000" b="1" dirty="0">
              <a:solidFill>
                <a:schemeClr val="accent5">
                  <a:lumMod val="20000"/>
                  <a:lumOff val="80000"/>
                </a:schemeClr>
              </a:solidFill>
              <a:effectLst>
                <a:outerShdw blurRad="50800" dist="38100" dir="5400000" algn="ctr" rotWithShape="0">
                  <a:schemeClr val="tx1"/>
                </a:outerShdw>
              </a:effectLst>
            </a:rPr>
            <a:t>⁕</a:t>
          </a:r>
          <a:r>
            <a:rPr lang="" altLang="en-US" sz="2000" b="1" dirty="0">
              <a:solidFill>
                <a:schemeClr val="accent5">
                  <a:lumMod val="20000"/>
                  <a:lumOff val="80000"/>
                </a:schemeClr>
              </a:solidFill>
              <a:effectLst>
                <a:outerShdw blurRad="50800" dist="38100" dir="5400000" algn="ctr" rotWithShape="0">
                  <a:schemeClr val="tx1"/>
                </a:outerShdw>
              </a:effectLst>
              <a:latin typeface="Gayathri Thin" panose="00000403000000000000" charset="0"/>
              <a:cs typeface="Gayathri Thin" panose="00000403000000000000" charset="0"/>
            </a:rPr>
            <a:t>സാധാരണ അറ്റകുറ്റപ്പണികൾ നടത്താതിരിക്കാനുള്ള അവകാശം (1 കൊരി. 9:6)</a:t>
          </a:r>
          <a:endParaRPr lang="" altLang="en-US" sz="2000" b="1" dirty="0">
            <a:solidFill>
              <a:schemeClr val="accent5">
                <a:lumMod val="20000"/>
                <a:lumOff val="80000"/>
              </a:schemeClr>
            </a:solidFill>
            <a:effectLst>
              <a:outerShdw blurRad="50800" dist="38100" dir="5400000" algn="ctr" rotWithShape="0">
                <a:schemeClr val="tx1"/>
              </a:outerShdw>
            </a:effectLst>
          </a:endParaRPr>
        </a:p>
      </dgm:t>
    </dgm:pt>
    <dgm:pt modelId="{733BBF15-7430-42BE-9784-878F9721A70D}" type="parTrans" cxnId="{3F69F043-6B07-4ED6-9149-DC7EB431DFA7}">
      <dgm:prSet/>
      <dgm:spPr/>
      <dgm:t>
        <a:bodyPr/>
        <a:lstStyle/>
        <a:p>
          <a:endParaRPr lang="es-ES" sz="2000"/>
        </a:p>
      </dgm:t>
    </dgm:pt>
    <dgm:pt modelId="{393D40A6-5BB1-4F59-98F1-4D4E9616E1D7}" type="sibTrans" cxnId="{3F69F043-6B07-4ED6-9149-DC7EB431DFA7}">
      <dgm:prSet/>
      <dgm:spPr/>
      <dgm:t>
        <a:bodyPr/>
        <a:lstStyle/>
        <a:p>
          <a:endParaRPr lang="es-ES" sz="2000"/>
        </a:p>
      </dgm:t>
    </dgm:pt>
    <dgm:pt modelId="{BE350DFE-7733-445F-B965-D39AC85A782B}">
      <dgm:prSet phldr="0" custT="1"/>
      <dgm:spPr/>
      <dgm:t>
        <a:bodyPr vert="horz" wrap="square"/>
        <a:lstStyle/>
        <a:p>
          <a:pPr>
            <a:lnSpc>
              <a:spcPct val="100000"/>
            </a:lnSpc>
            <a:spcBef>
              <a:spcPct val="0"/>
            </a:spcBef>
            <a:spcAft>
              <a:spcPct val="15000"/>
            </a:spcAft>
            <a:buFont typeface="Wingdings" panose="05000000000000000000" pitchFamily="2" charset="2"/>
          </a:pPr>
          <a:r>
            <a:rPr lang="" altLang="en-US" sz="2000" b="1" dirty="0">
              <a:solidFill>
                <a:schemeClr val="accent5">
                  <a:lumMod val="20000"/>
                  <a:lumOff val="80000"/>
                </a:schemeClr>
              </a:solidFill>
              <a:effectLst>
                <a:outerShdw blurRad="50800" dist="38100" dir="5400000" algn="ctr" rotWithShape="0">
                  <a:schemeClr val="tx1"/>
                </a:outerShdw>
              </a:effectLst>
              <a:latin typeface="Gayathri Thin" panose="00000403000000000000" charset="0"/>
              <a:cs typeface="Gayathri Thin" panose="00000403000000000000" charset="0"/>
            </a:rPr>
            <a:t>തന്റെ ശ്രോതാക്കളെ മുതലെടുക്കാൻ ആഗ്രഹിക്കുന്നുവെന്ന് ആളുകൾ കരുതുന്നത് ഒഴിവാക്കാനും, അവർക്ക് നിസ്വാർത്ഥതയുടെ ഒരു പ്രകടനം നൽകാനും പൗലോസ് തന്റെ ഉപജീവനമാർഗം കണ്ടെത്താൻ ആഗ്രഹിക്കുന്നു.</a:t>
          </a:r>
        </a:p>
      </dgm:t>
    </dgm:pt>
    <dgm:pt modelId="{E2F46C1B-576D-4004-9BFD-323F32588837}" type="parTrans" cxnId="{9A7355E9-B81B-4C62-8A52-EB6D5128E2A5}">
      <dgm:prSet/>
      <dgm:spPr/>
      <dgm:t>
        <a:bodyPr/>
        <a:lstStyle/>
        <a:p>
          <a:endParaRPr lang="es-ES"/>
        </a:p>
      </dgm:t>
    </dgm:pt>
    <dgm:pt modelId="{D7DE6AFB-3DA2-4755-B980-2E5131732589}" type="sibTrans" cxnId="{9A7355E9-B81B-4C62-8A52-EB6D5128E2A5}">
      <dgm:prSet/>
      <dgm:spPr/>
      <dgm:t>
        <a:bodyPr/>
        <a:lstStyle/>
        <a:p>
          <a:endParaRPr lang="es-ES"/>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custScaleY="116568"/>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custScaleY="126265"/>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custScaleY="134025"/>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9FD3541F-31DD-49A0-A6DB-18147682E4AC}" type="presOf" srcId="{EA4EAAA4-3102-49A9-8391-4D88A61E3350}" destId="{BDAA947B-83D1-4802-AE95-32137525D2E9}" srcOrd="0" destOrd="0" presId="urn:microsoft.com/office/officeart/2005/8/layout/vList4"/>
    <dgm:cxn modelId="{1BF7B324-9C24-4F25-AFD8-75A999D30324}" type="presOf" srcId="{03942CB3-9D9C-4136-8880-46DADD6644AC}" destId="{B0B5F2F0-467F-45EA-827F-B947316FAE2A}" srcOrd="0" destOrd="0" presId="urn:microsoft.com/office/officeart/2005/8/layout/vList4"/>
    <dgm:cxn modelId="{3B607C34-C0DC-44D1-AE6C-16EF299CCF54}" srcId="{3FB8E94F-B91A-4F40-9FBD-1868CAA1D215}" destId="{9CD31535-E4EF-49D6-8642-AA363B519257}" srcOrd="0" destOrd="0" parTransId="{2CF5A289-FC2B-43B4-BA9E-796DEC3945C3}" sibTransId="{4AFD3CA2-7219-40BD-9C8A-5A62FAEE389D}"/>
    <dgm:cxn modelId="{806E933E-77D0-4A9B-AF34-A8EAA2899BBC}" type="presOf" srcId="{4DCB63BE-EA62-416F-972E-5B6217987F3E}" destId="{DB27B909-7CE8-4132-93E1-474F1295A631}" srcOrd="0" destOrd="0" presId="urn:microsoft.com/office/officeart/2005/8/layout/vList4"/>
    <dgm:cxn modelId="{3F69F043-6B07-4ED6-9149-DC7EB431DFA7}" srcId="{4DCB63BE-EA62-416F-972E-5B6217987F3E}" destId="{EA4EAAA4-3102-49A9-8391-4D88A61E3350}" srcOrd="2" destOrd="0" parTransId="{733BBF15-7430-42BE-9784-878F9721A70D}" sibTransId="{393D40A6-5BB1-4F59-98F1-4D4E9616E1D7}"/>
    <dgm:cxn modelId="{E93DE569-7BB5-4225-8F50-4FB9677F6942}" type="presOf" srcId="{EA4EAAA4-3102-49A9-8391-4D88A61E3350}" destId="{C0D450B1-33D8-4B63-AC48-24C92858B4C9}" srcOrd="1" destOrd="0" presId="urn:microsoft.com/office/officeart/2005/8/layout/vList4"/>
    <dgm:cxn modelId="{8513C04D-E847-470F-9C59-7F4191D95FAD}" type="presOf" srcId="{8154CB7F-71F2-428A-9CB4-9BDC7581140F}" destId="{15E9A38B-8BE8-4EDC-9E45-422B70F71134}" srcOrd="0" destOrd="0" presId="urn:microsoft.com/office/officeart/2005/8/layout/vList4"/>
    <dgm:cxn modelId="{B03B7070-41D6-4617-85BD-FCEC663D4338}" srcId="{03942CB3-9D9C-4136-8880-46DADD6644AC}" destId="{72860E2B-E6A0-4E24-BE96-468582281FBD}" srcOrd="0" destOrd="0" parTransId="{FF2EA7BC-F3CD-45FC-85D9-773D2EE8AACF}" sibTransId="{28832DAD-4213-4F13-911E-83DEEB09652D}"/>
    <dgm:cxn modelId="{C676B974-F44C-4DF8-867E-253232FFEAF5}" type="presOf" srcId="{C9DD17F3-EA30-4390-B8BF-E6FD7F95B681}" destId="{D26C9CB4-610B-4E22-A604-9CD97B724534}" srcOrd="0" destOrd="0" presId="urn:microsoft.com/office/officeart/2005/8/layout/vList4"/>
    <dgm:cxn modelId="{B437068A-C7FA-4CF1-BAE6-E6FD570ACA22}" type="presOf" srcId="{BE350DFE-7733-445F-B965-D39AC85A782B}" destId="{C0D450B1-33D8-4B63-AC48-24C92858B4C9}" srcOrd="1" destOrd="1" presId="urn:microsoft.com/office/officeart/2005/8/layout/vList4"/>
    <dgm:cxn modelId="{06D6BB99-97BD-4529-8D54-6A6B7A2FB050}" type="presOf" srcId="{3FB8E94F-B91A-4F40-9FBD-1868CAA1D215}" destId="{C1283636-2920-432E-A0E9-3097451169D5}" srcOrd="1" destOrd="0" presId="urn:microsoft.com/office/officeart/2005/8/layout/vList4"/>
    <dgm:cxn modelId="{BF3B44A9-8C6B-4D62-8AE0-B5B058F2577D}" srcId="{4DCB63BE-EA62-416F-972E-5B6217987F3E}" destId="{3FB8E94F-B91A-4F40-9FBD-1868CAA1D215}" srcOrd="1" destOrd="0" parTransId="{968CD9E5-65AC-4BA8-B056-21F8B45C2EE4}" sibTransId="{C9DD17F3-EA30-4390-B8BF-E6FD7F95B681}"/>
    <dgm:cxn modelId="{6FE531AD-FABA-4018-B960-2571AFE65D89}" type="presOf" srcId="{72860E2B-E6A0-4E24-BE96-468582281FBD}" destId="{79C596E9-7AAA-4AAC-BDB2-B5ED843AC08D}" srcOrd="1" destOrd="1" presId="urn:microsoft.com/office/officeart/2005/8/layout/vList4"/>
    <dgm:cxn modelId="{4045E2B5-74C7-4EDC-B1AC-16D5473CEDEE}" type="presOf" srcId="{9CD31535-E4EF-49D6-8642-AA363B519257}" destId="{C1283636-2920-432E-A0E9-3097451169D5}" srcOrd="1" destOrd="1" presId="urn:microsoft.com/office/officeart/2005/8/layout/vList4"/>
    <dgm:cxn modelId="{F8E6A2C6-D644-4DFA-BAA2-F7F089DCB5ED}" type="presOf" srcId="{03942CB3-9D9C-4136-8880-46DADD6644AC}" destId="{79C596E9-7AAA-4AAC-BDB2-B5ED843AC08D}" srcOrd="1" destOrd="0" presId="urn:microsoft.com/office/officeart/2005/8/layout/vList4"/>
    <dgm:cxn modelId="{7480A1C7-F043-403A-89BE-FA114D4CA454}" srcId="{4DCB63BE-EA62-416F-972E-5B6217987F3E}" destId="{03942CB3-9D9C-4136-8880-46DADD6644AC}" srcOrd="0" destOrd="0" parTransId="{C5BEA955-A922-4467-9813-9213E5F27624}" sibTransId="{8154CB7F-71F2-428A-9CB4-9BDC7581140F}"/>
    <dgm:cxn modelId="{422EEBCA-05B7-448D-8F8E-197B814236BB}" type="presOf" srcId="{3FB8E94F-B91A-4F40-9FBD-1868CAA1D215}" destId="{C3C4E1E8-9A50-40FB-B74D-1375FE9DE9EA}" srcOrd="0" destOrd="0" presId="urn:microsoft.com/office/officeart/2005/8/layout/vList4"/>
    <dgm:cxn modelId="{DA2639D6-DE58-4D70-9902-7F313673D1E5}" type="presOf" srcId="{9CD31535-E4EF-49D6-8642-AA363B519257}" destId="{C3C4E1E8-9A50-40FB-B74D-1375FE9DE9EA}" srcOrd="0" destOrd="1" presId="urn:microsoft.com/office/officeart/2005/8/layout/vList4"/>
    <dgm:cxn modelId="{BF0606D9-45B9-4267-90D6-260A5A2834B0}" type="presOf" srcId="{72860E2B-E6A0-4E24-BE96-468582281FBD}" destId="{B0B5F2F0-467F-45EA-827F-B947316FAE2A}" srcOrd="0" destOrd="1" presId="urn:microsoft.com/office/officeart/2005/8/layout/vList4"/>
    <dgm:cxn modelId="{864A52DE-0DE7-4333-8020-4006A9CB0203}" type="presOf" srcId="{BE350DFE-7733-445F-B965-D39AC85A782B}" destId="{BDAA947B-83D1-4802-AE95-32137525D2E9}" srcOrd="0" destOrd="1" presId="urn:microsoft.com/office/officeart/2005/8/layout/vList4"/>
    <dgm:cxn modelId="{9A7355E9-B81B-4C62-8A52-EB6D5128E2A5}" srcId="{EA4EAAA4-3102-49A9-8391-4D88A61E3350}" destId="{BE350DFE-7733-445F-B965-D39AC85A782B}" srcOrd="0" destOrd="0" parTransId="{E2F46C1B-576D-4004-9BFD-323F32588837}" sibTransId="{D7DE6AFB-3DA2-4755-B980-2E5131732589}"/>
    <dgm:cxn modelId="{5DD12A33-E98D-4D91-8B46-89E99624454E}" type="presParOf" srcId="{DB27B909-7CE8-4132-93E1-474F1295A631}" destId="{E658DD70-15B0-4AA4-8F15-6C7B8876895C}" srcOrd="0" destOrd="0" presId="urn:microsoft.com/office/officeart/2005/8/layout/vList4"/>
    <dgm:cxn modelId="{248288C0-92C3-4FA1-B61B-D591B29D9518}" type="presParOf" srcId="{E658DD70-15B0-4AA4-8F15-6C7B8876895C}" destId="{B0B5F2F0-467F-45EA-827F-B947316FAE2A}" srcOrd="0" destOrd="0" presId="urn:microsoft.com/office/officeart/2005/8/layout/vList4"/>
    <dgm:cxn modelId="{224F669F-B361-4B96-83C7-105556045844}" type="presParOf" srcId="{E658DD70-15B0-4AA4-8F15-6C7B8876895C}" destId="{AB8C7CC9-BA0B-4F46-AD9D-9D84D3686FF9}" srcOrd="1" destOrd="0" presId="urn:microsoft.com/office/officeart/2005/8/layout/vList4"/>
    <dgm:cxn modelId="{A6998BB0-6D91-495B-850F-EEC80CAE6E45}" type="presParOf" srcId="{E658DD70-15B0-4AA4-8F15-6C7B8876895C}" destId="{79C596E9-7AAA-4AAC-BDB2-B5ED843AC08D}" srcOrd="2" destOrd="0" presId="urn:microsoft.com/office/officeart/2005/8/layout/vList4"/>
    <dgm:cxn modelId="{2E6AAB1E-32F2-4244-A1A6-0F43F6960BFF}" type="presParOf" srcId="{DB27B909-7CE8-4132-93E1-474F1295A631}" destId="{15E9A38B-8BE8-4EDC-9E45-422B70F71134}" srcOrd="1" destOrd="0" presId="urn:microsoft.com/office/officeart/2005/8/layout/vList4"/>
    <dgm:cxn modelId="{87462147-7D77-4013-AF9D-B97D6225502D}" type="presParOf" srcId="{DB27B909-7CE8-4132-93E1-474F1295A631}" destId="{5FD0E560-0351-4AED-9428-19415E4D947D}" srcOrd="2" destOrd="0" presId="urn:microsoft.com/office/officeart/2005/8/layout/vList4"/>
    <dgm:cxn modelId="{38E344CC-1959-4D4C-9AF9-C1F31EF252C4}" type="presParOf" srcId="{5FD0E560-0351-4AED-9428-19415E4D947D}" destId="{C3C4E1E8-9A50-40FB-B74D-1375FE9DE9EA}" srcOrd="0" destOrd="0" presId="urn:microsoft.com/office/officeart/2005/8/layout/vList4"/>
    <dgm:cxn modelId="{0475DA8A-6A41-40AF-A830-8AB9FF139B6D}" type="presParOf" srcId="{5FD0E560-0351-4AED-9428-19415E4D947D}" destId="{5B844668-161A-40CE-834D-DBA7B2491ED1}" srcOrd="1" destOrd="0" presId="urn:microsoft.com/office/officeart/2005/8/layout/vList4"/>
    <dgm:cxn modelId="{243489E0-CDAD-43AA-8301-378A71A672C7}" type="presParOf" srcId="{5FD0E560-0351-4AED-9428-19415E4D947D}" destId="{C1283636-2920-432E-A0E9-3097451169D5}" srcOrd="2" destOrd="0" presId="urn:microsoft.com/office/officeart/2005/8/layout/vList4"/>
    <dgm:cxn modelId="{A90854E2-DD65-411B-AF92-92C4C32A42BF}" type="presParOf" srcId="{DB27B909-7CE8-4132-93E1-474F1295A631}" destId="{D26C9CB4-610B-4E22-A604-9CD97B724534}" srcOrd="3" destOrd="0" presId="urn:microsoft.com/office/officeart/2005/8/layout/vList4"/>
    <dgm:cxn modelId="{566DB0E2-6245-4EBF-8C60-C1D38071CC0D}" type="presParOf" srcId="{DB27B909-7CE8-4132-93E1-474F1295A631}" destId="{8F9A6C2E-DC98-4DAC-8FB2-07CE63FE2507}" srcOrd="4" destOrd="0" presId="urn:microsoft.com/office/officeart/2005/8/layout/vList4"/>
    <dgm:cxn modelId="{8D48622D-5326-4147-B279-B22CF47D2221}" type="presParOf" srcId="{8F9A6C2E-DC98-4DAC-8FB2-07CE63FE2507}" destId="{BDAA947B-83D1-4802-AE95-32137525D2E9}" srcOrd="0" destOrd="0" presId="urn:microsoft.com/office/officeart/2005/8/layout/vList4"/>
    <dgm:cxn modelId="{B2FBF749-540B-4399-94BF-62D3BF45CCF2}" type="presParOf" srcId="{8F9A6C2E-DC98-4DAC-8FB2-07CE63FE2507}" destId="{099A9D28-0AA8-42AD-86D9-0B379C1B1FD4}" srcOrd="1" destOrd="0" presId="urn:microsoft.com/office/officeart/2005/8/layout/vList4"/>
    <dgm:cxn modelId="{7F4C179E-1D29-42EB-AB74-8B1371742056}"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1" loCatId="picture" qsTypeId="urn:microsoft.com/office/officeart/2005/8/quickstyle/simple5#1" qsCatId="simple" csTypeId="urn:microsoft.com/office/officeart/2005/8/colors/colorful2#2" csCatId="colorful" phldr="1"/>
      <dgm:spPr/>
      <dgm:t>
        <a:bodyPr/>
        <a:lstStyle/>
        <a:p>
          <a:endParaRPr lang="es-ES"/>
        </a:p>
      </dgm:t>
    </dgm:pt>
    <dgm:pt modelId="{C57A2463-73F7-4A35-8536-694E79125833}">
      <dgm:prSet phldr="0" custT="1"/>
      <dgm:spPr>
        <a:solidFill>
          <a:schemeClr val="accent1">
            <a:lumMod val="75000"/>
          </a:schemeClr>
        </a:solidFill>
      </dgm:spPr>
      <dgm:t>
        <a:bodyPr vert="horz" wrap="square"/>
        <a:lstStyle/>
        <a:p>
          <a:pPr>
            <a:lnSpc>
              <a:spcPct val="100000"/>
            </a:lnSpc>
            <a:spcBef>
              <a:spcPct val="0"/>
            </a:spcBef>
            <a:spcAft>
              <a:spcPct val="35000"/>
            </a:spcAft>
          </a:pPr>
          <a:r>
            <a:rPr lang="" altLang="en-US" sz="1200" dirty="0">
              <a:effectLst>
                <a:outerShdw blurRad="38100" dist="38100" dir="2700000" algn="tl">
                  <a:srgbClr val="000000">
                    <a:alpha val="43137"/>
                  </a:srgbClr>
                </a:outerShdw>
              </a:effectLst>
              <a:latin typeface="Gayathri Thin" panose="00000403000000000000" charset="0"/>
              <a:cs typeface="Gayathri Thin" panose="00000403000000000000" charset="0"/>
            </a:rPr>
            <a:t>വിഗ്രഹങ്ങൾക്ക് അർപ്പിക്കപ്പെട്ട ഭക്ഷണവും ബലിയർപ്പിക്കാത്ത ഭക്ഷണവും ഇറച്ചിക്കടയിൽ വിറ്റിരുന്നു. അത്തരം മാംസം കഴിക്കുന്നത് നിയമവിരുദ്ധമാണെന്ന് താൻ കരുതുന്നുണ്ടെന്ന ധാരണ നൽകാതിരിക്കാൻ വിശ്വാസി അതിന്റെ ഉത്ഭവത്തെക്കുറിച്ച് ചോദിക്കരുത് (1 കൊരി. 10:25).</a:t>
          </a:r>
        </a:p>
      </dgm:t>
    </dgm:pt>
    <dgm:pt modelId="{92262206-A2CF-45AE-B064-EBF79028278D}" type="parTrans" cxnId="{022D1363-A61D-4E75-BB18-8E6C1ED8FA73}">
      <dgm:prSet/>
      <dgm:spPr/>
      <dgm:t>
        <a:bodyPr/>
        <a:lstStyle/>
        <a:p>
          <a:endParaRPr lang="es-ES" sz="2000"/>
        </a:p>
      </dgm:t>
    </dgm:pt>
    <dgm:pt modelId="{28224BF8-8A5A-4DA4-A3EB-73C991032B77}" type="sibTrans" cxnId="{022D1363-A61D-4E75-BB18-8E6C1ED8FA73}">
      <dgm:prSet/>
      <dgm:spPr/>
      <dgm:t>
        <a:bodyPr/>
        <a:lstStyle/>
        <a:p>
          <a:endParaRPr lang="es-ES" sz="2000"/>
        </a:p>
      </dgm:t>
    </dgm:pt>
    <dgm:pt modelId="{A8DDCDF6-3FDB-4155-95EF-B4E07571C9DE}">
      <dgm:prSet phldr="0" custT="1"/>
      <dgm:spPr>
        <a:solidFill>
          <a:schemeClr val="accent3">
            <a:lumMod val="75000"/>
          </a:schemeClr>
        </a:solidFill>
      </dgm:spPr>
      <dgm:t>
        <a:bodyPr vert="horz" wrap="square"/>
        <a:lstStyle/>
        <a:p>
          <a:pPr algn="ctr">
            <a:lnSpc>
              <a:spcPct val="100000"/>
            </a:lnSpc>
            <a:spcBef>
              <a:spcPct val="0"/>
            </a:spcBef>
            <a:spcAft>
              <a:spcPct val="35000"/>
            </a:spcAft>
          </a:pPr>
          <a:r>
            <a:rPr lang="" altLang="en-US" sz="1000" dirty="0">
              <a:effectLst>
                <a:outerShdw blurRad="38100" dist="38100" dir="2700000" algn="tl">
                  <a:srgbClr val="000000">
                    <a:alpha val="43137"/>
                  </a:srgbClr>
                </a:outerShdw>
              </a:effectLst>
              <a:latin typeface="Gayathri Thin" panose="00000403000000000000" charset="0"/>
              <a:cs typeface="Gayathri Thin" panose="00000403000000000000" charset="0"/>
            </a:rPr>
            <a:t>ഒരു അവിശ്വാസി ഒരു വിശ്വാസിയെ ഭക്ഷണം കഴിക്കാൻ ക്ഷണിച്ചു. വിശ്വാസി ചോദ്യം ചെയ്യാതെ ഭക്ഷണം കഴിച്ചു (എല്ലാം അവന് അനുവദനീയമാണ്). എന്നാൽ ആതിഥേയൻ മാംസം ഒരു വിഗ്രഹത്തിന് അർപ്പിച്ചതാണെന്ന് പറഞ്ഞു. അതിനാൽ, ആതിഥേയന്റെ മനസ്സാക്ഷിയെ വ്രണപ്പെടുത്താതിരിക്കാൻ, വിശ്വാസി ആ മാംസം കഴിക്കുന്നത് അനുചിതമാണെന്ന് കണക്കാക്കി (1 കൊരിന്ത്യർ 10:27-29).</a:t>
          </a:r>
        </a:p>
      </dgm:t>
    </dgm:pt>
    <dgm:pt modelId="{2FAE1962-A6BE-433E-93CC-7E9C8A03CDE1}" type="parTrans" cxnId="{4CC20444-E62A-4C3E-AA36-5EE81F6F63C2}">
      <dgm:prSet/>
      <dgm:spPr/>
      <dgm:t>
        <a:bodyPr/>
        <a:lstStyle/>
        <a:p>
          <a:endParaRPr lang="es-ES" sz="2000"/>
        </a:p>
      </dgm:t>
    </dgm:pt>
    <dgm:pt modelId="{64D749C5-2BCF-48F2-A97A-6DD01ADB0F63}" type="sibTrans" cxnId="{4CC20444-E62A-4C3E-AA36-5EE81F6F63C2}">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6"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Lst>
          </a:blip>
          <a:srcRect/>
          <a:stretch>
            <a:fillRect/>
          </a:stretch>
        </a:blipFill>
      </dgm:spPr>
    </dgm:pt>
  </dgm:ptLst>
  <dgm:cxnLst>
    <dgm:cxn modelId="{022D1363-A61D-4E75-BB18-8E6C1ED8FA73}" srcId="{2DEAD651-CBFC-4DD3-8709-AABE667429DE}" destId="{C57A2463-73F7-4A35-8536-694E79125833}" srcOrd="0" destOrd="0" parTransId="{92262206-A2CF-45AE-B064-EBF79028278D}" sibTransId="{28224BF8-8A5A-4DA4-A3EB-73C991032B77}"/>
    <dgm:cxn modelId="{4CC20444-E62A-4C3E-AA36-5EE81F6F63C2}" srcId="{2DEAD651-CBFC-4DD3-8709-AABE667429DE}" destId="{A8DDCDF6-3FDB-4155-95EF-B4E07571C9DE}" srcOrd="1" destOrd="0" parTransId="{2FAE1962-A6BE-433E-93CC-7E9C8A03CDE1}" sibTransId="{64D749C5-2BCF-48F2-A97A-6DD01ADB0F63}"/>
    <dgm:cxn modelId="{0ED7F87C-B84A-43A2-9A54-4588DCCFDDDA}" type="presOf" srcId="{A8DDCDF6-3FDB-4155-95EF-B4E07571C9DE}" destId="{657811B2-F473-496A-9C98-072C8525BBFC}" srcOrd="0" destOrd="0" presId="urn:microsoft.com/office/officeart/2008/layout/AlternatingPictureBlocks#1"/>
    <dgm:cxn modelId="{E6860A7F-A777-409C-A75F-94047CF5EA3A}" type="presOf" srcId="{C57A2463-73F7-4A35-8536-694E79125833}" destId="{CE134132-FE13-4424-8622-70394E38BE37}" srcOrd="0" destOrd="0" presId="urn:microsoft.com/office/officeart/2008/layout/AlternatingPictureBlocks#1"/>
    <dgm:cxn modelId="{43D13B84-D7D8-4BB7-83C0-37D63CD4EF03}" type="presOf" srcId="{2DEAD651-CBFC-4DD3-8709-AABE667429DE}" destId="{3F657BE6-B03F-44B6-A83A-61C249F358F0}" srcOrd="0" destOrd="0" presId="urn:microsoft.com/office/officeart/2008/layout/AlternatingPictureBlocks#1"/>
    <dgm:cxn modelId="{6A42C3C5-5787-4C0A-87DD-EE75EACCA409}" type="presParOf" srcId="{3F657BE6-B03F-44B6-A83A-61C249F358F0}" destId="{7D8E6C64-315B-406D-88B1-3136C2650312}" srcOrd="0" destOrd="0" presId="urn:microsoft.com/office/officeart/2008/layout/AlternatingPictureBlocks#1"/>
    <dgm:cxn modelId="{EE89B61A-233D-4CF2-869A-9F09456A22DD}" type="presParOf" srcId="{7D8E6C64-315B-406D-88B1-3136C2650312}" destId="{CE134132-FE13-4424-8622-70394E38BE37}" srcOrd="0" destOrd="0" presId="urn:microsoft.com/office/officeart/2008/layout/AlternatingPictureBlocks#1"/>
    <dgm:cxn modelId="{58989C3F-8F12-43CE-B357-287E4D64DA57}" type="presParOf" srcId="{7D8E6C64-315B-406D-88B1-3136C2650312}" destId="{0E39B0EA-1CF8-4763-B1A5-529D112E96FB}" srcOrd="1" destOrd="0" presId="urn:microsoft.com/office/officeart/2008/layout/AlternatingPictureBlocks#1"/>
    <dgm:cxn modelId="{7ACADA18-4447-4234-8F47-178FD996E619}" type="presParOf" srcId="{3F657BE6-B03F-44B6-A83A-61C249F358F0}" destId="{266C7530-BA7C-436A-98A3-448E33D1AC20}" srcOrd="1" destOrd="0" presId="urn:microsoft.com/office/officeart/2008/layout/AlternatingPictureBlocks#1"/>
    <dgm:cxn modelId="{73FEA7A1-9CE6-4539-9B87-B55CC0DCF345}" type="presParOf" srcId="{3F657BE6-B03F-44B6-A83A-61C249F358F0}" destId="{0E65F4C4-DA14-4AD3-B023-4F630B1BC0FC}" srcOrd="2" destOrd="0" presId="urn:microsoft.com/office/officeart/2008/layout/AlternatingPictureBlocks#1"/>
    <dgm:cxn modelId="{81760592-4AED-45D1-BE1F-F0282175426C}" type="presParOf" srcId="{0E65F4C4-DA14-4AD3-B023-4F630B1BC0FC}" destId="{657811B2-F473-496A-9C98-072C8525BBFC}" srcOrd="0" destOrd="0" presId="urn:microsoft.com/office/officeart/2008/layout/AlternatingPictureBlocks#1"/>
    <dgm:cxn modelId="{593E4287-7556-4705-98B8-0C5038753B0F}" type="presParOf" srcId="{0E65F4C4-DA14-4AD3-B023-4F630B1BC0FC}" destId="{599A541C-F2D6-406B-8AAD-AE6417A2067B}" srcOrd="1" destOrd="0" presId="urn:microsoft.com/office/officeart/2008/layout/AlternatingPictureBlock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bwMode="white">
        <a:xfrm>
          <a:off x="0" y="9176"/>
          <a:ext cx="5886449" cy="353454"/>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GB" sz="2000" b="1" kern="1200" dirty="0">
              <a:latin typeface="Gayathri Thin" panose="00000403000000000000" charset="0"/>
              <a:cs typeface="Gayathri Thin" panose="00000403000000000000" charset="0"/>
            </a:rPr>
            <a:t>1 </a:t>
          </a:r>
          <a:r>
            <a:rPr lang="en-US" altLang="en-US" sz="2000" b="1" kern="1200" dirty="0">
              <a:latin typeface="Gayathri Thin" panose="00000403000000000000" charset="0"/>
              <a:cs typeface="Gayathri Thin" panose="00000403000000000000" charset="0"/>
            </a:rPr>
            <a:t>കൊരിന്ത്യർ</a:t>
          </a:r>
          <a:r>
            <a:rPr lang="en-GB" sz="2000" b="1" kern="1200" dirty="0">
              <a:latin typeface="Gayathri Thin" panose="00000403000000000000" charset="0"/>
              <a:cs typeface="Gayathri Thin" panose="00000403000000000000" charset="0"/>
            </a:rPr>
            <a:t> 8</a:t>
          </a:r>
          <a:endParaRPr sz="5500" kern="1200">
            <a:latin typeface="Gayathri Thin" panose="00000403000000000000" charset="0"/>
            <a:cs typeface="Gayathri Thin" panose="00000403000000000000" charset="0"/>
          </a:endParaRPr>
        </a:p>
      </dsp:txBody>
      <dsp:txXfrm>
        <a:off x="17254" y="26430"/>
        <a:ext cx="5851941" cy="318946"/>
      </dsp:txXfrm>
    </dsp:sp>
    <dsp:sp modelId="{CBDBDD01-3099-41C2-BE30-1FC52A6D2D21}">
      <dsp:nvSpPr>
        <dsp:cNvPr id="0" name=""/>
        <dsp:cNvSpPr/>
      </dsp:nvSpPr>
      <dsp:spPr bwMode="white">
        <a:xfrm>
          <a:off x="0" y="362630"/>
          <a:ext cx="5886449" cy="89424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100000"/>
            </a:lnSpc>
            <a:spcBef>
              <a:spcPct val="0"/>
            </a:spcBef>
            <a:spcAft>
              <a:spcPct val="20000"/>
            </a:spcAft>
            <a:buChar char="•"/>
          </a:pPr>
          <a:r>
            <a:rPr lang="en-US" altLang="en-US" sz="2000" b="1" kern="1200" dirty="0">
              <a:solidFill>
                <a:srgbClr val="105660"/>
              </a:solidFill>
              <a:latin typeface="Gayathri Thin" panose="00000403000000000000" charset="0"/>
              <a:cs typeface="Gayathri Thin" panose="00000403000000000000" charset="0"/>
            </a:rPr>
            <a:t>വിഗ്രഹങ്ങൾക്ക് അർപ്പിക്കപ്പെട്ട ഭക്ഷണം</a:t>
          </a:r>
        </a:p>
        <a:p>
          <a:pPr marL="228600" lvl="1" indent="-228600" algn="l" defTabSz="889000">
            <a:lnSpc>
              <a:spcPct val="100000"/>
            </a:lnSpc>
            <a:spcBef>
              <a:spcPct val="0"/>
            </a:spcBef>
            <a:spcAft>
              <a:spcPct val="20000"/>
            </a:spcAft>
            <a:buChar char="•"/>
          </a:pPr>
          <a:r>
            <a:rPr lang="en-US" altLang="en-US" sz="2000" b="1" kern="1200" dirty="0">
              <a:latin typeface="Gayathri Thin" panose="00000403000000000000" charset="0"/>
              <a:cs typeface="Gayathri Thin" panose="00000403000000000000" charset="0"/>
            </a:rPr>
            <a:t>(അറിവും സ്നേഹവും)</a:t>
          </a:r>
        </a:p>
      </dsp:txBody>
      <dsp:txXfrm>
        <a:off x="0" y="362630"/>
        <a:ext cx="5886449" cy="894240"/>
      </dsp:txXfrm>
    </dsp:sp>
    <dsp:sp modelId="{D23DF7B9-1508-4D64-BF74-796D8F9392E5}">
      <dsp:nvSpPr>
        <dsp:cNvPr id="0" name=""/>
        <dsp:cNvSpPr/>
      </dsp:nvSpPr>
      <dsp:spPr bwMode="white">
        <a:xfrm>
          <a:off x="0" y="1256870"/>
          <a:ext cx="5886449" cy="353454"/>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GB" sz="2000" b="1" kern="1200">
              <a:latin typeface="Gayathri Thin" panose="00000403000000000000" charset="0"/>
              <a:cs typeface="Gayathri Thin" panose="00000403000000000000" charset="0"/>
            </a:rPr>
            <a:t>1 </a:t>
          </a:r>
          <a:r>
            <a:rPr lang="en-US" altLang="en-US" sz="2000" b="1" kern="1200">
              <a:latin typeface="Gayathri Thin" panose="00000403000000000000" charset="0"/>
              <a:cs typeface="Gayathri Thin" panose="00000403000000000000" charset="0"/>
            </a:rPr>
            <a:t>കൊരിന്ത്യർ</a:t>
          </a:r>
          <a:r>
            <a:rPr lang="en-GB" sz="2000" b="1" kern="1200">
              <a:latin typeface="Gayathri Thin" panose="00000403000000000000" charset="0"/>
              <a:cs typeface="Gayathri Thin" panose="00000403000000000000" charset="0"/>
            </a:rPr>
            <a:t> 9</a:t>
          </a:r>
          <a:endParaRPr sz="1400" kern="1200">
            <a:latin typeface="Gayathri Thin" panose="00000403000000000000" charset="0"/>
            <a:cs typeface="Gayathri Thin" panose="00000403000000000000" charset="0"/>
          </a:endParaRPr>
        </a:p>
      </dsp:txBody>
      <dsp:txXfrm>
        <a:off x="17254" y="1274124"/>
        <a:ext cx="5851941" cy="318946"/>
      </dsp:txXfrm>
    </dsp:sp>
    <dsp:sp modelId="{EFC215ED-B80C-46B7-91C7-A6AC412A000D}">
      <dsp:nvSpPr>
        <dsp:cNvPr id="0" name=""/>
        <dsp:cNvSpPr/>
      </dsp:nvSpPr>
      <dsp:spPr bwMode="white">
        <a:xfrm>
          <a:off x="0" y="1610324"/>
          <a:ext cx="5886449" cy="89424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100000"/>
            </a:lnSpc>
            <a:spcBef>
              <a:spcPct val="0"/>
            </a:spcBef>
            <a:spcAft>
              <a:spcPct val="20000"/>
            </a:spcAft>
            <a:buChar char="•"/>
          </a:pPr>
          <a:r>
            <a:rPr lang="en-US" altLang="en-US" sz="2000" b="1" kern="1200" dirty="0">
              <a:solidFill>
                <a:schemeClr val="accent1">
                  <a:lumMod val="50000"/>
                </a:schemeClr>
              </a:solidFill>
              <a:latin typeface="Gayathri Thin" panose="00000403000000000000" charset="0"/>
              <a:cs typeface="Gayathri Thin" panose="00000403000000000000" charset="0"/>
            </a:rPr>
            <a:t>പൗലോസ് തന്റെ അവകാശങ്ങൾ ഉപേക്ഷിക്കുന്നു</a:t>
          </a:r>
          <a:endParaRPr lang="en-GB" sz="2000" b="1" kern="1200" dirty="0">
            <a:solidFill>
              <a:schemeClr val="accent1">
                <a:lumMod val="50000"/>
              </a:schemeClr>
            </a:solidFill>
            <a:latin typeface="Gayathri Thin" panose="00000403000000000000" charset="0"/>
            <a:cs typeface="Gayathri Thin" panose="00000403000000000000" charset="0"/>
          </a:endParaRPr>
        </a:p>
        <a:p>
          <a:pPr marL="228600" lvl="1" indent="-228600" algn="l" defTabSz="889000">
            <a:lnSpc>
              <a:spcPct val="100000"/>
            </a:lnSpc>
            <a:spcBef>
              <a:spcPct val="0"/>
            </a:spcBef>
            <a:spcAft>
              <a:spcPct val="20000"/>
            </a:spcAft>
            <a:buChar char="•"/>
          </a:pPr>
          <a:r>
            <a:rPr lang="en-US" altLang="en-US" sz="2000" b="1" kern="1200" dirty="0">
              <a:latin typeface="Gayathri Thin" panose="00000403000000000000" charset="0"/>
              <a:cs typeface="Gayathri Thin" panose="00000403000000000000" charset="0"/>
            </a:rPr>
            <a:t>(സുവിശേഷത്തിന്റെ അവകാശങ്ങൾ</a:t>
          </a:r>
          <a:r>
            <a:rPr lang="en-GB" sz="2000" b="1" kern="1200" dirty="0">
              <a:latin typeface="Gayathri Thin" panose="00000403000000000000" charset="0"/>
              <a:cs typeface="Gayathri Thin" panose="00000403000000000000" charset="0"/>
            </a:rPr>
            <a:t>)</a:t>
          </a:r>
          <a:endParaRPr sz="1400" kern="1200">
            <a:latin typeface="Gayathri Thin" panose="00000403000000000000" charset="0"/>
            <a:cs typeface="Gayathri Thin" panose="00000403000000000000" charset="0"/>
          </a:endParaRPr>
        </a:p>
      </dsp:txBody>
      <dsp:txXfrm>
        <a:off x="0" y="1610324"/>
        <a:ext cx="5886449" cy="894240"/>
      </dsp:txXfrm>
    </dsp:sp>
    <dsp:sp modelId="{44612A3A-7010-455E-982D-13892276492C}">
      <dsp:nvSpPr>
        <dsp:cNvPr id="0" name=""/>
        <dsp:cNvSpPr/>
      </dsp:nvSpPr>
      <dsp:spPr bwMode="white">
        <a:xfrm>
          <a:off x="0" y="2504564"/>
          <a:ext cx="5886449" cy="353454"/>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GB" sz="2000" b="1" kern="1200" dirty="0">
              <a:latin typeface="Gayathri Thin" panose="00000403000000000000" charset="0"/>
              <a:cs typeface="Gayathri Thin" panose="00000403000000000000" charset="0"/>
            </a:rPr>
            <a:t>1 </a:t>
          </a:r>
          <a:r>
            <a:rPr lang="en-US" altLang="en-US" sz="2000" b="1" kern="1200" dirty="0">
              <a:latin typeface="Gayathri Thin" panose="00000403000000000000" charset="0"/>
              <a:cs typeface="Gayathri Thin" panose="00000403000000000000" charset="0"/>
            </a:rPr>
            <a:t>കൊരിന്ത്യർ</a:t>
          </a:r>
          <a:r>
            <a:rPr lang="en-GB" sz="2000" b="1" kern="1200" dirty="0">
              <a:latin typeface="Gayathri Thin" panose="00000403000000000000" charset="0"/>
              <a:cs typeface="Gayathri Thin" panose="00000403000000000000" charset="0"/>
            </a:rPr>
            <a:t> 10:1-13</a:t>
          </a:r>
          <a:endParaRPr sz="1400" kern="1200">
            <a:latin typeface="Gayathri Thin" panose="00000403000000000000" charset="0"/>
            <a:cs typeface="Gayathri Thin" panose="00000403000000000000" charset="0"/>
          </a:endParaRPr>
        </a:p>
      </dsp:txBody>
      <dsp:txXfrm>
        <a:off x="17254" y="2521818"/>
        <a:ext cx="5851941" cy="318946"/>
      </dsp:txXfrm>
    </dsp:sp>
    <dsp:sp modelId="{10B49261-2E38-4333-877D-540977F0CE76}">
      <dsp:nvSpPr>
        <dsp:cNvPr id="0" name=""/>
        <dsp:cNvSpPr/>
      </dsp:nvSpPr>
      <dsp:spPr bwMode="white">
        <a:xfrm>
          <a:off x="0" y="2858018"/>
          <a:ext cx="5886449" cy="89424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100000"/>
            </a:lnSpc>
            <a:spcBef>
              <a:spcPct val="0"/>
            </a:spcBef>
            <a:spcAft>
              <a:spcPct val="20000"/>
            </a:spcAft>
            <a:buChar char="•"/>
          </a:pPr>
          <a:r>
            <a:rPr lang="en-US" altLang="en-US" sz="2000" b="1" kern="1200" dirty="0">
              <a:solidFill>
                <a:schemeClr val="accent5">
                  <a:lumMod val="50000"/>
                </a:schemeClr>
              </a:solidFill>
              <a:latin typeface="Gayathri Thin" panose="00000403000000000000" charset="0"/>
              <a:cs typeface="Gayathri Thin" panose="00000403000000000000" charset="0"/>
            </a:rPr>
            <a:t>വിഗ്രഹാരാധനയ്‌ക്കെതിരായ മുന്നറിയിപ്പ്</a:t>
          </a:r>
          <a:endParaRPr lang="en-GB" sz="2000" b="1" kern="1200" dirty="0">
            <a:solidFill>
              <a:schemeClr val="accent5">
                <a:lumMod val="50000"/>
              </a:schemeClr>
            </a:solidFill>
            <a:latin typeface="Gayathri Thin" panose="00000403000000000000" charset="0"/>
            <a:cs typeface="Gayathri Thin" panose="00000403000000000000" charset="0"/>
          </a:endParaRPr>
        </a:p>
        <a:p>
          <a:pPr marL="228600" lvl="1" indent="-228600" algn="l" defTabSz="889000">
            <a:lnSpc>
              <a:spcPct val="100000"/>
            </a:lnSpc>
            <a:spcBef>
              <a:spcPct val="0"/>
            </a:spcBef>
            <a:spcAft>
              <a:spcPct val="20000"/>
            </a:spcAft>
            <a:buChar char="•"/>
          </a:pPr>
          <a:r>
            <a:rPr lang="en-GB" sz="2000" b="1" kern="1200" dirty="0">
              <a:latin typeface="Gayathri Thin" panose="00000403000000000000" charset="0"/>
              <a:cs typeface="Gayathri Thin" panose="00000403000000000000" charset="0"/>
            </a:rPr>
            <a:t>(</a:t>
          </a:r>
          <a:r>
            <a:rPr lang="en-US" altLang="en-US" sz="2000" b="1" kern="1200" dirty="0">
              <a:latin typeface="Gayathri Thin" panose="00000403000000000000" charset="0"/>
              <a:cs typeface="Gayathri Thin" panose="00000403000000000000" charset="0"/>
            </a:rPr>
            <a:t>പഴയ പാഠങ്ങൾ</a:t>
          </a:r>
          <a:r>
            <a:rPr lang="en-GB" sz="2000" b="1" kern="1200" dirty="0">
              <a:latin typeface="Gayathri Thin" panose="00000403000000000000" charset="0"/>
              <a:cs typeface="Gayathri Thin" panose="00000403000000000000" charset="0"/>
            </a:rPr>
            <a:t>)</a:t>
          </a:r>
          <a:endParaRPr sz="1400" kern="1200">
            <a:latin typeface="Gayathri Thin" panose="00000403000000000000" charset="0"/>
            <a:cs typeface="Gayathri Thin" panose="00000403000000000000" charset="0"/>
          </a:endParaRPr>
        </a:p>
      </dsp:txBody>
      <dsp:txXfrm>
        <a:off x="0" y="2858018"/>
        <a:ext cx="5886449" cy="894240"/>
      </dsp:txXfrm>
    </dsp:sp>
    <dsp:sp modelId="{E02B32B1-A93B-45CE-A8E9-B011A91A1719}">
      <dsp:nvSpPr>
        <dsp:cNvPr id="0" name=""/>
        <dsp:cNvSpPr/>
      </dsp:nvSpPr>
      <dsp:spPr bwMode="white">
        <a:xfrm>
          <a:off x="0" y="3752258"/>
          <a:ext cx="5886449" cy="353454"/>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GB" sz="2000" b="1" kern="1200" dirty="0">
              <a:latin typeface="Gayathri Thin" panose="00000403000000000000" charset="0"/>
              <a:cs typeface="Gayathri Thin" panose="00000403000000000000" charset="0"/>
            </a:rPr>
            <a:t>1 </a:t>
          </a:r>
          <a:r>
            <a:rPr lang="en-US" altLang="en-US" sz="2000" b="1" kern="1200" dirty="0">
              <a:latin typeface="Gayathri Thin" panose="00000403000000000000" charset="0"/>
              <a:cs typeface="Gayathri Thin" panose="00000403000000000000" charset="0"/>
            </a:rPr>
            <a:t>കൊരിന്ത്യർ</a:t>
          </a:r>
          <a:r>
            <a:rPr lang="en-GB" sz="2000" b="1" kern="1200" dirty="0">
              <a:latin typeface="Gayathri Thin" panose="00000403000000000000" charset="0"/>
              <a:cs typeface="Gayathri Thin" panose="00000403000000000000" charset="0"/>
            </a:rPr>
            <a:t> 10:14-22</a:t>
          </a:r>
          <a:endParaRPr sz="1400" kern="1200">
            <a:latin typeface="Gayathri Thin" panose="00000403000000000000" charset="0"/>
            <a:cs typeface="Gayathri Thin" panose="00000403000000000000" charset="0"/>
          </a:endParaRPr>
        </a:p>
      </dsp:txBody>
      <dsp:txXfrm>
        <a:off x="17254" y="3769512"/>
        <a:ext cx="5851941" cy="318946"/>
      </dsp:txXfrm>
    </dsp:sp>
    <dsp:sp modelId="{F6C34058-B94A-4665-B0D2-FAC45F96C35E}">
      <dsp:nvSpPr>
        <dsp:cNvPr id="0" name=""/>
        <dsp:cNvSpPr/>
      </dsp:nvSpPr>
      <dsp:spPr bwMode="white">
        <a:xfrm>
          <a:off x="0" y="4105712"/>
          <a:ext cx="5886449" cy="1061909"/>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100000"/>
            </a:lnSpc>
            <a:spcBef>
              <a:spcPct val="0"/>
            </a:spcBef>
            <a:spcAft>
              <a:spcPct val="20000"/>
            </a:spcAft>
            <a:buChar char="•"/>
          </a:pPr>
          <a:r>
            <a:rPr lang="en-US" altLang="en-US" sz="2000" b="1" kern="1200" dirty="0">
              <a:solidFill>
                <a:schemeClr val="accent6">
                  <a:lumMod val="50000"/>
                </a:schemeClr>
              </a:solidFill>
              <a:latin typeface="Gayathri Thin" panose="00000403000000000000" charset="0"/>
              <a:cs typeface="Gayathri Thin" panose="00000403000000000000" charset="0"/>
            </a:rPr>
            <a:t>കർത്താവിന്റെ പാനപാത്രവും ഭൂതങ്ങളുടെ പാനപാത്രവും</a:t>
          </a:r>
          <a:endParaRPr lang="en-GB" sz="2000" b="1" kern="1200" dirty="0">
            <a:solidFill>
              <a:schemeClr val="accent6">
                <a:lumMod val="50000"/>
              </a:schemeClr>
            </a:solidFill>
            <a:latin typeface="Gayathri Thin" panose="00000403000000000000" charset="0"/>
            <a:cs typeface="Gayathri Thin" panose="00000403000000000000" charset="0"/>
          </a:endParaRPr>
        </a:p>
        <a:p>
          <a:pPr marL="228600" lvl="1" indent="-228600" algn="l" defTabSz="889000">
            <a:lnSpc>
              <a:spcPct val="100000"/>
            </a:lnSpc>
            <a:spcBef>
              <a:spcPct val="0"/>
            </a:spcBef>
            <a:spcAft>
              <a:spcPct val="20000"/>
            </a:spcAft>
            <a:buChar char="•"/>
          </a:pPr>
          <a:r>
            <a:rPr lang="en-US" altLang="en-US" sz="2000" b="1" kern="1200" dirty="0">
              <a:latin typeface="Gayathri Thin" panose="00000403000000000000" charset="0"/>
              <a:cs typeface="Gayathri Thin" panose="00000403000000000000" charset="0"/>
            </a:rPr>
            <a:t>(വിഗ്രഹാരാധന ഉപേക്ഷിക്കുക)</a:t>
          </a:r>
          <a:endParaRPr sz="1400" kern="1200">
            <a:latin typeface="Gayathri Thin" panose="00000403000000000000" charset="0"/>
            <a:cs typeface="Gayathri Thin" panose="00000403000000000000" charset="0"/>
          </a:endParaRPr>
        </a:p>
      </dsp:txBody>
      <dsp:txXfrm>
        <a:off x="0" y="4105712"/>
        <a:ext cx="5886449" cy="1061909"/>
      </dsp:txXfrm>
    </dsp:sp>
    <dsp:sp modelId="{98DC2228-4CA8-4FBD-BE7A-F2BCAB7EE064}">
      <dsp:nvSpPr>
        <dsp:cNvPr id="0" name=""/>
        <dsp:cNvSpPr/>
      </dsp:nvSpPr>
      <dsp:spPr bwMode="white">
        <a:xfrm>
          <a:off x="0" y="5167622"/>
          <a:ext cx="5886449" cy="353454"/>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GB" sz="2000" b="1" kern="1200" dirty="0">
              <a:latin typeface="Gayathri Thin" panose="00000403000000000000" charset="0"/>
              <a:cs typeface="Gayathri Thin" panose="00000403000000000000" charset="0"/>
            </a:rPr>
            <a:t>1 </a:t>
          </a:r>
          <a:r>
            <a:rPr lang="en-US" altLang="en-US" sz="2000" b="1" kern="1200" dirty="0">
              <a:latin typeface="Gayathri Thin" panose="00000403000000000000" charset="0"/>
              <a:cs typeface="Gayathri Thin" panose="00000403000000000000" charset="0"/>
            </a:rPr>
            <a:t>കൊരിന്ത്യർ</a:t>
          </a:r>
          <a:r>
            <a:rPr lang="en-GB" sz="2000" b="1" kern="1200" dirty="0">
              <a:latin typeface="Gayathri Thin" panose="00000403000000000000" charset="0"/>
              <a:cs typeface="Gayathri Thin" panose="00000403000000000000" charset="0"/>
            </a:rPr>
            <a:t> 10:23-33</a:t>
          </a:r>
          <a:endParaRPr sz="1400" kern="1200">
            <a:latin typeface="Gayathri Thin" panose="00000403000000000000" charset="0"/>
            <a:cs typeface="Gayathri Thin" panose="00000403000000000000" charset="0"/>
          </a:endParaRPr>
        </a:p>
      </dsp:txBody>
      <dsp:txXfrm>
        <a:off x="17254" y="5184876"/>
        <a:ext cx="5851941" cy="318946"/>
      </dsp:txXfrm>
    </dsp:sp>
    <dsp:sp modelId="{A64A5609-2709-430E-A009-E012925686C4}">
      <dsp:nvSpPr>
        <dsp:cNvPr id="0" name=""/>
        <dsp:cNvSpPr/>
      </dsp:nvSpPr>
      <dsp:spPr bwMode="white">
        <a:xfrm>
          <a:off x="0" y="5521076"/>
          <a:ext cx="5886449" cy="89424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100000"/>
            </a:lnSpc>
            <a:spcBef>
              <a:spcPct val="0"/>
            </a:spcBef>
            <a:spcAft>
              <a:spcPct val="20000"/>
            </a:spcAft>
            <a:buChar char="•"/>
          </a:pPr>
          <a:r>
            <a:rPr lang="en-US" altLang="en-US" sz="2000" b="1" kern="1200" dirty="0">
              <a:solidFill>
                <a:schemeClr val="accent3">
                  <a:lumMod val="50000"/>
                </a:schemeClr>
              </a:solidFill>
              <a:latin typeface="Gayathri Thin" panose="00000403000000000000" charset="0"/>
              <a:cs typeface="Gayathri Thin" panose="00000403000000000000" charset="0"/>
            </a:rPr>
            <a:t>എല്ലാം ദൈവത്തിന്റെ മഹത്വത്തിനായി ചെയ്യുക</a:t>
          </a:r>
          <a:endParaRPr lang="en-GB" sz="2000" b="1" kern="1200" dirty="0">
            <a:solidFill>
              <a:schemeClr val="accent3">
                <a:lumMod val="50000"/>
              </a:schemeClr>
            </a:solidFill>
            <a:latin typeface="Gayathri Thin" panose="00000403000000000000" charset="0"/>
            <a:cs typeface="Gayathri Thin" panose="00000403000000000000" charset="0"/>
          </a:endParaRPr>
        </a:p>
        <a:p>
          <a:pPr marL="228600" lvl="1" indent="-228600" algn="l" defTabSz="889000">
            <a:lnSpc>
              <a:spcPct val="100000"/>
            </a:lnSpc>
            <a:spcBef>
              <a:spcPct val="0"/>
            </a:spcBef>
            <a:spcAft>
              <a:spcPct val="20000"/>
            </a:spcAft>
            <a:buChar char="•"/>
          </a:pPr>
          <a:r>
            <a:rPr lang="en-GB" sz="2000" b="1" kern="1200" dirty="0">
              <a:latin typeface="Gayathri Thin" panose="00000403000000000000" charset="0"/>
              <a:cs typeface="Gayathri Thin" panose="00000403000000000000" charset="0"/>
            </a:rPr>
            <a:t>(</a:t>
          </a:r>
          <a:r>
            <a:rPr lang="en-US" altLang="en-US" sz="2000" b="1" kern="1200" dirty="0">
              <a:latin typeface="Gayathri Thin" panose="00000403000000000000" charset="0"/>
              <a:cs typeface="Gayathri Thin" panose="00000403000000000000" charset="0"/>
            </a:rPr>
            <a:t>നിയമപരവും ഉചിതവുമായത്</a:t>
          </a:r>
          <a:r>
            <a:rPr lang="en-GB" sz="2000" b="1" kern="1200" dirty="0">
              <a:latin typeface="Gayathri Thin" panose="00000403000000000000" charset="0"/>
              <a:cs typeface="Gayathri Thin" panose="00000403000000000000" charset="0"/>
            </a:rPr>
            <a:t>)</a:t>
          </a:r>
          <a:endParaRPr sz="1300" kern="1200">
            <a:latin typeface="Gayathri Thin" panose="00000403000000000000" charset="0"/>
            <a:cs typeface="Gayathri Thin" panose="00000403000000000000" charset="0"/>
          </a:endParaRPr>
        </a:p>
      </dsp:txBody>
      <dsp:txXfrm>
        <a:off x="0" y="5521076"/>
        <a:ext cx="5886449" cy="894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bwMode="white">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100000"/>
            </a:lnSpc>
            <a:spcBef>
              <a:spcPct val="0"/>
            </a:spcBef>
            <a:spcAft>
              <a:spcPct val="35000"/>
            </a:spcAft>
            <a:buNone/>
          </a:pPr>
          <a:r>
            <a:rPr lang="en-GB" sz="2000" b="1" kern="1200" dirty="0">
              <a:effectLst>
                <a:outerShdw blurRad="38100" dist="38100" dir="2700000" algn="tl">
                  <a:srgbClr val="000000"/>
                </a:outerShdw>
              </a:effectLst>
              <a:latin typeface="Gayathri Thin" panose="00000403000000000000" charset="0"/>
              <a:cs typeface="Gayathri Thin" panose="00000403000000000000" charset="0"/>
            </a:rPr>
            <a:t>1 </a:t>
          </a:r>
          <a:r>
            <a:rPr lang="en-US" altLang="en-US" sz="2000" b="1" kern="1200" dirty="0">
              <a:effectLst>
                <a:outerShdw blurRad="38100" dist="38100" dir="2700000" algn="tl">
                  <a:srgbClr val="000000"/>
                </a:outerShdw>
              </a:effectLst>
              <a:latin typeface="Gayathri Thin" panose="00000403000000000000" charset="0"/>
              <a:cs typeface="Gayathri Thin" panose="00000403000000000000" charset="0"/>
            </a:rPr>
            <a:t>കൊരിന്ത്യർ</a:t>
          </a:r>
          <a:r>
            <a:rPr lang="en-GB" sz="2000" b="1" kern="1200" dirty="0">
              <a:effectLst>
                <a:outerShdw blurRad="38100" dist="38100" dir="2700000" algn="tl">
                  <a:srgbClr val="000000"/>
                </a:outerShdw>
              </a:effectLst>
              <a:latin typeface="Gayathri Thin" panose="00000403000000000000" charset="0"/>
              <a:cs typeface="Gayathri Thin" panose="00000403000000000000" charset="0"/>
            </a:rPr>
            <a:t> 8:4-7a</a:t>
          </a:r>
          <a:endParaRPr sz="6500" kern="1200">
            <a:latin typeface="Gayathri Thin" panose="00000403000000000000" charset="0"/>
            <a:cs typeface="Gayathri Thin" panose="00000403000000000000" charset="0"/>
          </a:endParaRPr>
        </a:p>
      </dsp:txBody>
      <dsp:txXfrm>
        <a:off x="551960" y="621"/>
        <a:ext cx="1598930" cy="1065953"/>
      </dsp:txXfrm>
    </dsp:sp>
    <dsp:sp modelId="{E90EB568-0294-4AFD-BC10-719F13A82570}">
      <dsp:nvSpPr>
        <dsp:cNvPr id="0" name=""/>
        <dsp:cNvSpPr/>
      </dsp:nvSpPr>
      <dsp:spPr bwMode="white">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88950">
            <a:lnSpc>
              <a:spcPct val="100000"/>
            </a:lnSpc>
            <a:spcBef>
              <a:spcPct val="0"/>
            </a:spcBef>
            <a:spcAft>
              <a:spcPct val="35000"/>
            </a:spcAft>
            <a:buNone/>
          </a:pPr>
          <a:r>
            <a:rPr lang="" altLang="en-US" sz="1100" kern="1200">
              <a:latin typeface="Gayathri Thin" panose="00000403000000000000" charset="0"/>
              <a:cs typeface="Gayathri Thin" panose="00000403000000000000" charset="0"/>
            </a:rPr>
            <a:t>വിഗ്രഹങ്ങൾ ഒന്നുമല്ലെന്ന് ശക്തർക്ക് മനസ്സിലാകും, കാരണം ഒരു സത്യദൈവമേയുള്ളൂ.</a:t>
          </a:r>
        </a:p>
      </dsp:txBody>
      <dsp:txXfrm>
        <a:off x="2779803" y="91227"/>
        <a:ext cx="4623261" cy="884741"/>
      </dsp:txXfrm>
    </dsp:sp>
    <dsp:sp modelId="{068719C7-C5E4-40BB-8BAF-8186DB790EF8}">
      <dsp:nvSpPr>
        <dsp:cNvPr id="0" name=""/>
        <dsp:cNvSpPr/>
      </dsp:nvSpPr>
      <dsp:spPr bwMode="white">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100000"/>
            </a:lnSpc>
            <a:spcBef>
              <a:spcPct val="0"/>
            </a:spcBef>
            <a:spcAft>
              <a:spcPct val="35000"/>
            </a:spcAft>
            <a:buNone/>
          </a:pPr>
          <a:r>
            <a:rPr lang="" altLang="en-US" sz="1200" kern="1200">
              <a:latin typeface="Gayathri Thin" panose="00000403000000000000" charset="0"/>
              <a:cs typeface="Gayathri Thin" panose="00000403000000000000" charset="0"/>
            </a:rPr>
            <a:t>ദുർബലർക്ക് ഈ കാര്യം ഇതുവരെ മനസ്സിലായിട്ടില്ല.</a:t>
          </a:r>
        </a:p>
      </dsp:txBody>
      <dsp:txXfrm>
        <a:off x="7978146" y="91227"/>
        <a:ext cx="2895250" cy="884741"/>
      </dsp:txXfrm>
    </dsp:sp>
    <dsp:sp modelId="{666AC947-4D8B-44F5-BA63-AF83B5AD4115}">
      <dsp:nvSpPr>
        <dsp:cNvPr id="0" name=""/>
        <dsp:cNvSpPr/>
      </dsp:nvSpPr>
      <dsp:spPr bwMode="white">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100000"/>
            </a:lnSpc>
            <a:spcBef>
              <a:spcPct val="0"/>
            </a:spcBef>
            <a:spcAft>
              <a:spcPct val="35000"/>
            </a:spcAft>
            <a:buNone/>
          </a:pPr>
          <a:r>
            <a:rPr lang="en-GB" sz="2000" b="1" kern="1200" dirty="0">
              <a:effectLst>
                <a:outerShdw blurRad="38100" dist="38100" dir="2700000" algn="tl">
                  <a:srgbClr val="000000"/>
                </a:outerShdw>
              </a:effectLst>
              <a:latin typeface="Gayathri Thin" panose="00000403000000000000" charset="0"/>
              <a:cs typeface="Gayathri Thin" panose="00000403000000000000" charset="0"/>
            </a:rPr>
            <a:t>1 </a:t>
          </a:r>
          <a:r>
            <a:rPr lang="en-US" altLang="en-US" sz="2000" b="1" kern="1200" dirty="0">
              <a:effectLst>
                <a:outerShdw blurRad="38100" dist="38100" dir="2700000" algn="tl">
                  <a:srgbClr val="000000"/>
                </a:outerShdw>
              </a:effectLst>
              <a:latin typeface="Gayathri Thin" panose="00000403000000000000" charset="0"/>
              <a:cs typeface="Gayathri Thin" panose="00000403000000000000" charset="0"/>
            </a:rPr>
            <a:t>കൊരിന്ത്യർ</a:t>
          </a:r>
          <a:r>
            <a:rPr lang="en-GB" sz="2000" b="1" kern="1200" dirty="0">
              <a:effectLst>
                <a:outerShdw blurRad="38100" dist="38100" dir="2700000" algn="tl">
                  <a:srgbClr val="000000"/>
                </a:outerShdw>
              </a:effectLst>
              <a:latin typeface="Gayathri Thin" panose="00000403000000000000" charset="0"/>
              <a:cs typeface="Gayathri Thin" panose="00000403000000000000" charset="0"/>
            </a:rPr>
            <a:t> 8:7b</a:t>
          </a:r>
          <a:endParaRPr sz="6500" kern="1200">
            <a:latin typeface="Gayathri Thin" panose="00000403000000000000" charset="0"/>
            <a:cs typeface="Gayathri Thin" panose="00000403000000000000" charset="0"/>
          </a:endParaRPr>
        </a:p>
      </dsp:txBody>
      <dsp:txXfrm>
        <a:off x="551960" y="1215808"/>
        <a:ext cx="1598930" cy="1065953"/>
      </dsp:txXfrm>
    </dsp:sp>
    <dsp:sp modelId="{6F7ADDF0-0B6A-451D-A9A2-A1F29DEE9070}">
      <dsp:nvSpPr>
        <dsp:cNvPr id="0" name=""/>
        <dsp:cNvSpPr/>
      </dsp:nvSpPr>
      <dsp:spPr bwMode="white">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marL="0" lvl="0" indent="0" algn="ctr" defTabSz="400050">
            <a:lnSpc>
              <a:spcPct val="100000"/>
            </a:lnSpc>
            <a:spcBef>
              <a:spcPct val="0"/>
            </a:spcBef>
            <a:spcAft>
              <a:spcPct val="35000"/>
            </a:spcAft>
            <a:buNone/>
          </a:pPr>
          <a:r>
            <a:rPr lang="" altLang="en-US" sz="900" kern="1200">
              <a:latin typeface="Gayathri Thin" panose="00000403000000000000" charset="0"/>
              <a:cs typeface="Gayathri Thin" panose="00000403000000000000" charset="0"/>
            </a:rPr>
            <a:t>വിഗ്രഹങ്ങൾക്ക് ഭക്ഷണത്തെ മലിനമാക്കാൻ കഴിയില്ലെന്ന് അറിയാവുന്നതിനാൽ ശക്തന്മാർ വിഗ്രഹങ്ങൾക്ക് അർപ്പിച്ച മാംസം ഭക്ഷിക്കുന്നു.</a:t>
          </a:r>
        </a:p>
      </dsp:txBody>
      <dsp:txXfrm>
        <a:off x="2779803" y="1306414"/>
        <a:ext cx="4623261" cy="884741"/>
      </dsp:txXfrm>
    </dsp:sp>
    <dsp:sp modelId="{531987D8-A72D-4C2C-ABC1-F5CAF8BEE0FD}">
      <dsp:nvSpPr>
        <dsp:cNvPr id="0" name=""/>
        <dsp:cNvSpPr/>
      </dsp:nvSpPr>
      <dsp:spPr bwMode="white">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100000"/>
            </a:lnSpc>
            <a:spcBef>
              <a:spcPct val="0"/>
            </a:spcBef>
            <a:spcAft>
              <a:spcPct val="35000"/>
            </a:spcAft>
            <a:buNone/>
          </a:pPr>
          <a:r>
            <a:rPr lang="" altLang="en-US" sz="1200" kern="1200">
              <a:latin typeface="Gayathri Thin" panose="00000403000000000000" charset="0"/>
              <a:cs typeface="Gayathri Thin" panose="00000403000000000000" charset="0"/>
            </a:rPr>
            <a:t>ആ മാംസം കഴിച്ചാൽ പാപം ചെയ്യുമെന്ന് ദുർബലർ വിശ്വസിക്കുന്നു.</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bwMode="white">
        <a:xfrm>
          <a:off x="0" y="0"/>
          <a:ext cx="11967210" cy="1353959"/>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100000"/>
            </a:lnSpc>
            <a:spcBef>
              <a:spcPct val="0"/>
            </a:spcBef>
            <a:spcAft>
              <a:spcPct val="35000"/>
            </a:spcAft>
            <a:buNone/>
          </a:pPr>
          <a:r>
            <a:rPr lang="en-GB" sz="1900" b="1" kern="1200" dirty="0">
              <a:solidFill>
                <a:schemeClr val="accent2">
                  <a:lumMod val="50000"/>
                </a:schemeClr>
              </a:solidFill>
              <a:latin typeface="Gayathri Thin" panose="00000403000000000000" charset="0"/>
              <a:cs typeface="Gayathri Thin" panose="00000403000000000000" charset="0"/>
            </a:rPr>
            <a:t>⁕ </a:t>
          </a:r>
          <a:r>
            <a:rPr lang="" altLang="en-US" sz="1900" b="1" kern="1200" dirty="0">
              <a:solidFill>
                <a:schemeClr val="accent2">
                  <a:lumMod val="50000"/>
                </a:schemeClr>
              </a:solidFill>
              <a:latin typeface="Gayathri Thin" panose="00000403000000000000" charset="0"/>
              <a:cs typeface="Gayathri Thin" panose="00000403000000000000" charset="0"/>
            </a:rPr>
            <a:t>സഭയിൽ നിന്ന് ഭക്ഷണം കഴിക്കാനുള്ള അവകാശം (1 കൊരി. 9:4)</a:t>
          </a:r>
        </a:p>
        <a:p>
          <a:pPr marL="171450" lvl="1" indent="-171450" algn="l" defTabSz="844550">
            <a:lnSpc>
              <a:spcPct val="100000"/>
            </a:lnSpc>
            <a:spcBef>
              <a:spcPct val="0"/>
            </a:spcBef>
            <a:spcAft>
              <a:spcPct val="15000"/>
            </a:spcAft>
            <a:buFont typeface="Wingdings" panose="05000000000000000000" pitchFamily="2" charset="2"/>
            <a:buChar char="•"/>
            <a:tabLst>
              <a:tab pos="1433195" algn="l"/>
            </a:tabLst>
          </a:pPr>
          <a:r>
            <a:rPr lang="" altLang="en-US" sz="1900" b="1" kern="1200" dirty="0">
              <a:solidFill>
                <a:schemeClr val="accent2">
                  <a:lumMod val="50000"/>
                </a:schemeClr>
              </a:solidFill>
              <a:latin typeface="Gayathri Thin" panose="00000403000000000000" charset="0"/>
              <a:cs typeface="Gayathri Thin" panose="00000403000000000000" charset="0"/>
            </a:rPr>
            <a:t>മറ്റ് അപ്പോസ്തലന്മാർ ചെയ്തതുപോലെ, താൻ ശുശ്രൂഷിക്കുന്ന സഭകളിൽ നിന്ന് പിന്തുണ ലഭിക്കാനുള്ള ഒരു അപ്പോസ്തലൻ എന്ന നിലയിലുള്ള തന്റെ അവകാശം പൗലോസ് ഉപേക്ഷിക്കുന്നു</a:t>
          </a:r>
        </a:p>
      </dsp:txBody>
      <dsp:txXfrm>
        <a:off x="2509593" y="0"/>
        <a:ext cx="9457616" cy="1353959"/>
      </dsp:txXfrm>
    </dsp:sp>
    <dsp:sp modelId="{AB8C7CC9-BA0B-4F46-AD9D-9D84D3686FF9}">
      <dsp:nvSpPr>
        <dsp:cNvPr id="0" name=""/>
        <dsp:cNvSpPr/>
      </dsp:nvSpPr>
      <dsp:spPr>
        <a:xfrm>
          <a:off x="116151" y="212372"/>
          <a:ext cx="2393442" cy="929215"/>
        </a:xfrm>
        <a:prstGeom prst="roundRect">
          <a:avLst>
            <a:gd name="adj" fmla="val 10000"/>
          </a:avLst>
        </a:prstGeom>
        <a:blipFill rotWithShape="1">
          <a:blip xmlns:r="http://schemas.openxmlformats.org/officeDocument/2006/relationships" r:embed="rId1" cstate="email"/>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bwMode="white">
        <a:xfrm>
          <a:off x="0" y="1470111"/>
          <a:ext cx="11967210" cy="1466591"/>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GB" sz="2000" b="1" kern="1200" dirty="0">
              <a:solidFill>
                <a:schemeClr val="tx2">
                  <a:lumMod val="20000"/>
                  <a:lumOff val="80000"/>
                </a:schemeClr>
              </a:solidFill>
              <a:effectLst>
                <a:outerShdw blurRad="38100" dist="38100" dir="2700000" algn="tl">
                  <a:srgbClr val="000000"/>
                </a:outerShdw>
              </a:effectLst>
            </a:rPr>
            <a:t>⁕</a:t>
          </a:r>
          <a:r>
            <a:rPr lang="en-GB" sz="2000" b="1" kern="1200" dirty="0">
              <a:solidFill>
                <a:schemeClr val="tx2">
                  <a:lumMod val="20000"/>
                  <a:lumOff val="80000"/>
                </a:schemeClr>
              </a:solidFill>
              <a:effectLst>
                <a:outerShdw blurRad="38100" dist="38100" dir="2700000" algn="tl">
                  <a:srgbClr val="000000"/>
                </a:outerShdw>
              </a:effectLst>
              <a:latin typeface="Gayathri Thin" panose="00000403000000000000" charset="0"/>
              <a:cs typeface="Gayathri Thin" panose="00000403000000000000" charset="0"/>
            </a:rPr>
            <a:t> </a:t>
          </a:r>
          <a:r>
            <a:rPr lang="" altLang="en-US" sz="2000" b="1" kern="1200" dirty="0">
              <a:solidFill>
                <a:schemeClr val="tx2">
                  <a:lumMod val="20000"/>
                  <a:lumOff val="80000"/>
                </a:schemeClr>
              </a:solidFill>
              <a:effectLst>
                <a:outerShdw blurRad="38100" dist="38100" dir="2700000" algn="tl">
                  <a:srgbClr val="000000"/>
                </a:outerShdw>
              </a:effectLst>
              <a:latin typeface="Gayathri Thin" panose="00000403000000000000" charset="0"/>
              <a:cs typeface="Gayathri Thin" panose="00000403000000000000" charset="0"/>
            </a:rPr>
            <a:t>ഭാര്യയോടൊപ്പം സഞ്ചരിപ്പാനുള്ള അവകാശം (1 കൊരി. 9:5)</a:t>
          </a:r>
        </a:p>
        <a:p>
          <a:pPr marL="171450" lvl="1" indent="-171450" algn="l" defTabSz="800100">
            <a:lnSpc>
              <a:spcPct val="100000"/>
            </a:lnSpc>
            <a:spcBef>
              <a:spcPct val="0"/>
            </a:spcBef>
            <a:spcAft>
              <a:spcPct val="15000"/>
            </a:spcAft>
            <a:buFont typeface="Wingdings" panose="05000000000000000000" pitchFamily="2" charset="2"/>
            <a:buChar char="•"/>
          </a:pPr>
          <a:r>
            <a:rPr lang="" altLang="en-US" sz="1800" b="1" kern="1200" dirty="0">
              <a:solidFill>
                <a:schemeClr val="tx2">
                  <a:lumMod val="20000"/>
                  <a:lumOff val="80000"/>
                </a:schemeClr>
              </a:solidFill>
              <a:effectLst>
                <a:outerShdw blurRad="38100" dist="38100" dir="2700000" algn="tl">
                  <a:srgbClr val="000000"/>
                </a:outerShdw>
              </a:effectLst>
              <a:latin typeface="Gayathri Thin" panose="00000403000000000000" charset="0"/>
              <a:cs typeface="Gayathri Thin" panose="00000403000000000000" charset="0"/>
            </a:rPr>
            <a:t>അപ്പോസ്തലന്മാർക്കിടയിലെ പൊതുവായ രീതി, ഭാര്യമാരെ പരിചരിക്കുന്നതിനും ശുശ്രൂഷയിൽ സഹായിക്കുന്നതിനുമായി അവരോടൊപ്പം യാത്ര ചെയ്യുക എന്നതായിരുന്നു. ഭർത്താവിനെപ്പോലെ തന്നെ ഈ സ്ത്രീക്കും സഭയുടെ പിന്തുണ ലഭിക്കാൻ അവകാശമുണ്ടായിരുന്നു.</a:t>
          </a:r>
        </a:p>
      </dsp:txBody>
      <dsp:txXfrm>
        <a:off x="2509593" y="1470111"/>
        <a:ext cx="9457616" cy="1466591"/>
      </dsp:txXfrm>
    </dsp:sp>
    <dsp:sp modelId="{5B844668-161A-40CE-834D-DBA7B2491ED1}">
      <dsp:nvSpPr>
        <dsp:cNvPr id="0" name=""/>
        <dsp:cNvSpPr/>
      </dsp:nvSpPr>
      <dsp:spPr>
        <a:xfrm>
          <a:off x="116151" y="1738799"/>
          <a:ext cx="2393442" cy="929215"/>
        </a:xfrm>
        <a:prstGeom prst="roundRect">
          <a:avLst>
            <a:gd name="adj" fmla="val 10000"/>
          </a:avLst>
        </a:prstGeom>
        <a:blipFill rotWithShape="1">
          <a:blip xmlns:r="http://schemas.openxmlformats.org/officeDocument/2006/relationships" r:embed="rId2" cstate="email"/>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bwMode="white">
        <a:xfrm>
          <a:off x="0" y="3052854"/>
          <a:ext cx="11967210" cy="1556725"/>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tabLst>
              <a:tab pos="269875" algn="l"/>
            </a:tabLst>
          </a:pPr>
          <a:r>
            <a:rPr lang="en-GB" sz="2000" b="1" kern="1200" dirty="0">
              <a:solidFill>
                <a:schemeClr val="accent5">
                  <a:lumMod val="20000"/>
                  <a:lumOff val="80000"/>
                </a:schemeClr>
              </a:solidFill>
              <a:effectLst>
                <a:outerShdw blurRad="50800" dist="38100" dir="5400000" algn="ctr" rotWithShape="0">
                  <a:schemeClr val="tx1"/>
                </a:outerShdw>
              </a:effectLst>
            </a:rPr>
            <a:t>⁕</a:t>
          </a:r>
          <a:r>
            <a:rPr lang="" altLang="en-US" sz="2000" b="1" kern="1200" dirty="0">
              <a:solidFill>
                <a:schemeClr val="accent5">
                  <a:lumMod val="20000"/>
                  <a:lumOff val="80000"/>
                </a:schemeClr>
              </a:solidFill>
              <a:effectLst>
                <a:outerShdw blurRad="50800" dist="38100" dir="5400000" algn="ctr" rotWithShape="0">
                  <a:schemeClr val="tx1"/>
                </a:outerShdw>
              </a:effectLst>
              <a:latin typeface="Gayathri Thin" panose="00000403000000000000" charset="0"/>
              <a:cs typeface="Gayathri Thin" panose="00000403000000000000" charset="0"/>
            </a:rPr>
            <a:t>സാധാരണ അറ്റകുറ്റപ്പണികൾ നടത്താതിരിക്കാനുള്ള അവകാശം (1 കൊരി. 9:6)</a:t>
          </a:r>
          <a:endParaRPr lang="" altLang="en-US" sz="2000" b="1" kern="1200" dirty="0">
            <a:solidFill>
              <a:schemeClr val="accent5">
                <a:lumMod val="20000"/>
                <a:lumOff val="80000"/>
              </a:schemeClr>
            </a:solidFill>
            <a:effectLst>
              <a:outerShdw blurRad="50800" dist="38100" dir="5400000" algn="ctr" rotWithShape="0">
                <a:schemeClr val="tx1"/>
              </a:outerShdw>
            </a:effectLst>
          </a:endParaRPr>
        </a:p>
        <a:p>
          <a:pPr marL="228600" lvl="1" indent="-228600" algn="l" defTabSz="889000">
            <a:lnSpc>
              <a:spcPct val="100000"/>
            </a:lnSpc>
            <a:spcBef>
              <a:spcPct val="0"/>
            </a:spcBef>
            <a:spcAft>
              <a:spcPct val="15000"/>
            </a:spcAft>
            <a:buFont typeface="Wingdings" panose="05000000000000000000" pitchFamily="2" charset="2"/>
            <a:buChar char="•"/>
          </a:pPr>
          <a:r>
            <a:rPr lang="" altLang="en-US" sz="2000" b="1" kern="1200" dirty="0">
              <a:solidFill>
                <a:schemeClr val="accent5">
                  <a:lumMod val="20000"/>
                  <a:lumOff val="80000"/>
                </a:schemeClr>
              </a:solidFill>
              <a:effectLst>
                <a:outerShdw blurRad="50800" dist="38100" dir="5400000" algn="ctr" rotWithShape="0">
                  <a:schemeClr val="tx1"/>
                </a:outerShdw>
              </a:effectLst>
              <a:latin typeface="Gayathri Thin" panose="00000403000000000000" charset="0"/>
              <a:cs typeface="Gayathri Thin" panose="00000403000000000000" charset="0"/>
            </a:rPr>
            <a:t>തന്റെ ശ്രോതാക്കളെ മുതലെടുക്കാൻ ആഗ്രഹിക്കുന്നുവെന്ന് ആളുകൾ കരുതുന്നത് ഒഴിവാക്കാനും, അവർക്ക് നിസ്വാർത്ഥതയുടെ ഒരു പ്രകടനം നൽകാനും പൗലോസ് തന്റെ ഉപജീവനമാർഗം കണ്ടെത്താൻ ആഗ്രഹിക്കുന്നു.</a:t>
          </a:r>
        </a:p>
      </dsp:txBody>
      <dsp:txXfrm>
        <a:off x="2509593" y="3052854"/>
        <a:ext cx="9457616" cy="1556725"/>
      </dsp:txXfrm>
    </dsp:sp>
    <dsp:sp modelId="{099A9D28-0AA8-42AD-86D9-0B379C1B1FD4}">
      <dsp:nvSpPr>
        <dsp:cNvPr id="0" name=""/>
        <dsp:cNvSpPr/>
      </dsp:nvSpPr>
      <dsp:spPr>
        <a:xfrm>
          <a:off x="116151" y="3366609"/>
          <a:ext cx="2393442" cy="929215"/>
        </a:xfrm>
        <a:prstGeom prst="roundRect">
          <a:avLst>
            <a:gd name="adj" fmla="val 10000"/>
          </a:avLst>
        </a:prstGeom>
        <a:blipFill dpi="0" rotWithShape="1">
          <a:blip xmlns:r="http://schemas.openxmlformats.org/officeDocument/2006/relationships" r:embed="rId3" cstate="email"/>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bwMode="white">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100000"/>
            </a:lnSpc>
            <a:spcBef>
              <a:spcPct val="0"/>
            </a:spcBef>
            <a:spcAft>
              <a:spcPct val="35000"/>
            </a:spcAft>
            <a:buNone/>
          </a:pPr>
          <a:r>
            <a:rPr lang="" altLang="en-US" sz="12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വിഗ്രഹങ്ങൾക്ക് അർപ്പിക്കപ്പെട്ട ഭക്ഷണവും ബലിയർപ്പിക്കാത്ത ഭക്ഷണവും ഇറച്ചിക്കടയിൽ വിറ്റിരുന്നു. അത്തരം മാംസം കഴിക്കുന്നത് നിയമവിരുദ്ധമാണെന്ന് താൻ കരുതുന്നുണ്ടെന്ന ധാരണ നൽകാതിരിക്കാൻ വിശ്വാസി അതിന്റെ ഉത്ഭവത്തെക്കുറിച്ച് ചോദിക്കരുത് (1 കൊരി. 10:25).</a:t>
          </a: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bwMode="white">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 altLang="en-US" sz="1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ഒരു അവിശ്വാസി ഒരു വിശ്വാസിയെ ഭക്ഷണം കഴിക്കാൻ ക്ഷണിച്ചു. വിശ്വാസി ചോദ്യം ചെയ്യാതെ ഭക്ഷണം കഴിച്ചു (എല്ലാം അവന് അനുവദനീയമാണ്). എന്നാൽ ആതിഥേയൻ മാംസം ഒരു വിഗ്രഹത്തിന് അർപ്പിച്ചതാണെന്ന് പറഞ്ഞു. അതിനാൽ, ആതിഥേയന്റെ മനസ്സാക്ഷിയെ വ്രണപ്പെടുത്താതിരിക്കാൻ, വിശ്വാസി ആ മാംസം കഴിക്കുന്നത് അനുചിതമാണെന്ന് കണക്കാക്കി (1 കൊരിന്ത്യർ 10:27-29).</a:t>
          </a: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1">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nodeVertAlign" val="t"/>
          <dgm:param type="vertAlign" val="mid"/>
          <dgm:param type="nodeHorzAlign" val="l"/>
          <dgm:param type="fallback" val="2D"/>
        </dgm:alg>
      </dgm:if>
      <dgm:else name="Name3">
        <dgm:alg type="lin">
          <dgm:param type="linDir" val="fromT"/>
          <dgm:param type="nodeVertAlign" val="t"/>
          <dgm:param type="vertAlign" val="mid"/>
          <dgm:param type="nodeHorzAlign" val="r"/>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VertAlign" val="mid"/>
              <dgm:param type="nodeHorzAlign" val="l"/>
              <dgm:param type="fallback" val="2D"/>
            </dgm:alg>
          </dgm:if>
          <dgm:else name="Name7">
            <dgm:alg type="lin">
              <dgm:param type="linDir" val="fromR"/>
              <dgm:param type="nodeVertAlign" val="mid"/>
              <dgm:param type="nodeHorzAlign" val="r"/>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1">
  <dgm:title val=""/>
  <dgm:desc val=""/>
  <dgm:catLst>
    <dgm:cat type="picture" pri="15000"/>
    <dgm:cat type="pictureconvert" pri="15000"/>
    <dgm:cat type="list" pri="135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22/07/2026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A057FF9-8B9C-473F-918D-2A10E69BC4BD}" type="datetimeFigureOut">
              <a:rPr lang="es-ES" smtClean="0"/>
              <a:t>22/07/2026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A057FF9-8B9C-473F-918D-2A10E69BC4BD}" type="datetimeFigureOut">
              <a:rPr lang="es-ES" smtClean="0"/>
              <a:t>22/07/2026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A057FF9-8B9C-473F-918D-2A10E69BC4BD}" type="datetimeFigureOut">
              <a:rPr lang="es-ES" smtClean="0"/>
              <a:t>22/07/2026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22/07/2026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14A83FA5-1FFB-4397-BDDB-D0C620EFADCE}" type="datetimeFigureOut">
              <a:rPr lang="es-ES" smtClean="0"/>
              <a:t>22/07/2026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14A83FA5-1FFB-4397-BDDB-D0C620EFADCE}" type="datetimeFigureOut">
              <a:rPr lang="es-ES" smtClean="0"/>
              <a:t>22/07/2026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14A83FA5-1FFB-4397-BDDB-D0C620EFADCE}" type="datetimeFigureOut">
              <a:rPr lang="es-ES" smtClean="0"/>
              <a:t>22/07/2026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14A83FA5-1FFB-4397-BDDB-D0C620EFADCE}" type="datetimeFigureOut">
              <a:rPr lang="es-ES" smtClean="0"/>
              <a:t>22/07/2026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4A83FA5-1FFB-4397-BDDB-D0C620EFADCE}" type="datetimeFigureOut">
              <a:rPr lang="es-ES" smtClean="0"/>
              <a:t>22/07/2026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14A83FA5-1FFB-4397-BDDB-D0C620EFADCE}" type="datetimeFigureOut">
              <a:rPr lang="es-ES" smtClean="0"/>
              <a:t>22/07/2026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14A83FA5-1FFB-4397-BDDB-D0C620EFADCE}" type="datetimeFigureOut">
              <a:rPr lang="es-ES" smtClean="0"/>
              <a:t>22/07/2026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444E8EA0-AD2E-4F0C-AFFE-6C04742881D9}"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22/07/2026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22/07/2026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2957148" y="0"/>
            <a:ext cx="5238750" cy="2584450"/>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US" altLang="en-US" sz="54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Gayathri Thin" panose="00000403000000000000" charset="0"/>
                <a:cs typeface="Gayathri Thin" panose="00000403000000000000" charset="0"/>
              </a:rPr>
              <a:t>എല്ലാം ദൈവത്തിന്റെ മഹത്വത്തിനായി</a:t>
            </a:r>
          </a:p>
        </p:txBody>
      </p:sp>
      <p:sp>
        <p:nvSpPr>
          <p:cNvPr id="5" name="CuadroTexto 4"/>
          <p:cNvSpPr txBox="1"/>
          <p:nvPr/>
        </p:nvSpPr>
        <p:spPr>
          <a:xfrm>
            <a:off x="9629775" y="6515100"/>
            <a:ext cx="2562225" cy="337185"/>
          </a:xfrm>
          <a:prstGeom prst="rect">
            <a:avLst/>
          </a:prstGeom>
          <a:noFill/>
        </p:spPr>
        <p:txBody>
          <a:bodyPr wrap="none" rtlCol="0">
            <a:spAutoFit/>
          </a:bodyPr>
          <a:lstStyle/>
          <a:p>
            <a:pPr algn="r"/>
            <a:r>
              <a:rPr lang="en-GB" sz="1600" b="1" dirty="0">
                <a:solidFill>
                  <a:srgbClr val="C7E6A4"/>
                </a:solidFill>
                <a:effectLst>
                  <a:outerShdw blurRad="38100" dist="38100" dir="2700000" algn="tl">
                    <a:srgbClr val="000000">
                      <a:alpha val="43137"/>
                    </a:srgbClr>
                  </a:outerShdw>
                </a:effectLst>
                <a:latin typeface="Times New Roman" panose="02020603050405020304" charset="0"/>
                <a:cs typeface="Times New Roman" panose="02020603050405020304" charset="0"/>
              </a:rPr>
              <a:t>Lesson 5 for August 1,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3669632"/>
            <a:ext cx="3295650" cy="23069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a:t>
            </a:r>
            <a:r>
              <a:rPr kumimoji="0" lang="en-US" alt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ആകയാൽ നിങ്ങൾ തിന്നാലും കുടിച്ചാലും എന്തുചെയ്താലും എല്ലാം ദൈവത്തിന്റെ മഹത്വത്തിന്നായി ചെയ്‍വിൻ.</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endParaRPr>
          </a:p>
        </p:txBody>
      </p:sp>
      <p:sp>
        <p:nvSpPr>
          <p:cNvPr id="5" name="CuadroTexto 4"/>
          <p:cNvSpPr txBox="1"/>
          <p:nvPr/>
        </p:nvSpPr>
        <p:spPr>
          <a:xfrm>
            <a:off x="77002" y="3283454"/>
            <a:ext cx="3599648" cy="368300"/>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(1 </a:t>
            </a:r>
            <a:r>
              <a:rPr kumimoji="0" lang="en-US" altLang="en-U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കൊരിന്ത്യർ</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 10:31</a:t>
            </a:r>
            <a:r>
              <a:rPr kumimoji="0" lang="en-US" alt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Gayathri Thin" panose="00000403000000000000" charset="0"/>
                <a:ea typeface="+mn-ea"/>
                <a:cs typeface="Gayathri Thin" panose="00000403000000000000"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102869" y="110961"/>
            <a:ext cx="6094445" cy="1014730"/>
          </a:xfrm>
          <a:prstGeom prst="rect">
            <a:avLst/>
          </a:prstGeom>
          <a:noFill/>
        </p:spPr>
        <p:txBody>
          <a:bodyPr wrap="square" rtlCol="0">
            <a:spAutoFit/>
          </a:bodyPr>
          <a:lstStyle/>
          <a:p>
            <a:pPr>
              <a:spcBef>
                <a:spcPts val="600"/>
              </a:spcBef>
            </a:pPr>
            <a:r>
              <a:rPr lang="en-US" altLang="en-US" sz="2000" b="1" dirty="0">
                <a:latin typeface="Gayathri Thin" panose="00000403000000000000" charset="0"/>
                <a:cs typeface="Gayathri Thin" panose="00000403000000000000" charset="0"/>
              </a:rPr>
              <a:t>1 കൊരിന്ത്യർ 7 മുതൽ, കൊരിന്ത്യർ കത്തിലൂടെ അയച്ച നിരവധി ചോദ്യങ്ങൾക്ക് ഉത്തരം നൽകുന്നതിനായി പൗലോസ് സ്വയം സമർപ്പിക്കുന്നു (1 കൊരി. 7:1a).</a:t>
            </a:r>
          </a:p>
        </p:txBody>
      </p:sp>
      <p:graphicFrame>
        <p:nvGraphicFramePr>
          <p:cNvPr id="4" name="Diagrama 3"/>
          <p:cNvGraphicFramePr/>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p:cNvPicPr>
            <a:picLocks noChangeAspect="1"/>
          </p:cNvPicPr>
          <p:nvPr/>
        </p:nvPicPr>
        <p:blipFill rotWithShape="1">
          <a:blip r:embed="rId8" cstate="email"/>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104775" y="3429000"/>
            <a:ext cx="6092887" cy="92202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ഈ ആശയത്തോടൊപ്പം, സഭയിലോ സ്വകാര്യ ജീവിതത്തിലോ ചെയ്യുന്നതെല്ലാം ദൈവമഹത്വത്തിനായി ചെയ്യേണ്ടതിന്റെ ആവശ്യകതയെ പൗലോസ് ഊന്നിപ്പറയുന്നു.</a:t>
            </a:r>
          </a:p>
        </p:txBody>
      </p:sp>
      <p:sp>
        <p:nvSpPr>
          <p:cNvPr id="8" name="CuadroTexto 7"/>
          <p:cNvSpPr txBox="1"/>
          <p:nvPr/>
        </p:nvSpPr>
        <p:spPr>
          <a:xfrm>
            <a:off x="102585" y="2440184"/>
            <a:ext cx="6094443" cy="92202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എന്നിരുന്നാലും, ഓരോ വിഷയത്തിലും പൊതുവായ ഒരു കാര്യം ഉൾപ്പെടുത്താൻ അദ്ദേഹം ശ്രമിക്കുന്നു: സ്നേഹവും പരസ്പര ബഹുമാനവും, അത് സഭയെ ഐക്യത്തിലേക്ക് നയിക്കണം.</a:t>
            </a:r>
          </a:p>
        </p:txBody>
      </p:sp>
      <p:sp>
        <p:nvSpPr>
          <p:cNvPr id="10" name="CuadroTexto 9"/>
          <p:cNvSpPr txBox="1"/>
          <p:nvPr/>
        </p:nvSpPr>
        <p:spPr>
          <a:xfrm>
            <a:off x="103221" y="1125812"/>
            <a:ext cx="6094444" cy="147637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ഇക്കാരണത്താൽ, 8 മുതൽ 10 വരെയുള്ള അധ്യായങ്ങൾ പ്രധാനമായും വിഗ്രഹാരാധനയെക്കുറിച്ചാണ് കൈകാര്യം ചെയ്യുന്നതെങ്കിലും, ഈ പ്രത്യേക പാപവുമായി പ്രത്യക്ഷത്തിൽ ബന്ധമില്ലാത്ത ചില വിഷയങ്ങൾ പൗലോസ് ഇടയ്ക്ക് പരാമർശിക്കുന്നു.</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2300602" y="0"/>
            <a:ext cx="7590793" cy="101473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US" sz="4000" b="1" dirty="0">
                <a:solidFill>
                  <a:schemeClr val="accent3"/>
                </a:solidFill>
                <a:latin typeface="Gayathri Thin" panose="00000403000000000000" charset="0"/>
                <a:cs typeface="Gayathri Thin" panose="00000403000000000000" charset="0"/>
              </a:rPr>
              <a:t>അറിവും സ്നേഹവും</a:t>
            </a:r>
          </a:p>
          <a:p>
            <a:pPr algn="ctr"/>
            <a:r>
              <a:rPr lang="en-GB" sz="2000" b="1" dirty="0">
                <a:solidFill>
                  <a:schemeClr val="accent4">
                    <a:lumMod val="50000"/>
                  </a:schemeClr>
                </a:solidFill>
                <a:latin typeface="Gayathri Thin" panose="00000403000000000000" charset="0"/>
                <a:cs typeface="Gayathri Thin" panose="00000403000000000000" charset="0"/>
              </a:rPr>
              <a:t>1 </a:t>
            </a:r>
            <a:r>
              <a:rPr lang="en-US" altLang="en-US" sz="2000" b="1" dirty="0">
                <a:solidFill>
                  <a:schemeClr val="accent4">
                    <a:lumMod val="50000"/>
                  </a:schemeClr>
                </a:solidFill>
                <a:latin typeface="Gayathri Thin" panose="00000403000000000000" charset="0"/>
                <a:cs typeface="Gayathri Thin" panose="00000403000000000000" charset="0"/>
              </a:rPr>
              <a:t>കൊരിന്ത്യർ</a:t>
            </a:r>
            <a:r>
              <a:rPr lang="en-GB" sz="2000" b="1" dirty="0">
                <a:solidFill>
                  <a:schemeClr val="accent4">
                    <a:lumMod val="50000"/>
                  </a:schemeClr>
                </a:solidFill>
                <a:latin typeface="Gayathri Thin" panose="00000403000000000000" charset="0"/>
                <a:cs typeface="Gayathri Thin" panose="00000403000000000000" charset="0"/>
              </a:rPr>
              <a:t> 8 (</a:t>
            </a:r>
            <a:r>
              <a:rPr lang="en-US" altLang="en-US" sz="2000" b="1" dirty="0">
                <a:solidFill>
                  <a:schemeClr val="accent4">
                    <a:lumMod val="50000"/>
                  </a:schemeClr>
                </a:solidFill>
                <a:latin typeface="Gayathri Thin" panose="00000403000000000000" charset="0"/>
                <a:cs typeface="Gayathri Thin" panose="00000403000000000000" charset="0"/>
              </a:rPr>
              <a:t>വിഗ്രഹങ്ങൾക്ക് അർപ്പിക്കപ്പെട്ട ഭക്ഷണം</a:t>
            </a:r>
            <a:r>
              <a:rPr lang="en-GB" sz="2000" b="1" dirty="0">
                <a:solidFill>
                  <a:schemeClr val="accent4">
                    <a:lumMod val="50000"/>
                  </a:schemeClr>
                </a:solidFill>
                <a:latin typeface="Gayathri Thin" panose="00000403000000000000" charset="0"/>
                <a:cs typeface="Gayathri Thin" panose="00000403000000000000" charset="0"/>
              </a:rPr>
              <a:t>)</a:t>
            </a:r>
          </a:p>
        </p:txBody>
      </p:sp>
      <p:sp>
        <p:nvSpPr>
          <p:cNvPr id="5" name="CuadroTexto 4"/>
          <p:cNvSpPr txBox="1"/>
          <p:nvPr/>
        </p:nvSpPr>
        <p:spPr>
          <a:xfrm>
            <a:off x="2453640" y="1165860"/>
            <a:ext cx="7437755" cy="368300"/>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GB" b="1" dirty="0">
                <a:solidFill>
                  <a:schemeClr val="accent1">
                    <a:lumMod val="75000"/>
                  </a:schemeClr>
                </a:solidFill>
                <a:latin typeface="Gayathri Thin" panose="00000403000000000000" charset="0"/>
                <a:cs typeface="Gayathri Thin" panose="00000403000000000000" charset="0"/>
              </a:rPr>
              <a:t>“</a:t>
            </a:r>
            <a:r>
              <a:rPr lang="en-US" altLang="en-US" b="1" dirty="0">
                <a:solidFill>
                  <a:schemeClr val="accent1">
                    <a:lumMod val="75000"/>
                  </a:schemeClr>
                </a:solidFill>
                <a:latin typeface="Gayathri Thin" panose="00000403000000000000" charset="0"/>
                <a:cs typeface="Gayathri Thin" panose="00000403000000000000" charset="0"/>
              </a:rPr>
              <a:t>. അറിവു ചീർപ്പിക്കുന്നു; സ്നേഹമോ ആത്മികവർദ്ധന വരുത്തുന്നു.</a:t>
            </a:r>
            <a:r>
              <a:rPr lang="en-GB" b="1" dirty="0">
                <a:solidFill>
                  <a:schemeClr val="accent1">
                    <a:lumMod val="75000"/>
                  </a:schemeClr>
                </a:solidFill>
                <a:latin typeface="Gayathri Thin" panose="00000403000000000000" charset="0"/>
                <a:cs typeface="Gayathri Thin" panose="00000403000000000000" charset="0"/>
              </a:rPr>
              <a:t>.” </a:t>
            </a:r>
            <a:r>
              <a:rPr lang="en-GB" sz="1400" b="1" dirty="0">
                <a:solidFill>
                  <a:schemeClr val="accent1">
                    <a:lumMod val="75000"/>
                  </a:schemeClr>
                </a:solidFill>
                <a:latin typeface="Gayathri Thin" panose="00000403000000000000" charset="0"/>
                <a:cs typeface="Gayathri Thin" panose="00000403000000000000" charset="0"/>
              </a:rPr>
              <a:t>(1 </a:t>
            </a:r>
            <a:r>
              <a:rPr lang="en-US" altLang="en-US" sz="1400" b="1" dirty="0">
                <a:solidFill>
                  <a:schemeClr val="accent1">
                    <a:lumMod val="75000"/>
                  </a:schemeClr>
                </a:solidFill>
                <a:latin typeface="Gayathri Thin" panose="00000403000000000000" charset="0"/>
                <a:cs typeface="Gayathri Thin" panose="00000403000000000000" charset="0"/>
              </a:rPr>
              <a:t>കൊരിന്ത്യർ</a:t>
            </a:r>
            <a:r>
              <a:rPr lang="en-US" sz="1400" b="1" dirty="0">
                <a:solidFill>
                  <a:schemeClr val="accent1">
                    <a:lumMod val="75000"/>
                  </a:schemeClr>
                </a:solidFill>
                <a:latin typeface="Gayathri Thin" panose="00000403000000000000" charset="0"/>
                <a:cs typeface="Gayathri Thin" panose="00000403000000000000" charset="0"/>
              </a:rPr>
              <a:t> </a:t>
            </a:r>
            <a:r>
              <a:rPr lang="en-GB" sz="1400" b="1" dirty="0">
                <a:solidFill>
                  <a:schemeClr val="accent1">
                    <a:lumMod val="75000"/>
                  </a:schemeClr>
                </a:solidFill>
                <a:latin typeface="Gayathri Thin" panose="00000403000000000000" charset="0"/>
                <a:cs typeface="Gayathri Thin" panose="00000403000000000000" charset="0"/>
              </a:rPr>
              <a:t>8:1)</a:t>
            </a:r>
            <a:endParaRPr lang="es-ES" b="1" dirty="0">
              <a:solidFill>
                <a:schemeClr val="accent1">
                  <a:lumMod val="75000"/>
                </a:schemeClr>
              </a:solidFill>
              <a:latin typeface="Gayathri Thin" panose="00000403000000000000" charset="0"/>
              <a:cs typeface="Gayathri Thin" panose="00000403000000000000" charset="0"/>
            </a:endParaRPr>
          </a:p>
        </p:txBody>
      </p:sp>
      <p:sp>
        <p:nvSpPr>
          <p:cNvPr id="6" name="CuadroTexto 5"/>
          <p:cNvSpPr txBox="1"/>
          <p:nvPr/>
        </p:nvSpPr>
        <p:spPr>
          <a:xfrm>
            <a:off x="0" y="1685865"/>
            <a:ext cx="12192000" cy="398780"/>
          </a:xfrm>
          <a:prstGeom prst="rect">
            <a:avLst/>
          </a:prstGeom>
          <a:noFill/>
        </p:spPr>
        <p:txBody>
          <a:bodyPr wrap="square" rtlCol="0">
            <a:spAutoFit/>
          </a:bodyPr>
          <a:lstStyle/>
          <a:p>
            <a:pPr algn="ctr">
              <a:spcBef>
                <a:spcPts val="600"/>
              </a:spcBef>
            </a:pPr>
            <a:r>
              <a:rPr lang="" altLang="en-US" sz="2000" b="1" dirty="0">
                <a:latin typeface="Gayathri Thin" panose="00000403000000000000" charset="0"/>
                <a:cs typeface="Gayathri Thin" panose="00000403000000000000" charset="0"/>
              </a:rPr>
              <a:t>പൗലോസ് സഭയെ രണ്ട് ഗ്രൂപ്പുകളായി വിഭജിക്കുന്നു: "ശക്തരും" "ദുർബലരും".</a:t>
            </a:r>
          </a:p>
        </p:txBody>
      </p:sp>
      <p:sp>
        <p:nvSpPr>
          <p:cNvPr id="4" name="CuadroTexto 3"/>
          <p:cNvSpPr txBox="1"/>
          <p:nvPr/>
        </p:nvSpPr>
        <p:spPr>
          <a:xfrm>
            <a:off x="2714622" y="4673159"/>
            <a:ext cx="6762751" cy="1322070"/>
          </a:xfrm>
          <a:prstGeom prst="rect">
            <a:avLst/>
          </a:prstGeom>
          <a:noFill/>
        </p:spPr>
        <p:txBody>
          <a:bodyPr wrap="square">
            <a:spAutoFit/>
          </a:bodyPr>
          <a:lstStyle/>
          <a:p>
            <a:pPr>
              <a:spcBef>
                <a:spcPts val="600"/>
              </a:spcBef>
            </a:pPr>
            <a:r>
              <a:rPr lang="en-US" altLang="en-US" sz="2000" b="1" dirty="0">
                <a:latin typeface="Gayathri Thin" panose="00000403000000000000" charset="0"/>
                <a:cs typeface="Gayathri Thin" panose="00000403000000000000" charset="0"/>
              </a:rPr>
              <a:t>എന്നാൽ ശക്തർക്ക്, അവരുടെ അറിവിലൂടെയും മാതൃകയിലൂടെയും, ദുർബലരെ വീഴ്ത്താൻ കഴിയും (1 കൊരി. 8:10). സഹോദരനോടുള്ള സ്നേഹത്താൽ, ശക്തൻ സ്വയം നിയന്ത്രിക്കണം (1 കൊരി. 8:11-13).</a:t>
            </a:r>
          </a:p>
        </p:txBody>
      </p:sp>
      <p:graphicFrame>
        <p:nvGraphicFramePr>
          <p:cNvPr id="9" name="Diagrama 8"/>
          <p:cNvGraphicFramePr/>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p:cNvPicPr>
            <a:picLocks noChangeAspect="1"/>
          </p:cNvPicPr>
          <p:nvPr/>
        </p:nvPicPr>
        <p:blipFill rotWithShape="1">
          <a:blip r:embed="rId8" cstate="email"/>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headEnd/>
            <a:tailEnd/>
          </a:ln>
          <a:effectLst>
            <a:innerShdw blurRad="76200">
              <a:srgbClr val="000000"/>
            </a:innerShdw>
          </a:effectLst>
        </p:spPr>
      </p:pic>
      <p:pic>
        <p:nvPicPr>
          <p:cNvPr id="13" name="Imagen 12"/>
          <p:cNvPicPr>
            <a:picLocks noChangeAspect="1"/>
          </p:cNvPicPr>
          <p:nvPr/>
        </p:nvPicPr>
        <p:blipFill>
          <a:blip r:embed="rId9" cstate="email"/>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p:cNvPicPr>
            <a:picLocks noChangeAspect="1"/>
          </p:cNvPicPr>
          <p:nvPr/>
        </p:nvPicPr>
        <p:blipFill>
          <a:blip r:embed="rId10" cstate="email"/>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p:cNvPicPr>
            <a:picLocks noChangeAspect="1"/>
          </p:cNvPicPr>
          <p:nvPr/>
        </p:nvPicPr>
        <p:blipFill rotWithShape="1">
          <a:blip r:embed="rId11" cstate="email"/>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2714941" y="5994892"/>
            <a:ext cx="6762750" cy="70675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"ദുർബലനായ" സഹോദരന് അറിവ് ഒരു തടസ്സമാകുമ്പോൾ, ക്രിസ്ത്യാനികൾ അറിവിനു മുമ്പായി സ്നേഹത്തെ പ്രതിഷ്ഠിക്കണം.</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11" name="Imagen 10"/>
          <p:cNvPicPr>
            <a:picLocks noChangeAspect="1"/>
          </p:cNvPicPr>
          <p:nvPr/>
        </p:nvPicPr>
        <p:blipFill>
          <a:blip r:embed="rId3" cstate="email"/>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headEnd/>
            <a:tailEnd/>
          </a:ln>
          <a:effectLst/>
          <a:scene3d>
            <a:camera prst="orthographicFront"/>
            <a:lightRig rig="threePt" dir="t">
              <a:rot lat="0" lon="0" rev="2700000"/>
            </a:lightRig>
          </a:scene3d>
          <a:sp3d contourW="6350">
            <a:bevelT h="38100"/>
            <a:contourClr>
              <a:srgbClr val="C0C0C0"/>
            </a:contourClr>
          </a:sp3d>
        </p:spPr>
      </p:pic>
      <p:sp>
        <p:nvSpPr>
          <p:cNvPr id="3" name="CuadroTexto 2"/>
          <p:cNvSpPr txBox="1"/>
          <p:nvPr/>
        </p:nvSpPr>
        <p:spPr>
          <a:xfrm>
            <a:off x="10327" y="66740"/>
            <a:ext cx="8124769" cy="1014730"/>
          </a:xfrm>
          <a:prstGeom prst="rect">
            <a:avLst/>
          </a:prstGeom>
          <a:noFill/>
        </p:spPr>
        <p:txBody>
          <a:bodyPr wrap="square">
            <a:spAutoFit/>
          </a:bodyPr>
          <a:lstStyle/>
          <a:p>
            <a:pPr algn="ctr"/>
            <a:r>
              <a:rPr lang="en-US" altLang="en-US" sz="4000" b="1" spc="50" dirty="0">
                <a:ln w="0"/>
                <a:solidFill>
                  <a:schemeClr val="bg2"/>
                </a:solidFill>
                <a:effectLst>
                  <a:innerShdw blurRad="63500" dist="50800" dir="13500000">
                    <a:srgbClr val="000000">
                      <a:alpha val="50000"/>
                    </a:srgbClr>
                  </a:innerShdw>
                </a:effectLst>
                <a:latin typeface="Gayathri Thin" panose="00000403000000000000" charset="0"/>
                <a:cs typeface="Gayathri Thin" panose="00000403000000000000" charset="0"/>
              </a:rPr>
              <a:t>സുവിശേഷത്തിന്റെ അവകാശങ്ങൾ</a:t>
            </a:r>
            <a:endParaRPr lang="en-GB" sz="4000" b="1" spc="50" dirty="0">
              <a:ln w="0"/>
              <a:solidFill>
                <a:schemeClr val="bg2"/>
              </a:solidFill>
              <a:effectLst>
                <a:innerShdw blurRad="63500" dist="50800" dir="13500000">
                  <a:srgbClr val="000000">
                    <a:alpha val="50000"/>
                  </a:srgbClr>
                </a:innerShdw>
              </a:effectLst>
              <a:latin typeface="Gayathri Thin" panose="00000403000000000000" charset="0"/>
              <a:cs typeface="Gayathri Thin" panose="00000403000000000000"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GB"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Gayathri Thin" panose="00000403000000000000" charset="0"/>
                <a:ea typeface="+mn-ea"/>
                <a:cs typeface="Gayathri Thin" panose="00000403000000000000" charset="0"/>
              </a:rPr>
              <a:t>1 </a:t>
            </a:r>
            <a:r>
              <a:rPr kumimoji="0" lang="en-US" altLang="en-U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Gayathri Thin" panose="00000403000000000000" charset="0"/>
                <a:ea typeface="+mn-ea"/>
                <a:cs typeface="Gayathri Thin" panose="00000403000000000000" charset="0"/>
              </a:rPr>
              <a:t>കൊരിന്ത്യർ</a:t>
            </a:r>
            <a:r>
              <a:rPr kumimoji="0" lang="en-GB"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Gayathri Thin" panose="00000403000000000000" charset="0"/>
                <a:ea typeface="+mn-ea"/>
                <a:cs typeface="Gayathri Thin" panose="00000403000000000000" charset="0"/>
              </a:rPr>
              <a:t> 9 (</a:t>
            </a:r>
            <a:r>
              <a:rPr kumimoji="0" lang="en-US" altLang="en-U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Gayathri Thin" panose="00000403000000000000" charset="0"/>
                <a:ea typeface="+mn-ea"/>
                <a:cs typeface="Gayathri Thin" panose="00000403000000000000" charset="0"/>
              </a:rPr>
              <a:t>പൗലോസ് തന്റെ അവകാശങ്ങൾ ഉപേക്ഷിക്കുന്നു</a:t>
            </a:r>
            <a:r>
              <a:rPr kumimoji="0" lang="en-GB"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Gayathri Thin" panose="00000403000000000000" charset="0"/>
                <a:ea typeface="+mn-ea"/>
                <a:cs typeface="Gayathri Thin" panose="00000403000000000000" charset="0"/>
              </a:rPr>
              <a:t>)</a:t>
            </a:r>
          </a:p>
        </p:txBody>
      </p:sp>
      <p:sp>
        <p:nvSpPr>
          <p:cNvPr id="5" name="CuadroTexto 4"/>
          <p:cNvSpPr txBox="1"/>
          <p:nvPr/>
        </p:nvSpPr>
        <p:spPr>
          <a:xfrm>
            <a:off x="8135096" y="182778"/>
            <a:ext cx="3847747" cy="1137285"/>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GB" b="1" dirty="0">
                <a:solidFill>
                  <a:srgbClr val="002060"/>
                </a:solidFill>
                <a:latin typeface="Gayathri Thin" panose="00000403000000000000" charset="0"/>
                <a:cs typeface="Gayathri Thin" panose="00000403000000000000" charset="0"/>
              </a:rPr>
              <a:t>“</a:t>
            </a:r>
            <a:r>
              <a:rPr lang="" altLang="en-US" b="1" dirty="0">
                <a:solidFill>
                  <a:srgbClr val="002060"/>
                </a:solidFill>
                <a:latin typeface="Gayathri Thin" panose="00000403000000000000" charset="0"/>
                <a:cs typeface="Gayathri Thin" panose="00000403000000000000" charset="0"/>
              </a:rPr>
              <a:t>അതുപോലെ കർത്താവും സുവിശേഷം അറിയിക്കുന്നവർ സുവിശേഷത്താൽ ഉപജീവിക്കേണം എന്നു കല്പിച്ചിരിക്കുന്നു.</a:t>
            </a:r>
            <a:r>
              <a:rPr lang="en-GB" sz="1600" b="1" dirty="0">
                <a:solidFill>
                  <a:srgbClr val="002060"/>
                </a:solidFill>
                <a:latin typeface="Gayathri Thin" panose="00000403000000000000" charset="0"/>
                <a:cs typeface="Gayathri Thin" panose="00000403000000000000" charset="0"/>
              </a:rPr>
              <a:t>.” </a:t>
            </a:r>
            <a:r>
              <a:rPr lang="en-GB" sz="1200" b="1" dirty="0">
                <a:solidFill>
                  <a:srgbClr val="002060"/>
                </a:solidFill>
                <a:latin typeface="Gayathri Thin" panose="00000403000000000000" charset="0"/>
                <a:cs typeface="Gayathri Thin" panose="00000403000000000000" charset="0"/>
              </a:rPr>
              <a:t>(1 </a:t>
            </a:r>
            <a:r>
              <a:rPr lang="en-US" altLang="en-US" sz="1200" b="1" dirty="0">
                <a:solidFill>
                  <a:srgbClr val="002060"/>
                </a:solidFill>
                <a:latin typeface="Gayathri Thin" panose="00000403000000000000" charset="0"/>
                <a:cs typeface="Gayathri Thin" panose="00000403000000000000" charset="0"/>
              </a:rPr>
              <a:t>കൊരിന്ത്യർ</a:t>
            </a:r>
            <a:r>
              <a:rPr lang="en-US" sz="1200" b="1" dirty="0">
                <a:solidFill>
                  <a:srgbClr val="002060"/>
                </a:solidFill>
                <a:latin typeface="Gayathri Thin" panose="00000403000000000000" charset="0"/>
                <a:cs typeface="Gayathri Thin" panose="00000403000000000000" charset="0"/>
              </a:rPr>
              <a:t> </a:t>
            </a:r>
            <a:r>
              <a:rPr lang="en-GB" sz="1200" b="1" dirty="0">
                <a:solidFill>
                  <a:srgbClr val="002060"/>
                </a:solidFill>
                <a:latin typeface="Gayathri Thin" panose="00000403000000000000" charset="0"/>
                <a:cs typeface="Gayathri Thin" panose="00000403000000000000" charset="0"/>
              </a:rPr>
              <a:t>9:14</a:t>
            </a:r>
            <a:r>
              <a:rPr lang="en-GB" sz="1400" b="1" dirty="0">
                <a:solidFill>
                  <a:srgbClr val="002060"/>
                </a:solidFill>
                <a:latin typeface="Gayathri Thin" panose="00000403000000000000" charset="0"/>
                <a:cs typeface="Gayathri Thin" panose="00000403000000000000" charset="0"/>
              </a:rPr>
              <a:t>)</a:t>
            </a:r>
            <a:endParaRPr lang="es-ES" b="1" dirty="0">
              <a:solidFill>
                <a:srgbClr val="002060"/>
              </a:solidFill>
              <a:latin typeface="Gayathri Thin" panose="00000403000000000000" charset="0"/>
              <a:cs typeface="Gayathri Thin" panose="00000403000000000000" charset="0"/>
            </a:endParaRPr>
          </a:p>
        </p:txBody>
      </p:sp>
      <p:sp>
        <p:nvSpPr>
          <p:cNvPr id="6" name="CuadroTexto 5"/>
          <p:cNvSpPr txBox="1"/>
          <p:nvPr/>
        </p:nvSpPr>
        <p:spPr>
          <a:xfrm>
            <a:off x="112395" y="1167130"/>
            <a:ext cx="9758680" cy="398780"/>
          </a:xfrm>
          <a:prstGeom prst="rect">
            <a:avLst/>
          </a:prstGeom>
          <a:noFill/>
        </p:spPr>
        <p:txBody>
          <a:bodyPr wrap="square" rtlCol="0">
            <a:spAutoFit/>
          </a:bodyPr>
          <a:lstStyle/>
          <a:p>
            <a:pPr>
              <a:spcBef>
                <a:spcPts val="600"/>
              </a:spcBef>
            </a:pPr>
            <a:r>
              <a:rPr lang="en-US" altLang="en-US" sz="2000" b="1" dirty="0">
                <a:solidFill>
                  <a:schemeClr val="bg1"/>
                </a:solidFill>
                <a:effectLst>
                  <a:outerShdw blurRad="50800" dist="50800" dir="5400000" algn="ctr" rotWithShape="0">
                    <a:schemeClr val="tx1"/>
                  </a:outerShdw>
                </a:effectLst>
                <a:latin typeface="Gayathri Thin" panose="00000403000000000000" charset="0"/>
                <a:cs typeface="Gayathri Thin" panose="00000403000000000000" charset="0"/>
              </a:rPr>
              <a:t>ദുർബലരോടുള്ള സ്നേഹം നിമിത്തം പൗലോസ് കുറഞ്ഞത് മൂന്ന് അവകാശങ്ങളെങ്കിലും ഉപേക്ഷിച്ചു:</a:t>
            </a:r>
          </a:p>
        </p:txBody>
      </p:sp>
      <p:graphicFrame>
        <p:nvGraphicFramePr>
          <p:cNvPr id="2" name="Diagrama 1"/>
          <p:cNvGraphicFramePr/>
          <p:nvPr>
            <p:extLst>
              <p:ext uri="{D42A27DB-BD31-4B8C-83A1-F6EECF244321}">
                <p14:modId xmlns:p14="http://schemas.microsoft.com/office/powerpoint/2010/main" val="844767164"/>
              </p:ext>
            </p:extLst>
          </p:nvPr>
        </p:nvGraphicFramePr>
        <p:xfrm>
          <a:off x="112395" y="1511165"/>
          <a:ext cx="11967210" cy="46100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p:cNvSpPr txBox="1"/>
          <p:nvPr/>
        </p:nvSpPr>
        <p:spPr>
          <a:xfrm>
            <a:off x="0" y="6193834"/>
            <a:ext cx="12192000" cy="706755"/>
          </a:xfrm>
          <a:prstGeom prst="rect">
            <a:avLst/>
          </a:prstGeom>
          <a:noFill/>
        </p:spPr>
        <p:txBody>
          <a:bodyPr wrap="square" rtlCol="0">
            <a:spAutoFit/>
          </a:bodyPr>
          <a:lstStyle/>
          <a:p>
            <a:pPr>
              <a:spcBef>
                <a:spcPts val="600"/>
              </a:spcBef>
            </a:pPr>
            <a:r>
              <a:rPr lang="" altLang="en-US" sz="2000" b="1" dirty="0">
                <a:latin typeface="Gayathri Thin" panose="00000403000000000000" charset="0"/>
                <a:cs typeface="Gayathri Thin" panose="00000403000000000000" charset="0"/>
              </a:rPr>
              <a:t>സുവിശേഷം പ്രസംഗിക്കുന്നവർ സുവിശേഷത്താൽ ഉപജീവിക്കണമെന്ന് യേശു വ്യക്തമാക്കിയെങ്കിലും, വിശ്വാസികൾക്ക് തടസ്സമാകാതിരിക്കാൻ പൗലോസും ബർന്നബാസും സ്വമേധയാ അത് ഉപേക്ഷിച്ചു (1 കൊരി. 9:12-14; ലൂക്കോ. 10:7).</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3402766" y="0"/>
            <a:ext cx="8789234" cy="1137285"/>
          </a:xfrm>
          <a:prstGeom prst="rect">
            <a:avLst/>
          </a:prstGeom>
          <a:noFill/>
          <a:effectLst/>
        </p:spPr>
        <p:txBody>
          <a:bodyPr wrap="square">
            <a:spAutoFit/>
            <a:scene3d>
              <a:camera prst="orthographicFront"/>
              <a:lightRig rig="threePt" dir="t"/>
            </a:scene3d>
            <a:sp3d extrusionH="57150">
              <a:bevelT w="38100" h="38100"/>
            </a:sp3d>
          </a:bodyPr>
          <a:lstStyle/>
          <a:p>
            <a:pPr algn="ctr"/>
            <a:r>
              <a:rPr lang="en-US" altLang="en-US" sz="4400" b="1" dirty="0">
                <a:ln w="0"/>
                <a:gradFill>
                  <a:gsLst>
                    <a:gs pos="0">
                      <a:schemeClr val="accent5">
                        <a:lumMod val="50000"/>
                      </a:schemeClr>
                    </a:gs>
                    <a:gs pos="50000">
                      <a:schemeClr val="accent5"/>
                    </a:gs>
                    <a:gs pos="100000">
                      <a:schemeClr val="accent5">
                        <a:lumMod val="60000"/>
                        <a:lumOff val="40000"/>
                      </a:schemeClr>
                    </a:gs>
                  </a:gsLst>
                  <a:lin ang="5400000"/>
                </a:gradFill>
                <a:effectLst/>
                <a:latin typeface="Gayathri Thin" panose="00000403000000000000" charset="0"/>
                <a:cs typeface="Gayathri Thin" panose="00000403000000000000" charset="0"/>
              </a:rPr>
              <a:t>പഴയ പാഠങ്ങൾ</a:t>
            </a:r>
          </a:p>
          <a:p>
            <a:pPr algn="ctr"/>
            <a:r>
              <a:rPr kumimoji="0" lang="en-GB" sz="2400" b="1" i="0" u="none" strike="noStrike" kern="1200" normalizeH="0" baseline="0" noProof="0" dirty="0">
                <a:ln w="0"/>
                <a:solidFill>
                  <a:schemeClr val="accent6">
                    <a:lumMod val="75000"/>
                  </a:schemeClr>
                </a:solidFill>
                <a:effectLst/>
                <a:uLnTx/>
                <a:uFillTx/>
                <a:latin typeface="Gayathri Thin" panose="00000403000000000000" charset="0"/>
                <a:ea typeface="+mn-ea"/>
                <a:cs typeface="Gayathri Thin" panose="00000403000000000000" charset="0"/>
              </a:rPr>
              <a:t>1 </a:t>
            </a:r>
            <a:r>
              <a:rPr kumimoji="0" lang="en-US" altLang="en-US" sz="2400" b="1" i="0" u="none" strike="noStrike" kern="1200" normalizeH="0" baseline="0" noProof="0" dirty="0">
                <a:ln w="0"/>
                <a:solidFill>
                  <a:schemeClr val="accent6">
                    <a:lumMod val="75000"/>
                  </a:schemeClr>
                </a:solidFill>
                <a:effectLst/>
                <a:uLnTx/>
                <a:uFillTx/>
                <a:latin typeface="Gayathri Thin" panose="00000403000000000000" charset="0"/>
                <a:ea typeface="+mn-ea"/>
                <a:cs typeface="Gayathri Thin" panose="00000403000000000000" charset="0"/>
              </a:rPr>
              <a:t>കൊരിന്ത്യർ</a:t>
            </a:r>
            <a:r>
              <a:rPr kumimoji="0" lang="en-GB" sz="2400" b="1" i="0" u="none" strike="noStrike" kern="1200" normalizeH="0" baseline="0" noProof="0" dirty="0">
                <a:ln w="0"/>
                <a:solidFill>
                  <a:schemeClr val="accent6">
                    <a:lumMod val="75000"/>
                  </a:schemeClr>
                </a:solidFill>
                <a:effectLst/>
                <a:uLnTx/>
                <a:uFillTx/>
                <a:latin typeface="Gayathri Thin" panose="00000403000000000000" charset="0"/>
                <a:ea typeface="+mn-ea"/>
                <a:cs typeface="Gayathri Thin" panose="00000403000000000000" charset="0"/>
              </a:rPr>
              <a:t> 10:1-13 (</a:t>
            </a:r>
            <a:r>
              <a:rPr kumimoji="0" lang="en-US" altLang="en-US" sz="2400" b="1" i="0" u="none" strike="noStrike" kern="1200" normalizeH="0" baseline="0" noProof="0" dirty="0">
                <a:ln w="0"/>
                <a:solidFill>
                  <a:schemeClr val="accent6">
                    <a:lumMod val="75000"/>
                  </a:schemeClr>
                </a:solidFill>
                <a:effectLst/>
                <a:uLnTx/>
                <a:uFillTx/>
                <a:latin typeface="Gayathri Thin" panose="00000403000000000000" charset="0"/>
                <a:ea typeface="+mn-ea"/>
                <a:cs typeface="Gayathri Thin" panose="00000403000000000000" charset="0"/>
              </a:rPr>
              <a:t>വിഗ്രഹാരാധനയ്‌ക്കെതിരായ മുന്നറിയിപ്പ്</a:t>
            </a:r>
            <a:r>
              <a:rPr kumimoji="0" lang="en-GB" sz="2400" b="1" i="0" u="none" strike="noStrike" kern="1200" normalizeH="0" baseline="0" noProof="0" dirty="0">
                <a:ln w="0"/>
                <a:solidFill>
                  <a:schemeClr val="accent6">
                    <a:lumMod val="75000"/>
                  </a:schemeClr>
                </a:solidFill>
                <a:effectLst/>
                <a:uLnTx/>
                <a:uFillTx/>
                <a:latin typeface="Gayathri Thin" panose="00000403000000000000" charset="0"/>
                <a:ea typeface="+mn-ea"/>
                <a:cs typeface="Gayathri Thin" panose="00000403000000000000" charset="0"/>
              </a:rPr>
              <a:t>)</a:t>
            </a:r>
          </a:p>
        </p:txBody>
      </p:sp>
      <p:sp>
        <p:nvSpPr>
          <p:cNvPr id="5" name="CuadroTexto 4"/>
          <p:cNvSpPr txBox="1"/>
          <p:nvPr/>
        </p:nvSpPr>
        <p:spPr>
          <a:xfrm>
            <a:off x="3000375" y="1172032"/>
            <a:ext cx="9058149" cy="64516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b="1" dirty="0">
                <a:solidFill>
                  <a:schemeClr val="accent5">
                    <a:lumMod val="50000"/>
                  </a:schemeClr>
                </a:solidFill>
                <a:latin typeface="Gayathri Thin" panose="00000403000000000000" charset="0"/>
                <a:cs typeface="Gayathri Thin" panose="00000403000000000000" charset="0"/>
              </a:rPr>
              <a:t>“</a:t>
            </a:r>
            <a:r>
              <a:rPr lang="" altLang="en-US" b="1" dirty="0">
                <a:solidFill>
                  <a:schemeClr val="accent5">
                    <a:lumMod val="50000"/>
                  </a:schemeClr>
                </a:solidFill>
                <a:latin typeface="Gayathri Thin" panose="00000403000000000000" charset="0"/>
                <a:cs typeface="Gayathri Thin" panose="00000403000000000000" charset="0"/>
              </a:rPr>
              <a:t>“ജനം തിന്നുവാനും കുടിപ്പാനും ഇരുന്നു, കളിപ്പാൻ എഴുന്നേറ്റു” എന്നു എഴുതിയിരിക്കുന്നപ്രകാരം അവരിൽ ചിലരെപ്പോലെ നിങ്ങൾ വിഗ്രഹാരാധികൾ ആകരുതു.</a:t>
            </a:r>
            <a:r>
              <a:rPr lang="en-US" b="1" dirty="0">
                <a:solidFill>
                  <a:schemeClr val="accent5">
                    <a:lumMod val="50000"/>
                  </a:schemeClr>
                </a:solidFill>
                <a:latin typeface="Gayathri Thin" panose="00000403000000000000" charset="0"/>
                <a:cs typeface="Gayathri Thin" panose="00000403000000000000" charset="0"/>
              </a:rPr>
              <a:t>’ </a:t>
            </a:r>
            <a:r>
              <a:rPr lang="en-GB" b="1" dirty="0">
                <a:solidFill>
                  <a:schemeClr val="accent5">
                    <a:lumMod val="50000"/>
                  </a:schemeClr>
                </a:solidFill>
                <a:latin typeface="Gayathri Thin" panose="00000403000000000000" charset="0"/>
                <a:cs typeface="Gayathri Thin" panose="00000403000000000000" charset="0"/>
              </a:rPr>
              <a:t>” </a:t>
            </a:r>
            <a:r>
              <a:rPr lang="en-GB" sz="1400" b="1" dirty="0">
                <a:solidFill>
                  <a:schemeClr val="accent5">
                    <a:lumMod val="50000"/>
                  </a:schemeClr>
                </a:solidFill>
                <a:latin typeface="Gayathri Thin" panose="00000403000000000000" charset="0"/>
                <a:cs typeface="Gayathri Thin" panose="00000403000000000000" charset="0"/>
              </a:rPr>
              <a:t>(1 </a:t>
            </a:r>
            <a:r>
              <a:rPr lang="en-US" altLang="en-US" sz="1400" b="1" dirty="0">
                <a:solidFill>
                  <a:schemeClr val="accent5">
                    <a:lumMod val="50000"/>
                  </a:schemeClr>
                </a:solidFill>
                <a:latin typeface="Gayathri Thin" panose="00000403000000000000" charset="0"/>
                <a:cs typeface="Gayathri Thin" panose="00000403000000000000" charset="0"/>
              </a:rPr>
              <a:t>കൊരിന്ത്യർ</a:t>
            </a:r>
            <a:r>
              <a:rPr lang="en-GB" sz="1400" b="1" dirty="0">
                <a:solidFill>
                  <a:schemeClr val="accent5">
                    <a:lumMod val="50000"/>
                  </a:schemeClr>
                </a:solidFill>
                <a:latin typeface="Gayathri Thin" panose="00000403000000000000" charset="0"/>
                <a:cs typeface="Gayathri Thin" panose="00000403000000000000" charset="0"/>
              </a:rPr>
              <a:t> 10:7)</a:t>
            </a:r>
          </a:p>
        </p:txBody>
      </p:sp>
      <p:sp>
        <p:nvSpPr>
          <p:cNvPr id="6" name="CuadroTexto 5"/>
          <p:cNvSpPr txBox="1"/>
          <p:nvPr/>
        </p:nvSpPr>
        <p:spPr>
          <a:xfrm>
            <a:off x="108469" y="2266985"/>
            <a:ext cx="6578082" cy="1014730"/>
          </a:xfrm>
          <a:prstGeom prst="rect">
            <a:avLst/>
          </a:prstGeom>
          <a:noFill/>
        </p:spPr>
        <p:txBody>
          <a:bodyPr wrap="square" rtlCol="0">
            <a:spAutoFit/>
          </a:bodyPr>
          <a:lstStyle/>
          <a:p>
            <a:pPr>
              <a:spcBef>
                <a:spcPts val="600"/>
              </a:spcBef>
            </a:pPr>
            <a:r>
              <a:rPr lang="" altLang="en-US" sz="2000" b="1" dirty="0">
                <a:latin typeface="Gayathri Thin" panose="00000403000000000000" charset="0"/>
                <a:cs typeface="Gayathri Thin" panose="00000403000000000000" charset="0"/>
              </a:rPr>
              <a:t>ആത്മീയമായി മനസ്സിലാക്കിയാൽ, പുറപ്പാടിന്റെ അനുഭവം നമ്മുടേതിന് സമാനമാണ്. കടൽ</a:t>
            </a:r>
            <a:r>
              <a:rPr lang="en-US" sz="2000" b="1" dirty="0">
                <a:latin typeface="Gayathri Thin" panose="00000403000000000000" charset="0"/>
                <a:cs typeface="Gayathri Thin" panose="00000403000000000000" charset="0"/>
              </a:rPr>
              <a:t> </a:t>
            </a:r>
            <a:r>
              <a:rPr lang="" altLang="en-US" sz="2000" b="1" dirty="0">
                <a:latin typeface="Gayathri Thin" panose="00000403000000000000" charset="0"/>
                <a:cs typeface="Gayathri Thin" panose="00000403000000000000" charset="0"/>
              </a:rPr>
              <a:t>മുറിച്ചു  കടക്കൽ നമ്മുടെ സ്നാന ഉടമ്പടി പോലെയാണ് (1 കൊരി. 10:1-2).</a:t>
            </a:r>
          </a:p>
        </p:txBody>
      </p:sp>
      <p:pic>
        <p:nvPicPr>
          <p:cNvPr id="4" name="Imagen 3"/>
          <p:cNvPicPr>
            <a:picLocks noChangeAspect="1"/>
          </p:cNvPicPr>
          <p:nvPr/>
        </p:nvPicPr>
        <p:blipFill>
          <a:blip r:embed="rId4" cstate="email"/>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p:cNvPicPr>
            <a:picLocks noChangeAspect="1"/>
          </p:cNvPicPr>
          <p:nvPr/>
        </p:nvPicPr>
        <p:blipFill>
          <a:blip r:embed="rId5" cstate="email"/>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p:cNvPicPr>
            <a:picLocks noChangeAspect="1"/>
          </p:cNvPicPr>
          <p:nvPr/>
        </p:nvPicPr>
        <p:blipFill>
          <a:blip r:embed="rId6" cstate="email"/>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p:cNvPicPr>
            <a:picLocks noChangeAspect="1"/>
          </p:cNvPicPr>
          <p:nvPr/>
        </p:nvPicPr>
        <p:blipFill rotWithShape="1">
          <a:blip r:embed="rId7" cstate="email"/>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p:cNvPicPr>
            <a:picLocks noChangeAspect="1"/>
          </p:cNvPicPr>
          <p:nvPr/>
        </p:nvPicPr>
        <p:blipFill rotWithShape="1">
          <a:blip r:embed="rId8" cstate="email"/>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p:cNvPicPr>
            <a:picLocks noChangeAspect="1"/>
          </p:cNvPicPr>
          <p:nvPr/>
        </p:nvPicPr>
        <p:blipFill>
          <a:blip r:embed="rId9" cstate="email"/>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headEnd/>
            <a:tailEnd/>
          </a:ln>
          <a:effectLst>
            <a:innerShdw blurRad="76200">
              <a:srgbClr val="000000"/>
            </a:innerShdw>
          </a:effectLst>
        </p:spPr>
      </p:pic>
      <p:pic>
        <p:nvPicPr>
          <p:cNvPr id="18" name="Imagen 17"/>
          <p:cNvPicPr>
            <a:picLocks noChangeAspect="1"/>
          </p:cNvPicPr>
          <p:nvPr/>
        </p:nvPicPr>
        <p:blipFill rotWithShape="1">
          <a:blip r:embed="rId10" cstate="email"/>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headEnd/>
            <a:tailEnd/>
          </a:ln>
          <a:effectLst>
            <a:innerShdw blurRad="76200">
              <a:srgbClr val="000000"/>
            </a:innerShdw>
          </a:effectLst>
        </p:spPr>
      </p:pic>
      <p:pic>
        <p:nvPicPr>
          <p:cNvPr id="20" name="Imagen 19"/>
          <p:cNvPicPr>
            <a:picLocks noChangeAspect="1"/>
          </p:cNvPicPr>
          <p:nvPr/>
        </p:nvPicPr>
        <p:blipFill>
          <a:blip r:embed="rId11" cstate="email"/>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headEnd/>
            <a:tailEnd/>
          </a:ln>
          <a:effectLst>
            <a:innerShdw blurRad="76200">
              <a:srgbClr val="000000"/>
            </a:innerShdw>
          </a:effectLst>
        </p:spPr>
      </p:pic>
      <p:pic>
        <p:nvPicPr>
          <p:cNvPr id="22" name="Imagen 21"/>
          <p:cNvPicPr>
            <a:picLocks noChangeAspect="1"/>
          </p:cNvPicPr>
          <p:nvPr/>
        </p:nvPicPr>
        <p:blipFill rotWithShape="1">
          <a:blip r:embed="rId12" cstate="email"/>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headEnd/>
            <a:tailEnd/>
          </a:ln>
          <a:effectLst>
            <a:innerShdw blurRad="76200">
              <a:srgbClr val="000000"/>
            </a:innerShdw>
          </a:effectLst>
        </p:spPr>
      </p:pic>
      <p:sp>
        <p:nvSpPr>
          <p:cNvPr id="24" name="CuadroTexto 23"/>
          <p:cNvSpPr txBox="1"/>
          <p:nvPr/>
        </p:nvSpPr>
        <p:spPr>
          <a:xfrm>
            <a:off x="6429375" y="4273863"/>
            <a:ext cx="5762625" cy="1198880"/>
          </a:xfrm>
          <a:prstGeom prst="rect">
            <a:avLst/>
          </a:prstGeom>
          <a:noFill/>
        </p:spPr>
        <p:txBody>
          <a:bodyPr wrap="square">
            <a:spAutoFit/>
          </a:bodyPr>
          <a:lstStyle/>
          <a:p>
            <a:pPr>
              <a:spcBef>
                <a:spcPts val="600"/>
              </a:spcBef>
            </a:pPr>
            <a:r>
              <a:rPr lang="" altLang="en-US" b="1" dirty="0">
                <a:latin typeface="Gayathri Thin" panose="00000403000000000000" charset="0"/>
                <a:cs typeface="Gayathri Thin" panose="00000403000000000000" charset="0"/>
              </a:rPr>
              <a:t>സൂക്ഷിക്കുക! അനുഭവപരിചയമുണ്ടായിട്ടും, ഇസ്രായേല്യർ വിഗ്രഹാരാധനയും അധാർമികതയും ഉൾപ്പെടെയുള്ള ഗുരുതരമായ പാപങ്ങളിൽ വീണു. നമ്മുടെ കാര്യത്തിലും അതുതന്നെ സംഭവിക്കാതിരിക്കട്ടെ! (1 കൊരിന്ത്യർ 10:5-10).</a:t>
            </a:r>
          </a:p>
        </p:txBody>
      </p:sp>
      <p:sp>
        <p:nvSpPr>
          <p:cNvPr id="7" name="CuadroTexto 6"/>
          <p:cNvSpPr txBox="1"/>
          <p:nvPr/>
        </p:nvSpPr>
        <p:spPr>
          <a:xfrm>
            <a:off x="108469" y="3282648"/>
            <a:ext cx="6578082" cy="132207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മരുഭൂമിയിൽ അവർ കഴിച്ച ഭക്ഷണപാനീയങ്ങൾ വിശുദ്ധ കർതൃ മേശയിൽ  നമ്മുടെ പങ്കാളിത്തം പോലെയാണ്, അവിടെ നാം ആത്മീയമായി യേശുവിന്റെ ശരീരവും രക്തവും ഭക്ഷിക്കുകയും കുടിക്കുകയും ചെയ്യുന്നു (1 കൊരി. 10:3-4).</a:t>
            </a:r>
          </a:p>
        </p:txBody>
      </p:sp>
      <p:sp>
        <p:nvSpPr>
          <p:cNvPr id="11" name="CuadroTexto 10"/>
          <p:cNvSpPr txBox="1"/>
          <p:nvPr/>
        </p:nvSpPr>
        <p:spPr>
          <a:xfrm>
            <a:off x="6451193" y="5411171"/>
            <a:ext cx="5762625" cy="1322070"/>
          </a:xfrm>
          <a:prstGeom prst="rect">
            <a:avLst/>
          </a:prstGeom>
          <a:noFill/>
        </p:spPr>
        <p:txBody>
          <a:bodyPr wrap="square">
            <a:spAutoFit/>
          </a:bodyPr>
          <a:lstStyle/>
          <a:p>
            <a:pPr lvl="0">
              <a:spcBef>
                <a:spcPts val="600"/>
              </a:spcBef>
              <a:defRPr/>
            </a:pPr>
            <a:r>
              <a:rPr kumimoji="0" lang=""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അതുകൊണ്ടാണ് അപ്പോസ്തലൻ ഈ ഭാഗം ശക്തമായ ഒരു ഉപദേശത്തോടെ ഉപസംഹരിക്കുന്നത്: "ആകയാൽ താൻ നില്ക്കുന്നു എന്നു തോന്നുന്നവൻ വീഴാതിരിപ്പാൻ നോക്കിക്കൊള്ളട്ടെ." (1 കൊരി. 10:12).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0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0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2000" cy="1137285"/>
          </a:xfrm>
          <a:prstGeom prst="rect">
            <a:avLst/>
          </a:prstGeom>
          <a:noFill/>
        </p:spPr>
        <p:txBody>
          <a:bodyPr wrap="square">
            <a:spAutoFit/>
          </a:bodyPr>
          <a:lstStyle/>
          <a:p>
            <a:pPr algn="ctr"/>
            <a:r>
              <a:rPr lang="en-US" altLang="en-U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Gayathri Thin" panose="00000403000000000000" charset="0"/>
                <a:cs typeface="Gayathri Thin" panose="00000403000000000000" charset="0"/>
              </a:rPr>
              <a:t>വിഗ്രഹാരാധന ഉപേക്ഷിക്കുക</a:t>
            </a:r>
            <a:endParaRPr lang="en-GB"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Gayathri Thin" panose="00000403000000000000" charset="0"/>
              <a:cs typeface="Gayathri Thin" panose="00000403000000000000"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GB"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Gayathri Thin" panose="00000403000000000000" charset="0"/>
                <a:ea typeface="+mn-ea"/>
                <a:cs typeface="Gayathri Thin" panose="00000403000000000000" charset="0"/>
              </a:rPr>
              <a:t>1 </a:t>
            </a:r>
            <a:r>
              <a:rPr kumimoji="0" lang="en-US" altLang="en-U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Gayathri Thin" panose="00000403000000000000" charset="0"/>
                <a:ea typeface="+mn-ea"/>
                <a:cs typeface="Gayathri Thin" panose="00000403000000000000" charset="0"/>
              </a:rPr>
              <a:t>കൊരിന്ത്യർ</a:t>
            </a:r>
            <a:r>
              <a:rPr kumimoji="0" lang="en-U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Gayathri Thin" panose="00000403000000000000" charset="0"/>
                <a:ea typeface="+mn-ea"/>
                <a:cs typeface="Gayathri Thin" panose="00000403000000000000" charset="0"/>
              </a:rPr>
              <a:t> </a:t>
            </a:r>
            <a:r>
              <a:rPr kumimoji="0" lang="en-GB"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Gayathri Thin" panose="00000403000000000000" charset="0"/>
                <a:ea typeface="+mn-ea"/>
                <a:cs typeface="Gayathri Thin" panose="00000403000000000000" charset="0"/>
              </a:rPr>
              <a:t>10:14-22 (</a:t>
            </a:r>
            <a:r>
              <a:rPr kumimoji="0" lang="en-US" altLang="en-U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Gayathri Thin" panose="00000403000000000000" charset="0"/>
                <a:ea typeface="+mn-ea"/>
                <a:cs typeface="Gayathri Thin" panose="00000403000000000000" charset="0"/>
              </a:rPr>
              <a:t>കർത്താവിന്റെ പാനപാത്രവും ഭൂതങ്ങളുടെ പാനപാത്രവും</a:t>
            </a:r>
            <a:r>
              <a:rPr kumimoji="0" lang="en-GB"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Gayathri Thin" panose="00000403000000000000" charset="0"/>
                <a:ea typeface="+mn-ea"/>
                <a:cs typeface="Gayathri Thin" panose="00000403000000000000" charset="0"/>
              </a:rPr>
              <a:t>)</a:t>
            </a:r>
          </a:p>
        </p:txBody>
      </p:sp>
      <p:sp>
        <p:nvSpPr>
          <p:cNvPr id="5" name="CuadroTexto 4"/>
          <p:cNvSpPr txBox="1"/>
          <p:nvPr/>
        </p:nvSpPr>
        <p:spPr>
          <a:xfrm>
            <a:off x="1819275" y="1138773"/>
            <a:ext cx="8553450" cy="368300"/>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GB" b="1" dirty="0">
                <a:solidFill>
                  <a:schemeClr val="accent4">
                    <a:lumMod val="50000"/>
                  </a:schemeClr>
                </a:solidFill>
                <a:latin typeface="Gayathri Thin" panose="00000403000000000000" charset="0"/>
                <a:cs typeface="Gayathri Thin" panose="00000403000000000000" charset="0"/>
              </a:rPr>
              <a:t>“</a:t>
            </a:r>
            <a:r>
              <a:rPr lang="" altLang="en-US" b="1" dirty="0">
                <a:solidFill>
                  <a:schemeClr val="accent4">
                    <a:lumMod val="50000"/>
                  </a:schemeClr>
                </a:solidFill>
                <a:latin typeface="Gayathri Thin" panose="00000403000000000000" charset="0"/>
                <a:cs typeface="Gayathri Thin" panose="00000403000000000000" charset="0"/>
              </a:rPr>
              <a:t>അതുകൊണ്ടു പ്രിയന്മാരേ, വിഗ്രഹാരാധന വിട്ടോടുവിൻ.</a:t>
            </a:r>
            <a:r>
              <a:rPr lang="en-GB" b="1" dirty="0">
                <a:solidFill>
                  <a:schemeClr val="accent4">
                    <a:lumMod val="50000"/>
                  </a:schemeClr>
                </a:solidFill>
                <a:latin typeface="Gayathri Thin" panose="00000403000000000000" charset="0"/>
                <a:cs typeface="Gayathri Thin" panose="00000403000000000000" charset="0"/>
              </a:rPr>
              <a:t>” </a:t>
            </a:r>
            <a:r>
              <a:rPr lang="en-GB" sz="1400" b="1" dirty="0">
                <a:solidFill>
                  <a:schemeClr val="accent4">
                    <a:lumMod val="50000"/>
                  </a:schemeClr>
                </a:solidFill>
                <a:latin typeface="Gayathri Thin" panose="00000403000000000000" charset="0"/>
                <a:cs typeface="Gayathri Thin" panose="00000403000000000000" charset="0"/>
              </a:rPr>
              <a:t>(1 </a:t>
            </a:r>
            <a:r>
              <a:rPr lang="en-US" altLang="en-US" sz="1400" b="1" dirty="0">
                <a:solidFill>
                  <a:schemeClr val="accent4">
                    <a:lumMod val="50000"/>
                  </a:schemeClr>
                </a:solidFill>
                <a:latin typeface="Gayathri Thin" panose="00000403000000000000" charset="0"/>
                <a:cs typeface="Gayathri Thin" panose="00000403000000000000" charset="0"/>
              </a:rPr>
              <a:t>കൊരിന്ത്യർ</a:t>
            </a:r>
            <a:r>
              <a:rPr lang="en-US" sz="1400" b="1" dirty="0">
                <a:solidFill>
                  <a:schemeClr val="accent4">
                    <a:lumMod val="50000"/>
                  </a:schemeClr>
                </a:solidFill>
                <a:latin typeface="Gayathri Thin" panose="00000403000000000000" charset="0"/>
                <a:cs typeface="Gayathri Thin" panose="00000403000000000000" charset="0"/>
              </a:rPr>
              <a:t> </a:t>
            </a:r>
            <a:r>
              <a:rPr lang="en-GB" sz="1400" b="1" dirty="0">
                <a:solidFill>
                  <a:schemeClr val="accent4">
                    <a:lumMod val="50000"/>
                  </a:schemeClr>
                </a:solidFill>
                <a:latin typeface="Gayathri Thin" panose="00000403000000000000" charset="0"/>
                <a:cs typeface="Gayathri Thin" panose="00000403000000000000" charset="0"/>
              </a:rPr>
              <a:t>10:14)</a:t>
            </a:r>
            <a:endParaRPr lang="es-ES" b="1" dirty="0">
              <a:solidFill>
                <a:schemeClr val="accent4">
                  <a:lumMod val="50000"/>
                </a:schemeClr>
              </a:solidFill>
              <a:latin typeface="Gayathri Thin" panose="00000403000000000000" charset="0"/>
              <a:cs typeface="Gayathri Thin" panose="00000403000000000000" charset="0"/>
            </a:endParaRPr>
          </a:p>
        </p:txBody>
      </p:sp>
      <p:sp>
        <p:nvSpPr>
          <p:cNvPr id="6" name="CuadroTexto 5"/>
          <p:cNvSpPr txBox="1"/>
          <p:nvPr/>
        </p:nvSpPr>
        <p:spPr>
          <a:xfrm>
            <a:off x="4890722" y="1718387"/>
            <a:ext cx="7301278" cy="1014730"/>
          </a:xfrm>
          <a:prstGeom prst="rect">
            <a:avLst/>
          </a:prstGeom>
          <a:noFill/>
        </p:spPr>
        <p:txBody>
          <a:bodyPr wrap="square" rtlCol="0">
            <a:spAutoFit/>
          </a:bodyPr>
          <a:lstStyle/>
          <a:p>
            <a:pPr>
              <a:spcBef>
                <a:spcPts val="600"/>
              </a:spcBef>
            </a:pPr>
            <a:r>
              <a:rPr lang="" altLang="en-US" sz="2000" b="1" dirty="0">
                <a:solidFill>
                  <a:schemeClr val="bg1"/>
                </a:solidFill>
                <a:effectLst>
                  <a:outerShdw blurRad="50800" dist="50800" dir="5400000" algn="ctr" rotWithShape="0">
                    <a:schemeClr val="tx1"/>
                  </a:outerShdw>
                </a:effectLst>
                <a:latin typeface="Gayathri Thin" panose="00000403000000000000" charset="0"/>
                <a:cs typeface="Gayathri Thin" panose="00000403000000000000" charset="0"/>
              </a:rPr>
              <a:t>വിഗ്രഹങ്ങൾക്ക് അർപ്പിച്ച ഭക്ഷണം ആശങ്കയില്ലാതെ കഴിക്കാമെങ്കിൽ, 1 കൊരിന്ത്യർ 10:20-ൽ പൗലോസ് അതിനെതിരെ ഉപദേശിക്കുന്നത് എന്തുകൊണ്ട്?</a:t>
            </a:r>
          </a:p>
        </p:txBody>
      </p:sp>
      <p:pic>
        <p:nvPicPr>
          <p:cNvPr id="4" name="Imagen 3"/>
          <p:cNvPicPr>
            <a:picLocks noChangeAspect="1"/>
          </p:cNvPicPr>
          <p:nvPr/>
        </p:nvPicPr>
        <p:blipFill>
          <a:blip r:embed="rId3" cstate="email"/>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p:cNvSpPr txBox="1"/>
          <p:nvPr/>
        </p:nvSpPr>
        <p:spPr>
          <a:xfrm>
            <a:off x="142875" y="4427503"/>
            <a:ext cx="7103451" cy="1322070"/>
          </a:xfrm>
          <a:prstGeom prst="rect">
            <a:avLst/>
          </a:prstGeom>
          <a:noFill/>
        </p:spPr>
        <p:txBody>
          <a:bodyPr wrap="square">
            <a:spAutoFit/>
          </a:bodyPr>
          <a:lstStyle/>
          <a:p>
            <a:pPr>
              <a:spcBef>
                <a:spcPts val="600"/>
              </a:spcBef>
            </a:pPr>
            <a:r>
              <a:rPr lang="" altLang="en-US" sz="2000" b="1" dirty="0">
                <a:solidFill>
                  <a:schemeClr val="bg1"/>
                </a:solidFill>
                <a:effectLst>
                  <a:outerShdw blurRad="50800" dist="50800" dir="5400000" algn="ctr" rotWithShape="0">
                    <a:schemeClr val="tx1"/>
                  </a:outerShdw>
                </a:effectLst>
                <a:latin typeface="Gayathri Thin" panose="00000403000000000000" charset="0"/>
                <a:cs typeface="Gayathri Thin" panose="00000403000000000000" charset="0"/>
              </a:rPr>
              <a:t>വിശുദ്ധ കർത്തൃമേശയിൽ  പങ്കുചേരുന്നതിലൂടെ നാം ക്രിസ്തുവിന്റെ ശരീരത്തിന്റെ (സഭയുടെ) ഭാഗമായിത്തീരുന്നു, അതേസമയം, വിഗ്രഹാരാധനാ ചടങ്ങുകളിൽ പങ്കുചേരുന്നതിലൂടെ നാം ഭൂതങ്ങളുമായി പങ്കുചേരുന്നു (1 കൊരി. 10:16-20).</a:t>
            </a:r>
          </a:p>
        </p:txBody>
      </p:sp>
      <p:sp>
        <p:nvSpPr>
          <p:cNvPr id="7" name="CuadroTexto 6"/>
          <p:cNvSpPr txBox="1"/>
          <p:nvPr/>
        </p:nvSpPr>
        <p:spPr>
          <a:xfrm>
            <a:off x="4890721" y="2628543"/>
            <a:ext cx="7301278" cy="163004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Gayathri Thin" panose="00000403000000000000" charset="0"/>
                <a:ea typeface="+mn-ea"/>
                <a:cs typeface="Gayathri Thin" panose="00000403000000000000" charset="0"/>
              </a:rPr>
              <a:t>വീട്ടിൽ യാതൊരു കുറ്റബോധവുമില്ലാതെ മാംസം കഴിക്കുന്നത് ഒരു കാര്യമാണ്, വിഗ്രഹങ്ങളെ ആരാധിക്കുന്ന ഒരു പൊതു ആഘോഷത്തിൽ അങ്ങനെ ചെയ്യുന്നത് തികച്ചും വ്യത്യസ്തമായ കാര്യമാണ്. അത്തരം ആഘോഷങ്ങളിൽ പങ്കെടുക്കുന്നതിലൂടെ, വിശ്വാസി തന്റെ വിശ്വാസം ഉപേക്ഷിച്ച് വിഗ്രഹാരാധന സ്വീകരിക്കുന്നു.</a:t>
            </a:r>
          </a:p>
        </p:txBody>
      </p:sp>
      <p:sp>
        <p:nvSpPr>
          <p:cNvPr id="11" name="CuadroTexto 10"/>
          <p:cNvSpPr txBox="1"/>
          <p:nvPr/>
        </p:nvSpPr>
        <p:spPr>
          <a:xfrm>
            <a:off x="142875" y="5788318"/>
            <a:ext cx="7103451"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Gayathri Thin" panose="00000403000000000000" charset="0"/>
                <a:ea typeface="+mn-ea"/>
                <a:cs typeface="Gayathri Thin" panose="00000403000000000000" charset="0"/>
              </a:rPr>
              <a:t>യേശുവിനെ സ്തുതിച്ചുകൊണ്ട് </a:t>
            </a:r>
            <a:r>
              <a:rPr lang="en-US" altLang="en-US" sz="2000" b="1" dirty="0">
                <a:solidFill>
                  <a:schemeClr val="bg1"/>
                </a:solidFill>
                <a:effectLst>
                  <a:outerShdw blurRad="50800" dist="50800" dir="5400000" algn="ctr" rotWithShape="0">
                    <a:schemeClr val="tx1"/>
                  </a:outerShdw>
                </a:effectLst>
                <a:latin typeface="Gayathri Thin" panose="00000403000000000000" charset="0"/>
                <a:cs typeface="Gayathri Thin" panose="00000403000000000000" charset="0"/>
                <a:sym typeface="+mn-ea"/>
              </a:rPr>
              <a:t>കർത്തൃമേശയിൽ</a:t>
            </a:r>
            <a:r>
              <a:rPr kumimoji="0" lang="" altLang="en-U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Gayathri Thin" panose="00000403000000000000" charset="0"/>
                <a:ea typeface="+mn-ea"/>
                <a:cs typeface="Gayathri Thin" panose="00000403000000000000" charset="0"/>
              </a:rPr>
              <a:t> പാനപാത്രം എടുക്കാനും അതേ സമയം ഭൂതങ്ങളെ സ്തുതിക്കുന്ന പാനപാത്രത്തിൽ നിന്ന് എടുക്കാനും നമുക്ക് കഴിയില്ല (1 കൊരി. 10:21).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2000" cy="1076325"/>
          </a:xfrm>
          <a:prstGeom prst="rect">
            <a:avLst/>
          </a:prstGeom>
          <a:noFill/>
        </p:spPr>
        <p:txBody>
          <a:bodyPr wrap="square">
            <a:spAutoFit/>
          </a:bodyPr>
          <a:lstStyle/>
          <a:p>
            <a:pPr algn="ctr"/>
            <a:r>
              <a:rPr lang="en-US" altLang="en-US" sz="4000" b="1" spc="300" dirty="0">
                <a:ln w="13462">
                  <a:solidFill>
                    <a:schemeClr val="bg1"/>
                  </a:solidFill>
                  <a:prstDash val="solid"/>
                </a:ln>
                <a:solidFill>
                  <a:srgbClr val="337519"/>
                </a:solidFill>
                <a:effectLst>
                  <a:outerShdw dist="38100" dir="2700000" algn="bl" rotWithShape="0">
                    <a:schemeClr val="accent3">
                      <a:lumMod val="75000"/>
                    </a:schemeClr>
                  </a:outerShdw>
                </a:effectLst>
                <a:latin typeface="Gayathri Thin" panose="00000403000000000000" charset="0"/>
                <a:cs typeface="Gayathri Thin" panose="00000403000000000000" charset="0"/>
              </a:rPr>
              <a:t>നിയമപരവും ഉചിതവുമായത്</a:t>
            </a:r>
            <a:endParaRPr lang="en-GB" sz="4000" b="1" spc="300" dirty="0">
              <a:ln w="13462">
                <a:solidFill>
                  <a:schemeClr val="bg1"/>
                </a:solidFill>
                <a:prstDash val="solid"/>
              </a:ln>
              <a:solidFill>
                <a:srgbClr val="337519"/>
              </a:solidFill>
              <a:effectLst>
                <a:outerShdw dist="38100" dir="2700000" algn="bl" rotWithShape="0">
                  <a:schemeClr val="accent3">
                    <a:lumMod val="75000"/>
                  </a:schemeClr>
                </a:outerShdw>
              </a:effectLst>
              <a:latin typeface="Gayathri Thin" panose="00000403000000000000" charset="0"/>
              <a:cs typeface="Gayathri Thin" panose="00000403000000000000"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GB"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Gayathri Thin" panose="00000403000000000000" charset="0"/>
                <a:ea typeface="+mn-ea"/>
                <a:cs typeface="Gayathri Thin" panose="00000403000000000000" charset="0"/>
              </a:rPr>
              <a:t>1 </a:t>
            </a:r>
            <a:r>
              <a:rPr kumimoji="0" lang="en-US" altLang="en-U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Gayathri Thin" panose="00000403000000000000" charset="0"/>
                <a:ea typeface="+mn-ea"/>
                <a:cs typeface="Gayathri Thin" panose="00000403000000000000" charset="0"/>
              </a:rPr>
              <a:t>കൊരിന്ത്യർ</a:t>
            </a:r>
            <a:r>
              <a:rPr kumimoji="0" lang="en-GB"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Gayathri Thin" panose="00000403000000000000" charset="0"/>
                <a:ea typeface="+mn-ea"/>
                <a:cs typeface="Gayathri Thin" panose="00000403000000000000" charset="0"/>
              </a:rPr>
              <a:t> 10:23-33 (</a:t>
            </a:r>
            <a:r>
              <a:rPr kumimoji="0" lang="en-US" altLang="en-U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Gayathri Thin" panose="00000403000000000000" charset="0"/>
                <a:ea typeface="+mn-ea"/>
                <a:cs typeface="Gayathri Thin" panose="00000403000000000000" charset="0"/>
              </a:rPr>
              <a:t>എല്ലാം ദൈവത്തിന്റെ മഹത്വത്തിനായി ചെയ്യുക</a:t>
            </a:r>
            <a:r>
              <a:rPr kumimoji="0" lang="en-GB"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Gayathri Thin" panose="00000403000000000000" charset="0"/>
                <a:ea typeface="+mn-ea"/>
                <a:cs typeface="Gayathri Thin" panose="00000403000000000000" charset="0"/>
              </a:rPr>
              <a:t>)</a:t>
            </a:r>
          </a:p>
        </p:txBody>
      </p:sp>
      <p:sp>
        <p:nvSpPr>
          <p:cNvPr id="5" name="CuadroTexto 4"/>
          <p:cNvSpPr txBox="1"/>
          <p:nvPr/>
        </p:nvSpPr>
        <p:spPr>
          <a:xfrm>
            <a:off x="78582" y="1117921"/>
            <a:ext cx="12034836" cy="368300"/>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GB" b="1" dirty="0">
                <a:solidFill>
                  <a:schemeClr val="accent6">
                    <a:lumMod val="50000"/>
                  </a:schemeClr>
                </a:solidFill>
                <a:latin typeface="Gayathri Thin" panose="00000403000000000000" charset="0"/>
                <a:cs typeface="Gayathri Thin" panose="00000403000000000000" charset="0"/>
              </a:rPr>
              <a:t>“</a:t>
            </a:r>
            <a:r>
              <a:rPr lang="" altLang="en-US" b="1" dirty="0">
                <a:solidFill>
                  <a:schemeClr val="accent6">
                    <a:lumMod val="50000"/>
                  </a:schemeClr>
                </a:solidFill>
                <a:latin typeface="Gayathri Thin" panose="00000403000000000000" charset="0"/>
                <a:cs typeface="Gayathri Thin" panose="00000403000000000000" charset="0"/>
              </a:rPr>
              <a:t>ആകയാൽ നിങ്ങൾ തിന്നാലും കുടിച്ചാലും എന്തുചെയ്താലും എല്ലാം ദൈവത്തിന്റെ മഹത്വത്തിന്നായി ചെയ്‍വിൻ.</a:t>
            </a:r>
            <a:r>
              <a:rPr lang="en-GB" b="1" dirty="0">
                <a:solidFill>
                  <a:schemeClr val="accent6">
                    <a:lumMod val="50000"/>
                  </a:schemeClr>
                </a:solidFill>
                <a:latin typeface="Gayathri Thin" panose="00000403000000000000" charset="0"/>
                <a:cs typeface="Gayathri Thin" panose="00000403000000000000" charset="0"/>
              </a:rPr>
              <a:t>.” </a:t>
            </a:r>
            <a:r>
              <a:rPr lang="en-GB" sz="1400" b="1" dirty="0">
                <a:solidFill>
                  <a:schemeClr val="accent6">
                    <a:lumMod val="50000"/>
                  </a:schemeClr>
                </a:solidFill>
                <a:latin typeface="Gayathri Thin" panose="00000403000000000000" charset="0"/>
                <a:cs typeface="Gayathri Thin" panose="00000403000000000000" charset="0"/>
              </a:rPr>
              <a:t>(1</a:t>
            </a:r>
            <a:r>
              <a:rPr lang="en-US" altLang="en-GB" sz="1400" b="1" dirty="0">
                <a:solidFill>
                  <a:schemeClr val="accent6">
                    <a:lumMod val="50000"/>
                  </a:schemeClr>
                </a:solidFill>
                <a:latin typeface="Gayathri Thin" panose="00000403000000000000" charset="0"/>
                <a:cs typeface="Gayathri Thin" panose="00000403000000000000" charset="0"/>
              </a:rPr>
              <a:t> </a:t>
            </a:r>
            <a:r>
              <a:rPr lang="" altLang="en-US" sz="1400" b="1" dirty="0">
                <a:solidFill>
                  <a:schemeClr val="accent6">
                    <a:lumMod val="50000"/>
                  </a:schemeClr>
                </a:solidFill>
                <a:latin typeface="Gayathri Thin" panose="00000403000000000000" charset="0"/>
                <a:cs typeface="Gayathri Thin" panose="00000403000000000000" charset="0"/>
              </a:rPr>
              <a:t>കൊരിന്ത്യർ</a:t>
            </a:r>
            <a:r>
              <a:rPr lang="en-GB" sz="1400" b="1" dirty="0">
                <a:solidFill>
                  <a:schemeClr val="accent6">
                    <a:lumMod val="50000"/>
                  </a:schemeClr>
                </a:solidFill>
                <a:latin typeface="Gayathri Thin" panose="00000403000000000000" charset="0"/>
                <a:cs typeface="Gayathri Thin" panose="00000403000000000000" charset="0"/>
              </a:rPr>
              <a:t> 10:31)</a:t>
            </a:r>
          </a:p>
        </p:txBody>
      </p:sp>
      <p:sp>
        <p:nvSpPr>
          <p:cNvPr id="6" name="CuadroTexto 5"/>
          <p:cNvSpPr txBox="1"/>
          <p:nvPr/>
        </p:nvSpPr>
        <p:spPr>
          <a:xfrm>
            <a:off x="0" y="1527956"/>
            <a:ext cx="12191999" cy="706755"/>
          </a:xfrm>
          <a:prstGeom prst="rect">
            <a:avLst/>
          </a:prstGeom>
          <a:noFill/>
        </p:spPr>
        <p:txBody>
          <a:bodyPr wrap="square" rtlCol="0">
            <a:spAutoFit/>
          </a:bodyPr>
          <a:lstStyle/>
          <a:p>
            <a:pPr algn="ctr">
              <a:spcBef>
                <a:spcPts val="600"/>
              </a:spcBef>
            </a:pPr>
            <a:r>
              <a:rPr lang="en-GB" sz="2000" b="1" dirty="0">
                <a:latin typeface="Gayathri Thin" panose="00000403000000000000" charset="0"/>
                <a:cs typeface="Gayathri Thin" panose="00000403000000000000" charset="0"/>
              </a:rPr>
              <a:t>“</a:t>
            </a:r>
            <a:r>
              <a:rPr lang="" altLang="en-US" sz="2000" b="1" dirty="0">
                <a:latin typeface="Gayathri Thin" panose="00000403000000000000" charset="0"/>
                <a:cs typeface="Gayathri Thin" panose="00000403000000000000" charset="0"/>
              </a:rPr>
              <a:t>സകലത്തിന്നും എനിക്കു കർത്തവ്യം ഉണ്ടു; എങ്കിലും സകലവും ആത്മികവർദ്ധന വരുത്തുന്നില്ല.</a:t>
            </a:r>
            <a:r>
              <a:rPr lang="en-GB" sz="2000" b="1" dirty="0">
                <a:latin typeface="Gayathri Thin" panose="00000403000000000000" charset="0"/>
                <a:cs typeface="Gayathri Thin" panose="00000403000000000000" charset="0"/>
              </a:rPr>
              <a:t>” (1 </a:t>
            </a:r>
            <a:r>
              <a:rPr lang="" altLang="en-US" sz="2000" b="1" dirty="0">
                <a:latin typeface="Gayathri Thin" panose="00000403000000000000" charset="0"/>
                <a:cs typeface="Gayathri Thin" panose="00000403000000000000" charset="0"/>
              </a:rPr>
              <a:t>കൊരിന്ത്യർ</a:t>
            </a:r>
            <a:r>
              <a:rPr lang="en-GB" sz="2000" b="1" dirty="0">
                <a:latin typeface="Gayathri Thin" panose="00000403000000000000" charset="0"/>
                <a:cs typeface="Gayathri Thin" panose="00000403000000000000" charset="0"/>
              </a:rPr>
              <a:t> 10:23).</a:t>
            </a:r>
            <a:br>
              <a:rPr lang="en-GB" sz="2000" b="1" dirty="0">
                <a:latin typeface="Gayathri Thin" panose="00000403000000000000" charset="0"/>
                <a:cs typeface="Gayathri Thin" panose="00000403000000000000" charset="0"/>
              </a:rPr>
            </a:br>
            <a:r>
              <a:rPr lang="" altLang="en-US" sz="2000" b="1" dirty="0">
                <a:latin typeface="Gayathri Thin" panose="00000403000000000000" charset="0"/>
                <a:cs typeface="Gayathri Thin" panose="00000403000000000000" charset="0"/>
              </a:rPr>
              <a:t>രണ്ട് വ്യക്തമായ ഉദാഹരണങ്ങൾ:</a:t>
            </a:r>
          </a:p>
        </p:txBody>
      </p:sp>
      <p:graphicFrame>
        <p:nvGraphicFramePr>
          <p:cNvPr id="2" name="Diagrama 1"/>
          <p:cNvGraphicFramePr/>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p:cNvSpPr txBox="1"/>
          <p:nvPr/>
        </p:nvSpPr>
        <p:spPr>
          <a:xfrm>
            <a:off x="4591050" y="5161091"/>
            <a:ext cx="7600949" cy="922020"/>
          </a:xfrm>
          <a:prstGeom prst="rect">
            <a:avLst/>
          </a:prstGeom>
          <a:noFill/>
        </p:spPr>
        <p:txBody>
          <a:bodyPr wrap="square" rtlCol="0">
            <a:spAutoFit/>
          </a:bodyPr>
          <a:lstStyle/>
          <a:p>
            <a:pPr>
              <a:spcBef>
                <a:spcPts val="600"/>
              </a:spcBef>
            </a:pPr>
            <a:r>
              <a:rPr lang="" altLang="en-US" b="1" dirty="0">
                <a:latin typeface="Gayathri Thin" panose="00000403000000000000" charset="0"/>
                <a:cs typeface="Gayathri Thin" panose="00000403000000000000" charset="0"/>
              </a:rPr>
              <a:t>ഈ നിർദ്ദേശങ്ങൾക്ക് പിന്നിലെ അടിസ്ഥാന തത്വങ്ങളും രണ്ടാണ്: എല്ലാത്തിലും ദൈവത്തെ സ്തുതിക്കുക (1 കൊരി. 10:31); മറ്റുള്ളവരുടെ നേട്ടം അന്വേഷിക്കുക (1 കൊരി. 10:24, 32).</a:t>
            </a:r>
          </a:p>
        </p:txBody>
      </p:sp>
      <p:pic>
        <p:nvPicPr>
          <p:cNvPr id="9" name="Imagen 8"/>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headEnd/>
            <a:tailEnd/>
          </a:ln>
          <a:effectLst>
            <a:outerShdw blurRad="50800" dist="38100" dir="2700000" algn="tl" rotWithShape="0">
              <a:srgbClr val="000000">
                <a:alpha val="43000"/>
              </a:srgbClr>
            </a:outerShdw>
          </a:effectLst>
        </p:spPr>
      </p:pic>
      <p:pic>
        <p:nvPicPr>
          <p:cNvPr id="11" name="Imagen 10"/>
          <p:cNvPicPr>
            <a:picLocks noChangeAspect="1"/>
          </p:cNvPicPr>
          <p:nvPr/>
        </p:nvPicPr>
        <p:blipFill>
          <a:blip r:embed="rId10" cstate="email"/>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4572634" y="5929134"/>
            <a:ext cx="7600949"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അതായത്, എല്ലാറ്റിനുമുപരി ദൈവത്തെയും നിന്നെപ്പോലെ നിന്റെ അയൽക്കാരനെയും സ്നേഹിക്കുക (യേശു ധനികനായ യുവാവിനോട് ചോദിച്ചതുപോലെ).</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300797" y="1236762"/>
            <a:ext cx="9839326" cy="4599940"/>
          </a:xfrm>
          <a:prstGeom prst="rect">
            <a:avLst/>
          </a:prstGeom>
          <a:noFill/>
        </p:spPr>
        <p:txBody>
          <a:bodyPr wrap="square">
            <a:spAutoFit/>
          </a:bodyPr>
          <a:lstStyle/>
          <a:p>
            <a:pPr>
              <a:spcBef>
                <a:spcPts val="600"/>
              </a:spcBef>
            </a:pPr>
            <a:r>
              <a:rPr lang="" altLang="en-US" sz="2400" b="1" dirty="0">
                <a:latin typeface="Gayathri Thin" panose="00000403000000000000" charset="0"/>
                <a:cs typeface="Gayathri Thin" panose="00000403000000000000" charset="0"/>
              </a:rPr>
              <a:t>“കൊരിന്ത്യരോട് അപ്പൊസ്തലൻ ഇങ്ങനെ പറഞ്ഞു: “ആകയാൽ താൻ നില്ക്കുന്നു എന്നു തോന്നുന്നവൻ വീഴാതിരിപ്പാൻ നോക്കിക്കൊള്ളട്ടെ..” അവർ വീമ്പിളക്കുന്നവരും ആത്മവിശ്വാസമുള്ളവരുമായിത്തീർന്നാൽ, ഉണർന്നിരിക്കാനും പ്രാർത്ഥിക്കാനും മറന്നാൽ, അവർ ഗുരുതരമായ പാപത്തിൽ വീഴുകയും ദൈവകോപം സ്വയം വിളിച്ചുവരുത്തുകയും ചെയ്യും. […]</a:t>
            </a:r>
          </a:p>
          <a:p>
            <a:pPr>
              <a:spcBef>
                <a:spcPts val="600"/>
              </a:spcBef>
            </a:pPr>
            <a:r>
              <a:rPr lang="" altLang="en-US" sz="2400" b="1" dirty="0">
                <a:latin typeface="Gayathri Thin" panose="00000403000000000000" charset="0"/>
                <a:cs typeface="Gayathri Thin" panose="00000403000000000000" charset="0"/>
              </a:rPr>
              <a:t>തങ്ങളുടെ വാക്കുകളും പ്രവൃത്തികളും മറ്റുള്ളവരിൽ എന്ത് സ്വാധീനം ചെലുത്തുമെന്ന് സ്വയം ചോദിക്കാനും, വിഗ്രഹാരാധനയെ അംഗീകരിക്കുന്നതോ വിശ്വാസത്തിൽ ദുർബലരായവരുടെ മനസ്സാക്ഷിക്കുത്തുകളെ വ്രണപ്പെടുത്തുന്നതോ ആയ ഒന്നും ചെയ്യരുതെന്നും പൗലോസ് തന്റെ സഹോദരന്മാരെ ഉദ്‌ബോധിപ്പിച്ചു. "ആകയാൽ നിങ്ങൾ തിന്നാലും കുടിച്ചാലും എന്തു ചെയ്താലും എല്ലാം ദൈവത്തിന്റെ മഹത്വത്തിനായി ചെയ്യുക. യഹൂദന്മാർക്കോ ജാതികൾക്കോ ​​ദൈവസഭയ്ക്കോ ഇടർച്ച വരുത്തരുത്.</a:t>
            </a:r>
          </a:p>
        </p:txBody>
      </p:sp>
      <p:sp>
        <p:nvSpPr>
          <p:cNvPr id="4" name="CuadroTexto 3"/>
          <p:cNvSpPr txBox="1"/>
          <p:nvPr/>
        </p:nvSpPr>
        <p:spPr>
          <a:xfrm>
            <a:off x="7287425" y="5661095"/>
            <a:ext cx="3660617" cy="338554"/>
          </a:xfrm>
          <a:prstGeom prst="rect">
            <a:avLst/>
          </a:prstGeom>
          <a:noFill/>
        </p:spPr>
        <p:txBody>
          <a:bodyPr wrap="none" rtlCol="0">
            <a:spAutoFit/>
          </a:bodyPr>
          <a:lstStyle/>
          <a:p>
            <a:pPr algn="r"/>
            <a:r>
              <a:rPr lang="en-GB" sz="1600" b="1" dirty="0"/>
              <a:t>EGW (The Acts of the Apostles, p. 316)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915</Words>
  <Application>Microsoft Office PowerPoint</Application>
  <PresentationFormat>Panorámica</PresentationFormat>
  <Paragraphs>72</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Aptos</vt:lpstr>
      <vt:lpstr>Times New Roman</vt:lpstr>
      <vt:lpstr>Wingdings</vt:lpstr>
      <vt:lpstr>Arial</vt:lpstr>
      <vt:lpstr>Aptos Display</vt:lpstr>
      <vt:lpstr>Gayathri Thin</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97</cp:revision>
  <dcterms:created xsi:type="dcterms:W3CDTF">2026-07-04T15:24:00Z</dcterms:created>
  <dcterms:modified xsi:type="dcterms:W3CDTF">2026-07-22T19:06:21Z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1033-12.1.0.27458</vt:lpwstr>
  </property>
  <property fmtid="{D5CDD505-2E9C-101B-9397-08002B2CF9AE}" pid="3" name="ICV">
    <vt:lpwstr>46B65FDB36AD4A5E8CA6F17C113BB235_12</vt:lpwstr>
  </property>
</Properties>
</file>