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Gayathri Thin" panose="020B0604020202020204" charset="0"/>
      <p:bold r:id="rId16"/>
    </p:embeddedFont>
  </p:embeddedFontLst>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 Id="rId4" Type="http://schemas.openxmlformats.org/officeDocument/2006/relationships/image" Target="../media/image43.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 Id="rId4" Type="http://schemas.openxmlformats.org/officeDocument/2006/relationships/image" Target="../media/image43.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1" qsCatId="simple" csTypeId="urn:microsoft.com/office/officeart/2005/8/colors/colorful1#1" csCatId="colorful" phldr="1"/>
      <dgm:spPr/>
      <dgm:t>
        <a:bodyPr/>
        <a:lstStyle/>
        <a:p>
          <a:endParaRPr lang="es-ES"/>
        </a:p>
      </dgm:t>
    </dgm:pt>
    <dgm:pt modelId="{E0C8A360-416C-4E56-B80B-C728FB8CAABB}">
      <dgm:prSet phldr="0" custT="1"/>
      <dgm:spPr>
        <a:solidFill>
          <a:srgbClr val="7030A0"/>
        </a:solidFill>
        <a:scene3d>
          <a:camera prst="orthographicFront"/>
          <a:lightRig rig="threePt" dir="t"/>
        </a:scene3d>
        <a:sp3d>
          <a:bevelT w="165100" prst="coolSlant"/>
        </a:sp3d>
      </dgm:spPr>
      <dgm:t>
        <a:bodyPr vert="horz" wrap="square"/>
        <a:lstStyle/>
        <a:p>
          <a:pPr>
            <a:lnSpc>
              <a:spcPct val="100000"/>
            </a:lnSpc>
            <a:spcBef>
              <a:spcPct val="0"/>
            </a:spcBef>
            <a:spcAft>
              <a:spcPct val="35000"/>
            </a:spcAft>
          </a:pPr>
          <a:r>
            <a:rPr lang="en-US" altLang="en-US" sz="2000" dirty="0">
              <a:effectLst>
                <a:outerShdw blurRad="38100" dist="38100" dir="2700000" algn="tl">
                  <a:srgbClr val="000000">
                    <a:alpha val="43137"/>
                  </a:srgbClr>
                </a:outerShdw>
              </a:effectLst>
              <a:latin typeface="Gayathri Thin" panose="00000403000000000000" charset="0"/>
              <a:cs typeface="Gayathri Thin" panose="00000403000000000000" charset="0"/>
            </a:rPr>
            <a:t>നിലവിലുള്ള മറ്റു പല വരങ്ങളിലും , പൗലോസ് ഉദാഹരണമായി നൽകുന്നത് എന്തെല്ലാം വരളാണ്? (1 കൊരി. 12:8-10; റോമ. 12:6-8; എഫെ. 4:11-12)</a:t>
          </a:r>
        </a:p>
      </dgm:t>
    </dgm:pt>
    <dgm:pt modelId="{877A69E5-F6EF-4496-8692-227B75F7B95A}" type="parTrans" cxnId="{1838DC85-79F4-4B2A-9D51-0F0FE8524DA1}">
      <dgm:prSet/>
      <dgm:spPr/>
      <dgm:t>
        <a:bodyPr/>
        <a:lstStyle/>
        <a:p>
          <a:endParaRPr lang="es-ES"/>
        </a:p>
      </dgm:t>
    </dgm:pt>
    <dgm:pt modelId="{B97199CA-928D-49D0-85B7-E4041A091845}" type="sibTrans" cxnId="{1838DC85-79F4-4B2A-9D51-0F0FE8524DA1}">
      <dgm:prSet/>
      <dgm:spPr/>
      <dgm:t>
        <a:bodyPr/>
        <a:lstStyle/>
        <a:p>
          <a:endParaRPr lang="es-ES"/>
        </a:p>
      </dgm:t>
    </dgm:pt>
    <dgm:pt modelId="{978AFE4D-A237-4E2E-8D91-0DF5CCB77947}">
      <dgm:prSet phldr="0"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vert="horz" wrap="square"/>
        <a:lstStyle/>
        <a:p>
          <a:pPr algn="ctr">
            <a:lnSpc>
              <a:spcPct val="100000"/>
            </a:lnSpc>
            <a:spcBef>
              <a:spcPct val="0"/>
            </a:spcBef>
            <a:spcAft>
              <a:spcPct val="35000"/>
            </a:spcAft>
            <a:buNone/>
          </a:pPr>
          <a:r>
            <a:rPr lang="en-GB" sz="2000" b="1" dirty="0">
              <a:solidFill>
                <a:schemeClr val="bg1"/>
              </a:solidFill>
              <a:highlight>
                <a:srgbClr val="800000"/>
              </a:highlight>
              <a:latin typeface="Gayathri Thin" panose="00000403000000000000" charset="0"/>
              <a:cs typeface="Gayathri Thin" panose="00000403000000000000" charset="0"/>
            </a:rPr>
            <a:t>1 </a:t>
          </a:r>
          <a:r>
            <a:rPr lang="en-US" altLang="en-US" sz="2000" b="1" dirty="0">
              <a:solidFill>
                <a:schemeClr val="bg1"/>
              </a:solidFill>
              <a:highlight>
                <a:srgbClr val="800000"/>
              </a:highlight>
              <a:latin typeface="Gayathri Thin" panose="00000403000000000000" charset="0"/>
              <a:cs typeface="Gayathri Thin" panose="00000403000000000000" charset="0"/>
            </a:rPr>
            <a:t>കൊരിന്ത്യർ </a:t>
          </a:r>
          <a:r>
            <a:rPr lang="en-GB" sz="2000" b="1" dirty="0">
              <a:solidFill>
                <a:schemeClr val="bg1"/>
              </a:solidFill>
              <a:highlight>
                <a:srgbClr val="800000"/>
              </a:highlight>
              <a:latin typeface="Gayathri Thin" panose="00000403000000000000" charset="0"/>
              <a:cs typeface="Gayathri Thin" panose="00000403000000000000" charset="0"/>
            </a:rPr>
            <a:t>12:8-10</a:t>
          </a:r>
          <a:endParaRPr lang="es-ES" sz="2000" dirty="0">
            <a:solidFill>
              <a:schemeClr val="bg1"/>
            </a:solidFill>
            <a:highlight>
              <a:srgbClr val="800000"/>
            </a:highlight>
            <a:latin typeface="Gayathri Thin" panose="00000403000000000000" charset="0"/>
            <a:cs typeface="Gayathri Thin" panose="00000403000000000000" charset="0"/>
          </a:endParaRPr>
        </a:p>
      </dgm:t>
    </dgm:pt>
    <dgm:pt modelId="{7802A8E4-E81E-4065-8938-95A8C9298E5E}" type="parTrans" cxnId="{A3FA888A-D54D-42CD-B380-CCF8D5F44414}">
      <dgm:prSet/>
      <dgm:spPr/>
      <dgm:t>
        <a:bodyPr/>
        <a:lstStyle/>
        <a:p>
          <a:endParaRPr lang="es-ES"/>
        </a:p>
      </dgm:t>
    </dgm:pt>
    <dgm:pt modelId="{B105B9BC-316F-4EC0-BC37-DB37F6A7DAD4}" type="sibTrans" cxnId="{A3FA888A-D54D-42CD-B380-CCF8D5F44414}">
      <dgm:prSet/>
      <dgm:spPr/>
      <dgm:t>
        <a:bodyPr/>
        <a:lstStyle/>
        <a:p>
          <a:endParaRPr lang="es-ES"/>
        </a:p>
      </dgm:t>
    </dgm:pt>
    <dgm:pt modelId="{2A31A982-23F6-4E7C-B2B0-8001992F0D70}">
      <dgm:prSet phldr="0" custT="1"/>
      <dgm:spPr/>
      <dgm:t>
        <a:bodyPr vert="horz" wrap="square"/>
        <a:lstStyle/>
        <a:p>
          <a:pPr algn="l">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dirty="0">
              <a:solidFill>
                <a:schemeClr val="tx1"/>
              </a:solidFill>
              <a:latin typeface="Gayathri Thin" panose="00000403000000000000" charset="0"/>
              <a:cs typeface="Gayathri Thin" panose="00000403000000000000" charset="0"/>
            </a:rPr>
            <a:t>   ജ്ഞാനവചനം</a:t>
          </a:r>
        </a:p>
      </dgm:t>
    </dgm:pt>
    <dgm:pt modelId="{9B08C830-42E5-48CF-83E8-F48C4EA5C7AD}" type="parTrans" cxnId="{37520404-2E64-47C5-A219-09E3C2BE0F82}">
      <dgm:prSet/>
      <dgm:spPr/>
      <dgm:t>
        <a:bodyPr/>
        <a:lstStyle/>
        <a:p>
          <a:endParaRPr lang="es-ES"/>
        </a:p>
      </dgm:t>
    </dgm:pt>
    <dgm:pt modelId="{E952527F-356E-4ABC-BBD7-68D89F504235}" type="sibTrans" cxnId="{37520404-2E64-47C5-A219-09E3C2BE0F82}">
      <dgm:prSet/>
      <dgm:spPr/>
      <dgm:t>
        <a:bodyPr/>
        <a:lstStyle/>
        <a:p>
          <a:endParaRPr lang="es-ES"/>
        </a:p>
      </dgm:t>
    </dgm:pt>
    <dgm:pt modelId="{C150F4CB-3E16-4C6A-95F5-D92FEA14EF44}">
      <dgm:prSet phldr="0" custT="1"/>
      <dgm:spPr/>
      <dgm:t>
        <a:bodyPr vert="horz" wrap="square"/>
        <a:lstStyle/>
        <a:p>
          <a:pPr algn="l">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dirty="0">
              <a:solidFill>
                <a:schemeClr val="tx1"/>
              </a:solidFill>
              <a:latin typeface="Gayathri Thin" panose="00000403000000000000" charset="0"/>
              <a:cs typeface="Gayathri Thin" panose="00000403000000000000" charset="0"/>
            </a:rPr>
            <a:t>  അറിവിന്റെവചനം</a:t>
          </a:r>
        </a:p>
      </dgm:t>
    </dgm:pt>
    <dgm:pt modelId="{8A50147D-0F9F-4104-846E-C78B80217EFA}" type="parTrans" cxnId="{0DD8F729-7483-44F8-8132-1566572EE9C8}">
      <dgm:prSet/>
      <dgm:spPr/>
      <dgm:t>
        <a:bodyPr/>
        <a:lstStyle/>
        <a:p>
          <a:endParaRPr lang="es-ES"/>
        </a:p>
      </dgm:t>
    </dgm:pt>
    <dgm:pt modelId="{2C828476-A160-406E-A721-8F3248336128}" type="sibTrans" cxnId="{0DD8F729-7483-44F8-8132-1566572EE9C8}">
      <dgm:prSet/>
      <dgm:spPr/>
      <dgm:t>
        <a:bodyPr/>
        <a:lstStyle/>
        <a:p>
          <a:endParaRPr lang="es-ES"/>
        </a:p>
      </dgm:t>
    </dgm:pt>
    <dgm:pt modelId="{53CB0AA6-CE3E-4AF2-9025-08B72E33745A}">
      <dgm:prSet phldr="0" custT="1"/>
      <dgm:spPr/>
      <dgm:t>
        <a:bodyPr vert="horz" wrap="square"/>
        <a:lstStyle/>
        <a:p>
          <a:pPr algn="l">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dirty="0">
              <a:solidFill>
                <a:schemeClr val="tx1"/>
              </a:solidFill>
              <a:latin typeface="Gayathri Thin" panose="00000403000000000000" charset="0"/>
              <a:cs typeface="Gayathri Thin" panose="00000403000000000000" charset="0"/>
            </a:rPr>
            <a:t>  വിശ്വാസം</a:t>
          </a:r>
        </a:p>
      </dgm:t>
    </dgm:pt>
    <dgm:pt modelId="{46E9ACE1-DAA5-4886-B8FE-021F87FA26BF}" type="parTrans" cxnId="{1B624BDA-A763-41CE-8A89-0E1A2D974D2A}">
      <dgm:prSet/>
      <dgm:spPr/>
      <dgm:t>
        <a:bodyPr/>
        <a:lstStyle/>
        <a:p>
          <a:endParaRPr lang="es-ES"/>
        </a:p>
      </dgm:t>
    </dgm:pt>
    <dgm:pt modelId="{AF8AC90C-3DEA-4A47-9880-5C340066D74B}" type="sibTrans" cxnId="{1B624BDA-A763-41CE-8A89-0E1A2D974D2A}">
      <dgm:prSet/>
      <dgm:spPr/>
      <dgm:t>
        <a:bodyPr/>
        <a:lstStyle/>
        <a:p>
          <a:endParaRPr lang="es-ES"/>
        </a:p>
      </dgm:t>
    </dgm:pt>
    <dgm:pt modelId="{9B0E5337-1AD9-4191-BEA3-3145E70931EC}">
      <dgm:prSet phldr="0" custT="1"/>
      <dgm:spPr/>
      <dgm:t>
        <a:bodyPr vert="horz" wrap="square"/>
        <a:lstStyle/>
        <a:p>
          <a:pPr algn="l">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dirty="0">
              <a:solidFill>
                <a:schemeClr val="tx1"/>
              </a:solidFill>
              <a:latin typeface="Gayathri Thin" panose="00000403000000000000" charset="0"/>
              <a:cs typeface="Gayathri Thin" panose="00000403000000000000" charset="0"/>
            </a:rPr>
            <a:t>  ആരോഗ്യം</a:t>
          </a:r>
        </a:p>
      </dgm:t>
    </dgm:pt>
    <dgm:pt modelId="{F385CDF8-316E-4C22-96D1-D8F31ABB77C5}" type="parTrans" cxnId="{A00F29ED-2959-4F6E-9B31-1F4D98745D1B}">
      <dgm:prSet/>
      <dgm:spPr/>
      <dgm:t>
        <a:bodyPr/>
        <a:lstStyle/>
        <a:p>
          <a:endParaRPr lang="es-ES"/>
        </a:p>
      </dgm:t>
    </dgm:pt>
    <dgm:pt modelId="{C6430B49-D977-421F-9DA5-2C8C36CBD4CC}" type="sibTrans" cxnId="{A00F29ED-2959-4F6E-9B31-1F4D98745D1B}">
      <dgm:prSet/>
      <dgm:spPr/>
      <dgm:t>
        <a:bodyPr/>
        <a:lstStyle/>
        <a:p>
          <a:endParaRPr lang="es-ES"/>
        </a:p>
      </dgm:t>
    </dgm:pt>
    <dgm:pt modelId="{C07E0B41-7F05-4518-A05A-305833D5ACBE}">
      <dgm:prSet phldr="0" custT="1"/>
      <dgm:spPr/>
      <dgm:t>
        <a:bodyPr vert="horz" wrap="square"/>
        <a:lstStyle/>
        <a:p>
          <a:pPr algn="l">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dirty="0">
              <a:solidFill>
                <a:schemeClr val="tx1"/>
              </a:solidFill>
              <a:latin typeface="Gayathri Thin" panose="00000403000000000000" charset="0"/>
              <a:cs typeface="Gayathri Thin" panose="00000403000000000000" charset="0"/>
            </a:rPr>
            <a:t>  അത്ഭുതങ്ങൾ      പ്രവർത്തിക്കാൻ</a:t>
          </a:r>
        </a:p>
      </dgm:t>
    </dgm:pt>
    <dgm:pt modelId="{04E3EB79-E718-4333-AA59-A08968162167}" type="parTrans" cxnId="{4516B16E-18D1-4F5C-AE2D-D3B00B0E9392}">
      <dgm:prSet/>
      <dgm:spPr/>
      <dgm:t>
        <a:bodyPr/>
        <a:lstStyle/>
        <a:p>
          <a:endParaRPr lang="es-ES"/>
        </a:p>
      </dgm:t>
    </dgm:pt>
    <dgm:pt modelId="{4E4FBD7A-C0D8-4D55-AAB1-EC7331808D70}" type="sibTrans" cxnId="{4516B16E-18D1-4F5C-AE2D-D3B00B0E9392}">
      <dgm:prSet/>
      <dgm:spPr/>
      <dgm:t>
        <a:bodyPr/>
        <a:lstStyle/>
        <a:p>
          <a:endParaRPr lang="es-ES"/>
        </a:p>
      </dgm:t>
    </dgm:pt>
    <dgm:pt modelId="{499AFE25-CE80-4754-B981-2C8191CB98C8}">
      <dgm:prSet phldr="0" custT="1"/>
      <dgm:spPr/>
      <dgm:t>
        <a:bodyPr vert="horz" wrap="square"/>
        <a:lstStyle/>
        <a:p>
          <a:pPr algn="l">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dirty="0">
              <a:solidFill>
                <a:schemeClr val="tx1"/>
              </a:solidFill>
              <a:latin typeface="Gayathri Thin" panose="00000403000000000000" charset="0"/>
              <a:cs typeface="Gayathri Thin" panose="00000403000000000000" charset="0"/>
            </a:rPr>
            <a:t>  പ്രവചനം</a:t>
          </a:r>
        </a:p>
      </dgm:t>
    </dgm:pt>
    <dgm:pt modelId="{B8C3FE85-C9BA-4ACE-9C9C-619699E4E9E3}" type="parTrans" cxnId="{88E6399E-1D53-470D-9D64-E6F35F909794}">
      <dgm:prSet/>
      <dgm:spPr/>
      <dgm:t>
        <a:bodyPr/>
        <a:lstStyle/>
        <a:p>
          <a:endParaRPr lang="es-ES"/>
        </a:p>
      </dgm:t>
    </dgm:pt>
    <dgm:pt modelId="{6B5B0A80-8D3F-49C2-82DD-7A6BC2A6E835}" type="sibTrans" cxnId="{88E6399E-1D53-470D-9D64-E6F35F909794}">
      <dgm:prSet/>
      <dgm:spPr/>
      <dgm:t>
        <a:bodyPr/>
        <a:lstStyle/>
        <a:p>
          <a:endParaRPr lang="es-ES"/>
        </a:p>
      </dgm:t>
    </dgm:pt>
    <dgm:pt modelId="{8B40B10B-853C-421F-AF2E-FA70B1B3B9DE}">
      <dgm:prSet phldr="0" custT="1"/>
      <dgm:spPr/>
      <dgm:t>
        <a:bodyPr vert="horz" wrap="square"/>
        <a:lstStyle/>
        <a:p>
          <a:pPr algn="l">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dirty="0">
              <a:solidFill>
                <a:schemeClr val="tx1"/>
              </a:solidFill>
              <a:latin typeface="Gayathri Thin" panose="00000403000000000000" charset="0"/>
              <a:cs typeface="Gayathri Thin" panose="00000403000000000000" charset="0"/>
            </a:rPr>
            <a:t>  ആത്മാക്കളുടെ വിവേചനം</a:t>
          </a:r>
        </a:p>
      </dgm:t>
    </dgm:pt>
    <dgm:pt modelId="{4AC04E06-7329-4621-BC2D-BA5F21BFABE7}" type="parTrans" cxnId="{D4CD5706-49DC-4F4C-88AE-1603A39D8047}">
      <dgm:prSet/>
      <dgm:spPr/>
      <dgm:t>
        <a:bodyPr/>
        <a:lstStyle/>
        <a:p>
          <a:endParaRPr lang="es-ES"/>
        </a:p>
      </dgm:t>
    </dgm:pt>
    <dgm:pt modelId="{C167EAAE-BD6A-4EE3-BC9B-E8855194674D}" type="sibTrans" cxnId="{D4CD5706-49DC-4F4C-88AE-1603A39D8047}">
      <dgm:prSet/>
      <dgm:spPr/>
      <dgm:t>
        <a:bodyPr/>
        <a:lstStyle/>
        <a:p>
          <a:endParaRPr lang="es-ES"/>
        </a:p>
      </dgm:t>
    </dgm:pt>
    <dgm:pt modelId="{F9DBDF41-9609-4399-A9E6-DAF66EA9E5CF}">
      <dgm:prSet phldr="0" custT="1"/>
      <dgm:spPr/>
      <dgm:t>
        <a:bodyPr vert="horz" wrap="square"/>
        <a:lstStyle/>
        <a:p>
          <a:pPr algn="l">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dirty="0">
              <a:solidFill>
                <a:schemeClr val="tx1"/>
              </a:solidFill>
              <a:latin typeface="Gayathri Thin" panose="00000403000000000000" charset="0"/>
              <a:cs typeface="Gayathri Thin" panose="00000403000000000000" charset="0"/>
            </a:rPr>
            <a:t>  അന്യഭാഷകൾ</a:t>
          </a:r>
        </a:p>
      </dgm:t>
    </dgm:pt>
    <dgm:pt modelId="{F01A8277-2DED-4526-A34D-B88E8C44BDEF}" type="parTrans" cxnId="{0014AC1E-4F20-4375-B62A-43DB4692D79B}">
      <dgm:prSet/>
      <dgm:spPr/>
      <dgm:t>
        <a:bodyPr/>
        <a:lstStyle/>
        <a:p>
          <a:endParaRPr lang="es-ES"/>
        </a:p>
      </dgm:t>
    </dgm:pt>
    <dgm:pt modelId="{46E67F5F-BA53-405A-9B55-A1DB3CFFDAF5}" type="sibTrans" cxnId="{0014AC1E-4F20-4375-B62A-43DB4692D79B}">
      <dgm:prSet/>
      <dgm:spPr/>
      <dgm:t>
        <a:bodyPr/>
        <a:lstStyle/>
        <a:p>
          <a:endParaRPr lang="es-ES"/>
        </a:p>
      </dgm:t>
    </dgm:pt>
    <dgm:pt modelId="{0B496AD6-77A9-4E6D-94F6-B0B59757A352}">
      <dgm:prSet phldr="0" custT="1"/>
      <dgm:spPr/>
      <dgm:t>
        <a:bodyPr vert="horz" wrap="square"/>
        <a:lstStyle/>
        <a:p>
          <a:pPr algn="l">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dirty="0">
              <a:solidFill>
                <a:schemeClr val="tx1"/>
              </a:solidFill>
              <a:latin typeface="Gayathri Thin" panose="00000403000000000000" charset="0"/>
              <a:cs typeface="Gayathri Thin" panose="00000403000000000000" charset="0"/>
            </a:rPr>
            <a:t>  അന്യഭാഷകളുടെ വ്യാഖ്യാനം</a:t>
          </a:r>
        </a:p>
      </dgm:t>
    </dgm:pt>
    <dgm:pt modelId="{20CFEB3C-D60B-46D5-BDA6-13D5A04901A5}" type="parTrans" cxnId="{BDC285B6-4DAE-4D43-9035-AB8FCDB6821E}">
      <dgm:prSet/>
      <dgm:spPr/>
      <dgm:t>
        <a:bodyPr/>
        <a:lstStyle/>
        <a:p>
          <a:endParaRPr lang="es-ES"/>
        </a:p>
      </dgm:t>
    </dgm:pt>
    <dgm:pt modelId="{FB2D4D58-1AA2-4584-91F7-209D0135B277}" type="sibTrans" cxnId="{BDC285B6-4DAE-4D43-9035-AB8FCDB6821E}">
      <dgm:prSet/>
      <dgm:spPr/>
      <dgm:t>
        <a:bodyPr/>
        <a:lstStyle/>
        <a:p>
          <a:endParaRPr lang="es-ES"/>
        </a:p>
      </dgm:t>
    </dgm:pt>
    <dgm:pt modelId="{EA5E1BBA-7BAD-4C6E-A30B-7D96517B2E49}">
      <dgm:prSet phldr="0"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vert="horz" wrap="square"/>
        <a:lstStyle/>
        <a:p>
          <a:pPr algn="ctr">
            <a:lnSpc>
              <a:spcPct val="100000"/>
            </a:lnSpc>
            <a:spcBef>
              <a:spcPct val="0"/>
            </a:spcBef>
            <a:spcAft>
              <a:spcPct val="35000"/>
            </a:spcAft>
            <a:buNone/>
          </a:pPr>
          <a:r>
            <a:rPr lang="en-US" altLang="en-US" sz="2400" dirty="0">
              <a:solidFill>
                <a:schemeClr val="bg1"/>
              </a:solidFill>
              <a:highlight>
                <a:srgbClr val="000080"/>
              </a:highlight>
              <a:latin typeface="Gayathri Thin" panose="00000403000000000000" charset="0"/>
              <a:cs typeface="Gayathri Thin" panose="00000403000000000000" charset="0"/>
            </a:rPr>
            <a:t>റോമർ</a:t>
          </a:r>
          <a:r>
            <a:rPr lang="en-US" altLang="en-US" sz="2000" dirty="0">
              <a:solidFill>
                <a:schemeClr val="bg1"/>
              </a:solidFill>
              <a:highlight>
                <a:srgbClr val="000080"/>
              </a:highlight>
            </a:rPr>
            <a:t> 12:6-8</a:t>
          </a:r>
        </a:p>
      </dgm:t>
    </dgm:pt>
    <dgm:pt modelId="{BA8F2518-83E7-4E63-9ABC-F47FFFBB0511}" type="parTrans" cxnId="{733571AD-CA99-47D7-BE5C-F33B60637048}">
      <dgm:prSet/>
      <dgm:spPr/>
      <dgm:t>
        <a:bodyPr/>
        <a:lstStyle/>
        <a:p>
          <a:endParaRPr lang="es-ES"/>
        </a:p>
      </dgm:t>
    </dgm:pt>
    <dgm:pt modelId="{2DF86F07-BB8D-4C46-847A-953546077756}" type="sibTrans" cxnId="{733571AD-CA99-47D7-BE5C-F33B60637048}">
      <dgm:prSet/>
      <dgm:spPr/>
      <dgm:t>
        <a:bodyPr/>
        <a:lstStyle/>
        <a:p>
          <a:endParaRPr lang="es-ES"/>
        </a:p>
      </dgm:t>
    </dgm:pt>
    <dgm:pt modelId="{ECAE9EB0-A9B1-4093-994B-97B24D342280}">
      <dgm:prSet phldr="0" custT="1"/>
      <dgm:spPr/>
      <dgm:t>
        <a:bodyPr vert="horz" wrap="square"/>
        <a:lstStyle/>
        <a:p>
          <a:pPr algn="l">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dirty="0">
              <a:solidFill>
                <a:schemeClr val="tx1"/>
              </a:solidFill>
              <a:latin typeface="Gayathri Thin" panose="00000403000000000000" charset="0"/>
              <a:cs typeface="Gayathri Thin" panose="00000403000000000000" charset="0"/>
            </a:rPr>
            <a:t>സേവനം</a:t>
          </a:r>
        </a:p>
      </dgm:t>
    </dgm:pt>
    <dgm:pt modelId="{788B72DB-F06D-4926-926F-69903E6D86B9}" type="parTrans" cxnId="{4B78B148-E92F-4300-A115-1F6DC6880AB8}">
      <dgm:prSet/>
      <dgm:spPr/>
      <dgm:t>
        <a:bodyPr/>
        <a:lstStyle/>
        <a:p>
          <a:endParaRPr lang="es-ES"/>
        </a:p>
      </dgm:t>
    </dgm:pt>
    <dgm:pt modelId="{3F9AA5F3-AC0A-4382-A5A8-5F99FC4ADD6E}" type="sibTrans" cxnId="{4B78B148-E92F-4300-A115-1F6DC6880AB8}">
      <dgm:prSet/>
      <dgm:spPr/>
      <dgm:t>
        <a:bodyPr/>
        <a:lstStyle/>
        <a:p>
          <a:endParaRPr lang="es-ES"/>
        </a:p>
      </dgm:t>
    </dgm:pt>
    <dgm:pt modelId="{12E2ECBD-F640-4C78-9BD9-992EC04AC304}">
      <dgm:prSet phldr="0" custT="1"/>
      <dgm:spPr/>
      <dgm:t>
        <a:bodyPr vert="horz" wrap="square"/>
        <a:lstStyle/>
        <a:p>
          <a:pPr algn="l">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dirty="0">
              <a:solidFill>
                <a:schemeClr val="tx1"/>
              </a:solidFill>
              <a:latin typeface="Gayathri Thin" panose="00000403000000000000" charset="0"/>
              <a:cs typeface="Gayathri Thin" panose="00000403000000000000" charset="0"/>
            </a:rPr>
            <a:t>അധ്യാപനം</a:t>
          </a:r>
        </a:p>
      </dgm:t>
    </dgm:pt>
    <dgm:pt modelId="{C48A1B40-35E0-4DF1-B3BA-30C8C6E1CF3B}" type="parTrans" cxnId="{C1D3D0A5-F61B-432D-A940-BC0B78921741}">
      <dgm:prSet/>
      <dgm:spPr/>
      <dgm:t>
        <a:bodyPr/>
        <a:lstStyle/>
        <a:p>
          <a:endParaRPr lang="es-ES"/>
        </a:p>
      </dgm:t>
    </dgm:pt>
    <dgm:pt modelId="{33A1D5E0-7D1C-40AF-A802-FC41DE2CF606}" type="sibTrans" cxnId="{C1D3D0A5-F61B-432D-A940-BC0B78921741}">
      <dgm:prSet/>
      <dgm:spPr/>
      <dgm:t>
        <a:bodyPr/>
        <a:lstStyle/>
        <a:p>
          <a:endParaRPr lang="es-ES"/>
        </a:p>
      </dgm:t>
    </dgm:pt>
    <dgm:pt modelId="{1154FE25-2B9C-43D0-B35A-42745309AE6C}">
      <dgm:prSet phldr="0" custT="1"/>
      <dgm:spPr/>
      <dgm:t>
        <a:bodyPr vert="horz" wrap="square"/>
        <a:lstStyle/>
        <a:p>
          <a:pPr algn="l">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dirty="0">
              <a:solidFill>
                <a:schemeClr val="tx1"/>
              </a:solidFill>
              <a:latin typeface="Gayathri Thin" panose="00000403000000000000" charset="0"/>
              <a:cs typeface="Gayathri Thin" panose="00000403000000000000" charset="0"/>
            </a:rPr>
            <a:t>പ്രബോധനം</a:t>
          </a:r>
        </a:p>
      </dgm:t>
    </dgm:pt>
    <dgm:pt modelId="{E018480A-B13B-41EE-BA2D-9D622CE121AF}" type="parTrans" cxnId="{69B354D2-1C13-4DAB-83FB-155042F346CA}">
      <dgm:prSet/>
      <dgm:spPr/>
      <dgm:t>
        <a:bodyPr/>
        <a:lstStyle/>
        <a:p>
          <a:endParaRPr lang="es-ES"/>
        </a:p>
      </dgm:t>
    </dgm:pt>
    <dgm:pt modelId="{D4F0B012-228F-41E1-A476-B95BD50E4798}" type="sibTrans" cxnId="{69B354D2-1C13-4DAB-83FB-155042F346CA}">
      <dgm:prSet/>
      <dgm:spPr/>
      <dgm:t>
        <a:bodyPr/>
        <a:lstStyle/>
        <a:p>
          <a:endParaRPr lang="es-ES"/>
        </a:p>
      </dgm:t>
    </dgm:pt>
    <dgm:pt modelId="{A523092D-B0A1-4CE6-A5F4-EC2819E7BE38}">
      <dgm:prSet phldr="0" custT="1"/>
      <dgm:spPr/>
      <dgm:t>
        <a:bodyPr vert="horz" wrap="square"/>
        <a:lstStyle/>
        <a:p>
          <a:pPr algn="l">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dirty="0">
              <a:solidFill>
                <a:schemeClr val="tx1"/>
              </a:solidFill>
              <a:latin typeface="Gayathri Thin" panose="00000403000000000000" charset="0"/>
              <a:cs typeface="Gayathri Thin" panose="00000403000000000000" charset="0"/>
            </a:rPr>
            <a:t>ഔദാര്യം</a:t>
          </a:r>
        </a:p>
      </dgm:t>
    </dgm:pt>
    <dgm:pt modelId="{717E012D-ABE0-4460-982C-E43A82264797}" type="parTrans" cxnId="{33DB0909-4583-45A2-B7D7-F393CC9AB749}">
      <dgm:prSet/>
      <dgm:spPr/>
      <dgm:t>
        <a:bodyPr/>
        <a:lstStyle/>
        <a:p>
          <a:endParaRPr lang="es-ES"/>
        </a:p>
      </dgm:t>
    </dgm:pt>
    <dgm:pt modelId="{E59713A4-788E-4F3D-816B-814310B14F5F}" type="sibTrans" cxnId="{33DB0909-4583-45A2-B7D7-F393CC9AB749}">
      <dgm:prSet/>
      <dgm:spPr/>
      <dgm:t>
        <a:bodyPr/>
        <a:lstStyle/>
        <a:p>
          <a:endParaRPr lang="es-ES"/>
        </a:p>
      </dgm:t>
    </dgm:pt>
    <dgm:pt modelId="{39AAEFF0-715F-4879-854A-6AD90CAC2874}">
      <dgm:prSet phldr="0" custT="1"/>
      <dgm:spPr/>
      <dgm:t>
        <a:bodyPr vert="horz" wrap="square"/>
        <a:lstStyle/>
        <a:p>
          <a:pPr algn="l">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dirty="0">
              <a:solidFill>
                <a:schemeClr val="tx1"/>
              </a:solidFill>
              <a:latin typeface="Gayathri Thin" panose="00000403000000000000" charset="0"/>
              <a:cs typeface="Gayathri Thin" panose="00000403000000000000" charset="0"/>
            </a:rPr>
            <a:t>നേതൃത്വം</a:t>
          </a:r>
          <a:endParaRPr lang="en-US" altLang="en-US" sz="2000" b="1" dirty="0">
            <a:solidFill>
              <a:schemeClr val="bg1"/>
            </a:solidFill>
            <a:highlight>
              <a:srgbClr val="000080"/>
            </a:highlight>
          </a:endParaRPr>
        </a:p>
      </dgm:t>
    </dgm:pt>
    <dgm:pt modelId="{A02B7B41-0338-4C00-BDD8-968889CBAA31}" type="parTrans" cxnId="{CF20EB54-0BC0-4C10-995D-F8327F6E46CA}">
      <dgm:prSet/>
      <dgm:spPr/>
      <dgm:t>
        <a:bodyPr/>
        <a:lstStyle/>
        <a:p>
          <a:endParaRPr lang="es-ES"/>
        </a:p>
      </dgm:t>
    </dgm:pt>
    <dgm:pt modelId="{668A5A55-CE4D-4A3C-8BE2-7E0C3121126A}" type="sibTrans" cxnId="{CF20EB54-0BC0-4C10-995D-F8327F6E46CA}">
      <dgm:prSet/>
      <dgm:spPr/>
      <dgm:t>
        <a:bodyPr/>
        <a:lstStyle/>
        <a:p>
          <a:endParaRPr lang="es-ES"/>
        </a:p>
      </dgm:t>
    </dgm:pt>
    <dgm:pt modelId="{88535E46-70FD-4DD2-83D4-7A8357879055}">
      <dgm:prSet phldr="0" custT="1"/>
      <dgm:spPr/>
      <dgm:t>
        <a:bodyPr vert="horz" wrap="square"/>
        <a:lstStyle/>
        <a:p>
          <a:pPr algn="l">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dirty="0">
              <a:solidFill>
                <a:schemeClr val="tx1"/>
              </a:solidFill>
              <a:latin typeface="Gayathri Thin" panose="00000403000000000000" charset="0"/>
              <a:cs typeface="Gayathri Thin" panose="00000403000000000000" charset="0"/>
            </a:rPr>
            <a:t>കരുണ</a:t>
          </a:r>
        </a:p>
      </dgm:t>
    </dgm:pt>
    <dgm:pt modelId="{7A061025-E7FD-4B89-8445-3DAC35F4640B}" type="parTrans" cxnId="{DBBC2FFB-4342-41C7-87E6-279EF90BEEF3}">
      <dgm:prSet/>
      <dgm:spPr/>
      <dgm:t>
        <a:bodyPr/>
        <a:lstStyle/>
        <a:p>
          <a:endParaRPr lang="es-ES"/>
        </a:p>
      </dgm:t>
    </dgm:pt>
    <dgm:pt modelId="{21E05736-685D-47AD-93EF-68F9EF3D811D}" type="sibTrans" cxnId="{DBBC2FFB-4342-41C7-87E6-279EF90BEEF3}">
      <dgm:prSet/>
      <dgm:spPr/>
      <dgm:t>
        <a:bodyPr/>
        <a:lstStyle/>
        <a:p>
          <a:endParaRPr lang="es-ES"/>
        </a:p>
      </dgm:t>
    </dgm:pt>
    <dgm:pt modelId="{2EBC2B61-D5F6-4256-934E-8CD7794A0822}">
      <dgm:prSet phldr="0"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vert="horz" wrap="square"/>
        <a:lstStyle/>
        <a:p>
          <a:pPr algn="ctr">
            <a:lnSpc>
              <a:spcPct val="100000"/>
            </a:lnSpc>
            <a:spcBef>
              <a:spcPct val="0"/>
            </a:spcBef>
            <a:spcAft>
              <a:spcPct val="35000"/>
            </a:spcAft>
          </a:pPr>
          <a:r>
            <a:rPr lang="en-US" altLang="en-US" sz="2000" b="1" dirty="0">
              <a:solidFill>
                <a:schemeClr val="bg1"/>
              </a:solidFill>
              <a:highlight>
                <a:srgbClr val="008000"/>
              </a:highlight>
              <a:latin typeface="Gayathri Thin" panose="00000403000000000000" charset="0"/>
              <a:cs typeface="Gayathri Thin" panose="00000403000000000000" charset="0"/>
              <a:sym typeface="+mn-ea"/>
            </a:rPr>
            <a:t>എഫെസ്യർ </a:t>
          </a:r>
          <a:r>
            <a:rPr lang="en-GB" sz="2000" b="1" dirty="0">
              <a:solidFill>
                <a:schemeClr val="bg1"/>
              </a:solidFill>
              <a:highlight>
                <a:srgbClr val="008000"/>
              </a:highlight>
              <a:latin typeface="Gayathri Thin" panose="00000403000000000000" charset="0"/>
              <a:cs typeface="Gayathri Thin" panose="00000403000000000000" charset="0"/>
              <a:sym typeface="+mn-ea"/>
            </a:rPr>
            <a:t> 4:11-12</a:t>
          </a:r>
          <a:endParaRPr lang="es-ES" sz="2000" dirty="0">
            <a:solidFill>
              <a:schemeClr val="bg1"/>
            </a:solidFill>
            <a:highlight>
              <a:srgbClr val="008000"/>
            </a:highlight>
          </a:endParaRPr>
        </a:p>
      </dgm:t>
    </dgm:pt>
    <dgm:pt modelId="{68510EDC-3279-40EE-9184-5873AB2B9B40}" type="parTrans" cxnId="{539BC262-97F2-48D5-8D3A-C9C1C5C2FDDA}">
      <dgm:prSet/>
      <dgm:spPr/>
      <dgm:t>
        <a:bodyPr/>
        <a:lstStyle/>
        <a:p>
          <a:endParaRPr lang="es-ES"/>
        </a:p>
      </dgm:t>
    </dgm:pt>
    <dgm:pt modelId="{8DE3D465-EE40-41E9-BBCE-330124356DD7}" type="sibTrans" cxnId="{539BC262-97F2-48D5-8D3A-C9C1C5C2FDDA}">
      <dgm:prSet/>
      <dgm:spPr/>
      <dgm:t>
        <a:bodyPr/>
        <a:lstStyle/>
        <a:p>
          <a:endParaRPr lang="es-ES"/>
        </a:p>
      </dgm:t>
    </dgm:pt>
    <dgm:pt modelId="{D2AC5B5C-E307-43B9-A83D-648B53D32A1A}">
      <dgm:prSet phldr="0" custT="1"/>
      <dgm:spPr/>
      <dgm:t>
        <a:bodyPr vert="horz" wrap="square"/>
        <a:lstStyle/>
        <a:p>
          <a:pPr algn="l">
            <a:lnSpc>
              <a:spcPct val="100000"/>
            </a:lnSpc>
            <a:spcBef>
              <a:spcPct val="0"/>
            </a:spcBef>
            <a:spcAft>
              <a:spcPct val="15000"/>
            </a:spcAft>
            <a:buClr>
              <a:schemeClr val="accent4">
                <a:lumMod val="50000"/>
              </a:schemeClr>
            </a:buClr>
            <a:buFont typeface="Wingdings" panose="05000000000000000000" pitchFamily="2" charset="2"/>
          </a:pPr>
          <a:r>
            <a:rPr lang="en-US" altLang="en-US" sz="2000" b="1" dirty="0">
              <a:latin typeface="Gayathri Thin" panose="00000403000000000000" charset="0"/>
              <a:cs typeface="Gayathri Thin" panose="00000403000000000000" charset="0"/>
            </a:rPr>
            <a:t>അപ്പോസ്തലത്വം</a:t>
          </a:r>
          <a:endParaRPr lang="es-ES" sz="2000" dirty="0">
            <a:latin typeface="Gayathri Thin" panose="00000403000000000000" charset="0"/>
            <a:cs typeface="Gayathri Thin" panose="00000403000000000000" charset="0"/>
          </a:endParaRPr>
        </a:p>
      </dgm:t>
    </dgm:pt>
    <dgm:pt modelId="{16A73904-E850-4769-A4A6-97D5A1DBF0B8}" type="parTrans" cxnId="{77776DA5-B5C8-439B-A068-B7ABCF1858FC}">
      <dgm:prSet/>
      <dgm:spPr/>
    </dgm:pt>
    <dgm:pt modelId="{35906081-465D-4183-87AE-2BEFCDB64C0C}" type="sibTrans" cxnId="{77776DA5-B5C8-439B-A068-B7ABCF1858FC}">
      <dgm:prSet/>
      <dgm:spPr/>
    </dgm:pt>
    <dgm:pt modelId="{B1E83492-9F09-4936-B6EF-FF654373EA9B}">
      <dgm:prSet phldr="0" custT="1"/>
      <dgm:spPr/>
      <dgm:t>
        <a:bodyPr vert="horz" wrap="square"/>
        <a:lstStyle/>
        <a:p>
          <a:pPr algn="l">
            <a:lnSpc>
              <a:spcPct val="100000"/>
            </a:lnSpc>
            <a:spcBef>
              <a:spcPct val="0"/>
            </a:spcBef>
            <a:spcAft>
              <a:spcPct val="15000"/>
            </a:spcAft>
            <a:buClr>
              <a:schemeClr val="accent4">
                <a:lumMod val="50000"/>
              </a:schemeClr>
            </a:buClr>
            <a:buFont typeface="Wingdings" panose="05000000000000000000" pitchFamily="2" charset="2"/>
          </a:pPr>
          <a:r>
            <a:rPr lang="en-US" altLang="en-US" sz="1600" b="1" dirty="0">
              <a:latin typeface="Gayathri Thin" panose="00000403000000000000" charset="0"/>
              <a:cs typeface="Gayathri Thin" panose="00000403000000000000" charset="0"/>
            </a:rPr>
            <a:t>സുവിശേഷവൽക്കരണം</a:t>
          </a:r>
          <a:endParaRPr lang="es-ES" sz="2000" dirty="0">
            <a:latin typeface="Gayathri Thin" panose="00000403000000000000" charset="0"/>
            <a:cs typeface="Gayathri Thin" panose="00000403000000000000" charset="0"/>
          </a:endParaRPr>
        </a:p>
      </dgm:t>
    </dgm:pt>
    <dgm:pt modelId="{A3EDEE30-7448-4250-8050-BED62A2F0AE6}" type="parTrans" cxnId="{348B1D0C-0FC7-4E8C-BABC-5D108B5E69D6}">
      <dgm:prSet/>
      <dgm:spPr/>
    </dgm:pt>
    <dgm:pt modelId="{A47F5BB5-B32E-4E64-AD6B-8DEECF64E570}" type="sibTrans" cxnId="{348B1D0C-0FC7-4E8C-BABC-5D108B5E69D6}">
      <dgm:prSet/>
      <dgm:spPr/>
    </dgm:pt>
    <dgm:pt modelId="{E40600A3-143E-4748-821D-136D912B92E4}">
      <dgm:prSet phldr="0" custT="1"/>
      <dgm:spPr/>
      <dgm:t>
        <a:bodyPr vert="horz" wrap="square"/>
        <a:lstStyle/>
        <a:p>
          <a:pPr algn="l">
            <a:lnSpc>
              <a:spcPct val="100000"/>
            </a:lnSpc>
            <a:spcBef>
              <a:spcPct val="0"/>
            </a:spcBef>
            <a:spcAft>
              <a:spcPct val="15000"/>
            </a:spcAft>
            <a:buClr>
              <a:schemeClr val="accent4">
                <a:lumMod val="50000"/>
              </a:schemeClr>
            </a:buClr>
            <a:buFont typeface="Wingdings" panose="05000000000000000000" pitchFamily="2" charset="2"/>
          </a:pPr>
          <a:r>
            <a:rPr lang="" altLang="en-US" sz="2000" b="1" dirty="0">
              <a:latin typeface="Gayathri Thin" panose="00000403000000000000" charset="0"/>
              <a:cs typeface="Gayathri Thin" panose="00000403000000000000" charset="0"/>
            </a:rPr>
            <a:t>പാസ്റ്ററുടെ ഔദ്യോഗിക ശുശ്രൂഷ</a:t>
          </a:r>
        </a:p>
      </dgm:t>
    </dgm:pt>
    <dgm:pt modelId="{41EE91FD-B5F1-44ED-9C30-BA3BFB1D5988}" type="parTrans" cxnId="{E5B6B513-662B-4991-894A-763B2DD88CEB}">
      <dgm:prSet/>
      <dgm:spPr/>
    </dgm:pt>
    <dgm:pt modelId="{5ACD6FC5-D2C5-49C1-93D0-9DFAB74C8E68}" type="sibTrans" cxnId="{E5B6B513-662B-4991-894A-763B2DD88CEB}">
      <dgm:prSet/>
      <dgm:spPr/>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3540" custLinFactNeighborX="474" custLinFactNeighborY="-1203">
        <dgm:presLayoutVars>
          <dgm:bulletEnabled val="1"/>
        </dgm:presLayoutVars>
      </dgm:prSet>
      <dgm:spPr/>
    </dgm:pt>
    <dgm:pt modelId="{BE5080B9-EA33-42BA-9920-DB396A08385A}" type="pres">
      <dgm:prSet presAssocID="{2EBC2B61-D5F6-4256-934E-8CD7794A0822}" presName="pillarX" presStyleLbl="node1" presStyleIdx="2" presStyleCnt="3" custScaleX="106441"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37520404-2E64-47C5-A219-09E3C2BE0F82}" srcId="{978AFE4D-A237-4E2E-8D91-0DF5CCB77947}" destId="{2A31A982-23F6-4E7C-B2B0-8001992F0D70}" srcOrd="0" destOrd="0" parTransId="{9B08C830-42E5-48CF-83E8-F48C4EA5C7AD}" sibTransId="{E952527F-356E-4ABC-BBD7-68D89F504235}"/>
    <dgm:cxn modelId="{D4CD5706-49DC-4F4C-88AE-1603A39D8047}" srcId="{978AFE4D-A237-4E2E-8D91-0DF5CCB77947}" destId="{8B40B10B-853C-421F-AF2E-FA70B1B3B9DE}" srcOrd="6" destOrd="0" parTransId="{4AC04E06-7329-4621-BC2D-BA5F21BFABE7}" sibTransId="{C167EAAE-BD6A-4EE3-BC9B-E8855194674D}"/>
    <dgm:cxn modelId="{0ADD9808-D122-4D0C-B6BA-C6502B4E450F}" type="presOf" srcId="{499AFE25-CE80-4754-B981-2C8191CB98C8}" destId="{04DE4015-5369-40CD-A02D-45D8EC5F7704}" srcOrd="0" destOrd="6" presId="urn:microsoft.com/office/officeart/2005/8/layout/hList3"/>
    <dgm:cxn modelId="{33DB0909-4583-45A2-B7D7-F393CC9AB749}" srcId="{EA5E1BBA-7BAD-4C6E-A30B-7D96517B2E49}" destId="{A523092D-B0A1-4CE6-A5F4-EC2819E7BE38}" srcOrd="3" destOrd="0" parTransId="{717E012D-ABE0-4460-982C-E43A82264797}" sibTransId="{E59713A4-788E-4F3D-816B-814310B14F5F}"/>
    <dgm:cxn modelId="{348B1D0C-0FC7-4E8C-BABC-5D108B5E69D6}" srcId="{2EBC2B61-D5F6-4256-934E-8CD7794A0822}" destId="{B1E83492-9F09-4936-B6EF-FF654373EA9B}" srcOrd="1" destOrd="0" parTransId="{A3EDEE30-7448-4250-8050-BED62A2F0AE6}" sibTransId="{A47F5BB5-B32E-4E64-AD6B-8DEECF64E570}"/>
    <dgm:cxn modelId="{E5B6B513-662B-4991-894A-763B2DD88CEB}" srcId="{2EBC2B61-D5F6-4256-934E-8CD7794A0822}" destId="{E40600A3-143E-4748-821D-136D912B92E4}" srcOrd="2" destOrd="0" parTransId="{41EE91FD-B5F1-44ED-9C30-BA3BFB1D5988}" sibTransId="{5ACD6FC5-D2C5-49C1-93D0-9DFAB74C8E68}"/>
    <dgm:cxn modelId="{0014AC1E-4F20-4375-B62A-43DB4692D79B}" srcId="{978AFE4D-A237-4E2E-8D91-0DF5CCB77947}" destId="{F9DBDF41-9609-4399-A9E6-DAF66EA9E5CF}" srcOrd="7" destOrd="0" parTransId="{F01A8277-2DED-4526-A34D-B88E8C44BDEF}" sibTransId="{46E67F5F-BA53-405A-9B55-A1DB3CFFDAF5}"/>
    <dgm:cxn modelId="{39D4FF1F-6773-441A-9AE5-E4CFB342A2CF}" type="presOf" srcId="{F9DBDF41-9609-4399-A9E6-DAF66EA9E5CF}" destId="{04DE4015-5369-40CD-A02D-45D8EC5F7704}" srcOrd="0" destOrd="8" presId="urn:microsoft.com/office/officeart/2005/8/layout/hList3"/>
    <dgm:cxn modelId="{0DD8F729-7483-44F8-8132-1566572EE9C8}" srcId="{978AFE4D-A237-4E2E-8D91-0DF5CCB77947}" destId="{C150F4CB-3E16-4C6A-95F5-D92FEA14EF44}" srcOrd="1" destOrd="0" parTransId="{8A50147D-0F9F-4104-846E-C78B80217EFA}" sibTransId="{2C828476-A160-406E-A721-8F3248336128}"/>
    <dgm:cxn modelId="{F0E7172B-7A64-41D6-A77C-7CA3EF21A0E6}" type="presOf" srcId="{0B496AD6-77A9-4E6D-94F6-B0B59757A352}" destId="{04DE4015-5369-40CD-A02D-45D8EC5F7704}" srcOrd="0" destOrd="9" presId="urn:microsoft.com/office/officeart/2005/8/layout/hList3"/>
    <dgm:cxn modelId="{8FAEB531-4DD7-4822-9D22-4419BC3F3F59}" type="presOf" srcId="{2B9A1F31-62E6-49C3-AE1F-80E571A5314B}" destId="{319FA24C-D5A3-452F-8AAF-CD7F42B2D4E5}" srcOrd="0" destOrd="0" presId="urn:microsoft.com/office/officeart/2005/8/layout/hList3"/>
    <dgm:cxn modelId="{CC726735-8E0A-4DA8-8A2B-19E93BC62750}" type="presOf" srcId="{9B0E5337-1AD9-4191-BEA3-3145E70931EC}" destId="{04DE4015-5369-40CD-A02D-45D8EC5F7704}" srcOrd="0" destOrd="4" presId="urn:microsoft.com/office/officeart/2005/8/layout/hList3"/>
    <dgm:cxn modelId="{0C8D603D-8C57-4DA2-AC9F-639C3A9F0879}" type="presOf" srcId="{B1E83492-9F09-4936-B6EF-FF654373EA9B}" destId="{BE5080B9-EA33-42BA-9920-DB396A08385A}" srcOrd="0" destOrd="2" presId="urn:microsoft.com/office/officeart/2005/8/layout/hList3"/>
    <dgm:cxn modelId="{17F7545D-25BA-4AAE-9443-814FA425AD59}" type="presOf" srcId="{E0C8A360-416C-4E56-B80B-C728FB8CAABB}" destId="{7965E57F-EEDF-48ED-998D-606EC744B46B}" srcOrd="0" destOrd="0" presId="urn:microsoft.com/office/officeart/2005/8/layout/hList3"/>
    <dgm:cxn modelId="{E2EAAD5D-8AC8-4730-B30C-889F0752EE00}" type="presOf" srcId="{ECAE9EB0-A9B1-4093-994B-97B24D342280}" destId="{8F95F10C-CDF9-4461-A7BC-9BC3BD7F92C5}" srcOrd="0" destOrd="1" presId="urn:microsoft.com/office/officeart/2005/8/layout/hList3"/>
    <dgm:cxn modelId="{539BC262-97F2-48D5-8D3A-C9C1C5C2FDDA}" srcId="{E0C8A360-416C-4E56-B80B-C728FB8CAABB}" destId="{2EBC2B61-D5F6-4256-934E-8CD7794A0822}" srcOrd="2" destOrd="0" parTransId="{68510EDC-3279-40EE-9184-5873AB2B9B40}" sibTransId="{8DE3D465-EE40-41E9-BBCE-330124356DD7}"/>
    <dgm:cxn modelId="{38106743-7F05-4DB5-BAC4-812F1A4E917D}" type="presOf" srcId="{2A31A982-23F6-4E7C-B2B0-8001992F0D70}" destId="{04DE4015-5369-40CD-A02D-45D8EC5F7704}" srcOrd="0" destOrd="1" presId="urn:microsoft.com/office/officeart/2005/8/layout/hList3"/>
    <dgm:cxn modelId="{741E3B65-4786-4A3A-9065-1318641269CF}" type="presOf" srcId="{8B40B10B-853C-421F-AF2E-FA70B1B3B9DE}" destId="{04DE4015-5369-40CD-A02D-45D8EC5F7704}" srcOrd="0" destOrd="7" presId="urn:microsoft.com/office/officeart/2005/8/layout/hList3"/>
    <dgm:cxn modelId="{4B78B148-E92F-4300-A115-1F6DC6880AB8}" srcId="{EA5E1BBA-7BAD-4C6E-A30B-7D96517B2E49}" destId="{ECAE9EB0-A9B1-4093-994B-97B24D342280}" srcOrd="0" destOrd="0" parTransId="{788B72DB-F06D-4926-926F-69903E6D86B9}" sibTransId="{3F9AA5F3-AC0A-4382-A5A8-5F99FC4ADD6E}"/>
    <dgm:cxn modelId="{33E11A4C-7C41-4944-9648-170E4D02A06D}" type="presOf" srcId="{EA5E1BBA-7BAD-4C6E-A30B-7D96517B2E49}" destId="{8F95F10C-CDF9-4461-A7BC-9BC3BD7F92C5}" srcOrd="0" destOrd="0" presId="urn:microsoft.com/office/officeart/2005/8/layout/hList3"/>
    <dgm:cxn modelId="{AE9E434E-7E16-4ADF-96C4-5F0FC31030C8}" type="presOf" srcId="{53CB0AA6-CE3E-4AF2-9025-08B72E33745A}" destId="{04DE4015-5369-40CD-A02D-45D8EC5F7704}" srcOrd="0" destOrd="3" presId="urn:microsoft.com/office/officeart/2005/8/layout/hList3"/>
    <dgm:cxn modelId="{4516B16E-18D1-4F5C-AE2D-D3B00B0E9392}" srcId="{978AFE4D-A237-4E2E-8D91-0DF5CCB77947}" destId="{C07E0B41-7F05-4518-A05A-305833D5ACBE}" srcOrd="4" destOrd="0" parTransId="{04E3EB79-E718-4333-AA59-A08968162167}" sibTransId="{4E4FBD7A-C0D8-4D55-AAB1-EC7331808D70}"/>
    <dgm:cxn modelId="{B5E0E673-A312-4050-A61D-2AB6188BA592}" type="presOf" srcId="{A523092D-B0A1-4CE6-A5F4-EC2819E7BE38}" destId="{8F95F10C-CDF9-4461-A7BC-9BC3BD7F92C5}" srcOrd="0" destOrd="4" presId="urn:microsoft.com/office/officeart/2005/8/layout/hList3"/>
    <dgm:cxn modelId="{CF20EB54-0BC0-4C10-995D-F8327F6E46CA}" srcId="{EA5E1BBA-7BAD-4C6E-A30B-7D96517B2E49}" destId="{39AAEFF0-715F-4879-854A-6AD90CAC2874}" srcOrd="4" destOrd="0" parTransId="{A02B7B41-0338-4C00-BDD8-968889CBAA31}" sibTransId="{668A5A55-CE4D-4A3C-8BE2-7E0C3121126A}"/>
    <dgm:cxn modelId="{F6907358-B30F-43FA-B33C-CC015BADB4D5}" type="presOf" srcId="{C150F4CB-3E16-4C6A-95F5-D92FEA14EF44}" destId="{04DE4015-5369-40CD-A02D-45D8EC5F7704}" srcOrd="0" destOrd="2" presId="urn:microsoft.com/office/officeart/2005/8/layout/hList3"/>
    <dgm:cxn modelId="{1838DC85-79F4-4B2A-9D51-0F0FE8524DA1}" srcId="{2B9A1F31-62E6-49C3-AE1F-80E571A5314B}" destId="{E0C8A360-416C-4E56-B80B-C728FB8CAABB}" srcOrd="0" destOrd="0" parTransId="{877A69E5-F6EF-4496-8692-227B75F7B95A}" sibTransId="{B97199CA-928D-49D0-85B7-E4041A091845}"/>
    <dgm:cxn modelId="{A3FA888A-D54D-42CD-B380-CCF8D5F44414}" srcId="{E0C8A360-416C-4E56-B80B-C728FB8CAABB}" destId="{978AFE4D-A237-4E2E-8D91-0DF5CCB77947}" srcOrd="0" destOrd="0" parTransId="{7802A8E4-E81E-4065-8938-95A8C9298E5E}" sibTransId="{B105B9BC-316F-4EC0-BC37-DB37F6A7DAD4}"/>
    <dgm:cxn modelId="{E6263B92-CBF6-4384-8997-A74EFB6A1EDA}" type="presOf" srcId="{C07E0B41-7F05-4518-A05A-305833D5ACBE}" destId="{04DE4015-5369-40CD-A02D-45D8EC5F7704}" srcOrd="0" destOrd="5" presId="urn:microsoft.com/office/officeart/2005/8/layout/hList3"/>
    <dgm:cxn modelId="{CA246F99-6CAC-4F62-B20F-606598F4962B}" type="presOf" srcId="{D2AC5B5C-E307-43B9-A83D-648B53D32A1A}" destId="{BE5080B9-EA33-42BA-9920-DB396A08385A}" srcOrd="0" destOrd="1" presId="urn:microsoft.com/office/officeart/2005/8/layout/hList3"/>
    <dgm:cxn modelId="{88E6399E-1D53-470D-9D64-E6F35F909794}" srcId="{978AFE4D-A237-4E2E-8D91-0DF5CCB77947}" destId="{499AFE25-CE80-4754-B981-2C8191CB98C8}" srcOrd="5" destOrd="0" parTransId="{B8C3FE85-C9BA-4ACE-9C9C-619699E4E9E3}" sibTransId="{6B5B0A80-8D3F-49C2-82DD-7A6BC2A6E835}"/>
    <dgm:cxn modelId="{77776DA5-B5C8-439B-A068-B7ABCF1858FC}" srcId="{2EBC2B61-D5F6-4256-934E-8CD7794A0822}" destId="{D2AC5B5C-E307-43B9-A83D-648B53D32A1A}" srcOrd="0" destOrd="0" parTransId="{16A73904-E850-4769-A4A6-97D5A1DBF0B8}" sibTransId="{35906081-465D-4183-87AE-2BEFCDB64C0C}"/>
    <dgm:cxn modelId="{C1D3D0A5-F61B-432D-A940-BC0B78921741}" srcId="{EA5E1BBA-7BAD-4C6E-A30B-7D96517B2E49}" destId="{12E2ECBD-F640-4C78-9BD9-992EC04AC304}" srcOrd="1" destOrd="0" parTransId="{C48A1B40-35E0-4DF1-B3BA-30C8C6E1CF3B}" sibTransId="{33A1D5E0-7D1C-40AF-A802-FC41DE2CF606}"/>
    <dgm:cxn modelId="{733571AD-CA99-47D7-BE5C-F33B60637048}" srcId="{E0C8A360-416C-4E56-B80B-C728FB8CAABB}" destId="{EA5E1BBA-7BAD-4C6E-A30B-7D96517B2E49}" srcOrd="1" destOrd="0" parTransId="{BA8F2518-83E7-4E63-9ABC-F47FFFBB0511}" sibTransId="{2DF86F07-BB8D-4C46-847A-953546077756}"/>
    <dgm:cxn modelId="{5E8A8BB0-4296-4F10-91AF-C5E7F245051A}" type="presOf" srcId="{978AFE4D-A237-4E2E-8D91-0DF5CCB77947}" destId="{04DE4015-5369-40CD-A02D-45D8EC5F7704}" srcOrd="0" destOrd="0" presId="urn:microsoft.com/office/officeart/2005/8/layout/hList3"/>
    <dgm:cxn modelId="{BDC285B6-4DAE-4D43-9035-AB8FCDB6821E}" srcId="{978AFE4D-A237-4E2E-8D91-0DF5CCB77947}" destId="{0B496AD6-77A9-4E6D-94F6-B0B59757A352}" srcOrd="8" destOrd="0" parTransId="{20CFEB3C-D60B-46D5-BDA6-13D5A04901A5}" sibTransId="{FB2D4D58-1AA2-4584-91F7-209D0135B277}"/>
    <dgm:cxn modelId="{6B6BBDC4-150B-4D8B-9F0B-B63BE3C4E822}" type="presOf" srcId="{1154FE25-2B9C-43D0-B35A-42745309AE6C}" destId="{8F95F10C-CDF9-4461-A7BC-9BC3BD7F92C5}" srcOrd="0" destOrd="3" presId="urn:microsoft.com/office/officeart/2005/8/layout/hList3"/>
    <dgm:cxn modelId="{69B354D2-1C13-4DAB-83FB-155042F346CA}" srcId="{EA5E1BBA-7BAD-4C6E-A30B-7D96517B2E49}" destId="{1154FE25-2B9C-43D0-B35A-42745309AE6C}" srcOrd="2" destOrd="0" parTransId="{E018480A-B13B-41EE-BA2D-9D622CE121AF}" sibTransId="{D4F0B012-228F-41E1-A476-B95BD50E4798}"/>
    <dgm:cxn modelId="{1B624BDA-A763-41CE-8A89-0E1A2D974D2A}" srcId="{978AFE4D-A237-4E2E-8D91-0DF5CCB77947}" destId="{53CB0AA6-CE3E-4AF2-9025-08B72E33745A}" srcOrd="2" destOrd="0" parTransId="{46E9ACE1-DAA5-4886-B8FE-021F87FA26BF}" sibTransId="{AF8AC90C-3DEA-4A47-9880-5C340066D74B}"/>
    <dgm:cxn modelId="{7FFA7CDC-41CD-4BED-ADA3-705C3BEE2F25}" type="presOf" srcId="{39AAEFF0-715F-4879-854A-6AD90CAC2874}" destId="{8F95F10C-CDF9-4461-A7BC-9BC3BD7F92C5}" srcOrd="0" destOrd="5" presId="urn:microsoft.com/office/officeart/2005/8/layout/hList3"/>
    <dgm:cxn modelId="{055F07DE-B13D-4554-AFD1-ABC3FC7A0185}" type="presOf" srcId="{E40600A3-143E-4748-821D-136D912B92E4}" destId="{BE5080B9-EA33-42BA-9920-DB396A08385A}" srcOrd="0" destOrd="3" presId="urn:microsoft.com/office/officeart/2005/8/layout/hList3"/>
    <dgm:cxn modelId="{A00F29ED-2959-4F6E-9B31-1F4D98745D1B}" srcId="{978AFE4D-A237-4E2E-8D91-0DF5CCB77947}" destId="{9B0E5337-1AD9-4191-BEA3-3145E70931EC}" srcOrd="3" destOrd="0" parTransId="{F385CDF8-316E-4C22-96D1-D8F31ABB77C5}" sibTransId="{C6430B49-D977-421F-9DA5-2C8C36CBD4CC}"/>
    <dgm:cxn modelId="{CF8ED0EF-E10F-49B2-B1D0-EE638FAA5DB8}" type="presOf" srcId="{2EBC2B61-D5F6-4256-934E-8CD7794A0822}" destId="{BE5080B9-EA33-42BA-9920-DB396A08385A}" srcOrd="0" destOrd="0" presId="urn:microsoft.com/office/officeart/2005/8/layout/hList3"/>
    <dgm:cxn modelId="{363050F4-A00D-4243-9991-5F212F45F37A}" type="presOf" srcId="{88535E46-70FD-4DD2-83D4-7A8357879055}" destId="{8F95F10C-CDF9-4461-A7BC-9BC3BD7F92C5}" srcOrd="0" destOrd="6" presId="urn:microsoft.com/office/officeart/2005/8/layout/hList3"/>
    <dgm:cxn modelId="{DBBC2FFB-4342-41C7-87E6-279EF90BEEF3}" srcId="{EA5E1BBA-7BAD-4C6E-A30B-7D96517B2E49}" destId="{88535E46-70FD-4DD2-83D4-7A8357879055}" srcOrd="5" destOrd="0" parTransId="{7A061025-E7FD-4B89-8445-3DAC35F4640B}" sibTransId="{21E05736-685D-47AD-93EF-68F9EF3D811D}"/>
    <dgm:cxn modelId="{862A71FD-1039-4E41-ABF6-980C00E41039}" type="presOf" srcId="{12E2ECBD-F640-4C78-9BD9-992EC04AC304}" destId="{8F95F10C-CDF9-4461-A7BC-9BC3BD7F92C5}" srcOrd="0" destOrd="2" presId="urn:microsoft.com/office/officeart/2005/8/layout/hList3"/>
    <dgm:cxn modelId="{C69DC3E6-40D3-42F3-8D9E-5765810E41F9}" type="presParOf" srcId="{319FA24C-D5A3-452F-8AAF-CD7F42B2D4E5}" destId="{7965E57F-EEDF-48ED-998D-606EC744B46B}" srcOrd="0" destOrd="0" presId="urn:microsoft.com/office/officeart/2005/8/layout/hList3"/>
    <dgm:cxn modelId="{B07CBA2C-F4E7-48E1-B0F4-5EE4094B0F8F}" type="presParOf" srcId="{319FA24C-D5A3-452F-8AAF-CD7F42B2D4E5}" destId="{7E4CAAEA-1CAD-4D6C-BD8B-0EB73D3E8E38}" srcOrd="1" destOrd="0" presId="urn:microsoft.com/office/officeart/2005/8/layout/hList3"/>
    <dgm:cxn modelId="{8C89D88A-1D17-4453-A388-D748BE22357B}" type="presParOf" srcId="{7E4CAAEA-1CAD-4D6C-BD8B-0EB73D3E8E38}" destId="{04DE4015-5369-40CD-A02D-45D8EC5F7704}" srcOrd="0" destOrd="0" presId="urn:microsoft.com/office/officeart/2005/8/layout/hList3"/>
    <dgm:cxn modelId="{18E563A2-69A2-4810-A2E4-21F7C2237795}" type="presParOf" srcId="{7E4CAAEA-1CAD-4D6C-BD8B-0EB73D3E8E38}" destId="{8F95F10C-CDF9-4461-A7BC-9BC3BD7F92C5}" srcOrd="1" destOrd="0" presId="urn:microsoft.com/office/officeart/2005/8/layout/hList3"/>
    <dgm:cxn modelId="{D5AFFA0E-3CC9-4AB4-85F0-ACD4FBA1DEAA}" type="presParOf" srcId="{7E4CAAEA-1CAD-4D6C-BD8B-0EB73D3E8E38}" destId="{BE5080B9-EA33-42BA-9920-DB396A08385A}" srcOrd="2" destOrd="0" presId="urn:microsoft.com/office/officeart/2005/8/layout/hList3"/>
    <dgm:cxn modelId="{C3296542-F424-4B60-9F67-CA47ABF070F6}"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1" loCatId="list" qsTypeId="urn:microsoft.com/office/officeart/2005/8/quickstyle/3d1#1" qsCatId="3D" csTypeId="urn:microsoft.com/office/officeart/2005/8/colors/colorful4#1"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a:latin typeface="Gayathri Thin" panose="00000403000000000000" charset="0"/>
              <a:cs typeface="Gayathri Thin" panose="00000403000000000000" charset="0"/>
            </a:rPr>
            <a:t>സ്നേഹം എന്താണ് ചെയ്യുന്നത്</a:t>
          </a:r>
        </a:p>
      </dgm:t>
    </dgm:pt>
    <dgm:pt modelId="{DBA39F88-DCD8-4AD4-94AD-D6B466987468}" type="parTrans" cxnId="{4D93A6CA-95EA-4238-94BA-22F8DAFA7C72}">
      <dgm:prSet/>
      <dgm:spPr/>
      <dgm:t>
        <a:bodyPr/>
        <a:lstStyle/>
        <a:p>
          <a:endParaRPr lang="es-ES" sz="2000" b="1"/>
        </a:p>
      </dgm:t>
    </dgm:pt>
    <dgm:pt modelId="{7953C0A4-A8AF-49DC-B8E5-BCED016CEACD}" type="sibTrans" cxnId="{4D93A6CA-95EA-4238-94BA-22F8DAFA7C72}">
      <dgm:prSet/>
      <dgm:spPr/>
      <dgm:t>
        <a:bodyPr/>
        <a:lstStyle/>
        <a:p>
          <a:endParaRPr lang="es-ES" sz="2000" b="1"/>
        </a:p>
      </dgm:t>
    </dgm:pt>
    <dgm:pt modelId="{34603685-0716-4A49-AA4E-37245DA8702D}">
      <dgm:prSet phldrT="[Texto]" phldr="0" custT="0"/>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b="1">
              <a:latin typeface="Gayathri Thin" panose="00000403000000000000" charset="0"/>
              <a:cs typeface="Gayathri Thin" panose="00000403000000000000" charset="0"/>
            </a:rPr>
            <a:t>ക്ഷമിക്കുന്നു </a:t>
          </a:r>
        </a:p>
      </dgm:t>
    </dgm:pt>
    <dgm:pt modelId="{97825F19-101D-4837-A9E0-2EF8F4DAD371}" type="parTrans" cxnId="{8DB9DCA3-3107-4952-AC0A-85FC7C99B374}">
      <dgm:prSet/>
      <dgm:spPr>
        <a:ln>
          <a:solidFill>
            <a:schemeClr val="accent4"/>
          </a:solidFill>
        </a:ln>
      </dgm:spPr>
      <dgm:t>
        <a:bodyPr/>
        <a:lstStyle/>
        <a:p>
          <a:endParaRPr lang="es-ES" sz="2000" b="1"/>
        </a:p>
      </dgm:t>
    </dgm:pt>
    <dgm:pt modelId="{98AC031E-7665-490E-9B1E-AC559893BCF3}" type="sibTrans" cxnId="{8DB9DCA3-3107-4952-AC0A-85FC7C99B37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a:latin typeface="Gayathri Thin" panose="00000403000000000000" charset="0"/>
              <a:cs typeface="Gayathri Thin" panose="00000403000000000000" charset="0"/>
            </a:rPr>
            <a:t> </a:t>
          </a:r>
          <a:r>
            <a:rPr lang="en-US" altLang="en-US" sz="2000" b="1">
              <a:latin typeface="Gayathri Thin" panose="00000403000000000000" charset="0"/>
              <a:cs typeface="Gayathri Thin" panose="00000403000000000000" charset="0"/>
            </a:rPr>
            <a:t>ദയ </a:t>
          </a:r>
          <a:r>
            <a:rPr lang="" altLang="en-US" sz="2000" b="1">
              <a:latin typeface="Gayathri Thin" panose="00000403000000000000" charset="0"/>
              <a:cs typeface="Gayathri Thin" panose="00000403000000000000" charset="0"/>
            </a:rPr>
            <a:t>കാണിക്കുന്നു</a:t>
          </a:r>
          <a:r>
            <a:rPr lang="" altLang="en-US" sz="1800" b="1">
              <a:latin typeface="Gayathri Thin" panose="00000403000000000000" charset="0"/>
              <a:cs typeface="Gayathri Thin" panose="00000403000000000000" charset="0"/>
            </a:rPr>
            <a:t> </a:t>
          </a:r>
        </a:p>
      </dgm:t>
    </dgm:pt>
    <dgm:pt modelId="{9924D1B2-1C32-4291-ADEE-C8FCEC8FBA27}" type="parTrans" cxnId="{65FFFDBA-38DE-4373-B02F-3236FCD05BCB}">
      <dgm:prSet/>
      <dgm:spPr>
        <a:ln>
          <a:solidFill>
            <a:schemeClr val="accent4"/>
          </a:solidFill>
        </a:ln>
      </dgm:spPr>
      <dgm:t>
        <a:bodyPr/>
        <a:lstStyle/>
        <a:p>
          <a:endParaRPr lang="es-ES" sz="2000" b="1"/>
        </a:p>
      </dgm:t>
    </dgm:pt>
    <dgm:pt modelId="{C382A71D-B6B4-4FD8-8CD3-7EE66DE648AF}" type="sibTrans" cxnId="{65FFFDBA-38DE-4373-B02F-3236FCD05BCB}">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a:latin typeface="Gayathri Thin" panose="00000403000000000000" charset="0"/>
              <a:cs typeface="Gayathri Thin" panose="00000403000000000000" charset="0"/>
            </a:rPr>
            <a:t>സത്യത്തിൽ സന്തോഷിക്കുന്നു</a:t>
          </a:r>
          <a:r>
            <a:rPr lang="en-US" altLang="en-US" sz="1800">
              <a:latin typeface="Gayathri Thin" panose="00000403000000000000" charset="0"/>
              <a:cs typeface="Gayathri Thin" panose="00000403000000000000" charset="0"/>
            </a:rPr>
            <a:t>.</a:t>
          </a:r>
          <a:endParaRPr sz="2800"/>
        </a:p>
      </dgm:t>
    </dgm:pt>
    <dgm:pt modelId="{D0CF0753-C3F1-47F0-A4F9-7917ED9891B9}" type="parTrans" cxnId="{FACDB349-9DE6-4516-8D1D-A8DD4089CB4F}">
      <dgm:prSet/>
      <dgm:spPr>
        <a:ln>
          <a:solidFill>
            <a:schemeClr val="accent4"/>
          </a:solidFill>
        </a:ln>
      </dgm:spPr>
      <dgm:t>
        <a:bodyPr/>
        <a:lstStyle/>
        <a:p>
          <a:endParaRPr lang="es-ES" sz="2000" b="1"/>
        </a:p>
      </dgm:t>
    </dgm:pt>
    <dgm:pt modelId="{65374C00-B288-48A4-822F-EEFF36E021FA}" type="sibTrans" cxnId="{FACDB349-9DE6-4516-8D1D-A8DD4089CB4F}">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a:latin typeface="Gayathri Thin" panose="00000403000000000000" charset="0"/>
              <a:cs typeface="Gayathri Thin" panose="00000403000000000000" charset="0"/>
            </a:rPr>
            <a:t>എല്ലാം ക്ഷമിക്കുന്നു</a:t>
          </a:r>
          <a:endParaRPr sz="2800"/>
        </a:p>
      </dgm:t>
    </dgm:pt>
    <dgm:pt modelId="{CCC40844-0695-4647-97E9-EFFC61779B3B}" type="parTrans" cxnId="{3E1C915D-1CD1-4F45-B141-B6A4D0C918EC}">
      <dgm:prSet/>
      <dgm:spPr>
        <a:ln>
          <a:solidFill>
            <a:schemeClr val="accent4"/>
          </a:solidFill>
        </a:ln>
      </dgm:spPr>
      <dgm:t>
        <a:bodyPr/>
        <a:lstStyle/>
        <a:p>
          <a:endParaRPr lang="es-ES" sz="2000" b="1"/>
        </a:p>
      </dgm:t>
    </dgm:pt>
    <dgm:pt modelId="{FD017E69-C37B-4063-9861-560A424560A7}" type="sibTrans" cxnId="{3E1C915D-1CD1-4F45-B141-B6A4D0C918EC}">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dirty="0">
              <a:latin typeface="Gayathri Thin" panose="00000403000000000000" charset="0"/>
              <a:cs typeface="Gayathri Thin" panose="00000403000000000000" charset="0"/>
            </a:rPr>
            <a:t>എല്ലാം വിശ്വസിക്കുന്നു</a:t>
          </a:r>
          <a:endParaRPr sz="2800"/>
        </a:p>
      </dgm:t>
    </dgm:pt>
    <dgm:pt modelId="{1A127E1E-CE9F-4F63-A739-141A89B86C4B}" type="parTrans" cxnId="{71240627-090E-4120-9EEA-EC9CF734397D}">
      <dgm:prSet/>
      <dgm:spPr>
        <a:ln>
          <a:solidFill>
            <a:schemeClr val="accent4"/>
          </a:solidFill>
        </a:ln>
      </dgm:spPr>
      <dgm:t>
        <a:bodyPr/>
        <a:lstStyle/>
        <a:p>
          <a:endParaRPr lang="es-ES" sz="2000" b="1"/>
        </a:p>
      </dgm:t>
    </dgm:pt>
    <dgm:pt modelId="{077E0AD4-56BF-439A-BD5C-9ABD0D765BC3}" type="sibTrans" cxnId="{71240627-090E-4120-9EEA-EC9CF734397D}">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2000" b="1" dirty="0">
              <a:latin typeface="Gayathri Thin" panose="00000403000000000000" charset="0"/>
              <a:cs typeface="Gayathri Thin" panose="00000403000000000000" charset="0"/>
            </a:rPr>
            <a:t> കാത്തിരിക്കുന്നു</a:t>
          </a:r>
          <a:endParaRPr sz="2800"/>
        </a:p>
      </dgm:t>
    </dgm:pt>
    <dgm:pt modelId="{A61F0A8C-268B-447F-BE48-613B73BE8AF0}" type="parTrans" cxnId="{6C165B99-6505-4D91-B163-967328CDBE71}">
      <dgm:prSet/>
      <dgm:spPr>
        <a:ln>
          <a:solidFill>
            <a:schemeClr val="accent4"/>
          </a:solidFill>
        </a:ln>
      </dgm:spPr>
      <dgm:t>
        <a:bodyPr/>
        <a:lstStyle/>
        <a:p>
          <a:endParaRPr lang="es-ES" sz="2000" b="1"/>
        </a:p>
      </dgm:t>
    </dgm:pt>
    <dgm:pt modelId="{708DEE0E-A8D1-463C-A0E0-AE436EFB6328}" type="sibTrans" cxnId="{6C165B99-6505-4D91-B163-967328CDBE71}">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2000" b="1" dirty="0">
              <a:latin typeface="Gayathri Thin" panose="00000403000000000000" charset="0"/>
              <a:cs typeface="Gayathri Thin" panose="00000403000000000000" charset="0"/>
            </a:rPr>
            <a:t>എല്ലാം സഹിക്കുന്നു.</a:t>
          </a:r>
        </a:p>
      </dgm:t>
    </dgm:pt>
    <dgm:pt modelId="{B7E548C0-0D99-42F0-ACBC-9EE55378881E}" type="parTrans" cxnId="{C7013D35-AC28-4ABF-916A-1FACA4A679BD}">
      <dgm:prSet/>
      <dgm:spPr>
        <a:ln>
          <a:solidFill>
            <a:schemeClr val="accent4"/>
          </a:solidFill>
        </a:ln>
      </dgm:spPr>
      <dgm:t>
        <a:bodyPr/>
        <a:lstStyle/>
        <a:p>
          <a:endParaRPr lang="es-ES" sz="2000" b="1"/>
        </a:p>
      </dgm:t>
    </dgm:pt>
    <dgm:pt modelId="{2156636D-F088-414B-8CC4-0DB0CBDD0A7F}" type="sibTrans" cxnId="{C7013D35-AC28-4ABF-916A-1FACA4A679B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2000" b="1">
              <a:latin typeface="Gayathri Thin" panose="00000403000000000000" charset="0"/>
              <a:cs typeface="Gayathri Thin" panose="00000403000000000000" charset="0"/>
            </a:rPr>
            <a:t>സ്നേഹം എന്താണ് ചെയ്യാത്തത്</a:t>
          </a:r>
        </a:p>
      </dgm:t>
    </dgm:pt>
    <dgm:pt modelId="{30B9F661-6E05-47B5-8861-3A01592B5C8B}" type="parTrans" cxnId="{ECBDDACB-7155-45F7-AE3A-F7BF4239F5C6}">
      <dgm:prSet/>
      <dgm:spPr/>
      <dgm:t>
        <a:bodyPr/>
        <a:lstStyle/>
        <a:p>
          <a:endParaRPr lang="es-ES" sz="2000" b="1"/>
        </a:p>
      </dgm:t>
    </dgm:pt>
    <dgm:pt modelId="{2C537E35-4F5E-4CDF-8AB4-7EBF8D6C762D}" type="sibTrans" cxnId="{ECBDDACB-7155-45F7-AE3A-F7BF4239F5C6}">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dirty="0">
              <a:latin typeface="Gayathri Thin" panose="00000403000000000000" charset="0"/>
              <a:cs typeface="Gayathri Thin" panose="00000403000000000000" charset="0"/>
            </a:rPr>
            <a:t>അസൂയപ്പെടുന്നില്ല.</a:t>
          </a:r>
          <a:endParaRPr sz="2800"/>
        </a:p>
      </dgm:t>
    </dgm:pt>
    <dgm:pt modelId="{42D4EFEA-8A72-4D08-B43B-8D1A6EE636B4}" type="parTrans" cxnId="{CBE5DE54-3F62-45C3-A928-B5EE318B6D1D}">
      <dgm:prSet/>
      <dgm:spPr/>
      <dgm:t>
        <a:bodyPr/>
        <a:lstStyle/>
        <a:p>
          <a:endParaRPr lang="es-ES" sz="2000" b="1"/>
        </a:p>
      </dgm:t>
    </dgm:pt>
    <dgm:pt modelId="{F61E5D1D-DD5A-4BE8-BD80-170BFAABDD6E}" type="sibTrans" cxnId="{CBE5DE54-3F62-45C3-A928-B5EE318B6D1D}">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a:latin typeface="Gayathri Thin" panose="00000403000000000000" charset="0"/>
              <a:cs typeface="Gayathri Thin" panose="00000403000000000000" charset="0"/>
            </a:rPr>
            <a:t>വീമ്പിളക്കുന്നവനല്ല.</a:t>
          </a:r>
          <a:endParaRPr sz="2600"/>
        </a:p>
      </dgm:t>
    </dgm:pt>
    <dgm:pt modelId="{F9517739-0F01-47B3-9491-FEB6EED45B7B}" type="parTrans" cxnId="{3060501D-BEDD-4237-A0A0-BBFA03F8B376}">
      <dgm:prSet/>
      <dgm:spPr/>
      <dgm:t>
        <a:bodyPr/>
        <a:lstStyle/>
        <a:p>
          <a:endParaRPr lang="es-ES" sz="2000" b="1"/>
        </a:p>
      </dgm:t>
    </dgm:pt>
    <dgm:pt modelId="{B5817B29-2976-491D-A4BC-8015597D5518}" type="sibTrans" cxnId="{3060501D-BEDD-4237-A0A0-BBFA03F8B376}">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a:latin typeface="Gayathri Thin" panose="00000403000000000000" charset="0"/>
              <a:cs typeface="Gayathri Thin" panose="00000403000000000000" charset="0"/>
            </a:rPr>
            <a:t>അഭിമാനിക്കുന്നില്ല.</a:t>
          </a:r>
          <a:endParaRPr sz="2600"/>
        </a:p>
      </dgm:t>
    </dgm:pt>
    <dgm:pt modelId="{8AB2878F-B997-4588-9DE6-E9AB96968184}" type="parTrans" cxnId="{BC10A6A6-3C99-4FE3-BCBD-ACDE6523B154}">
      <dgm:prSet/>
      <dgm:spPr/>
      <dgm:t>
        <a:bodyPr/>
        <a:lstStyle/>
        <a:p>
          <a:endParaRPr lang="es-ES" sz="2000" b="1"/>
        </a:p>
      </dgm:t>
    </dgm:pt>
    <dgm:pt modelId="{419F3EBF-9709-4903-B305-04A30CCBD844}" type="sibTrans" cxnId="{BC10A6A6-3C99-4FE3-BCBD-ACDE6523B154}">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a:latin typeface="Gayathri Thin" panose="00000403000000000000" charset="0"/>
              <a:cs typeface="Gayathri Thin" panose="00000403000000000000" charset="0"/>
            </a:rPr>
            <a:t>പരുഷ</a:t>
          </a:r>
          <a:r>
            <a:rPr lang="en-US" altLang="en-US" sz="1800" b="1" dirty="0">
              <a:latin typeface="Gayathri Thin" panose="00000403000000000000" charset="0"/>
              <a:cs typeface="Gayathri Thin" panose="00000403000000000000" charset="0"/>
              <a:sym typeface="+mn-ea"/>
            </a:rPr>
            <a:t>മല്ല</a:t>
          </a:r>
          <a:r>
            <a:rPr lang="en-US" altLang="en-US" sz="1800" b="1">
              <a:latin typeface="Gayathri Thin" panose="00000403000000000000" charset="0"/>
              <a:cs typeface="Gayathri Thin" panose="00000403000000000000" charset="0"/>
            </a:rPr>
            <a:t>.</a:t>
          </a:r>
          <a:endParaRPr sz="2600"/>
        </a:p>
      </dgm:t>
    </dgm:pt>
    <dgm:pt modelId="{D864FE18-49EC-4984-AE67-E2FD8865349B}" type="parTrans" cxnId="{130DA635-D7CA-46E9-A650-24B1AF4F3C03}">
      <dgm:prSet/>
      <dgm:spPr/>
      <dgm:t>
        <a:bodyPr/>
        <a:lstStyle/>
        <a:p>
          <a:endParaRPr lang="es-ES" sz="2000" b="1"/>
        </a:p>
      </dgm:t>
    </dgm:pt>
    <dgm:pt modelId="{E626D6EB-857B-4AC7-803B-6704C18B5D0C}" type="sibTrans" cxnId="{130DA635-D7CA-46E9-A650-24B1AF4F3C03}">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2000" b="1" dirty="0">
              <a:latin typeface="Gayathri Thin" panose="00000403000000000000" charset="0"/>
              <a:cs typeface="Gayathri Thin" panose="00000403000000000000" charset="0"/>
            </a:rPr>
            <a:t>സ്വാർത്ഥമല്ല.</a:t>
          </a:r>
        </a:p>
      </dgm:t>
    </dgm:pt>
    <dgm:pt modelId="{F5B8F7DA-A079-4825-885A-ED4327EA11E7}" type="parTrans" cxnId="{061AEE21-0864-4C59-854D-7A7D3CB233FC}">
      <dgm:prSet/>
      <dgm:spPr/>
      <dgm:t>
        <a:bodyPr/>
        <a:lstStyle/>
        <a:p>
          <a:endParaRPr lang="es-ES" sz="2000" b="1"/>
        </a:p>
      </dgm:t>
    </dgm:pt>
    <dgm:pt modelId="{504913F0-48BE-4AB2-B20A-B9C7FCF9932A}" type="sibTrans" cxnId="{061AEE21-0864-4C59-854D-7A7D3CB233FC}">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dirty="0">
              <a:latin typeface="Gayathri Thin" panose="00000403000000000000" charset="0"/>
              <a:cs typeface="Gayathri Thin" panose="00000403000000000000" charset="0"/>
            </a:rPr>
            <a:t>എളുപ്പത്തിൽ കോപിക്കില്ല.</a:t>
          </a:r>
        </a:p>
      </dgm:t>
    </dgm:pt>
    <dgm:pt modelId="{C89D2957-A39E-4C91-A305-72B510500F4A}" type="parTrans" cxnId="{DDC119A6-AB05-44D1-A839-62E752369F68}">
      <dgm:prSet/>
      <dgm:spPr/>
      <dgm:t>
        <a:bodyPr/>
        <a:lstStyle/>
        <a:p>
          <a:endParaRPr lang="es-ES" sz="2000" b="1"/>
        </a:p>
      </dgm:t>
    </dgm:pt>
    <dgm:pt modelId="{A498FCD6-E5EF-4325-9F5B-80E3CE82409D}" type="sibTrans" cxnId="{DDC119A6-AB05-44D1-A839-62E752369F68}">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dirty="0">
              <a:latin typeface="Gayathri Thin" panose="00000403000000000000" charset="0"/>
              <a:cs typeface="Gayathri Thin" panose="00000403000000000000" charset="0"/>
            </a:rPr>
            <a:t>വിദ്വേഷവും വയ്ക്കുന്നില്ല.</a:t>
          </a:r>
        </a:p>
      </dgm:t>
    </dgm:pt>
    <dgm:pt modelId="{1335D3A8-93EE-4375-A0AD-0EDC820F44B8}" type="parTrans" cxnId="{245D5AD9-A456-4E38-B192-221665317690}">
      <dgm:prSet/>
      <dgm:spPr/>
      <dgm:t>
        <a:bodyPr/>
        <a:lstStyle/>
        <a:p>
          <a:endParaRPr lang="es-ES" sz="2000" b="1"/>
        </a:p>
      </dgm:t>
    </dgm:pt>
    <dgm:pt modelId="{2DFECF78-C1A6-46BF-89BB-240DC61E99B4}" type="sibTrans" cxnId="{245D5AD9-A456-4E38-B192-221665317690}">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en-US" altLang="en-US" sz="1800" b="1" dirty="0">
              <a:latin typeface="Gayathri Thin" panose="00000403000000000000" charset="0"/>
              <a:cs typeface="Gayathri Thin" panose="00000403000000000000" charset="0"/>
            </a:rPr>
            <a:t>തിന്മയിൽ ആനന്ദിക്കുന്നില്ല.</a:t>
          </a:r>
        </a:p>
      </dgm:t>
    </dgm:pt>
    <dgm:pt modelId="{FCA88801-3F4A-42D8-BF0F-9DAFB4D38FB2}" type="parTrans" cxnId="{D932E9F5-72C0-46F3-B5C3-B4A1D88E889B}">
      <dgm:prSet/>
      <dgm:spPr/>
      <dgm:t>
        <a:bodyPr/>
        <a:lstStyle/>
        <a:p>
          <a:endParaRPr lang="es-ES" sz="2000" b="1"/>
        </a:p>
      </dgm:t>
    </dgm:pt>
    <dgm:pt modelId="{48458F59-8140-43CC-9055-B4F83A133D1D}" type="sibTrans" cxnId="{D932E9F5-72C0-46F3-B5C3-B4A1D88E889B}">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custLinFactNeighborX="1246">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custLinFactNeighborX="-1" custLinFactNeighborY="-126">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custLinFactNeighborX="7632">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0C5E660F-9324-4E6E-BCA1-30C36890DEA2}" type="presOf" srcId="{97825F19-101D-4837-A9E0-2EF8F4DAD371}" destId="{90E21E1E-B2A9-480B-B118-29FB36B12474}" srcOrd="0" destOrd="0" presId="urn:microsoft.com/office/officeart/2005/8/layout/hierarchy3#1"/>
    <dgm:cxn modelId="{6384720F-3295-489F-BF05-2F2EF1BECB0C}" type="presOf" srcId="{B7E548C0-0D99-42F0-ACBC-9EE55378881E}" destId="{2B274561-6E4F-4375-9F56-511D831C629B}" srcOrd="0" destOrd="0" presId="urn:microsoft.com/office/officeart/2005/8/layout/hierarchy3#1"/>
    <dgm:cxn modelId="{0C2DE613-E966-439B-8103-2CB05D1BDCB3}" type="presOf" srcId="{35481444-0091-42E3-B91A-2469D452C6DF}" destId="{C12B8AFB-1B66-47DC-B595-A6CBA35C084F}" srcOrd="0" destOrd="0" presId="urn:microsoft.com/office/officeart/2005/8/layout/hierarchy3#1"/>
    <dgm:cxn modelId="{E8820918-85D9-416E-9FDC-31777D77A69D}" type="presOf" srcId="{CCC40844-0695-4647-97E9-EFFC61779B3B}" destId="{A5359AAD-CF94-4598-A476-41679DAAB947}" srcOrd="0" destOrd="0" presId="urn:microsoft.com/office/officeart/2005/8/layout/hierarchy3#1"/>
    <dgm:cxn modelId="{3060501D-BEDD-4237-A0A0-BBFA03F8B376}" srcId="{9D03F548-63F5-4BEC-BE47-CA69EBB3A8D8}" destId="{FEBAE719-7B5D-4B37-A0BA-B0CA97C59850}" srcOrd="1" destOrd="0" parTransId="{F9517739-0F01-47B3-9491-FEB6EED45B7B}" sibTransId="{B5817B29-2976-491D-A4BC-8015597D5518}"/>
    <dgm:cxn modelId="{061AEE21-0864-4C59-854D-7A7D3CB233FC}" srcId="{9D03F548-63F5-4BEC-BE47-CA69EBB3A8D8}" destId="{C42DC7DE-7CAC-4B68-959F-86A68BF396F0}" srcOrd="4" destOrd="0" parTransId="{F5B8F7DA-A079-4825-885A-ED4327EA11E7}" sibTransId="{504913F0-48BE-4AB2-B20A-B9C7FCF9932A}"/>
    <dgm:cxn modelId="{71240627-090E-4120-9EEA-EC9CF734397D}" srcId="{E09D0B5B-394D-44BC-B098-46821C5669FE}" destId="{C2F27C7E-2188-4442-8519-43AE07A97BB9}" srcOrd="4" destOrd="0" parTransId="{1A127E1E-CE9F-4F63-A739-141A89B86C4B}" sibTransId="{077E0AD4-56BF-439A-BD5C-9ABD0D765BC3}"/>
    <dgm:cxn modelId="{F3782128-C0F8-40C2-9E03-570DCEA053E1}" type="presOf" srcId="{8AB2878F-B997-4588-9DE6-E9AB96968184}" destId="{F9C4B24E-F7DD-4AA9-B6FB-39B7CFB0C6FE}" srcOrd="0" destOrd="0" presId="urn:microsoft.com/office/officeart/2005/8/layout/hierarchy3#1"/>
    <dgm:cxn modelId="{4CD6D42C-D055-4EB0-80AF-CFB88E3371E4}" type="presOf" srcId="{C42DC7DE-7CAC-4B68-959F-86A68BF396F0}" destId="{BD07F84F-C47C-4951-9C5F-27727EF5561E}" srcOrd="0" destOrd="0" presId="urn:microsoft.com/office/officeart/2005/8/layout/hierarchy3#1"/>
    <dgm:cxn modelId="{607B7632-A881-43EA-8045-42842BC77F03}" type="presOf" srcId="{474E0FC3-9C2D-4FBD-BF7F-F3B6AA0072CC}" destId="{D94CE4B1-0C06-4E41-B60A-F402EE6E38A4}" srcOrd="0" destOrd="0" presId="urn:microsoft.com/office/officeart/2005/8/layout/hierarchy3#1"/>
    <dgm:cxn modelId="{C7013D35-AC28-4ABF-916A-1FACA4A679BD}" srcId="{E09D0B5B-394D-44BC-B098-46821C5669FE}" destId="{2E992FE2-5872-4CC5-A4EF-7D508AD6C59F}" srcOrd="6" destOrd="0" parTransId="{B7E548C0-0D99-42F0-ACBC-9EE55378881E}" sibTransId="{2156636D-F088-414B-8CC4-0DB0CBDD0A7F}"/>
    <dgm:cxn modelId="{130DA635-D7CA-46E9-A650-24B1AF4F3C03}" srcId="{9D03F548-63F5-4BEC-BE47-CA69EBB3A8D8}" destId="{2DCC1B12-1BC4-4E4B-82C6-4B155F2FCE24}" srcOrd="3" destOrd="0" parTransId="{D864FE18-49EC-4984-AE67-E2FD8865349B}" sibTransId="{E626D6EB-857B-4AC7-803B-6704C18B5D0C}"/>
    <dgm:cxn modelId="{48A7963A-EB2E-47D7-93E4-4BA139F533E3}" type="presOf" srcId="{9D03F548-63F5-4BEC-BE47-CA69EBB3A8D8}" destId="{565E0D69-8F2C-4728-999F-F0C0BCE8688F}" srcOrd="1" destOrd="0" presId="urn:microsoft.com/office/officeart/2005/8/layout/hierarchy3#1"/>
    <dgm:cxn modelId="{3E1C915D-1CD1-4F45-B141-B6A4D0C918EC}" srcId="{E09D0B5B-394D-44BC-B098-46821C5669FE}" destId="{474E0FC3-9C2D-4FBD-BF7F-F3B6AA0072CC}" srcOrd="3" destOrd="0" parTransId="{CCC40844-0695-4647-97E9-EFFC61779B3B}" sibTransId="{FD017E69-C37B-4063-9861-560A424560A7}"/>
    <dgm:cxn modelId="{FACDB349-9DE6-4516-8D1D-A8DD4089CB4F}" srcId="{E09D0B5B-394D-44BC-B098-46821C5669FE}" destId="{41FC4493-B502-4F48-9843-2112B7C8C54E}" srcOrd="2" destOrd="0" parTransId="{D0CF0753-C3F1-47F0-A4F9-7917ED9891B9}" sibTransId="{65374C00-B288-48A4-822F-EEFF36E021FA}"/>
    <dgm:cxn modelId="{B878C269-10CF-4D4A-9547-B0D88692865B}" type="presOf" srcId="{41FC4493-B502-4F48-9843-2112B7C8C54E}" destId="{608ECCD2-29CB-4B8A-BE27-9B57284053AE}" srcOrd="0" destOrd="0" presId="urn:microsoft.com/office/officeart/2005/8/layout/hierarchy3#1"/>
    <dgm:cxn modelId="{60A2BC4F-1CFD-484A-B943-D25D8F95939C}" type="presOf" srcId="{CEECB894-4555-493A-9972-912AA1B0A3F8}" destId="{785B4B6C-0300-48EC-89D6-3E756247A31A}" srcOrd="0" destOrd="0" presId="urn:microsoft.com/office/officeart/2005/8/layout/hierarchy3#1"/>
    <dgm:cxn modelId="{12BAB750-802F-4DD7-BD56-F4FFBA49BA56}" type="presOf" srcId="{1A127E1E-CE9F-4F63-A739-141A89B86C4B}" destId="{BCAEE274-ADFC-4FAE-962C-287507498ED3}" srcOrd="0" destOrd="0" presId="urn:microsoft.com/office/officeart/2005/8/layout/hierarchy3#1"/>
    <dgm:cxn modelId="{3E1C9472-69BB-4C9D-BAD3-4387289B3361}" type="presOf" srcId="{31BB76D5-855C-48CF-80C7-2FF680CF0507}" destId="{EF2BDB82-B7C1-42EE-B948-5694C40FDC34}" srcOrd="0" destOrd="0" presId="urn:microsoft.com/office/officeart/2005/8/layout/hierarchy3#1"/>
    <dgm:cxn modelId="{CBE5DE54-3F62-45C3-A928-B5EE318B6D1D}" srcId="{9D03F548-63F5-4BEC-BE47-CA69EBB3A8D8}" destId="{35481444-0091-42E3-B91A-2469D452C6DF}" srcOrd="0" destOrd="0" parTransId="{42D4EFEA-8A72-4D08-B43B-8D1A6EE636B4}" sibTransId="{F61E5D1D-DD5A-4BE8-BD80-170BFAABDD6E}"/>
    <dgm:cxn modelId="{D696E754-641D-46BB-8E65-5E6C595380EA}" type="presOf" srcId="{9924D1B2-1C32-4291-ADEE-C8FCEC8FBA27}" destId="{4250AA48-849E-40C4-8562-5D79F07B0754}" srcOrd="0" destOrd="0" presId="urn:microsoft.com/office/officeart/2005/8/layout/hierarchy3#1"/>
    <dgm:cxn modelId="{5D5B8F76-2EE5-44FC-8193-E25F47852C7D}" type="presOf" srcId="{FEBAE719-7B5D-4B37-A0BA-B0CA97C59850}" destId="{2BD1BB5D-6125-47CF-85DA-90F916277249}" srcOrd="0" destOrd="0" presId="urn:microsoft.com/office/officeart/2005/8/layout/hierarchy3#1"/>
    <dgm:cxn modelId="{AB068477-D626-40B5-8237-EE00C7FED2EC}" type="presOf" srcId="{9099BCB1-696C-4571-A259-DAEA649A297A}" destId="{A33ECCF9-2F1C-43E2-9B88-B0AE74EF9022}" srcOrd="0" destOrd="0" presId="urn:microsoft.com/office/officeart/2005/8/layout/hierarchy3#1"/>
    <dgm:cxn modelId="{ABA63F79-8152-4207-A67C-D514F5C5349F}" type="presOf" srcId="{C89D2957-A39E-4C91-A305-72B510500F4A}" destId="{F9709637-E484-40DC-BF96-695EFCCE2E19}" srcOrd="0" destOrd="0" presId="urn:microsoft.com/office/officeart/2005/8/layout/hierarchy3#1"/>
    <dgm:cxn modelId="{54A8AA7C-ECB9-4C2A-A12A-353937A178D4}" type="presOf" srcId="{D864FE18-49EC-4984-AE67-E2FD8865349B}" destId="{2B3C47AD-A78F-4645-986C-053210603DEA}" srcOrd="0" destOrd="0" presId="urn:microsoft.com/office/officeart/2005/8/layout/hierarchy3#1"/>
    <dgm:cxn modelId="{A560A07E-446D-43F5-BBD3-F9A559444327}" type="presOf" srcId="{34603685-0716-4A49-AA4E-37245DA8702D}" destId="{26AFBD0B-D5D1-4510-9320-6585F50E5792}" srcOrd="0" destOrd="0" presId="urn:microsoft.com/office/officeart/2005/8/layout/hierarchy3#1"/>
    <dgm:cxn modelId="{DAE8E882-AEB2-421E-AE9E-7F14712D93F5}" type="presOf" srcId="{1335D3A8-93EE-4375-A0AD-0EDC820F44B8}" destId="{43D74E38-FAE1-4F25-9193-250032689848}" srcOrd="0" destOrd="0" presId="urn:microsoft.com/office/officeart/2005/8/layout/hierarchy3#1"/>
    <dgm:cxn modelId="{CEFF0E83-8EF7-48D8-B5EC-933B474F48B1}" type="presOf" srcId="{A61F0A8C-268B-447F-BE48-613B73BE8AF0}" destId="{6F1D5F15-8942-41B0-B079-FF0AC5B4BEBF}" srcOrd="0" destOrd="0" presId="urn:microsoft.com/office/officeart/2005/8/layout/hierarchy3#1"/>
    <dgm:cxn modelId="{C5177E86-EB19-4C9C-B172-7120BD48FA1E}" type="presOf" srcId="{2F679987-A0A5-4131-9305-694A6202C1A7}" destId="{74957DE9-C1A4-4873-AB47-116FBEDCF0B0}" srcOrd="0" destOrd="0" presId="urn:microsoft.com/office/officeart/2005/8/layout/hierarchy3#1"/>
    <dgm:cxn modelId="{6D47B494-4E11-4F6B-802F-EB7F0BD6CC7F}" type="presOf" srcId="{9D03F548-63F5-4BEC-BE47-CA69EBB3A8D8}" destId="{DC2A9986-6060-4AC1-B012-B1476FA0B12D}" srcOrd="2" destOrd="0" presId="urn:microsoft.com/office/officeart/2005/8/layout/hierarchy3#1"/>
    <dgm:cxn modelId="{C42D7B97-A10D-4A8F-B433-BE8428398F54}" type="presOf" srcId="{EFC28117-8E01-4AEA-B88E-0701EFB3EB10}" destId="{724C07F3-9199-4758-A107-7A790F6698A0}" srcOrd="0" destOrd="0" presId="urn:microsoft.com/office/officeart/2005/8/layout/hierarchy3#1"/>
    <dgm:cxn modelId="{6C165B99-6505-4D91-B163-967328CDBE71}" srcId="{E09D0B5B-394D-44BC-B098-46821C5669FE}" destId="{221C336A-5BA5-4A1B-8F8D-51C54B4EF592}" srcOrd="5" destOrd="0" parTransId="{A61F0A8C-268B-447F-BE48-613B73BE8AF0}" sibTransId="{708DEE0E-A8D1-463C-A0E0-AE436EFB6328}"/>
    <dgm:cxn modelId="{58F60DA0-C11D-4557-9987-71A1F27DFFC1}" type="presOf" srcId="{A29DF18D-74E3-42F0-9158-99487D25EB7F}" destId="{F811A829-CDA3-48FA-8B25-61366F3E273D}" srcOrd="0" destOrd="0" presId="urn:microsoft.com/office/officeart/2005/8/layout/hierarchy3#1"/>
    <dgm:cxn modelId="{0725E2A1-73FC-4406-A3F1-19B8DB1CAF6B}" type="presOf" srcId="{42D4EFEA-8A72-4D08-B43B-8D1A6EE636B4}" destId="{92B79A35-65B0-4C6E-A449-C4230453DEDF}" srcOrd="0" destOrd="0" presId="urn:microsoft.com/office/officeart/2005/8/layout/hierarchy3#1"/>
    <dgm:cxn modelId="{8DB9DCA3-3107-4952-AC0A-85FC7C99B374}" srcId="{E09D0B5B-394D-44BC-B098-46821C5669FE}" destId="{34603685-0716-4A49-AA4E-37245DA8702D}" srcOrd="0" destOrd="0" parTransId="{97825F19-101D-4837-A9E0-2EF8F4DAD371}" sibTransId="{98AC031E-7665-490E-9B1E-AC559893BCF3}"/>
    <dgm:cxn modelId="{DDC119A6-AB05-44D1-A839-62E752369F68}" srcId="{9D03F548-63F5-4BEC-BE47-CA69EBB3A8D8}" destId="{EFC28117-8E01-4AEA-B88E-0701EFB3EB10}" srcOrd="5" destOrd="0" parTransId="{C89D2957-A39E-4C91-A305-72B510500F4A}" sibTransId="{A498FCD6-E5EF-4325-9F5B-80E3CE82409D}"/>
    <dgm:cxn modelId="{BC10A6A6-3C99-4FE3-BCBD-ACDE6523B154}" srcId="{9D03F548-63F5-4BEC-BE47-CA69EBB3A8D8}" destId="{9099BCB1-696C-4571-A259-DAEA649A297A}" srcOrd="2" destOrd="0" parTransId="{8AB2878F-B997-4588-9DE6-E9AB96968184}" sibTransId="{419F3EBF-9709-4903-B305-04A30CCBD844}"/>
    <dgm:cxn modelId="{CEA6DBAB-D855-4B99-A5E3-0CA756AA2D8E}" type="presOf" srcId="{F5B8F7DA-A079-4825-885A-ED4327EA11E7}" destId="{47FBBA99-FE8F-4031-9216-55F896FE2842}" srcOrd="0" destOrd="0" presId="urn:microsoft.com/office/officeart/2005/8/layout/hierarchy3#1"/>
    <dgm:cxn modelId="{1B1188B8-6D46-4877-B99B-035479BABA7F}" type="presOf" srcId="{9D03F548-63F5-4BEC-BE47-CA69EBB3A8D8}" destId="{F378FA61-3042-4077-ADEF-62F2F1D8CDD3}" srcOrd="0" destOrd="0" presId="urn:microsoft.com/office/officeart/2005/8/layout/hierarchy3#1"/>
    <dgm:cxn modelId="{3A2A80BA-615E-4A92-BB9B-750CB7F4C51B}" type="presOf" srcId="{FCA88801-3F4A-42D8-BF0F-9DAFB4D38FB2}" destId="{4159BD82-A2ED-4EC6-96A4-FF3C1AD4CEC6}" srcOrd="0" destOrd="0" presId="urn:microsoft.com/office/officeart/2005/8/layout/hierarchy3#1"/>
    <dgm:cxn modelId="{65FFFDBA-38DE-4373-B02F-3236FCD05BCB}" srcId="{E09D0B5B-394D-44BC-B098-46821C5669FE}" destId="{A29DF18D-74E3-42F0-9158-99487D25EB7F}" srcOrd="1" destOrd="0" parTransId="{9924D1B2-1C32-4291-ADEE-C8FCEC8FBA27}" sibTransId="{C382A71D-B6B4-4FD8-8CD3-7EE66DE648AF}"/>
    <dgm:cxn modelId="{4E8EE2C5-219A-4889-A42C-BBC125A52EB8}" type="presOf" srcId="{E09D0B5B-394D-44BC-B098-46821C5669FE}" destId="{0BA97E84-5A18-4F27-A922-78F30FB6BEF2}" srcOrd="1" destOrd="0" presId="urn:microsoft.com/office/officeart/2005/8/layout/hierarchy3#1"/>
    <dgm:cxn modelId="{240921C9-31E2-4768-AC3E-9BE63BB0C247}" type="presOf" srcId="{2E992FE2-5872-4CC5-A4EF-7D508AD6C59F}" destId="{DD0DFE74-030B-4E0A-B799-A8CE105EC077}" srcOrd="0" destOrd="0" presId="urn:microsoft.com/office/officeart/2005/8/layout/hierarchy3#1"/>
    <dgm:cxn modelId="{4D93A6CA-95EA-4238-94BA-22F8DAFA7C72}" srcId="{31BB76D5-855C-48CF-80C7-2FF680CF0507}" destId="{E09D0B5B-394D-44BC-B098-46821C5669FE}" srcOrd="0" destOrd="0" parTransId="{DBA39F88-DCD8-4AD4-94AD-D6B466987468}" sibTransId="{7953C0A4-A8AF-49DC-B8E5-BCED016CEACD}"/>
    <dgm:cxn modelId="{ECBDDACB-7155-45F7-AE3A-F7BF4239F5C6}" srcId="{31BB76D5-855C-48CF-80C7-2FF680CF0507}" destId="{9D03F548-63F5-4BEC-BE47-CA69EBB3A8D8}" srcOrd="1" destOrd="0" parTransId="{30B9F661-6E05-47B5-8861-3A01592B5C8B}" sibTransId="{2C537E35-4F5E-4CDF-8AB4-7EBF8D6C762D}"/>
    <dgm:cxn modelId="{BA37A8D4-685F-44EF-A8F9-48E4E8D9B436}" type="presOf" srcId="{C2F27C7E-2188-4442-8519-43AE07A97BB9}" destId="{DE8EF560-AAE4-4B13-A7FC-7D81FEEF0140}" srcOrd="0" destOrd="0" presId="urn:microsoft.com/office/officeart/2005/8/layout/hierarchy3#1"/>
    <dgm:cxn modelId="{A9B3AAD4-EC71-4230-B316-1232A910CC3E}" type="presOf" srcId="{221C336A-5BA5-4A1B-8F8D-51C54B4EF592}" destId="{084E39D2-295A-4E87-8474-14907EC00CEE}" srcOrd="0" destOrd="0" presId="urn:microsoft.com/office/officeart/2005/8/layout/hierarchy3#1"/>
    <dgm:cxn modelId="{6377E1D5-070F-493B-860E-732B3F3A099F}" type="presOf" srcId="{F9517739-0F01-47B3-9491-FEB6EED45B7B}" destId="{B7169B83-C504-4FDB-9492-4F1F75835FA5}" srcOrd="0" destOrd="0" presId="urn:microsoft.com/office/officeart/2005/8/layout/hierarchy3#1"/>
    <dgm:cxn modelId="{245D5AD9-A456-4E38-B192-221665317690}" srcId="{9D03F548-63F5-4BEC-BE47-CA69EBB3A8D8}" destId="{2F679987-A0A5-4131-9305-694A6202C1A7}" srcOrd="6" destOrd="0" parTransId="{1335D3A8-93EE-4375-A0AD-0EDC820F44B8}" sibTransId="{2DFECF78-C1A6-46BF-89BB-240DC61E99B4}"/>
    <dgm:cxn modelId="{76213BE1-6BCD-441E-996E-4ACB22CEACC2}" type="presOf" srcId="{D0CF0753-C3F1-47F0-A4F9-7917ED9891B9}" destId="{B1110ED6-90EE-4439-AEA5-7B836887592E}" srcOrd="0" destOrd="0" presId="urn:microsoft.com/office/officeart/2005/8/layout/hierarchy3#1"/>
    <dgm:cxn modelId="{F20E33EA-0B89-4124-A7FE-930EB21007F9}" type="presOf" srcId="{2DCC1B12-1BC4-4E4B-82C6-4B155F2FCE24}" destId="{B44F35FD-1F51-43FA-ADCD-3C69A08CB885}" srcOrd="0" destOrd="0" presId="urn:microsoft.com/office/officeart/2005/8/layout/hierarchy3#1"/>
    <dgm:cxn modelId="{D932E9F5-72C0-46F3-B5C3-B4A1D88E889B}" srcId="{9D03F548-63F5-4BEC-BE47-CA69EBB3A8D8}" destId="{CEECB894-4555-493A-9972-912AA1B0A3F8}" srcOrd="7" destOrd="0" parTransId="{FCA88801-3F4A-42D8-BF0F-9DAFB4D38FB2}" sibTransId="{48458F59-8140-43CC-9055-B4F83A133D1D}"/>
    <dgm:cxn modelId="{32A547F6-2831-4268-A8EE-A5571BB36259}" type="presOf" srcId="{E09D0B5B-394D-44BC-B098-46821C5669FE}" destId="{78106610-1996-450D-9751-31C6CDFCDBA8}" srcOrd="2" destOrd="0" presId="urn:microsoft.com/office/officeart/2005/8/layout/hierarchy3#1"/>
    <dgm:cxn modelId="{915F56F7-A28E-435F-8A3A-B371F8A4BFA9}" type="presOf" srcId="{E09D0B5B-394D-44BC-B098-46821C5669FE}" destId="{E1175016-E713-4FCB-91C5-9F74B1388C67}" srcOrd="0" destOrd="0" presId="urn:microsoft.com/office/officeart/2005/8/layout/hierarchy3#1"/>
    <dgm:cxn modelId="{259544EC-9206-42A2-935F-0249B594D438}" type="presParOf" srcId="{EF2BDB82-B7C1-42EE-B948-5694C40FDC34}" destId="{7E6AC885-A6CB-4DC5-BFCC-669FEB03353D}" srcOrd="0" destOrd="0" presId="urn:microsoft.com/office/officeart/2005/8/layout/hierarchy3#1"/>
    <dgm:cxn modelId="{EC766087-04EF-495C-B7D1-AD289F77685F}" type="presParOf" srcId="{7E6AC885-A6CB-4DC5-BFCC-669FEB03353D}" destId="{E1175016-E713-4FCB-91C5-9F74B1388C67}" srcOrd="0" destOrd="0" presId="urn:microsoft.com/office/officeart/2005/8/layout/hierarchy3#1"/>
    <dgm:cxn modelId="{0841D9F4-3BD0-472C-98CD-319EC438FFC8}" type="presParOf" srcId="{E1175016-E713-4FCB-91C5-9F74B1388C67}" destId="{0BA97E84-5A18-4F27-A922-78F30FB6BEF2}" srcOrd="0" destOrd="0" presId="urn:microsoft.com/office/officeart/2005/8/layout/hierarchy3#1"/>
    <dgm:cxn modelId="{E147A88A-AED1-423C-9EFF-201198F0E255}" type="presParOf" srcId="{E1175016-E713-4FCB-91C5-9F74B1388C67}" destId="{78106610-1996-450D-9751-31C6CDFCDBA8}" srcOrd="1" destOrd="0" presId="urn:microsoft.com/office/officeart/2005/8/layout/hierarchy3#1"/>
    <dgm:cxn modelId="{8594DF1C-DDAA-4FE9-B651-08C8785A68B4}" type="presParOf" srcId="{7E6AC885-A6CB-4DC5-BFCC-669FEB03353D}" destId="{F08ED023-6095-4757-8413-58E689769C68}" srcOrd="1" destOrd="0" presId="urn:microsoft.com/office/officeart/2005/8/layout/hierarchy3#1"/>
    <dgm:cxn modelId="{D9693425-7ADF-40E4-ACDF-ECAEAD97D926}" type="presParOf" srcId="{F08ED023-6095-4757-8413-58E689769C68}" destId="{90E21E1E-B2A9-480B-B118-29FB36B12474}" srcOrd="0" destOrd="0" presId="urn:microsoft.com/office/officeart/2005/8/layout/hierarchy3#1"/>
    <dgm:cxn modelId="{E813CECB-3827-41E4-B09D-58A7D2815DCB}" type="presParOf" srcId="{F08ED023-6095-4757-8413-58E689769C68}" destId="{26AFBD0B-D5D1-4510-9320-6585F50E5792}" srcOrd="1" destOrd="0" presId="urn:microsoft.com/office/officeart/2005/8/layout/hierarchy3#1"/>
    <dgm:cxn modelId="{F5C558B8-AC71-44D8-A5F8-F88977F5E182}" type="presParOf" srcId="{F08ED023-6095-4757-8413-58E689769C68}" destId="{4250AA48-849E-40C4-8562-5D79F07B0754}" srcOrd="2" destOrd="0" presId="urn:microsoft.com/office/officeart/2005/8/layout/hierarchy3#1"/>
    <dgm:cxn modelId="{9256B66E-9043-4BE7-9BA6-D20282F6F969}" type="presParOf" srcId="{F08ED023-6095-4757-8413-58E689769C68}" destId="{F811A829-CDA3-48FA-8B25-61366F3E273D}" srcOrd="3" destOrd="0" presId="urn:microsoft.com/office/officeart/2005/8/layout/hierarchy3#1"/>
    <dgm:cxn modelId="{26DF4734-FF06-42C9-8D8B-5EBB86FB7CBB}" type="presParOf" srcId="{F08ED023-6095-4757-8413-58E689769C68}" destId="{B1110ED6-90EE-4439-AEA5-7B836887592E}" srcOrd="4" destOrd="0" presId="urn:microsoft.com/office/officeart/2005/8/layout/hierarchy3#1"/>
    <dgm:cxn modelId="{8A8C7673-79C0-49A6-9089-1787FDF81F55}" type="presParOf" srcId="{F08ED023-6095-4757-8413-58E689769C68}" destId="{608ECCD2-29CB-4B8A-BE27-9B57284053AE}" srcOrd="5" destOrd="0" presId="urn:microsoft.com/office/officeart/2005/8/layout/hierarchy3#1"/>
    <dgm:cxn modelId="{CD9E25F3-C769-4F03-9A19-D5835B0B4CE5}" type="presParOf" srcId="{F08ED023-6095-4757-8413-58E689769C68}" destId="{A5359AAD-CF94-4598-A476-41679DAAB947}" srcOrd="6" destOrd="0" presId="urn:microsoft.com/office/officeart/2005/8/layout/hierarchy3#1"/>
    <dgm:cxn modelId="{F3F3E36A-2BBA-4848-B5CC-CDE9121B8EB0}" type="presParOf" srcId="{F08ED023-6095-4757-8413-58E689769C68}" destId="{D94CE4B1-0C06-4E41-B60A-F402EE6E38A4}" srcOrd="7" destOrd="0" presId="urn:microsoft.com/office/officeart/2005/8/layout/hierarchy3#1"/>
    <dgm:cxn modelId="{9DB15B5A-C589-4341-824A-B2E57062958D}" type="presParOf" srcId="{F08ED023-6095-4757-8413-58E689769C68}" destId="{BCAEE274-ADFC-4FAE-962C-287507498ED3}" srcOrd="8" destOrd="0" presId="urn:microsoft.com/office/officeart/2005/8/layout/hierarchy3#1"/>
    <dgm:cxn modelId="{C34074F9-5CB1-4B16-B020-4F9236598E32}" type="presParOf" srcId="{F08ED023-6095-4757-8413-58E689769C68}" destId="{DE8EF560-AAE4-4B13-A7FC-7D81FEEF0140}" srcOrd="9" destOrd="0" presId="urn:microsoft.com/office/officeart/2005/8/layout/hierarchy3#1"/>
    <dgm:cxn modelId="{57D4A033-926F-496B-A70B-F8D04FDDAD2C}" type="presParOf" srcId="{F08ED023-6095-4757-8413-58E689769C68}" destId="{6F1D5F15-8942-41B0-B079-FF0AC5B4BEBF}" srcOrd="10" destOrd="0" presId="urn:microsoft.com/office/officeart/2005/8/layout/hierarchy3#1"/>
    <dgm:cxn modelId="{1A965866-C309-47DB-B445-1D46ED7293DC}" type="presParOf" srcId="{F08ED023-6095-4757-8413-58E689769C68}" destId="{084E39D2-295A-4E87-8474-14907EC00CEE}" srcOrd="11" destOrd="0" presId="urn:microsoft.com/office/officeart/2005/8/layout/hierarchy3#1"/>
    <dgm:cxn modelId="{AF6EEFF8-8592-4596-BDEF-1828472CE856}" type="presParOf" srcId="{F08ED023-6095-4757-8413-58E689769C68}" destId="{2B274561-6E4F-4375-9F56-511D831C629B}" srcOrd="12" destOrd="0" presId="urn:microsoft.com/office/officeart/2005/8/layout/hierarchy3#1"/>
    <dgm:cxn modelId="{F0021597-A429-4F0A-8839-2532EFF6F86A}" type="presParOf" srcId="{F08ED023-6095-4757-8413-58E689769C68}" destId="{DD0DFE74-030B-4E0A-B799-A8CE105EC077}" srcOrd="13" destOrd="0" presId="urn:microsoft.com/office/officeart/2005/8/layout/hierarchy3#1"/>
    <dgm:cxn modelId="{45E2947E-976B-4CEA-A0FE-216D375B20A3}" type="presParOf" srcId="{EF2BDB82-B7C1-42EE-B948-5694C40FDC34}" destId="{F00055EF-92AA-4BC1-A9D2-8A8CF800A14A}" srcOrd="1" destOrd="0" presId="urn:microsoft.com/office/officeart/2005/8/layout/hierarchy3#1"/>
    <dgm:cxn modelId="{F9074FEB-9EA6-451E-969C-9CED785D7EDA}" type="presParOf" srcId="{F00055EF-92AA-4BC1-A9D2-8A8CF800A14A}" destId="{F378FA61-3042-4077-ADEF-62F2F1D8CDD3}" srcOrd="0" destOrd="0" presId="urn:microsoft.com/office/officeart/2005/8/layout/hierarchy3#1"/>
    <dgm:cxn modelId="{6D785046-0D7C-4D9F-B365-085F9B88BA06}" type="presParOf" srcId="{F378FA61-3042-4077-ADEF-62F2F1D8CDD3}" destId="{565E0D69-8F2C-4728-999F-F0C0BCE8688F}" srcOrd="0" destOrd="0" presId="urn:microsoft.com/office/officeart/2005/8/layout/hierarchy3#1"/>
    <dgm:cxn modelId="{E4D48082-3044-4E2F-934A-B4B062F9DB4C}" type="presParOf" srcId="{F378FA61-3042-4077-ADEF-62F2F1D8CDD3}" destId="{DC2A9986-6060-4AC1-B012-B1476FA0B12D}" srcOrd="1" destOrd="0" presId="urn:microsoft.com/office/officeart/2005/8/layout/hierarchy3#1"/>
    <dgm:cxn modelId="{39475359-6F14-4030-AC88-67C13A73939E}" type="presParOf" srcId="{F00055EF-92AA-4BC1-A9D2-8A8CF800A14A}" destId="{262EA481-4B68-498F-A751-42EA5BDE5C35}" srcOrd="1" destOrd="0" presId="urn:microsoft.com/office/officeart/2005/8/layout/hierarchy3#1"/>
    <dgm:cxn modelId="{C914C4B6-B022-4714-A1A2-C0710D262979}" type="presParOf" srcId="{262EA481-4B68-498F-A751-42EA5BDE5C35}" destId="{92B79A35-65B0-4C6E-A449-C4230453DEDF}" srcOrd="0" destOrd="0" presId="urn:microsoft.com/office/officeart/2005/8/layout/hierarchy3#1"/>
    <dgm:cxn modelId="{A2CEB7DD-27C6-4EBC-8A0D-06952DEFC216}" type="presParOf" srcId="{262EA481-4B68-498F-A751-42EA5BDE5C35}" destId="{C12B8AFB-1B66-47DC-B595-A6CBA35C084F}" srcOrd="1" destOrd="0" presId="urn:microsoft.com/office/officeart/2005/8/layout/hierarchy3#1"/>
    <dgm:cxn modelId="{03A038F4-0E73-4288-85AD-0806BB38D677}" type="presParOf" srcId="{262EA481-4B68-498F-A751-42EA5BDE5C35}" destId="{B7169B83-C504-4FDB-9492-4F1F75835FA5}" srcOrd="2" destOrd="0" presId="urn:microsoft.com/office/officeart/2005/8/layout/hierarchy3#1"/>
    <dgm:cxn modelId="{14B03DDB-7E42-47C6-9DEF-B4D99184B9CC}" type="presParOf" srcId="{262EA481-4B68-498F-A751-42EA5BDE5C35}" destId="{2BD1BB5D-6125-47CF-85DA-90F916277249}" srcOrd="3" destOrd="0" presId="urn:microsoft.com/office/officeart/2005/8/layout/hierarchy3#1"/>
    <dgm:cxn modelId="{53F50A75-3680-4614-A279-F3614D8CAF01}" type="presParOf" srcId="{262EA481-4B68-498F-A751-42EA5BDE5C35}" destId="{F9C4B24E-F7DD-4AA9-B6FB-39B7CFB0C6FE}" srcOrd="4" destOrd="0" presId="urn:microsoft.com/office/officeart/2005/8/layout/hierarchy3#1"/>
    <dgm:cxn modelId="{6A5BCAD3-CDC8-4531-839D-6FC32CEDA98B}" type="presParOf" srcId="{262EA481-4B68-498F-A751-42EA5BDE5C35}" destId="{A33ECCF9-2F1C-43E2-9B88-B0AE74EF9022}" srcOrd="5" destOrd="0" presId="urn:microsoft.com/office/officeart/2005/8/layout/hierarchy3#1"/>
    <dgm:cxn modelId="{DF2F1FED-D1B1-4DEB-A20D-74FE818389FB}" type="presParOf" srcId="{262EA481-4B68-498F-A751-42EA5BDE5C35}" destId="{2B3C47AD-A78F-4645-986C-053210603DEA}" srcOrd="6" destOrd="0" presId="urn:microsoft.com/office/officeart/2005/8/layout/hierarchy3#1"/>
    <dgm:cxn modelId="{80655D99-83F0-43AC-8FA3-A45665B41198}" type="presParOf" srcId="{262EA481-4B68-498F-A751-42EA5BDE5C35}" destId="{B44F35FD-1F51-43FA-ADCD-3C69A08CB885}" srcOrd="7" destOrd="0" presId="urn:microsoft.com/office/officeart/2005/8/layout/hierarchy3#1"/>
    <dgm:cxn modelId="{66E122F3-F681-49E1-AFE0-1C1E95573345}" type="presParOf" srcId="{262EA481-4B68-498F-A751-42EA5BDE5C35}" destId="{47FBBA99-FE8F-4031-9216-55F896FE2842}" srcOrd="8" destOrd="0" presId="urn:microsoft.com/office/officeart/2005/8/layout/hierarchy3#1"/>
    <dgm:cxn modelId="{1A9E597A-2846-4816-B00F-F66AFA86896E}" type="presParOf" srcId="{262EA481-4B68-498F-A751-42EA5BDE5C35}" destId="{BD07F84F-C47C-4951-9C5F-27727EF5561E}" srcOrd="9" destOrd="0" presId="urn:microsoft.com/office/officeart/2005/8/layout/hierarchy3#1"/>
    <dgm:cxn modelId="{D46700ED-7089-447F-B0EE-F7E50D55E075}" type="presParOf" srcId="{262EA481-4B68-498F-A751-42EA5BDE5C35}" destId="{F9709637-E484-40DC-BF96-695EFCCE2E19}" srcOrd="10" destOrd="0" presId="urn:microsoft.com/office/officeart/2005/8/layout/hierarchy3#1"/>
    <dgm:cxn modelId="{61E6ED61-7A64-4B8F-AD83-5978671F5E2C}" type="presParOf" srcId="{262EA481-4B68-498F-A751-42EA5BDE5C35}" destId="{724C07F3-9199-4758-A107-7A790F6698A0}" srcOrd="11" destOrd="0" presId="urn:microsoft.com/office/officeart/2005/8/layout/hierarchy3#1"/>
    <dgm:cxn modelId="{ECBD444F-EC25-48F6-A2C8-45624C2DF968}" type="presParOf" srcId="{262EA481-4B68-498F-A751-42EA5BDE5C35}" destId="{43D74E38-FAE1-4F25-9193-250032689848}" srcOrd="12" destOrd="0" presId="urn:microsoft.com/office/officeart/2005/8/layout/hierarchy3#1"/>
    <dgm:cxn modelId="{59EC78A6-3513-4677-896C-512DC2E0C356}" type="presParOf" srcId="{262EA481-4B68-498F-A751-42EA5BDE5C35}" destId="{74957DE9-C1A4-4873-AB47-116FBEDCF0B0}" srcOrd="13" destOrd="0" presId="urn:microsoft.com/office/officeart/2005/8/layout/hierarchy3#1"/>
    <dgm:cxn modelId="{A4537EBE-0C76-4241-8359-615F13719400}" type="presParOf" srcId="{262EA481-4B68-498F-A751-42EA5BDE5C35}" destId="{4159BD82-A2ED-4EC6-96A4-FF3C1AD4CEC6}" srcOrd="14" destOrd="0" presId="urn:microsoft.com/office/officeart/2005/8/layout/hierarchy3#1"/>
    <dgm:cxn modelId="{AF27F19B-7D75-43BB-8C91-4AC04AA5B2F9}" type="presParOf" srcId="{262EA481-4B68-498F-A751-42EA5BDE5C35}" destId="{785B4B6C-0300-48EC-89D6-3E756247A31A}" srcOrd="15" destOrd="0" presId="urn:microsoft.com/office/officeart/2005/8/layout/hierarchy3#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1" qsCatId="simple" csTypeId="urn:microsoft.com/office/officeart/2005/8/colors/colorful1#2" csCatId="colorful" phldr="1"/>
      <dgm:spPr/>
      <dgm:t>
        <a:bodyPr/>
        <a:lstStyle/>
        <a:p>
          <a:endParaRPr lang="es-ES"/>
        </a:p>
      </dgm:t>
    </dgm:pt>
    <dgm:pt modelId="{66522948-95D4-4B7A-AC72-11FBA99D8315}">
      <dgm:prSet phldr="0" custT="1"/>
      <dgm:spPr>
        <a:solidFill>
          <a:schemeClr val="accent2"/>
        </a:solidFill>
      </dgm:spPr>
      <dgm:t>
        <a:bodyPr vert="horz" wrap="square"/>
        <a:lstStyle/>
        <a:p>
          <a:pPr>
            <a:lnSpc>
              <a:spcPct val="100000"/>
            </a:lnSpc>
            <a:spcBef>
              <a:spcPct val="0"/>
            </a:spcBef>
            <a:spcAft>
              <a:spcPct val="35000"/>
            </a:spcAft>
          </a:pPr>
          <a:r>
            <a:rPr lang="en-US" altLang="en-US" sz="2000" dirty="0">
              <a:effectLst>
                <a:outerShdw blurRad="38100" dist="38100" dir="2700000" algn="tl">
                  <a:srgbClr val="000000">
                    <a:alpha val="43137"/>
                  </a:srgbClr>
                </a:outerShdw>
              </a:effectLst>
              <a:latin typeface="Gayathri Thin" panose="00000403000000000000" charset="0"/>
              <a:cs typeface="Gayathri Thin" panose="00000403000000000000" charset="0"/>
            </a:rPr>
            <a:t>പ്രഖ്യാപിക്കപ്പെട്ട ഭാവി സംഭവങ്ങൾ - അവ സോപാധികമല്ലെങ്കിൽ - സംഭവിക്കണം (ആവ. 18:22; യിരെ. 28:8-9; യോനാ 4:2)</a:t>
          </a:r>
        </a:p>
      </dgm:t>
    </dgm:pt>
    <dgm:pt modelId="{E30EC6F5-1EE5-4D50-966E-79C44FBFF763}" type="parTrans" cxnId="{065EA097-2913-4237-AC1A-71E987C48D3A}">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065EA097-2913-4237-AC1A-71E987C48D3A}">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phldr="0" custT="1"/>
      <dgm:spPr>
        <a:solidFill>
          <a:schemeClr val="accent6">
            <a:lumMod val="75000"/>
          </a:schemeClr>
        </a:solidFill>
      </dgm:spPr>
      <dgm:t>
        <a:bodyPr vert="horz" wrap="square"/>
        <a:lstStyle/>
        <a:p>
          <a:pPr>
            <a:lnSpc>
              <a:spcPct val="100000"/>
            </a:lnSpc>
            <a:spcBef>
              <a:spcPct val="0"/>
            </a:spcBef>
            <a:spcAft>
              <a:spcPct val="35000"/>
            </a:spcAft>
          </a:pPr>
          <a:r>
            <a:rPr lang="en-US" altLang="en-US" sz="2000" dirty="0">
              <a:effectLst>
                <a:outerShdw blurRad="38100" dist="38100" dir="2700000" algn="tl">
                  <a:srgbClr val="000000">
                    <a:alpha val="43137"/>
                  </a:srgbClr>
                </a:outerShdw>
              </a:effectLst>
              <a:latin typeface="Gayathri Thin" panose="00000403000000000000" charset="0"/>
              <a:cs typeface="Gayathri Thin" panose="00000403000000000000" charset="0"/>
            </a:rPr>
            <a:t>അവന്റെ സന്ദേശം മുൻ പ്രവാചകന്മാരുടെ സന്ദേശത്തിന് അനുസൃതമായിരിക്കണം (ആവ. 13:1-3; യെശ. 8:20)</a:t>
          </a:r>
        </a:p>
      </dgm:t>
    </dgm:pt>
    <dgm:pt modelId="{AEBA3B19-FE38-4C92-AD7F-06401E5DF721}" type="parTrans" cxnId="{2C5064FC-C612-4112-8585-4B0251FFEAEE}">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2C5064FC-C612-4112-8585-4B0251FFEAEE}">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phldr="0" custT="1"/>
      <dgm:spPr>
        <a:solidFill>
          <a:schemeClr val="accent1">
            <a:lumMod val="50000"/>
          </a:schemeClr>
        </a:solidFill>
      </dgm:spPr>
      <dgm:t>
        <a:bodyPr vert="horz" wrap="square"/>
        <a:lstStyle/>
        <a:p>
          <a:pPr>
            <a:lnSpc>
              <a:spcPct val="100000"/>
            </a:lnSpc>
            <a:spcBef>
              <a:spcPct val="0"/>
            </a:spcBef>
            <a:spcAft>
              <a:spcPct val="35000"/>
            </a:spcAft>
          </a:pPr>
          <a:r>
            <a:rPr lang="en-US" altLang="en-US" sz="2000" dirty="0">
              <a:effectLst>
                <a:outerShdw blurRad="38100" dist="38100" dir="2700000" algn="tl">
                  <a:srgbClr val="000000">
                    <a:alpha val="43137"/>
                  </a:srgbClr>
                </a:outerShdw>
              </a:effectLst>
              <a:latin typeface="Gayathri Thin" panose="00000403000000000000" charset="0"/>
              <a:cs typeface="Gayathri Thin" panose="00000403000000000000" charset="0"/>
            </a:rPr>
            <a:t>യേശുവിന്റെ അവതാരത്തിന് അവൻ സാക്ഷ്യം വഹിക്കണം (1 യോഹന്നാൻ 4:1-3)</a:t>
          </a:r>
        </a:p>
      </dgm:t>
    </dgm:pt>
    <dgm:pt modelId="{3DD5602C-8742-4C83-A274-895CBCDD6B38}" type="parTrans" cxnId="{8603E74D-61E5-4490-B2AE-031F425D623F}">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8603E74D-61E5-4490-B2AE-031F425D623F}">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phldr="0" custT="1"/>
      <dgm:spPr>
        <a:solidFill>
          <a:schemeClr val="accent5">
            <a:lumMod val="75000"/>
          </a:schemeClr>
        </a:solidFill>
      </dgm:spPr>
      <dgm:t>
        <a:bodyPr vert="horz" wrap="square"/>
        <a:lstStyle/>
        <a:p>
          <a:pPr>
            <a:lnSpc>
              <a:spcPct val="100000"/>
            </a:lnSpc>
            <a:spcBef>
              <a:spcPct val="0"/>
            </a:spcBef>
            <a:spcAft>
              <a:spcPct val="35000"/>
            </a:spcAft>
          </a:pPr>
          <a:r>
            <a:rPr lang="en-US" altLang="en-US" sz="2000" dirty="0">
              <a:effectLst>
                <a:outerShdw blurRad="38100" dist="38100" dir="2700000" algn="tl">
                  <a:srgbClr val="000000">
                    <a:alpha val="43137"/>
                  </a:srgbClr>
                </a:outerShdw>
              </a:effectLst>
              <a:latin typeface="Gayathri Thin" panose="00000403000000000000" charset="0"/>
              <a:cs typeface="Gayathri Thin" panose="00000403000000000000" charset="0"/>
            </a:rPr>
            <a:t>അവന്റെ ജീവിതം പ്രസംഗിക്കുന്ന ബൈബിൾ സന്ദേശത്തിന് അനുസൃതമായിരിക്കണം                (മത്തായി 7:15-20)</a:t>
          </a:r>
        </a:p>
      </dgm:t>
    </dgm:pt>
    <dgm:pt modelId="{E688BBBA-EA94-409B-861C-0720FD928B1A}" type="parTrans" cxnId="{D79B7E7F-D497-4F2D-BFA0-6DD5C40F5594}">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D79B7E7F-D497-4F2D-BFA0-6DD5C40F5594}">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A4594B11-9893-4E32-9929-E5D49FECAB45}" type="presOf" srcId="{66AEC380-8428-4A20-AB08-22064E12AA90}" destId="{EF9FDF58-739D-4B34-9852-FA9AAAD7A62A}" srcOrd="1" destOrd="0" presId="urn:microsoft.com/office/officeart/2005/8/layout/vList4"/>
    <dgm:cxn modelId="{161D1627-FCAC-4E57-ABC1-23B0AB3DE847}" type="presOf" srcId="{5EDB36BD-911F-4123-AB38-DB7E7EE7FF57}" destId="{26B4C2BB-1B6F-4B86-A8C6-B33A0FE74078}" srcOrd="0" destOrd="0" presId="urn:microsoft.com/office/officeart/2005/8/layout/vList4"/>
    <dgm:cxn modelId="{8CFEC834-B8BC-4A01-BADA-7EF50CD78B64}" type="presOf" srcId="{C11565B4-981B-4895-BBC0-9A1638B21B1F}" destId="{E512C3B9-88A4-4142-9DD6-976F52BA200F}" srcOrd="0" destOrd="0" presId="urn:microsoft.com/office/officeart/2005/8/layout/vList4"/>
    <dgm:cxn modelId="{4934DD3C-9FA6-4386-9D75-0FBCBA236669}" type="presOf" srcId="{5EDB36BD-911F-4123-AB38-DB7E7EE7FF57}" destId="{92C7837C-6D65-44A5-BDE2-E2FB7E323297}" srcOrd="1" destOrd="0" presId="urn:microsoft.com/office/officeart/2005/8/layout/vList4"/>
    <dgm:cxn modelId="{297AA55F-5EB3-4EAC-82E4-CAFC3C7F8FED}" type="presOf" srcId="{66AEC380-8428-4A20-AB08-22064E12AA90}" destId="{693D244B-9003-4E22-9513-C84DAB981AB6}" srcOrd="0" destOrd="0" presId="urn:microsoft.com/office/officeart/2005/8/layout/vList4"/>
    <dgm:cxn modelId="{85728969-3E05-4FD8-89AE-93D868D42E64}" type="presOf" srcId="{66522948-95D4-4B7A-AC72-11FBA99D8315}" destId="{60B8B734-275B-42A8-BFEF-BCAA27C48B7A}" srcOrd="0" destOrd="0" presId="urn:microsoft.com/office/officeart/2005/8/layout/vList4"/>
    <dgm:cxn modelId="{E936AB6C-7BD7-472C-920A-1A2993E8D587}" type="presOf" srcId="{E4BB160E-E002-43B2-ADBC-FD58964FD514}" destId="{F8ECB623-F847-4368-AB73-903277AE2344}" srcOrd="0" destOrd="0" presId="urn:microsoft.com/office/officeart/2005/8/layout/vList4"/>
    <dgm:cxn modelId="{8603E74D-61E5-4490-B2AE-031F425D623F}" srcId="{63DD4BBC-D4F6-4A6A-92D2-165B40EAB1EC}" destId="{66AEC380-8428-4A20-AB08-22064E12AA90}" srcOrd="2" destOrd="0" parTransId="{3DD5602C-8742-4C83-A274-895CBCDD6B38}" sibTransId="{E4BB160E-E002-43B2-ADBC-FD58964FD514}"/>
    <dgm:cxn modelId="{21E5D957-A4FA-4D03-8D0E-5A6520069155}" type="presOf" srcId="{4045AFDD-9B0C-484F-BFDB-600F43297423}" destId="{F5D8A1EB-2A99-4112-8D73-276E8971B00E}" srcOrd="0" destOrd="0" presId="urn:microsoft.com/office/officeart/2005/8/layout/vList4"/>
    <dgm:cxn modelId="{1A71257A-461A-4862-8B14-F030D66125A5}" type="presOf" srcId="{C11565B4-981B-4895-BBC0-9A1638B21B1F}" destId="{F166A01A-075B-4226-84F0-1A86109F4E8E}" srcOrd="1" destOrd="0" presId="urn:microsoft.com/office/officeart/2005/8/layout/vList4"/>
    <dgm:cxn modelId="{A5A2D57C-37E3-4B35-9D57-4DB14A336125}" type="presOf" srcId="{E29E8D32-4CE1-481C-A5BC-9E4EC73C266C}" destId="{222FCF68-3133-4DFE-8E4D-F6B384D448A0}" srcOrd="0" destOrd="0" presId="urn:microsoft.com/office/officeart/2005/8/layout/vList4"/>
    <dgm:cxn modelId="{D79B7E7F-D497-4F2D-BFA0-6DD5C40F5594}" srcId="{63DD4BBC-D4F6-4A6A-92D2-165B40EAB1EC}" destId="{C11565B4-981B-4895-BBC0-9A1638B21B1F}" srcOrd="3" destOrd="0" parTransId="{E688BBBA-EA94-409B-861C-0720FD928B1A}" sibTransId="{030BDFBF-CFC5-497C-AA94-BAF2D5B97908}"/>
    <dgm:cxn modelId="{065EA097-2913-4237-AC1A-71E987C48D3A}" srcId="{63DD4BBC-D4F6-4A6A-92D2-165B40EAB1EC}" destId="{66522948-95D4-4B7A-AC72-11FBA99D8315}" srcOrd="0" destOrd="0" parTransId="{E30EC6F5-1EE5-4D50-966E-79C44FBFF763}" sibTransId="{4045AFDD-9B0C-484F-BFDB-600F43297423}"/>
    <dgm:cxn modelId="{01EBDDAA-C328-46EE-B984-957880BD83D4}" type="presOf" srcId="{63DD4BBC-D4F6-4A6A-92D2-165B40EAB1EC}" destId="{7F8ECA33-52A4-4151-BB81-2492DDFF0E2E}" srcOrd="0" destOrd="0" presId="urn:microsoft.com/office/officeart/2005/8/layout/vList4"/>
    <dgm:cxn modelId="{56EEF2BC-BAFE-44E5-A777-940F64E302CE}" type="presOf" srcId="{66522948-95D4-4B7A-AC72-11FBA99D8315}" destId="{E97CA648-A7BC-40E8-A5A7-7561B04BCE5A}" srcOrd="1" destOrd="0" presId="urn:microsoft.com/office/officeart/2005/8/layout/vList4"/>
    <dgm:cxn modelId="{2C5064FC-C612-4112-8585-4B0251FFEAEE}" srcId="{63DD4BBC-D4F6-4A6A-92D2-165B40EAB1EC}" destId="{5EDB36BD-911F-4123-AB38-DB7E7EE7FF57}" srcOrd="1" destOrd="0" parTransId="{AEBA3B19-FE38-4C92-AD7F-06401E5DF721}" sibTransId="{E29E8D32-4CE1-481C-A5BC-9E4EC73C266C}"/>
    <dgm:cxn modelId="{1C35D17B-3B18-47DF-B29C-C38CD88917AC}" type="presParOf" srcId="{7F8ECA33-52A4-4151-BB81-2492DDFF0E2E}" destId="{7E016F43-9800-442D-865D-C9267665EEBF}" srcOrd="0" destOrd="0" presId="urn:microsoft.com/office/officeart/2005/8/layout/vList4"/>
    <dgm:cxn modelId="{666A9F11-6BED-4970-B091-88536B67BF16}" type="presParOf" srcId="{7E016F43-9800-442D-865D-C9267665EEBF}" destId="{60B8B734-275B-42A8-BFEF-BCAA27C48B7A}" srcOrd="0" destOrd="0" presId="urn:microsoft.com/office/officeart/2005/8/layout/vList4"/>
    <dgm:cxn modelId="{3CD4C74F-86CF-45CA-B967-B4BCFECF502D}" type="presParOf" srcId="{7E016F43-9800-442D-865D-C9267665EEBF}" destId="{692670C7-56B5-4A89-8D29-2D74A4BCF953}" srcOrd="1" destOrd="0" presId="urn:microsoft.com/office/officeart/2005/8/layout/vList4"/>
    <dgm:cxn modelId="{6B3B2F45-3144-4508-A06B-94582F649CC9}" type="presParOf" srcId="{7E016F43-9800-442D-865D-C9267665EEBF}" destId="{E97CA648-A7BC-40E8-A5A7-7561B04BCE5A}" srcOrd="2" destOrd="0" presId="urn:microsoft.com/office/officeart/2005/8/layout/vList4"/>
    <dgm:cxn modelId="{8507D86F-C34C-475F-B08B-39D8E2F5439A}" type="presParOf" srcId="{7F8ECA33-52A4-4151-BB81-2492DDFF0E2E}" destId="{F5D8A1EB-2A99-4112-8D73-276E8971B00E}" srcOrd="1" destOrd="0" presId="urn:microsoft.com/office/officeart/2005/8/layout/vList4"/>
    <dgm:cxn modelId="{116E338E-3C27-4648-B8A4-97B7E8454566}" type="presParOf" srcId="{7F8ECA33-52A4-4151-BB81-2492DDFF0E2E}" destId="{C65BA82C-CAA4-4F91-A67E-187602190B72}" srcOrd="2" destOrd="0" presId="urn:microsoft.com/office/officeart/2005/8/layout/vList4"/>
    <dgm:cxn modelId="{049254C2-E8C7-4DD8-B888-4B208C743CC4}" type="presParOf" srcId="{C65BA82C-CAA4-4F91-A67E-187602190B72}" destId="{26B4C2BB-1B6F-4B86-A8C6-B33A0FE74078}" srcOrd="0" destOrd="0" presId="urn:microsoft.com/office/officeart/2005/8/layout/vList4"/>
    <dgm:cxn modelId="{ADCBF8EA-CF22-45A6-9B3B-F351795788B4}" type="presParOf" srcId="{C65BA82C-CAA4-4F91-A67E-187602190B72}" destId="{1C6B2F94-D835-422E-8008-C225D4D94974}" srcOrd="1" destOrd="0" presId="urn:microsoft.com/office/officeart/2005/8/layout/vList4"/>
    <dgm:cxn modelId="{030B05D2-65FC-4932-800E-50955A507185}" type="presParOf" srcId="{C65BA82C-CAA4-4F91-A67E-187602190B72}" destId="{92C7837C-6D65-44A5-BDE2-E2FB7E323297}" srcOrd="2" destOrd="0" presId="urn:microsoft.com/office/officeart/2005/8/layout/vList4"/>
    <dgm:cxn modelId="{96FED04E-7A1C-446D-A31F-7DEA4A853C43}" type="presParOf" srcId="{7F8ECA33-52A4-4151-BB81-2492DDFF0E2E}" destId="{222FCF68-3133-4DFE-8E4D-F6B384D448A0}" srcOrd="3" destOrd="0" presId="urn:microsoft.com/office/officeart/2005/8/layout/vList4"/>
    <dgm:cxn modelId="{65384D96-F2B1-4897-ADD8-8886A7E7D334}" type="presParOf" srcId="{7F8ECA33-52A4-4151-BB81-2492DDFF0E2E}" destId="{44057D76-A20D-4052-93B1-71165AE8F7D3}" srcOrd="4" destOrd="0" presId="urn:microsoft.com/office/officeart/2005/8/layout/vList4"/>
    <dgm:cxn modelId="{202C06CF-E0CE-43AA-9A1A-DCF3B00D0E22}" type="presParOf" srcId="{44057D76-A20D-4052-93B1-71165AE8F7D3}" destId="{693D244B-9003-4E22-9513-C84DAB981AB6}" srcOrd="0" destOrd="0" presId="urn:microsoft.com/office/officeart/2005/8/layout/vList4"/>
    <dgm:cxn modelId="{EE0C95A6-EA51-4F77-9148-D38A315B63E2}" type="presParOf" srcId="{44057D76-A20D-4052-93B1-71165AE8F7D3}" destId="{921B3F1D-ABA5-4709-93C9-C58732B4BBA6}" srcOrd="1" destOrd="0" presId="urn:microsoft.com/office/officeart/2005/8/layout/vList4"/>
    <dgm:cxn modelId="{B2324A53-7A1C-4093-8A97-F273C06568E9}" type="presParOf" srcId="{44057D76-A20D-4052-93B1-71165AE8F7D3}" destId="{EF9FDF58-739D-4B34-9852-FA9AAAD7A62A}" srcOrd="2" destOrd="0" presId="urn:microsoft.com/office/officeart/2005/8/layout/vList4"/>
    <dgm:cxn modelId="{E7952C41-6716-4FD6-9775-C903BA07B9AE}" type="presParOf" srcId="{7F8ECA33-52A4-4151-BB81-2492DDFF0E2E}" destId="{F8ECB623-F847-4368-AB73-903277AE2344}" srcOrd="5" destOrd="0" presId="urn:microsoft.com/office/officeart/2005/8/layout/vList4"/>
    <dgm:cxn modelId="{E14E988A-0088-4085-A654-47ABE8B3662C}" type="presParOf" srcId="{7F8ECA33-52A4-4151-BB81-2492DDFF0E2E}" destId="{0F89A9DF-4C93-4E45-B95E-D218E99C7A67}" srcOrd="6" destOrd="0" presId="urn:microsoft.com/office/officeart/2005/8/layout/vList4"/>
    <dgm:cxn modelId="{A3220938-773E-474E-A583-CFFB632E1851}" type="presParOf" srcId="{0F89A9DF-4C93-4E45-B95E-D218E99C7A67}" destId="{E512C3B9-88A4-4142-9DD6-976F52BA200F}" srcOrd="0" destOrd="0" presId="urn:microsoft.com/office/officeart/2005/8/layout/vList4"/>
    <dgm:cxn modelId="{B690C60F-4A16-49E8-A80F-1738D867027F}" type="presParOf" srcId="{0F89A9DF-4C93-4E45-B95E-D218E99C7A67}" destId="{5A290414-622E-47D0-ABF3-235BBC711AFE}" srcOrd="1" destOrd="0" presId="urn:microsoft.com/office/officeart/2005/8/layout/vList4"/>
    <dgm:cxn modelId="{C50DE0A2-6AB1-4FBD-86B5-D9E60E6AD957}"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bwMode="white">
        <a:xfrm>
          <a:off x="0" y="0"/>
          <a:ext cx="7086600" cy="1676904"/>
        </a:xfrm>
        <a:prstGeom prst="rect">
          <a:avLst/>
        </a:prstGeom>
        <a:solidFill>
          <a:srgbClr val="7030A0"/>
        </a:solidFill>
        <a:ln>
          <a:noFill/>
        </a:ln>
        <a:effectLst/>
        <a:scene3d>
          <a:camera prst="orthographicFront"/>
          <a:lightRig rig="threePt" dir="t"/>
        </a:scene3d>
        <a:sp3d>
          <a:bevelT w="165100" prst="coolSlant"/>
        </a:sp3d>
      </dsp:spPr>
      <dsp:style>
        <a:lnRef idx="0">
          <a:schemeClr val="dk1"/>
        </a:lnRef>
        <a:fillRef idx="1">
          <a:schemeClr val="accent2">
            <a:shade val="90000"/>
          </a:schemeClr>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100000"/>
            </a:lnSpc>
            <a:spcBef>
              <a:spcPct val="0"/>
            </a:spcBef>
            <a:spcAft>
              <a:spcPct val="35000"/>
            </a:spcAft>
            <a:buNone/>
          </a:pPr>
          <a:r>
            <a:rPr lang="en-US" altLang="en-US" sz="2000" kern="1200" dirty="0">
              <a:solidFill>
                <a:schemeClr val="lt1"/>
              </a:solidFill>
              <a:effectLst>
                <a:outerShdw blurRad="38100" dist="38100" dir="2700000" algn="tl">
                  <a:srgbClr val="000000">
                    <a:alpha val="43137"/>
                  </a:srgbClr>
                </a:outerShdw>
              </a:effectLst>
              <a:latin typeface="Gayathri Thin" panose="00000403000000000000" charset="0"/>
              <a:cs typeface="Gayathri Thin" panose="00000403000000000000" charset="0"/>
            </a:rPr>
            <a:t>നിലവിലുള്ള മറ്റു പല വരങ്ങളിലും , പൗലോസ് ഉദാഹരണമായി നൽകുന്നത് എന്തെല്ലാം വരളാണ്? (1 കൊരി. 12:8-10; റോമ. 12:6-8; എഫെ. 4:11-12)</a:t>
          </a:r>
        </a:p>
      </dsp:txBody>
      <dsp:txXfrm>
        <a:off x="0" y="0"/>
        <a:ext cx="7086600" cy="1676904"/>
      </dsp:txXfrm>
    </dsp:sp>
    <dsp:sp modelId="{04DE4015-5369-40CD-A02D-45D8EC5F7704}">
      <dsp:nvSpPr>
        <dsp:cNvPr id="0" name=""/>
        <dsp:cNvSpPr/>
      </dsp:nvSpPr>
      <dsp:spPr bwMode="white">
        <a:xfrm>
          <a:off x="0" y="1676904"/>
          <a:ext cx="2362200" cy="352149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hemeClr val="lt1"/>
        </a:lnRef>
        <a:fillRef idx="2">
          <a:schemeClr val="accent2"/>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100000"/>
            </a:lnSpc>
            <a:spcBef>
              <a:spcPct val="0"/>
            </a:spcBef>
            <a:spcAft>
              <a:spcPct val="35000"/>
            </a:spcAft>
            <a:buNone/>
          </a:pPr>
          <a:r>
            <a:rPr lang="en-GB" sz="2000" b="1" kern="1200" dirty="0">
              <a:solidFill>
                <a:schemeClr val="bg1"/>
              </a:solidFill>
              <a:highlight>
                <a:srgbClr val="800000"/>
              </a:highlight>
              <a:latin typeface="Gayathri Thin" panose="00000403000000000000" charset="0"/>
              <a:cs typeface="Gayathri Thin" panose="00000403000000000000" charset="0"/>
            </a:rPr>
            <a:t>1 </a:t>
          </a:r>
          <a:r>
            <a:rPr lang="en-US" altLang="en-US" sz="2000" b="1" kern="1200" dirty="0">
              <a:solidFill>
                <a:schemeClr val="bg1"/>
              </a:solidFill>
              <a:highlight>
                <a:srgbClr val="800000"/>
              </a:highlight>
              <a:latin typeface="Gayathri Thin" panose="00000403000000000000" charset="0"/>
              <a:cs typeface="Gayathri Thin" panose="00000403000000000000" charset="0"/>
            </a:rPr>
            <a:t>കൊരിന്ത്യർ </a:t>
          </a:r>
          <a:r>
            <a:rPr lang="en-GB" sz="2000" b="1" kern="1200" dirty="0">
              <a:solidFill>
                <a:schemeClr val="bg1"/>
              </a:solidFill>
              <a:highlight>
                <a:srgbClr val="800000"/>
              </a:highlight>
              <a:latin typeface="Gayathri Thin" panose="00000403000000000000" charset="0"/>
              <a:cs typeface="Gayathri Thin" panose="00000403000000000000" charset="0"/>
            </a:rPr>
            <a:t>12:8-10</a:t>
          </a:r>
          <a:endParaRPr lang="es-ES" sz="2000" kern="1200" dirty="0">
            <a:solidFill>
              <a:schemeClr val="bg1"/>
            </a:solidFill>
            <a:highlight>
              <a:srgbClr val="800000"/>
            </a:highlight>
            <a:latin typeface="Gayathri Thin" panose="00000403000000000000" charset="0"/>
            <a:cs typeface="Gayathri Thin" panose="00000403000000000000" charset="0"/>
          </a:endParaRPr>
        </a:p>
        <a:p>
          <a:pPr marL="114300" lvl="1" indent="-114300" algn="l" defTabSz="666750">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kern="1200" dirty="0">
              <a:solidFill>
                <a:schemeClr val="tx1"/>
              </a:solidFill>
              <a:latin typeface="Gayathri Thin" panose="00000403000000000000" charset="0"/>
              <a:cs typeface="Gayathri Thin" panose="00000403000000000000" charset="0"/>
            </a:rPr>
            <a:t>   ജ്ഞാനവചനം</a:t>
          </a:r>
        </a:p>
        <a:p>
          <a:pPr marL="114300" lvl="1" indent="-114300" algn="l" defTabSz="666750">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kern="1200" dirty="0">
              <a:solidFill>
                <a:schemeClr val="tx1"/>
              </a:solidFill>
              <a:latin typeface="Gayathri Thin" panose="00000403000000000000" charset="0"/>
              <a:cs typeface="Gayathri Thin" panose="00000403000000000000" charset="0"/>
            </a:rPr>
            <a:t>  അറിവിന്റെവചനം</a:t>
          </a:r>
        </a:p>
        <a:p>
          <a:pPr marL="114300" lvl="1" indent="-114300" algn="l" defTabSz="666750">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kern="1200" dirty="0">
              <a:solidFill>
                <a:schemeClr val="tx1"/>
              </a:solidFill>
              <a:latin typeface="Gayathri Thin" panose="00000403000000000000" charset="0"/>
              <a:cs typeface="Gayathri Thin" panose="00000403000000000000" charset="0"/>
            </a:rPr>
            <a:t>  വിശ്വാസം</a:t>
          </a:r>
        </a:p>
        <a:p>
          <a:pPr marL="114300" lvl="1" indent="-114300" algn="l" defTabSz="666750">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kern="1200" dirty="0">
              <a:solidFill>
                <a:schemeClr val="tx1"/>
              </a:solidFill>
              <a:latin typeface="Gayathri Thin" panose="00000403000000000000" charset="0"/>
              <a:cs typeface="Gayathri Thin" panose="00000403000000000000" charset="0"/>
            </a:rPr>
            <a:t>  ആരോഗ്യം</a:t>
          </a:r>
        </a:p>
        <a:p>
          <a:pPr marL="114300" lvl="1" indent="-114300" algn="l" defTabSz="666750">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kern="1200" dirty="0">
              <a:solidFill>
                <a:schemeClr val="tx1"/>
              </a:solidFill>
              <a:latin typeface="Gayathri Thin" panose="00000403000000000000" charset="0"/>
              <a:cs typeface="Gayathri Thin" panose="00000403000000000000" charset="0"/>
            </a:rPr>
            <a:t>  അത്ഭുതങ്ങൾ      പ്രവർത്തിക്കാൻ</a:t>
          </a:r>
        </a:p>
        <a:p>
          <a:pPr marL="114300" lvl="1" indent="-114300" algn="l" defTabSz="666750">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kern="1200" dirty="0">
              <a:solidFill>
                <a:schemeClr val="tx1"/>
              </a:solidFill>
              <a:latin typeface="Gayathri Thin" panose="00000403000000000000" charset="0"/>
              <a:cs typeface="Gayathri Thin" panose="00000403000000000000" charset="0"/>
            </a:rPr>
            <a:t>  പ്രവചനം</a:t>
          </a:r>
        </a:p>
        <a:p>
          <a:pPr marL="114300" lvl="1" indent="-114300" algn="l" defTabSz="666750">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kern="1200" dirty="0">
              <a:solidFill>
                <a:schemeClr val="tx1"/>
              </a:solidFill>
              <a:latin typeface="Gayathri Thin" panose="00000403000000000000" charset="0"/>
              <a:cs typeface="Gayathri Thin" panose="00000403000000000000" charset="0"/>
            </a:rPr>
            <a:t>  ആത്മാക്കളുടെ വിവേചനം</a:t>
          </a:r>
        </a:p>
        <a:p>
          <a:pPr marL="114300" lvl="1" indent="-114300" algn="l" defTabSz="666750">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kern="1200" dirty="0">
              <a:solidFill>
                <a:schemeClr val="tx1"/>
              </a:solidFill>
              <a:latin typeface="Gayathri Thin" panose="00000403000000000000" charset="0"/>
              <a:cs typeface="Gayathri Thin" panose="00000403000000000000" charset="0"/>
            </a:rPr>
            <a:t>  അന്യഭാഷകൾ</a:t>
          </a:r>
        </a:p>
        <a:p>
          <a:pPr marL="114300" lvl="1" indent="-114300" algn="l" defTabSz="666750">
            <a:lnSpc>
              <a:spcPct val="100000"/>
            </a:lnSpc>
            <a:spcBef>
              <a:spcPct val="0"/>
            </a:spcBef>
            <a:spcAft>
              <a:spcPct val="15000"/>
            </a:spcAft>
            <a:buClr>
              <a:srgbClr val="C00000"/>
            </a:buClr>
            <a:buSzPct val="120000"/>
            <a:buFont typeface="Wingdings" panose="05000000000000000000" pitchFamily="2" charset="2"/>
            <a:buChar char="v"/>
          </a:pPr>
          <a:r>
            <a:rPr lang="en-US" altLang="en-US" sz="1500" b="1" kern="1200" dirty="0">
              <a:solidFill>
                <a:schemeClr val="tx1"/>
              </a:solidFill>
              <a:latin typeface="Gayathri Thin" panose="00000403000000000000" charset="0"/>
              <a:cs typeface="Gayathri Thin" panose="00000403000000000000" charset="0"/>
            </a:rPr>
            <a:t>  അന്യഭാഷകളുടെ വ്യാഖ്യാനം</a:t>
          </a:r>
        </a:p>
      </dsp:txBody>
      <dsp:txXfrm>
        <a:off x="0" y="1676904"/>
        <a:ext cx="2362200" cy="3521498"/>
      </dsp:txXfrm>
    </dsp:sp>
    <dsp:sp modelId="{8F95F10C-CDF9-4461-A7BC-9BC3BD7F92C5}">
      <dsp:nvSpPr>
        <dsp:cNvPr id="0" name=""/>
        <dsp:cNvSpPr/>
      </dsp:nvSpPr>
      <dsp:spPr bwMode="white">
        <a:xfrm>
          <a:off x="2372719" y="1642612"/>
          <a:ext cx="2362200" cy="3521498"/>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a:sp3d>
      </dsp:spPr>
      <dsp:style>
        <a:lnRef idx="0">
          <a:schemeClr val="lt1"/>
        </a:lnRef>
        <a:fillRef idx="2">
          <a:schemeClr val="accent3"/>
        </a:fillRef>
        <a:effectRef idx="1">
          <a:scrgbClr r="0" g="0" b="0"/>
        </a:effectRef>
        <a:fontRef idx="minor">
          <a:schemeClr val="dk1"/>
        </a:fontRef>
      </dsp:style>
      <dsp:txBody>
        <a:bodyPr spcFirstLastPara="0" vert="horz" wrap="square" lIns="91439" tIns="91439" rIns="91439" bIns="91439" numCol="1" spcCol="1270" anchor="t" anchorCtr="0">
          <a:noAutofit/>
        </a:bodyPr>
        <a:lstStyle/>
        <a:p>
          <a:pPr marL="0" lvl="0" indent="0" algn="ctr" defTabSz="1066800">
            <a:lnSpc>
              <a:spcPct val="100000"/>
            </a:lnSpc>
            <a:spcBef>
              <a:spcPct val="0"/>
            </a:spcBef>
            <a:spcAft>
              <a:spcPct val="35000"/>
            </a:spcAft>
            <a:buNone/>
          </a:pPr>
          <a:r>
            <a:rPr lang="en-US" altLang="en-US" sz="2400" kern="1200" dirty="0">
              <a:solidFill>
                <a:schemeClr val="bg1"/>
              </a:solidFill>
              <a:highlight>
                <a:srgbClr val="000080"/>
              </a:highlight>
              <a:latin typeface="Gayathri Thin" panose="00000403000000000000" charset="0"/>
              <a:cs typeface="Gayathri Thin" panose="00000403000000000000" charset="0"/>
            </a:rPr>
            <a:t>റോമർ</a:t>
          </a:r>
          <a:r>
            <a:rPr lang="en-US" altLang="en-US" sz="2000" kern="1200" dirty="0">
              <a:solidFill>
                <a:schemeClr val="bg1"/>
              </a:solidFill>
              <a:highlight>
                <a:srgbClr val="000080"/>
              </a:highlight>
            </a:rPr>
            <a:t> 12:6-8</a:t>
          </a:r>
        </a:p>
        <a:p>
          <a:pPr marL="228600" lvl="1" indent="-228600" algn="l" defTabSz="889000">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kern="1200" dirty="0">
              <a:solidFill>
                <a:schemeClr val="tx1"/>
              </a:solidFill>
              <a:latin typeface="Gayathri Thin" panose="00000403000000000000" charset="0"/>
              <a:cs typeface="Gayathri Thin" panose="00000403000000000000" charset="0"/>
            </a:rPr>
            <a:t>സേവനം</a:t>
          </a:r>
        </a:p>
        <a:p>
          <a:pPr marL="228600" lvl="1" indent="-228600" algn="l" defTabSz="889000">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kern="1200" dirty="0">
              <a:solidFill>
                <a:schemeClr val="tx1"/>
              </a:solidFill>
              <a:latin typeface="Gayathri Thin" panose="00000403000000000000" charset="0"/>
              <a:cs typeface="Gayathri Thin" panose="00000403000000000000" charset="0"/>
            </a:rPr>
            <a:t>അധ്യാപനം</a:t>
          </a:r>
        </a:p>
        <a:p>
          <a:pPr marL="228600" lvl="1" indent="-228600" algn="l" defTabSz="889000">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kern="1200" dirty="0">
              <a:solidFill>
                <a:schemeClr val="tx1"/>
              </a:solidFill>
              <a:latin typeface="Gayathri Thin" panose="00000403000000000000" charset="0"/>
              <a:cs typeface="Gayathri Thin" panose="00000403000000000000" charset="0"/>
            </a:rPr>
            <a:t>പ്രബോധനം</a:t>
          </a:r>
        </a:p>
        <a:p>
          <a:pPr marL="228600" lvl="1" indent="-228600" algn="l" defTabSz="889000">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kern="1200" dirty="0">
              <a:solidFill>
                <a:schemeClr val="tx1"/>
              </a:solidFill>
              <a:latin typeface="Gayathri Thin" panose="00000403000000000000" charset="0"/>
              <a:cs typeface="Gayathri Thin" panose="00000403000000000000" charset="0"/>
            </a:rPr>
            <a:t>ഔദാര്യം</a:t>
          </a:r>
        </a:p>
        <a:p>
          <a:pPr marL="228600" lvl="1" indent="-228600" algn="l" defTabSz="889000">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kern="1200" dirty="0">
              <a:solidFill>
                <a:schemeClr val="tx1"/>
              </a:solidFill>
              <a:latin typeface="Gayathri Thin" panose="00000403000000000000" charset="0"/>
              <a:cs typeface="Gayathri Thin" panose="00000403000000000000" charset="0"/>
            </a:rPr>
            <a:t>നേതൃത്വം</a:t>
          </a:r>
          <a:endParaRPr lang="en-US" altLang="en-US" sz="2000" b="1" kern="1200" dirty="0">
            <a:solidFill>
              <a:schemeClr val="bg1"/>
            </a:solidFill>
            <a:highlight>
              <a:srgbClr val="000080"/>
            </a:highlight>
          </a:endParaRPr>
        </a:p>
        <a:p>
          <a:pPr marL="228600" lvl="1" indent="-228600" algn="l" defTabSz="889000">
            <a:lnSpc>
              <a:spcPct val="100000"/>
            </a:lnSpc>
            <a:spcBef>
              <a:spcPct val="0"/>
            </a:spcBef>
            <a:spcAft>
              <a:spcPct val="15000"/>
            </a:spcAft>
            <a:buClr>
              <a:schemeClr val="accent6">
                <a:lumMod val="50000"/>
              </a:schemeClr>
            </a:buClr>
            <a:buFont typeface="Wingdings" panose="05000000000000000000" pitchFamily="2" charset="2"/>
            <a:buChar char="v"/>
          </a:pPr>
          <a:r>
            <a:rPr lang="en-US" altLang="en-US" sz="2000" b="1" kern="1200" dirty="0">
              <a:solidFill>
                <a:schemeClr val="tx1"/>
              </a:solidFill>
              <a:latin typeface="Gayathri Thin" panose="00000403000000000000" charset="0"/>
              <a:cs typeface="Gayathri Thin" panose="00000403000000000000" charset="0"/>
            </a:rPr>
            <a:t>കരുണ</a:t>
          </a:r>
        </a:p>
      </dsp:txBody>
      <dsp:txXfrm>
        <a:off x="2372719" y="1642612"/>
        <a:ext cx="2362200" cy="3521498"/>
      </dsp:txXfrm>
    </dsp:sp>
    <dsp:sp modelId="{BE5080B9-EA33-42BA-9920-DB396A08385A}">
      <dsp:nvSpPr>
        <dsp:cNvPr id="0" name=""/>
        <dsp:cNvSpPr/>
      </dsp:nvSpPr>
      <dsp:spPr bwMode="white">
        <a:xfrm>
          <a:off x="4724400" y="1676904"/>
          <a:ext cx="2362200" cy="3521498"/>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hemeClr val="lt1"/>
        </a:lnRef>
        <a:fillRef idx="2">
          <a:schemeClr val="accent4"/>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100000"/>
            </a:lnSpc>
            <a:spcBef>
              <a:spcPct val="0"/>
            </a:spcBef>
            <a:spcAft>
              <a:spcPct val="35000"/>
            </a:spcAft>
            <a:buNone/>
          </a:pPr>
          <a:r>
            <a:rPr lang="en-US" altLang="en-US" sz="2000" b="1" kern="1200" dirty="0">
              <a:solidFill>
                <a:schemeClr val="bg1"/>
              </a:solidFill>
              <a:highlight>
                <a:srgbClr val="008000"/>
              </a:highlight>
              <a:latin typeface="Gayathri Thin" panose="00000403000000000000" charset="0"/>
              <a:cs typeface="Gayathri Thin" panose="00000403000000000000" charset="0"/>
              <a:sym typeface="+mn-ea"/>
            </a:rPr>
            <a:t>എഫെസ്യർ </a:t>
          </a:r>
          <a:r>
            <a:rPr lang="en-GB" sz="2000" b="1" kern="1200" dirty="0">
              <a:solidFill>
                <a:schemeClr val="bg1"/>
              </a:solidFill>
              <a:highlight>
                <a:srgbClr val="008000"/>
              </a:highlight>
              <a:latin typeface="Gayathri Thin" panose="00000403000000000000" charset="0"/>
              <a:cs typeface="Gayathri Thin" panose="00000403000000000000" charset="0"/>
              <a:sym typeface="+mn-ea"/>
            </a:rPr>
            <a:t> 4:11-12</a:t>
          </a:r>
          <a:endParaRPr lang="es-ES" sz="2000" kern="1200" dirty="0">
            <a:solidFill>
              <a:schemeClr val="bg1"/>
            </a:solidFill>
            <a:highlight>
              <a:srgbClr val="008000"/>
            </a:highlight>
          </a:endParaRPr>
        </a:p>
        <a:p>
          <a:pPr marL="228600" lvl="1" indent="-228600" algn="l" defTabSz="889000">
            <a:lnSpc>
              <a:spcPct val="100000"/>
            </a:lnSpc>
            <a:spcBef>
              <a:spcPct val="0"/>
            </a:spcBef>
            <a:spcAft>
              <a:spcPct val="15000"/>
            </a:spcAft>
            <a:buClr>
              <a:schemeClr val="accent4">
                <a:lumMod val="50000"/>
              </a:schemeClr>
            </a:buClr>
            <a:buFont typeface="Wingdings" panose="05000000000000000000" pitchFamily="2" charset="2"/>
            <a:buChar char="•"/>
          </a:pPr>
          <a:r>
            <a:rPr lang="en-US" altLang="en-US" sz="2000" b="1" kern="1200" dirty="0">
              <a:latin typeface="Gayathri Thin" panose="00000403000000000000" charset="0"/>
              <a:cs typeface="Gayathri Thin" panose="00000403000000000000" charset="0"/>
            </a:rPr>
            <a:t>അപ്പോസ്തലത്വം</a:t>
          </a:r>
          <a:endParaRPr lang="es-ES" sz="2000" kern="1200" dirty="0">
            <a:latin typeface="Gayathri Thin" panose="00000403000000000000" charset="0"/>
            <a:cs typeface="Gayathri Thin" panose="00000403000000000000" charset="0"/>
          </a:endParaRPr>
        </a:p>
        <a:p>
          <a:pPr marL="171450" lvl="1" indent="-171450" algn="l" defTabSz="711200">
            <a:lnSpc>
              <a:spcPct val="100000"/>
            </a:lnSpc>
            <a:spcBef>
              <a:spcPct val="0"/>
            </a:spcBef>
            <a:spcAft>
              <a:spcPct val="15000"/>
            </a:spcAft>
            <a:buClr>
              <a:schemeClr val="accent4">
                <a:lumMod val="50000"/>
              </a:schemeClr>
            </a:buClr>
            <a:buFont typeface="Wingdings" panose="05000000000000000000" pitchFamily="2" charset="2"/>
            <a:buChar char="•"/>
          </a:pPr>
          <a:r>
            <a:rPr lang="en-US" altLang="en-US" sz="1600" b="1" kern="1200" dirty="0">
              <a:latin typeface="Gayathri Thin" panose="00000403000000000000" charset="0"/>
              <a:cs typeface="Gayathri Thin" panose="00000403000000000000" charset="0"/>
            </a:rPr>
            <a:t>സുവിശേഷവൽക്കരണം</a:t>
          </a:r>
          <a:endParaRPr lang="es-ES" sz="2000" kern="1200" dirty="0">
            <a:latin typeface="Gayathri Thin" panose="00000403000000000000" charset="0"/>
            <a:cs typeface="Gayathri Thin" panose="00000403000000000000" charset="0"/>
          </a:endParaRPr>
        </a:p>
        <a:p>
          <a:pPr marL="228600" lvl="1" indent="-228600" algn="l" defTabSz="889000">
            <a:lnSpc>
              <a:spcPct val="100000"/>
            </a:lnSpc>
            <a:spcBef>
              <a:spcPct val="0"/>
            </a:spcBef>
            <a:spcAft>
              <a:spcPct val="15000"/>
            </a:spcAft>
            <a:buClr>
              <a:schemeClr val="accent4">
                <a:lumMod val="50000"/>
              </a:schemeClr>
            </a:buClr>
            <a:buFont typeface="Wingdings" panose="05000000000000000000" pitchFamily="2" charset="2"/>
            <a:buChar char="•"/>
          </a:pPr>
          <a:r>
            <a:rPr lang="" altLang="en-US" sz="2000" b="1" kern="1200" dirty="0">
              <a:latin typeface="Gayathri Thin" panose="00000403000000000000" charset="0"/>
              <a:cs typeface="Gayathri Thin" panose="00000403000000000000" charset="0"/>
            </a:rPr>
            <a:t>പാസ്റ്ററുടെ ഔദ്യോഗിക ശുശ്രൂഷ</a:t>
          </a:r>
        </a:p>
      </dsp:txBody>
      <dsp:txXfrm>
        <a:off x="4724400" y="1676904"/>
        <a:ext cx="2362200" cy="3521498"/>
      </dsp:txXfrm>
    </dsp:sp>
    <dsp:sp modelId="{B00CF8A6-0B05-4DFB-B00A-95CE37E31A83}">
      <dsp:nvSpPr>
        <dsp:cNvPr id="0" name=""/>
        <dsp:cNvSpPr/>
      </dsp:nvSpPr>
      <dsp:spPr bwMode="white">
        <a:xfrm>
          <a:off x="0" y="5198401"/>
          <a:ext cx="7086600" cy="391278"/>
        </a:xfrm>
        <a:prstGeom prst="rect">
          <a:avLst/>
        </a:prstGeom>
        <a:solidFill>
          <a:srgbClr val="7030A0"/>
        </a:solidFill>
        <a:ln>
          <a:noFill/>
        </a:ln>
        <a:effectLst/>
        <a:scene3d>
          <a:camera prst="orthographicFront"/>
          <a:lightRig rig="threePt" dir="t"/>
        </a:scene3d>
        <a:sp3d>
          <a:bevelT w="165100" prst="coolSlant"/>
        </a:sp3d>
      </dsp:spPr>
      <dsp:style>
        <a:lnRef idx="0">
          <a:schemeClr val="dk1"/>
        </a:lnRef>
        <a:fillRef idx="1">
          <a:schemeClr val="accent2">
            <a:shade val="90000"/>
          </a:schemeClr>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a:latin typeface="Gayathri Thin" panose="00000403000000000000" charset="0"/>
              <a:cs typeface="Gayathri Thin" panose="00000403000000000000" charset="0"/>
            </a:rPr>
            <a:t>സ്നേഹം എന്താണ് ചെയ്യുന്നത്</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100000"/>
            </a:lnSpc>
            <a:spcBef>
              <a:spcPct val="0"/>
            </a:spcBef>
            <a:spcAft>
              <a:spcPct val="35000"/>
            </a:spcAft>
            <a:buNone/>
          </a:pPr>
          <a:r>
            <a:rPr lang="" altLang="en-US" sz="2600" b="1" kern="1200">
              <a:latin typeface="Gayathri Thin" panose="00000403000000000000" charset="0"/>
              <a:cs typeface="Gayathri Thin" panose="00000403000000000000" charset="0"/>
            </a:rPr>
            <a:t>ക്ഷമിക്കുന്നു </a:t>
          </a: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a:latin typeface="Gayathri Thin" panose="00000403000000000000" charset="0"/>
              <a:cs typeface="Gayathri Thin" panose="00000403000000000000" charset="0"/>
            </a:rPr>
            <a:t> </a:t>
          </a:r>
          <a:r>
            <a:rPr lang="en-US" altLang="en-US" sz="2000" b="1" kern="1200">
              <a:latin typeface="Gayathri Thin" panose="00000403000000000000" charset="0"/>
              <a:cs typeface="Gayathri Thin" panose="00000403000000000000" charset="0"/>
            </a:rPr>
            <a:t>ദയ </a:t>
          </a:r>
          <a:r>
            <a:rPr lang="" altLang="en-US" sz="2000" b="1" kern="1200">
              <a:latin typeface="Gayathri Thin" panose="00000403000000000000" charset="0"/>
              <a:cs typeface="Gayathri Thin" panose="00000403000000000000" charset="0"/>
            </a:rPr>
            <a:t>കാണിക്കുന്നു</a:t>
          </a:r>
          <a:r>
            <a:rPr lang="" altLang="en-US" sz="1800" b="1" kern="1200">
              <a:latin typeface="Gayathri Thin" panose="00000403000000000000" charset="0"/>
              <a:cs typeface="Gayathri Thin" panose="00000403000000000000" charset="0"/>
            </a:rPr>
            <a:t> </a:t>
          </a:r>
        </a:p>
      </dsp:txBody>
      <dsp:txXfrm>
        <a:off x="536799" y="1310579"/>
        <a:ext cx="2042533" cy="479133"/>
      </dsp:txXfrm>
    </dsp:sp>
    <dsp:sp modelId="{B1110ED6-90EE-4439-AEA5-7B836887592E}">
      <dsp:nvSpPr>
        <dsp:cNvPr id="0" name=""/>
        <dsp:cNvSpPr/>
      </dsp:nvSpPr>
      <dsp:spPr>
        <a:xfrm>
          <a:off x="262849" y="532254"/>
          <a:ext cx="269189" cy="1654073"/>
        </a:xfrm>
        <a:custGeom>
          <a:avLst/>
          <a:gdLst/>
          <a:ahLst/>
          <a:cxnLst/>
          <a:rect l="0" t="0" r="0" b="0"/>
          <a:pathLst>
            <a:path>
              <a:moveTo>
                <a:pt x="0" y="0"/>
              </a:moveTo>
              <a:lnTo>
                <a:pt x="0" y="1654073"/>
              </a:lnTo>
              <a:lnTo>
                <a:pt x="269189"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32039"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a:latin typeface="Gayathri Thin" panose="00000403000000000000" charset="0"/>
              <a:cs typeface="Gayathri Thin" panose="00000403000000000000" charset="0"/>
            </a:rPr>
            <a:t>സത്യത്തിൽ സന്തോഷിക്കുന്നു</a:t>
          </a:r>
          <a:r>
            <a:rPr lang="en-US" altLang="en-US" sz="1800" kern="1200">
              <a:latin typeface="Gayathri Thin" panose="00000403000000000000" charset="0"/>
              <a:cs typeface="Gayathri Thin" panose="00000403000000000000" charset="0"/>
            </a:rPr>
            <a:t>.</a:t>
          </a:r>
          <a:endParaRPr sz="2800" kern="1200"/>
        </a:p>
      </dsp:txBody>
      <dsp:txXfrm>
        <a:off x="546945" y="1946761"/>
        <a:ext cx="2042533" cy="479133"/>
      </dsp:txXfrm>
    </dsp:sp>
    <dsp:sp modelId="{A5359AAD-CF94-4598-A476-41679DAAB947}">
      <dsp:nvSpPr>
        <dsp:cNvPr id="0" name=""/>
        <dsp:cNvSpPr/>
      </dsp:nvSpPr>
      <dsp:spPr>
        <a:xfrm>
          <a:off x="262849" y="532254"/>
          <a:ext cx="259035" cy="2289614"/>
        </a:xfrm>
        <a:custGeom>
          <a:avLst/>
          <a:gdLst/>
          <a:ahLst/>
          <a:cxnLst/>
          <a:rect l="0" t="0" r="0" b="0"/>
          <a:pathLst>
            <a:path>
              <a:moveTo>
                <a:pt x="0" y="0"/>
              </a:moveTo>
              <a:lnTo>
                <a:pt x="0" y="2289614"/>
              </a:lnTo>
              <a:lnTo>
                <a:pt x="259035" y="2289614"/>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84" y="2567396"/>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a:latin typeface="Gayathri Thin" panose="00000403000000000000" charset="0"/>
              <a:cs typeface="Gayathri Thin" panose="00000403000000000000" charset="0"/>
            </a:rPr>
            <a:t>എല്ലാം ക്ഷമിക്കുന്നു</a:t>
          </a:r>
          <a:endParaRPr sz="2800" kern="1200"/>
        </a:p>
      </dsp:txBody>
      <dsp:txXfrm>
        <a:off x="536790" y="2582302"/>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dirty="0">
              <a:latin typeface="Gayathri Thin" panose="00000403000000000000" charset="0"/>
              <a:cs typeface="Gayathri Thin" panose="00000403000000000000" charset="0"/>
            </a:rPr>
            <a:t>എല്ലാം വിശ്വസിക്കുന്നു</a:t>
          </a:r>
          <a:endParaRPr sz="2800" kern="120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100000"/>
            </a:lnSpc>
            <a:spcBef>
              <a:spcPct val="0"/>
            </a:spcBef>
            <a:spcAft>
              <a:spcPct val="35000"/>
            </a:spcAft>
            <a:buNone/>
          </a:pPr>
          <a:r>
            <a:rPr lang="en-US" altLang="en-US" sz="2000" b="1" kern="1200" dirty="0">
              <a:latin typeface="Gayathri Thin" panose="00000403000000000000" charset="0"/>
              <a:cs typeface="Gayathri Thin" panose="00000403000000000000" charset="0"/>
            </a:rPr>
            <a:t> കാത്തിരിക്കുന്നു</a:t>
          </a:r>
          <a:endParaRPr sz="2800" kern="120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100000"/>
            </a:lnSpc>
            <a:spcBef>
              <a:spcPct val="0"/>
            </a:spcBef>
            <a:spcAft>
              <a:spcPct val="35000"/>
            </a:spcAft>
            <a:buNone/>
          </a:pPr>
          <a:r>
            <a:rPr lang="en-US" altLang="en-US" sz="2000" b="1" kern="1200" dirty="0">
              <a:latin typeface="Gayathri Thin" panose="00000403000000000000" charset="0"/>
              <a:cs typeface="Gayathri Thin" panose="00000403000000000000" charset="0"/>
            </a:rPr>
            <a:t>എല്ലാം സഹിക്കുന്നു.</a:t>
          </a:r>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100000"/>
            </a:lnSpc>
            <a:spcBef>
              <a:spcPct val="0"/>
            </a:spcBef>
            <a:spcAft>
              <a:spcPct val="35000"/>
            </a:spcAft>
            <a:buNone/>
          </a:pPr>
          <a:r>
            <a:rPr lang="en-US" altLang="en-US" sz="2000" b="1" kern="1200">
              <a:latin typeface="Gayathri Thin" panose="00000403000000000000" charset="0"/>
              <a:cs typeface="Gayathri Thin" panose="00000403000000000000" charset="0"/>
            </a:rPr>
            <a:t>സ്നേഹം എന്താണ് ചെയ്യാത്തത്</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dirty="0">
              <a:latin typeface="Gayathri Thin" panose="00000403000000000000" charset="0"/>
              <a:cs typeface="Gayathri Thin" panose="00000403000000000000" charset="0"/>
            </a:rPr>
            <a:t>അസൂയപ്പെടുന്നില്ല.</a:t>
          </a:r>
          <a:endParaRPr sz="2800" kern="1200"/>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a:latin typeface="Gayathri Thin" panose="00000403000000000000" charset="0"/>
              <a:cs typeface="Gayathri Thin" panose="00000403000000000000" charset="0"/>
            </a:rPr>
            <a:t>വീമ്പിളക്കുന്നവനല്ല.</a:t>
          </a:r>
          <a:endParaRPr sz="2600" kern="1200"/>
        </a:p>
      </dsp:txBody>
      <dsp:txXfrm>
        <a:off x="3474213" y="1310579"/>
        <a:ext cx="2042533" cy="479133"/>
      </dsp:txXfrm>
    </dsp:sp>
    <dsp:sp modelId="{F9C4B24E-F7DD-4AA9-B6FB-39B7CFB0C6FE}">
      <dsp:nvSpPr>
        <dsp:cNvPr id="0" name=""/>
        <dsp:cNvSpPr/>
      </dsp:nvSpPr>
      <dsp:spPr>
        <a:xfrm>
          <a:off x="3154009" y="532254"/>
          <a:ext cx="367446" cy="1654073"/>
        </a:xfrm>
        <a:custGeom>
          <a:avLst/>
          <a:gdLst/>
          <a:ahLst/>
          <a:cxnLst/>
          <a:rect l="0" t="0" r="0" b="0"/>
          <a:pathLst>
            <a:path>
              <a:moveTo>
                <a:pt x="0" y="0"/>
              </a:moveTo>
              <a:lnTo>
                <a:pt x="0" y="1654073"/>
              </a:lnTo>
              <a:lnTo>
                <a:pt x="367446"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521456"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a:latin typeface="Gayathri Thin" panose="00000403000000000000" charset="0"/>
              <a:cs typeface="Gayathri Thin" panose="00000403000000000000" charset="0"/>
            </a:rPr>
            <a:t>അഭിമാനിക്കുന്നില്ല.</a:t>
          </a:r>
          <a:endParaRPr sz="2600" kern="1200"/>
        </a:p>
      </dsp:txBody>
      <dsp:txXfrm>
        <a:off x="3536362"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a:latin typeface="Gayathri Thin" panose="00000403000000000000" charset="0"/>
              <a:cs typeface="Gayathri Thin" panose="00000403000000000000" charset="0"/>
            </a:rPr>
            <a:t>പരുഷ</a:t>
          </a:r>
          <a:r>
            <a:rPr lang="en-US" altLang="en-US" sz="1800" b="1" kern="1200" dirty="0">
              <a:latin typeface="Gayathri Thin" panose="00000403000000000000" charset="0"/>
              <a:cs typeface="Gayathri Thin" panose="00000403000000000000" charset="0"/>
              <a:sym typeface="+mn-ea"/>
            </a:rPr>
            <a:t>മല്ല</a:t>
          </a:r>
          <a:r>
            <a:rPr lang="en-US" altLang="en-US" sz="1800" b="1" kern="1200">
              <a:latin typeface="Gayathri Thin" panose="00000403000000000000" charset="0"/>
              <a:cs typeface="Gayathri Thin" panose="00000403000000000000" charset="0"/>
            </a:rPr>
            <a:t>.</a:t>
          </a:r>
          <a:endParaRPr sz="2600" kern="1200"/>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100000"/>
            </a:lnSpc>
            <a:spcBef>
              <a:spcPct val="0"/>
            </a:spcBef>
            <a:spcAft>
              <a:spcPct val="35000"/>
            </a:spcAft>
            <a:buNone/>
          </a:pPr>
          <a:r>
            <a:rPr lang="en-US" altLang="en-US" sz="2000" b="1" kern="1200" dirty="0">
              <a:latin typeface="Gayathri Thin" panose="00000403000000000000" charset="0"/>
              <a:cs typeface="Gayathri Thin" panose="00000403000000000000" charset="0"/>
            </a:rPr>
            <a:t>സ്വാർത്ഥമല്ല.</a:t>
          </a:r>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dirty="0">
              <a:latin typeface="Gayathri Thin" panose="00000403000000000000" charset="0"/>
              <a:cs typeface="Gayathri Thin" panose="00000403000000000000" charset="0"/>
            </a:rPr>
            <a:t>എളുപ്പത്തിൽ കോപിക്കില്ല.</a:t>
          </a:r>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dirty="0">
              <a:latin typeface="Gayathri Thin" panose="00000403000000000000" charset="0"/>
              <a:cs typeface="Gayathri Thin" panose="00000403000000000000" charset="0"/>
            </a:rPr>
            <a:t>വിദ്വേഷവും വയ്ക്കുന്നില്ല.</a:t>
          </a:r>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ct val="35000"/>
            </a:spcAft>
            <a:buNone/>
          </a:pPr>
          <a:r>
            <a:rPr lang="en-US" altLang="en-US" sz="1800" b="1" kern="1200" dirty="0">
              <a:latin typeface="Gayathri Thin" panose="00000403000000000000" charset="0"/>
              <a:cs typeface="Gayathri Thin" panose="00000403000000000000" charset="0"/>
            </a:rPr>
            <a:t>തിന്മയിൽ ആനന്ദിക്കുന്നില്ല.</a:t>
          </a:r>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bwMode="white">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US" altLang="en-US" sz="20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പ്രഖ്യാപിക്കപ്പെട്ട ഭാവി സംഭവങ്ങൾ - അവ സോപാധികമല്ലെങ്കിൽ - സംഭവിക്കണം (ആവ. 18:22; യിരെ. 28:8-9; യോനാ 4:2)</a:t>
          </a: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bwMode="white">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US" altLang="en-US" sz="20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അവന്റെ സന്ദേശം മുൻ പ്രവാചകന്മാരുടെ സന്ദേശത്തിന് അനുസൃതമായിരിക്കണം (ആവ. 13:1-3; യെശ. 8:20)</a:t>
          </a: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bwMode="white">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US" altLang="en-US" sz="20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യേശുവിന്റെ അവതാരത്തിന് അവൻ സാക്ഷ്യം വഹിക്കണം (1 യോഹന്നാൻ 4:1-3)</a:t>
          </a: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bwMode="white">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US" altLang="en-US" sz="2000" kern="1200" dirty="0">
              <a:effectLst>
                <a:outerShdw blurRad="38100" dist="38100" dir="2700000" algn="tl">
                  <a:srgbClr val="000000">
                    <a:alpha val="43137"/>
                  </a:srgbClr>
                </a:outerShdw>
              </a:effectLst>
              <a:latin typeface="Gayathri Thin" panose="00000403000000000000" charset="0"/>
              <a:cs typeface="Gayathri Thin" panose="00000403000000000000" charset="0"/>
            </a:rPr>
            <a:t>അവന്റെ ജീവിതം പ്രസംഗിക്കുന്ന ബൈബിൾ സന്ദേശത്തിന് അനുസൃതമായിരിക്കണം                (മത്തായി 7:15-20)</a:t>
          </a: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1">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linDir" val="fromT"/>
              <dgm:param type="chAlign" val="l"/>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srcNode" val="rootConnector"/>
                        <dgm:param type="dim" val="1D"/>
                        <dgm:param type="endSty" val="noArr"/>
                        <dgm:param type="connRout" val="bend"/>
                        <dgm:param type="begPts" val="bCtr"/>
                        <dgm:param type="endPts" val="midL"/>
                      </dgm:alg>
                    </dgm:if>
                    <dgm:else name="Name16">
                      <dgm:alg type="conn">
                        <dgm:param type="srcNode" val="rootConnector"/>
                        <dgm:param type="dim" val="1D"/>
                        <dgm:param type="endSty" val="noArr"/>
                        <dgm:param type="connRout" val="bend"/>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B817FC6F-DE05-4E80-ABE1-D36EEC5DD787}"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B817FC6F-DE05-4E80-ABE1-D36EEC5DD787}"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B817FC6F-DE05-4E80-ABE1-D36EEC5DD787}"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A057FF9-8B9C-473F-918D-2A10E69BC4BD}" type="datetimeFigureOut">
              <a:rPr lang="es-ES" smtClean="0"/>
              <a:t>04/08/2026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A057FF9-8B9C-473F-918D-2A10E69BC4BD}" type="datetimeFigureOut">
              <a:rPr lang="es-ES" smtClean="0"/>
              <a:t>04/08/2026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A057FF9-8B9C-473F-918D-2A10E69BC4BD}" type="datetimeFigureOut">
              <a:rPr lang="es-ES" smtClean="0"/>
              <a:t>04/08/2026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B817FC6F-DE05-4E80-ABE1-D36EEC5DD787}"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B817FC6F-DE05-4E80-ABE1-D36EEC5DD787}" type="datetimeFigureOut">
              <a:rPr lang="es-ES" smtClean="0"/>
              <a:t>04/08/2026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B817FC6F-DE05-4E80-ABE1-D36EEC5DD787}"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B817FC6F-DE05-4E80-ABE1-D36EEC5DD787}" type="datetimeFigureOut">
              <a:rPr lang="es-ES" smtClean="0"/>
              <a:t>04/08/2026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B817FC6F-DE05-4E80-ABE1-D36EEC5DD787}" type="datetimeFigureOut">
              <a:rPr lang="es-ES" smtClean="0"/>
              <a:t>04/08/2026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817FC6F-DE05-4E80-ABE1-D36EEC5DD787}" type="datetimeFigureOut">
              <a:rPr lang="es-ES" smtClean="0"/>
              <a:t>04/08/2026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B817FC6F-DE05-4E80-ABE1-D36EEC5DD787}"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B817FC6F-DE05-4E80-ABE1-D36EEC5DD787}" type="datetimeFigureOut">
              <a:rPr lang="es-ES" smtClean="0"/>
              <a:t>04/08/2026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AE3234D-05F6-44C7-AA0E-289375DB2FD6}"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04/08/2026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04/08/2026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6.jpeg"/><Relationship Id="rId4" Type="http://schemas.openxmlformats.org/officeDocument/2006/relationships/diagramLayout" Target="../diagrams/layout3.xml"/><Relationship Id="rId9"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2.jpeg"/><Relationship Id="rId7" Type="http://schemas.openxmlformats.org/officeDocument/2006/relationships/diagramColors" Target="../diagrams/colors2.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a:grpSpLocks noGrp="1" noUngrp="1" noRot="1" noMove="1" noResize="1"/>
          </p:cNvGrpSpPr>
          <p:nvPr/>
        </p:nvGrpSpPr>
        <p:grpSpPr>
          <a:xfrm>
            <a:off x="0" y="0"/>
            <a:ext cx="12192000" cy="6858000"/>
            <a:chOff x="0" y="0"/>
            <a:chExt cx="12192000" cy="6858000"/>
          </a:xfrm>
        </p:grpSpPr>
        <p:pic>
          <p:nvPicPr>
            <p:cNvPr id="3" name="Imagen 2"/>
            <p:cNvPicPr>
              <a:picLocks noGrp="1" noRot="1" noChangeAspect="1" noMove="1" noResize="1" noEditPoints="1" noAdjustHandles="1" noChangeArrowheads="1" noChangeShapeType="1" noCrop="1"/>
            </p:cNvPicPr>
            <p:nvPr/>
          </p:nvPicPr>
          <p:blipFill>
            <a:blip r:embed="rId2" cstate="email"/>
            <a:stretch>
              <a:fillRect/>
            </a:stretch>
          </p:blipFill>
          <p:spPr>
            <a:xfrm>
              <a:off x="0" y="0"/>
              <a:ext cx="12192000" cy="6275672"/>
            </a:xfrm>
            <a:prstGeom prst="rect">
              <a:avLst/>
            </a:prstGeom>
          </p:spPr>
        </p:pic>
        <p:pic>
          <p:nvPicPr>
            <p:cNvPr id="4" name="Imagen 3"/>
            <p:cNvPicPr>
              <a:picLocks noGrp="1" noRot="1" noChangeAspect="1" noMove="1" noResize="1" noEditPoints="1" noAdjustHandles="1" noChangeArrowheads="1" noChangeShapeType="1" noCrop="1"/>
            </p:cNvPicPr>
            <p:nvPr/>
          </p:nvPicPr>
          <p:blipFill>
            <a:blip r:embed="rId3" cstate="email"/>
            <a:srcRect/>
            <a:stretch>
              <a:fillRect/>
            </a:stretch>
          </p:blipFill>
          <p:spPr>
            <a:xfrm flipV="1">
              <a:off x="0" y="6275672"/>
              <a:ext cx="12192000" cy="582328"/>
            </a:xfrm>
            <a:prstGeom prst="rect">
              <a:avLst/>
            </a:prstGeom>
          </p:spPr>
        </p:pic>
      </p:grpSp>
      <p:sp>
        <p:nvSpPr>
          <p:cNvPr id="7" name="CuadroTexto 6"/>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en-US" altLang="en-US"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latin typeface="Gayathri Thin" panose="00000403000000000000" charset="0"/>
                <a:cs typeface="Gayathri Thin" panose="00000403000000000000" charset="0"/>
              </a:rPr>
              <a:t>ആത്മികവരങ്ങൾ</a:t>
            </a:r>
          </a:p>
        </p:txBody>
      </p:sp>
      <p:sp>
        <p:nvSpPr>
          <p:cNvPr id="9" name="CuadroTexto 8"/>
          <p:cNvSpPr txBox="1"/>
          <p:nvPr/>
        </p:nvSpPr>
        <p:spPr>
          <a:xfrm>
            <a:off x="9773265" y="1641987"/>
            <a:ext cx="2229533" cy="646331"/>
          </a:xfrm>
          <a:prstGeom prst="rect">
            <a:avLst/>
          </a:prstGeom>
          <a:noFill/>
        </p:spPr>
        <p:txBody>
          <a:bodyPr wrap="square" rtlCol="0">
            <a:spAutoFit/>
          </a:bodyPr>
          <a:lstStyle/>
          <a:p>
            <a:pPr algn="ctr"/>
            <a:r>
              <a:rPr lang="en-GB" b="1" dirty="0">
                <a:solidFill>
                  <a:srgbClr val="FFEFCA"/>
                </a:solidFill>
                <a:effectLst>
                  <a:outerShdw blurRad="38100" dist="38100" dir="2700000" algn="tl">
                    <a:srgbClr val="000000">
                      <a:alpha val="43137"/>
                    </a:srgbClr>
                  </a:outerShdw>
                </a:effectLst>
              </a:rPr>
              <a:t>Lesson 6 for </a:t>
            </a:r>
            <a:br>
              <a:rPr lang="es-ES" b="1" dirty="0">
                <a:solidFill>
                  <a:srgbClr val="FFEFCA"/>
                </a:solidFill>
                <a:effectLst>
                  <a:outerShdw blurRad="38100" dist="38100" dir="2700000" algn="tl">
                    <a:srgbClr val="000000">
                      <a:alpha val="43137"/>
                    </a:srgbClr>
                  </a:outerShdw>
                </a:effectLst>
              </a:rPr>
            </a:br>
            <a:r>
              <a:rPr lang="en-GB" b="1" dirty="0">
                <a:solidFill>
                  <a:srgbClr val="FFEFCA"/>
                </a:solidFill>
                <a:effectLst>
                  <a:outerShdw blurRad="38100" dist="38100" dir="2700000" algn="tl">
                    <a:srgbClr val="000000">
                      <a:alpha val="43137"/>
                    </a:srgbClr>
                  </a:outerShdw>
                </a:effectLst>
              </a:rPr>
              <a:t>August 8, 2026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1" fmla="*/ 0 w 10000"/>
              <a:gd name="csY0-2" fmla="*/ 5000 h 10000"/>
              <a:gd name="csX1-3" fmla="*/ 2507 w 10000"/>
              <a:gd name="csY1-4" fmla="*/ 292 h 10000"/>
              <a:gd name="csX2-5" fmla="*/ 8000 w 10000"/>
              <a:gd name="csY2-6" fmla="*/ 0 h 10000"/>
              <a:gd name="csX3-7" fmla="*/ 10000 w 10000"/>
              <a:gd name="csY3-8" fmla="*/ 5000 h 10000"/>
              <a:gd name="csX4-9" fmla="*/ 8000 w 10000"/>
              <a:gd name="csY4-10" fmla="*/ 10000 h 10000"/>
              <a:gd name="csX5-11" fmla="*/ 2000 w 10000"/>
              <a:gd name="csY5-12" fmla="*/ 10000 h 10000"/>
              <a:gd name="csX6-13" fmla="*/ 0 w 10000"/>
              <a:gd name="csY6-14" fmla="*/ 5000 h 10000"/>
              <a:gd name="csX0-15" fmla="*/ 0 w 10000"/>
              <a:gd name="csY0-16" fmla="*/ 5021 h 10021"/>
              <a:gd name="csX1-17" fmla="*/ 2466 w 10000"/>
              <a:gd name="csY1-18" fmla="*/ 0 h 10021"/>
              <a:gd name="csX2-19" fmla="*/ 8000 w 10000"/>
              <a:gd name="csY2-20" fmla="*/ 21 h 10021"/>
              <a:gd name="csX3-21" fmla="*/ 10000 w 10000"/>
              <a:gd name="csY3-22" fmla="*/ 5021 h 10021"/>
              <a:gd name="csX4-23" fmla="*/ 8000 w 10000"/>
              <a:gd name="csY4-24" fmla="*/ 10021 h 10021"/>
              <a:gd name="csX5-25" fmla="*/ 2000 w 10000"/>
              <a:gd name="csY5-26" fmla="*/ 10021 h 10021"/>
              <a:gd name="csX6-27" fmla="*/ 0 w 10000"/>
              <a:gd name="csY6-28" fmla="*/ 5021 h 10021"/>
              <a:gd name="csX0-29" fmla="*/ 0 w 10000"/>
              <a:gd name="csY0-30" fmla="*/ 5021 h 10021"/>
              <a:gd name="csX1-31" fmla="*/ 2466 w 10000"/>
              <a:gd name="csY1-32" fmla="*/ 0 h 10021"/>
              <a:gd name="csX2-33" fmla="*/ 7507 w 10000"/>
              <a:gd name="csY2-34" fmla="*/ 626 h 10021"/>
              <a:gd name="csX3-35" fmla="*/ 10000 w 10000"/>
              <a:gd name="csY3-36" fmla="*/ 5021 h 10021"/>
              <a:gd name="csX4-37" fmla="*/ 8000 w 10000"/>
              <a:gd name="csY4-38" fmla="*/ 10021 h 10021"/>
              <a:gd name="csX5-39" fmla="*/ 2000 w 10000"/>
              <a:gd name="csY5-40" fmla="*/ 10021 h 10021"/>
              <a:gd name="csX6-41" fmla="*/ 0 w 10000"/>
              <a:gd name="csY6-42" fmla="*/ 5021 h 10021"/>
              <a:gd name="csX0-43" fmla="*/ 0 w 10000"/>
              <a:gd name="csY0-44" fmla="*/ 5021 h 10021"/>
              <a:gd name="csX1-45" fmla="*/ 2466 w 10000"/>
              <a:gd name="csY1-46" fmla="*/ 0 h 10021"/>
              <a:gd name="csX2-47" fmla="*/ 7452 w 10000"/>
              <a:gd name="csY2-48" fmla="*/ 41 h 10021"/>
              <a:gd name="csX3-49" fmla="*/ 10000 w 10000"/>
              <a:gd name="csY3-50" fmla="*/ 5021 h 10021"/>
              <a:gd name="csX4-51" fmla="*/ 8000 w 10000"/>
              <a:gd name="csY4-52" fmla="*/ 10021 h 10021"/>
              <a:gd name="csX5-53" fmla="*/ 2000 w 10000"/>
              <a:gd name="csY5-54" fmla="*/ 10021 h 10021"/>
              <a:gd name="csX6-55" fmla="*/ 0 w 10000"/>
              <a:gd name="csY6-56" fmla="*/ 5021 h 10021"/>
              <a:gd name="csX0-57" fmla="*/ 0 w 10000"/>
              <a:gd name="csY0-58" fmla="*/ 5021 h 10021"/>
              <a:gd name="csX1-59" fmla="*/ 2466 w 10000"/>
              <a:gd name="csY1-60" fmla="*/ 0 h 10021"/>
              <a:gd name="csX2-61" fmla="*/ 7452 w 10000"/>
              <a:gd name="csY2-62" fmla="*/ 41 h 10021"/>
              <a:gd name="csX3-63" fmla="*/ 10000 w 10000"/>
              <a:gd name="csY3-64" fmla="*/ 5021 h 10021"/>
              <a:gd name="csX4-65" fmla="*/ 7507 w 10000"/>
              <a:gd name="csY4-66" fmla="*/ 8789 h 10021"/>
              <a:gd name="csX5-67" fmla="*/ 2000 w 10000"/>
              <a:gd name="csY5-68" fmla="*/ 10021 h 10021"/>
              <a:gd name="csX6-69" fmla="*/ 0 w 10000"/>
              <a:gd name="csY6-70" fmla="*/ 5021 h 10021"/>
              <a:gd name="csX0-71" fmla="*/ 0 w 10000"/>
              <a:gd name="csY0-72" fmla="*/ 5021 h 10021"/>
              <a:gd name="csX1-73" fmla="*/ 2466 w 10000"/>
              <a:gd name="csY1-74" fmla="*/ 0 h 10021"/>
              <a:gd name="csX2-75" fmla="*/ 7452 w 10000"/>
              <a:gd name="csY2-76" fmla="*/ 41 h 10021"/>
              <a:gd name="csX3-77" fmla="*/ 10000 w 10000"/>
              <a:gd name="csY3-78" fmla="*/ 5021 h 10021"/>
              <a:gd name="csX4-79" fmla="*/ 7534 w 10000"/>
              <a:gd name="csY4-80" fmla="*/ 9979 h 10021"/>
              <a:gd name="csX5-81" fmla="*/ 2000 w 10000"/>
              <a:gd name="csY5-82" fmla="*/ 10021 h 10021"/>
              <a:gd name="csX6-83" fmla="*/ 0 w 10000"/>
              <a:gd name="csY6-84" fmla="*/ 5021 h 10021"/>
              <a:gd name="csX0-85" fmla="*/ 0 w 10000"/>
              <a:gd name="csY0-86" fmla="*/ 5021 h 9979"/>
              <a:gd name="csX1-87" fmla="*/ 2466 w 10000"/>
              <a:gd name="csY1-88" fmla="*/ 0 h 9979"/>
              <a:gd name="csX2-89" fmla="*/ 7452 w 10000"/>
              <a:gd name="csY2-90" fmla="*/ 41 h 9979"/>
              <a:gd name="csX3-91" fmla="*/ 10000 w 10000"/>
              <a:gd name="csY3-92" fmla="*/ 5021 h 9979"/>
              <a:gd name="csX4-93" fmla="*/ 7534 w 10000"/>
              <a:gd name="csY4-94" fmla="*/ 9979 h 9979"/>
              <a:gd name="csX5-95" fmla="*/ 2479 w 10000"/>
              <a:gd name="csY5-96" fmla="*/ 7933 h 9979"/>
              <a:gd name="csX6-97" fmla="*/ 0 w 10000"/>
              <a:gd name="csY6-98" fmla="*/ 5021 h 9979"/>
              <a:gd name="csX0-99" fmla="*/ 0 w 10000"/>
              <a:gd name="csY0-100" fmla="*/ 5032 h 10000"/>
              <a:gd name="csX1-101" fmla="*/ 2466 w 10000"/>
              <a:gd name="csY1-102" fmla="*/ 0 h 10000"/>
              <a:gd name="csX2-103" fmla="*/ 7452 w 10000"/>
              <a:gd name="csY2-104" fmla="*/ 41 h 10000"/>
              <a:gd name="csX3-105" fmla="*/ 10000 w 10000"/>
              <a:gd name="csY3-106" fmla="*/ 5032 h 10000"/>
              <a:gd name="csX4-107" fmla="*/ 7534 w 10000"/>
              <a:gd name="csY4-108" fmla="*/ 10000 h 10000"/>
              <a:gd name="csX5-109" fmla="*/ 2493 w 10000"/>
              <a:gd name="csY5-110" fmla="*/ 10000 h 10000"/>
              <a:gd name="csX6-111" fmla="*/ 0 w 10000"/>
              <a:gd name="csY6-112" fmla="*/ 5032 h 10000"/>
              <a:gd name="csX0-113" fmla="*/ 0 w 9548"/>
              <a:gd name="csY0-114" fmla="*/ 5116 h 10000"/>
              <a:gd name="csX1-115" fmla="*/ 2014 w 9548"/>
              <a:gd name="csY1-116" fmla="*/ 0 h 10000"/>
              <a:gd name="csX2-117" fmla="*/ 7000 w 9548"/>
              <a:gd name="csY2-118" fmla="*/ 41 h 10000"/>
              <a:gd name="csX3-119" fmla="*/ 9548 w 9548"/>
              <a:gd name="csY3-120" fmla="*/ 5032 h 10000"/>
              <a:gd name="csX4-121" fmla="*/ 7082 w 9548"/>
              <a:gd name="csY4-122" fmla="*/ 10000 h 10000"/>
              <a:gd name="csX5-123" fmla="*/ 2041 w 9548"/>
              <a:gd name="csY5-124" fmla="*/ 10000 h 10000"/>
              <a:gd name="csX6-125" fmla="*/ 0 w 9548"/>
              <a:gd name="csY6-126" fmla="*/ 5116 h 10000"/>
              <a:gd name="csX0-127" fmla="*/ 0 w 10531"/>
              <a:gd name="csY0-128" fmla="*/ 4970 h 10000"/>
              <a:gd name="csX1-129" fmla="*/ 2640 w 10531"/>
              <a:gd name="csY1-130" fmla="*/ 0 h 10000"/>
              <a:gd name="csX2-131" fmla="*/ 7862 w 10531"/>
              <a:gd name="csY2-132" fmla="*/ 41 h 10000"/>
              <a:gd name="csX3-133" fmla="*/ 10531 w 10531"/>
              <a:gd name="csY3-134" fmla="*/ 5032 h 10000"/>
              <a:gd name="csX4-135" fmla="*/ 7948 w 10531"/>
              <a:gd name="csY4-136" fmla="*/ 10000 h 10000"/>
              <a:gd name="csX5-137" fmla="*/ 2669 w 10531"/>
              <a:gd name="csY5-138" fmla="*/ 10000 h 10000"/>
              <a:gd name="csX6-139" fmla="*/ 0 w 10531"/>
              <a:gd name="csY6-140" fmla="*/ 4970 h 10000"/>
              <a:gd name="csX0-141" fmla="*/ 0 w 10187"/>
              <a:gd name="csY0-142" fmla="*/ 4970 h 10000"/>
              <a:gd name="csX1-143" fmla="*/ 2640 w 10187"/>
              <a:gd name="csY1-144" fmla="*/ 0 h 10000"/>
              <a:gd name="csX2-145" fmla="*/ 7862 w 10187"/>
              <a:gd name="csY2-146" fmla="*/ 41 h 10000"/>
              <a:gd name="csX3-147" fmla="*/ 10187 w 10187"/>
              <a:gd name="csY3-148" fmla="*/ 5011 h 10000"/>
              <a:gd name="csX4-149" fmla="*/ 7948 w 10187"/>
              <a:gd name="csY4-150" fmla="*/ 10000 h 10000"/>
              <a:gd name="csX5-151" fmla="*/ 2669 w 10187"/>
              <a:gd name="csY5-152" fmla="*/ 10000 h 10000"/>
              <a:gd name="csX6-153" fmla="*/ 0 w 10187"/>
              <a:gd name="csY6-154" fmla="*/ 4970 h 10000"/>
              <a:gd name="csX0-155" fmla="*/ 0 w 10560"/>
              <a:gd name="csY0-156" fmla="*/ 4970 h 10000"/>
              <a:gd name="csX1-157" fmla="*/ 2640 w 10560"/>
              <a:gd name="csY1-158" fmla="*/ 0 h 10000"/>
              <a:gd name="csX2-159" fmla="*/ 7862 w 10560"/>
              <a:gd name="csY2-160" fmla="*/ 41 h 10000"/>
              <a:gd name="csX3-161" fmla="*/ 10560 w 10560"/>
              <a:gd name="csY3-162" fmla="*/ 5011 h 10000"/>
              <a:gd name="csX4-163" fmla="*/ 7948 w 10560"/>
              <a:gd name="csY4-164" fmla="*/ 10000 h 10000"/>
              <a:gd name="csX5-165" fmla="*/ 2669 w 10560"/>
              <a:gd name="csY5-166" fmla="*/ 10000 h 10000"/>
              <a:gd name="csX6-167" fmla="*/ 0 w 10560"/>
              <a:gd name="csY6-168" fmla="*/ 4970 h 10000"/>
              <a:gd name="csX0-169" fmla="*/ 0 w 10560"/>
              <a:gd name="csY0-170" fmla="*/ 4970 h 10000"/>
              <a:gd name="csX1-171" fmla="*/ 2640 w 10560"/>
              <a:gd name="csY1-172" fmla="*/ 0 h 10000"/>
              <a:gd name="csX2-173" fmla="*/ 7862 w 10560"/>
              <a:gd name="csY2-174" fmla="*/ 41 h 10000"/>
              <a:gd name="csX3-175" fmla="*/ 10560 w 10560"/>
              <a:gd name="csY3-176" fmla="*/ 5011 h 10000"/>
              <a:gd name="csX4-177" fmla="*/ 7948 w 10560"/>
              <a:gd name="csY4-178" fmla="*/ 10000 h 10000"/>
              <a:gd name="csX5-179" fmla="*/ 3028 w 10560"/>
              <a:gd name="csY5-180" fmla="*/ 9247 h 10000"/>
              <a:gd name="csX6-181" fmla="*/ 0 w 10560"/>
              <a:gd name="csY6-182" fmla="*/ 4970 h 10000"/>
              <a:gd name="csX0-183" fmla="*/ 0 w 10560"/>
              <a:gd name="csY0-184" fmla="*/ 4970 h 10063"/>
              <a:gd name="csX1-185" fmla="*/ 2640 w 10560"/>
              <a:gd name="csY1-186" fmla="*/ 0 h 10063"/>
              <a:gd name="csX2-187" fmla="*/ 7862 w 10560"/>
              <a:gd name="csY2-188" fmla="*/ 41 h 10063"/>
              <a:gd name="csX3-189" fmla="*/ 10560 w 10560"/>
              <a:gd name="csY3-190" fmla="*/ 5011 h 10063"/>
              <a:gd name="csX4-191" fmla="*/ 7948 w 10560"/>
              <a:gd name="csY4-192" fmla="*/ 10000 h 10063"/>
              <a:gd name="csX5-193" fmla="*/ 2669 w 10560"/>
              <a:gd name="csY5-194" fmla="*/ 10063 h 10063"/>
              <a:gd name="csX6-195" fmla="*/ 0 w 10560"/>
              <a:gd name="csY6-196" fmla="*/ 4970 h 10063"/>
              <a:gd name="csX0-197" fmla="*/ 0 w 10560"/>
              <a:gd name="csY0-198" fmla="*/ 4970 h 10105"/>
              <a:gd name="csX1-199" fmla="*/ 2640 w 10560"/>
              <a:gd name="csY1-200" fmla="*/ 0 h 10105"/>
              <a:gd name="csX2-201" fmla="*/ 7862 w 10560"/>
              <a:gd name="csY2-202" fmla="*/ 41 h 10105"/>
              <a:gd name="csX3-203" fmla="*/ 10560 w 10560"/>
              <a:gd name="csY3-204" fmla="*/ 5011 h 10105"/>
              <a:gd name="csX4-205" fmla="*/ 7962 w 10560"/>
              <a:gd name="csY4-206" fmla="*/ 10105 h 10105"/>
              <a:gd name="csX5-207" fmla="*/ 2669 w 10560"/>
              <a:gd name="csY5-208" fmla="*/ 10063 h 10105"/>
              <a:gd name="csX6-209" fmla="*/ 0 w 10560"/>
              <a:gd name="csY6-210" fmla="*/ 4970 h 10105"/>
              <a:gd name="csX0-211" fmla="*/ 0 w 10560"/>
              <a:gd name="csY0-212" fmla="*/ 4970 h 10063"/>
              <a:gd name="csX1-213" fmla="*/ 2640 w 10560"/>
              <a:gd name="csY1-214" fmla="*/ 0 h 10063"/>
              <a:gd name="csX2-215" fmla="*/ 7862 w 10560"/>
              <a:gd name="csY2-216" fmla="*/ 41 h 10063"/>
              <a:gd name="csX3-217" fmla="*/ 10560 w 10560"/>
              <a:gd name="csY3-218" fmla="*/ 5011 h 10063"/>
              <a:gd name="csX4-219" fmla="*/ 7919 w 10560"/>
              <a:gd name="csY4-220" fmla="*/ 9582 h 10063"/>
              <a:gd name="csX5-221" fmla="*/ 2669 w 10560"/>
              <a:gd name="csY5-222" fmla="*/ 10063 h 10063"/>
              <a:gd name="csX6-223" fmla="*/ 0 w 10560"/>
              <a:gd name="csY6-224" fmla="*/ 4970 h 10063"/>
              <a:gd name="csX0-225" fmla="*/ 0 w 10560"/>
              <a:gd name="csY0-226" fmla="*/ 4970 h 10063"/>
              <a:gd name="csX1-227" fmla="*/ 2640 w 10560"/>
              <a:gd name="csY1-228" fmla="*/ 0 h 10063"/>
              <a:gd name="csX2-229" fmla="*/ 7862 w 10560"/>
              <a:gd name="csY2-230" fmla="*/ 41 h 10063"/>
              <a:gd name="csX3-231" fmla="*/ 10560 w 10560"/>
              <a:gd name="csY3-232" fmla="*/ 5011 h 10063"/>
              <a:gd name="csX4-233" fmla="*/ 7948 w 10560"/>
              <a:gd name="csY4-234" fmla="*/ 10042 h 10063"/>
              <a:gd name="csX5-235" fmla="*/ 2669 w 10560"/>
              <a:gd name="csY5-236" fmla="*/ 10063 h 10063"/>
              <a:gd name="csX6-237" fmla="*/ 0 w 10560"/>
              <a:gd name="csY6-238" fmla="*/ 4970 h 10063"/>
              <a:gd name="csX0-239" fmla="*/ 0 w 10560"/>
              <a:gd name="csY0-240" fmla="*/ 4970 h 10063"/>
              <a:gd name="csX1-241" fmla="*/ 2640 w 10560"/>
              <a:gd name="csY1-242" fmla="*/ 0 h 10063"/>
              <a:gd name="csX2-243" fmla="*/ 7704 w 10560"/>
              <a:gd name="csY2-244" fmla="*/ 731 h 10063"/>
              <a:gd name="csX3-245" fmla="*/ 10560 w 10560"/>
              <a:gd name="csY3-246" fmla="*/ 5011 h 10063"/>
              <a:gd name="csX4-247" fmla="*/ 7948 w 10560"/>
              <a:gd name="csY4-248" fmla="*/ 10042 h 10063"/>
              <a:gd name="csX5-249" fmla="*/ 2669 w 10560"/>
              <a:gd name="csY5-250" fmla="*/ 10063 h 10063"/>
              <a:gd name="csX6-251" fmla="*/ 0 w 10560"/>
              <a:gd name="csY6-252" fmla="*/ 4970 h 10063"/>
              <a:gd name="csX0-253" fmla="*/ 0 w 10560"/>
              <a:gd name="csY0-254" fmla="*/ 4970 h 10063"/>
              <a:gd name="csX1-255" fmla="*/ 2640 w 10560"/>
              <a:gd name="csY1-256" fmla="*/ 0 h 10063"/>
              <a:gd name="csX2-257" fmla="*/ 7919 w 10560"/>
              <a:gd name="csY2-258" fmla="*/ 20 h 10063"/>
              <a:gd name="csX3-259" fmla="*/ 10560 w 10560"/>
              <a:gd name="csY3-260" fmla="*/ 5011 h 10063"/>
              <a:gd name="csX4-261" fmla="*/ 7948 w 10560"/>
              <a:gd name="csY4-262" fmla="*/ 10042 h 10063"/>
              <a:gd name="csX5-263" fmla="*/ 2669 w 10560"/>
              <a:gd name="csY5-264" fmla="*/ 10063 h 10063"/>
              <a:gd name="csX6-265" fmla="*/ 0 w 10560"/>
              <a:gd name="csY6-266" fmla="*/ 4970 h 10063"/>
            </a:gdLst>
            <a:ahLst/>
            <a:cxnLst>
              <a:cxn ang="0">
                <a:pos x="csX0-1" y="csY0-2"/>
              </a:cxn>
              <a:cxn ang="0">
                <a:pos x="csX1-3" y="csY1-4"/>
              </a:cxn>
              <a:cxn ang="0">
                <a:pos x="csX2-5" y="csY2-6"/>
              </a:cxn>
              <a:cxn ang="0">
                <a:pos x="csX3-7" y="csY3-8"/>
              </a:cxn>
              <a:cxn ang="0">
                <a:pos x="csX4-9" y="csY4-10"/>
              </a:cxn>
              <a:cxn ang="0">
                <a:pos x="csX5-11" y="csY5-12"/>
              </a:cxn>
              <a:cxn ang="0">
                <a:pos x="csX6-13" y="csY6-14"/>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p:cNvSpPr txBox="1"/>
          <p:nvPr/>
        </p:nvSpPr>
        <p:spPr>
          <a:xfrm>
            <a:off x="6666741" y="594086"/>
            <a:ext cx="5294397" cy="2122805"/>
          </a:xfrm>
          <a:prstGeom prst="rect">
            <a:avLst/>
          </a:prstGeom>
          <a:noFill/>
        </p:spPr>
        <p:txBody>
          <a:bodyPr wrap="square">
            <a:spAutoFit/>
          </a:bodyPr>
          <a:lstStyle/>
          <a:p>
            <a:pPr algn="ctr"/>
            <a:r>
              <a:rPr lang="en-US" altLang="en-US" sz="6600" b="1" dirty="0">
                <a:ln w="13462">
                  <a:solidFill>
                    <a:schemeClr val="bg1"/>
                  </a:solidFill>
                  <a:prstDash val="solid"/>
                </a:ln>
                <a:solidFill>
                  <a:srgbClr val="7030A0"/>
                </a:solidFill>
                <a:effectLst>
                  <a:outerShdw dist="38100" dir="2700000" algn="bl" rotWithShape="0">
                    <a:schemeClr val="accent5"/>
                  </a:outerShdw>
                </a:effectLst>
                <a:latin typeface="Gayathri Thin" panose="00000403000000000000" charset="0"/>
                <a:cs typeface="Gayathri Thin" panose="00000403000000000000" charset="0"/>
              </a:rPr>
              <a:t>പ്രത്യേക വരങ്ങൾ:</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12192000" cy="768350"/>
          </a:xfrm>
          <a:prstGeom prst="rect">
            <a:avLst/>
          </a:prstGeom>
          <a:noFill/>
        </p:spPr>
        <p:txBody>
          <a:bodyPr wrap="square">
            <a:spAutoFit/>
            <a:scene3d>
              <a:camera prst="orthographicFront"/>
              <a:lightRig rig="threePt" dir="t"/>
            </a:scene3d>
            <a:sp3d extrusionH="57150">
              <a:bevelT w="69850" h="38100" prst="cross"/>
            </a:sp3d>
          </a:bodyPr>
          <a:lstStyle/>
          <a:p>
            <a:pPr algn="ctr"/>
            <a:r>
              <a:rPr lang="en-US" altLang="en-U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latin typeface="Gayathri Thin" panose="00000403000000000000" charset="0"/>
                <a:cs typeface="Gayathri Thin" panose="00000403000000000000" charset="0"/>
              </a:rPr>
              <a:t>അന്യഭാഷാവരം .</a:t>
            </a:r>
          </a:p>
        </p:txBody>
      </p:sp>
      <p:sp>
        <p:nvSpPr>
          <p:cNvPr id="5" name="CuadroTexto 4"/>
          <p:cNvSpPr txBox="1"/>
          <p:nvPr/>
        </p:nvSpPr>
        <p:spPr>
          <a:xfrm>
            <a:off x="0" y="643022"/>
            <a:ext cx="12192000" cy="337185"/>
          </a:xfrm>
          <a:prstGeom prst="rect">
            <a:avLst/>
          </a:prstGeom>
          <a:noFill/>
        </p:spPr>
        <p:txBody>
          <a:bodyPr wrap="square">
            <a:spAutoFit/>
          </a:bodyPr>
          <a:lstStyle/>
          <a:p>
            <a:pPr algn="ctr"/>
            <a:r>
              <a:rPr lang="en-GB" sz="16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a:t>
            </a:r>
            <a:r>
              <a:rPr lang="en-US" altLang="en-US" sz="16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അതുകൊണ്ടു അന്യഭാഷയിൽ സംസാരിക്കുന്നവൻ വ്യാഖ്യാനവരത്തിന്നായി പ്രാർത്ഥിക്കട്ടെ.</a:t>
            </a:r>
            <a:r>
              <a:rPr lang="en-GB" sz="16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a:t>
            </a:r>
            <a:r>
              <a:rPr lang="en-GB" sz="12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(1 </a:t>
            </a:r>
            <a:r>
              <a:rPr lang="en-US" altLang="en-US" sz="12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കൊരിന്ത്യർ</a:t>
            </a:r>
            <a:r>
              <a:rPr lang="en-GB" sz="1200" b="1" dirty="0">
                <a:solidFill>
                  <a:schemeClr val="accent5">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14:13)</a:t>
            </a:r>
          </a:p>
        </p:txBody>
      </p:sp>
      <p:sp>
        <p:nvSpPr>
          <p:cNvPr id="6" name="CuadroTexto 5"/>
          <p:cNvSpPr txBox="1"/>
          <p:nvPr/>
        </p:nvSpPr>
        <p:spPr>
          <a:xfrm>
            <a:off x="238124" y="1038225"/>
            <a:ext cx="7600951" cy="1198880"/>
          </a:xfrm>
          <a:prstGeom prst="rect">
            <a:avLst/>
          </a:prstGeom>
          <a:noFill/>
        </p:spPr>
        <p:txBody>
          <a:bodyPr wrap="square" rtlCol="0">
            <a:spAutoFit/>
          </a:bodyPr>
          <a:lstStyle/>
          <a:p>
            <a:pPr>
              <a:spcBef>
                <a:spcPts val="600"/>
              </a:spcBef>
            </a:pPr>
            <a:r>
              <a:rPr lang="en-US" altLang="en-US" b="1" dirty="0">
                <a:latin typeface="Gayathri Thin" panose="00000403000000000000" charset="0"/>
                <a:cs typeface="Gayathri Thin" panose="00000403000000000000" charset="0"/>
              </a:rPr>
              <a:t>ഭാഷയുടെ വരത്തെയും അതിന്റെ ശരിയായ ഉപയോഗത്തെയും കുറിച്ചുള്ള പൗലോസിന്റെ ഊന്നൽ സൂചിപ്പിക്കുന്നത് കൊരിന്ത്യൻ സഭയിലെ അംഗങ്ങൾ അത് ദുരുപയോഗം ചെയ്തുവെന്നും, പൊതു ആരാധനയിൽ ക്രമക്കേടും ആശയക്കുഴപ്പവും സൃഷ്ടിച്ചുവെന്നും ആണ് (1 കൊരി. 14:23).</a:t>
            </a:r>
          </a:p>
        </p:txBody>
      </p:sp>
      <p:pic>
        <p:nvPicPr>
          <p:cNvPr id="4" name="Imagen 3"/>
          <p:cNvPicPr>
            <a:picLocks noChangeAspect="1"/>
          </p:cNvPicPr>
          <p:nvPr/>
        </p:nvPicPr>
        <p:blipFill>
          <a:blip r:embed="rId3" cstate="email"/>
          <a:stretch>
            <a:fillRect/>
          </a:stretch>
        </p:blipFill>
        <p:spPr>
          <a:xfrm>
            <a:off x="7839076" y="1324817"/>
            <a:ext cx="4114800" cy="5318185"/>
          </a:xfrm>
          <a:prstGeom prst="rect">
            <a:avLst/>
          </a:prstGeom>
          <a:effectLst>
            <a:innerShdw blurRad="114300">
              <a:prstClr val="black"/>
            </a:innerShdw>
          </a:effectLst>
        </p:spPr>
      </p:pic>
      <p:pic>
        <p:nvPicPr>
          <p:cNvPr id="8" name="Imagen 7"/>
          <p:cNvPicPr>
            <a:picLocks noChangeAspect="1"/>
          </p:cNvPicPr>
          <p:nvPr/>
        </p:nvPicPr>
        <p:blipFill rotWithShape="1">
          <a:blip r:embed="rId4" cstate="email"/>
          <a:srcRect/>
          <a:stretch>
            <a:fillRect/>
          </a:stretch>
        </p:blipFill>
        <p:spPr>
          <a:xfrm>
            <a:off x="162225" y="4718114"/>
            <a:ext cx="2857500" cy="1973014"/>
          </a:xfrm>
          <a:prstGeom prst="rect">
            <a:avLst/>
          </a:prstGeom>
          <a:ln w="38100" cap="sq">
            <a:solidFill>
              <a:srgbClr val="C00000"/>
            </a:solidFill>
            <a:prstDash val="solid"/>
            <a:miter lim="800000"/>
            <a:headEnd/>
            <a:tailEnd/>
          </a:ln>
          <a:effectLst>
            <a:outerShdw blurRad="50800" dist="38100" dir="2700000" algn="tl" rotWithShape="0">
              <a:srgbClr val="000000">
                <a:alpha val="43000"/>
              </a:srgbClr>
            </a:outerShdw>
          </a:effectLst>
        </p:spPr>
      </p:pic>
      <p:sp>
        <p:nvSpPr>
          <p:cNvPr id="10" name="CuadroTexto 9"/>
          <p:cNvSpPr txBox="1"/>
          <p:nvPr/>
        </p:nvSpPr>
        <p:spPr>
          <a:xfrm>
            <a:off x="3075139" y="4832897"/>
            <a:ext cx="4708522" cy="2030095"/>
          </a:xfrm>
          <a:prstGeom prst="rect">
            <a:avLst/>
          </a:prstGeom>
          <a:noFill/>
        </p:spPr>
        <p:txBody>
          <a:bodyPr wrap="square">
            <a:spAutoFit/>
          </a:bodyPr>
          <a:lstStyle/>
          <a:p>
            <a:pPr>
              <a:spcBef>
                <a:spcPts val="600"/>
              </a:spcBef>
            </a:pPr>
            <a:r>
              <a:rPr lang="en-US" altLang="en-US" b="1" dirty="0">
                <a:latin typeface="Gayathri Thin" panose="00000403000000000000" charset="0"/>
                <a:cs typeface="Gayathri Thin" panose="00000403000000000000" charset="0"/>
              </a:rPr>
              <a:t>വാസ്തവത്തിൽ, ഈ ആഗ്രഹം എല്ലാ ദാനങ്ങളെയും ഉൾക്കൊള്ളുന്നു (1 കൊരി. 14:1). "ഓരോരുത്തർക്കും ആത്മാവിന്റെ പ്രകടനം പൊതുനന്മയ്ക്കായി നൽകപ്പെടുന്നു" എന്ന് പൗലോസ് നേരത്തെ തന്നെ വ്യക്തമാക്കിയിരുന്നു (1 കൊരി. 12:7). അതിനാൽ, എല്ലാവർക്കും ഒരേ ദാനങ്ങൾ ലഭിക്കുന്നില്ല.</a:t>
            </a:r>
          </a:p>
        </p:txBody>
      </p:sp>
      <p:sp>
        <p:nvSpPr>
          <p:cNvPr id="7" name="CuadroTexto 6"/>
          <p:cNvSpPr txBox="1"/>
          <p:nvPr/>
        </p:nvSpPr>
        <p:spPr>
          <a:xfrm>
            <a:off x="238121" y="3660810"/>
            <a:ext cx="7600951" cy="92202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എല്ലാവരും അന്യഭാഷകളിൽ സംസാരിക്കണമെന്ന പൗലോസിന്റെ ആഗ്രഹം, നമുക്കെല്ലാവർക്കും ആ വരം ഉണ്ടായിരിക്കണമെന്ന് കരുതുന്നവർ തെറ്റായി വ്യാഖ്യാനിച്ചിരിക്കുന്നു (1 കൊരി. 14:5).</a:t>
            </a:r>
          </a:p>
        </p:txBody>
      </p:sp>
      <p:sp>
        <p:nvSpPr>
          <p:cNvPr id="11" name="CuadroTexto 10"/>
          <p:cNvSpPr txBox="1"/>
          <p:nvPr/>
        </p:nvSpPr>
        <p:spPr>
          <a:xfrm>
            <a:off x="238121" y="2355332"/>
            <a:ext cx="7600951" cy="119888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ഭാഷവരം എന്നത് വ്യക്തിക്ക് അജ്ഞാതമായ മനുഷ്യഭാഷകളോ ദൂതഭാഷകളോ സംസാരിക്കാനുള്ള കഴിവാണ് (1 കൊരി. 13:1). ഈ ഭാഷ ശ്രോതാവിന് അജ്ഞാതമാകുമ്പോൾ, അതിന് വ്യാഖ്യാനം ആവശ്യമാണ് (അപ്പൊ.പ്രവൃത്തികൾ 2:8; 1 കൊരി. 14:2, 13-14, 27-28).</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12192000" cy="768350"/>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US" altLang="en-U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പ്രവചനവരം.</a:t>
            </a:r>
          </a:p>
        </p:txBody>
      </p:sp>
      <p:sp>
        <p:nvSpPr>
          <p:cNvPr id="5" name="CuadroTexto 4"/>
          <p:cNvSpPr txBox="1"/>
          <p:nvPr/>
        </p:nvSpPr>
        <p:spPr>
          <a:xfrm>
            <a:off x="0" y="643622"/>
            <a:ext cx="12192000" cy="337185"/>
          </a:xfrm>
          <a:prstGeom prst="rect">
            <a:avLst/>
          </a:prstGeom>
          <a:noFill/>
        </p:spPr>
        <p:txBody>
          <a:bodyPr wrap="square">
            <a:spAutoFit/>
          </a:bodyPr>
          <a:lstStyle/>
          <a:p>
            <a:pPr algn="ctr"/>
            <a:r>
              <a:rPr lang="en-GB" sz="1600" b="1" dirty="0">
                <a:solidFill>
                  <a:schemeClr val="accent6">
                    <a:lumMod val="50000"/>
                  </a:schemeClr>
                </a:solidFill>
                <a:latin typeface="Gayathri Thin" panose="00000403000000000000" charset="0"/>
                <a:cs typeface="Gayathri Thin" panose="00000403000000000000" charset="0"/>
              </a:rPr>
              <a:t>“</a:t>
            </a:r>
            <a:r>
              <a:rPr lang="en-US" altLang="en-US" sz="1600" b="1" dirty="0">
                <a:solidFill>
                  <a:schemeClr val="accent6">
                    <a:lumMod val="50000"/>
                  </a:schemeClr>
                </a:solidFill>
                <a:latin typeface="Gayathri Thin" panose="00000403000000000000" charset="0"/>
                <a:cs typeface="Gayathri Thin" panose="00000403000000000000" charset="0"/>
              </a:rPr>
              <a:t>പ്രവചിക്കുന്നവനോ ആത്മികവർദ്ധനെക്കും പ്രബോധനത്തിന്നും ആശ്വാസത്തിന്നുമായി മനുഷ്യരോടു സംസാരിക്കുന്നു.</a:t>
            </a:r>
            <a:r>
              <a:rPr lang="en-GB" sz="1600" b="1" dirty="0">
                <a:solidFill>
                  <a:schemeClr val="accent6">
                    <a:lumMod val="50000"/>
                  </a:schemeClr>
                </a:solidFill>
                <a:latin typeface="Gayathri Thin" panose="00000403000000000000" charset="0"/>
                <a:cs typeface="Gayathri Thin" panose="00000403000000000000" charset="0"/>
              </a:rPr>
              <a:t>” </a:t>
            </a:r>
            <a:r>
              <a:rPr lang="en-GB" sz="1200" b="1" dirty="0">
                <a:solidFill>
                  <a:schemeClr val="accent6">
                    <a:lumMod val="50000"/>
                  </a:schemeClr>
                </a:solidFill>
                <a:latin typeface="Gayathri Thin" panose="00000403000000000000" charset="0"/>
                <a:cs typeface="Gayathri Thin" panose="00000403000000000000" charset="0"/>
              </a:rPr>
              <a:t>(1 </a:t>
            </a:r>
            <a:r>
              <a:rPr lang="en-US" altLang="en-US" sz="1200" b="1" dirty="0">
                <a:solidFill>
                  <a:schemeClr val="accent6">
                    <a:lumMod val="50000"/>
                  </a:schemeClr>
                </a:solidFill>
                <a:latin typeface="Gayathri Thin" panose="00000403000000000000" charset="0"/>
                <a:cs typeface="Gayathri Thin" panose="00000403000000000000" charset="0"/>
              </a:rPr>
              <a:t>കൊരിന്ത്യർ</a:t>
            </a:r>
            <a:r>
              <a:rPr lang="en-GB" sz="1200" b="1" dirty="0">
                <a:solidFill>
                  <a:schemeClr val="accent6">
                    <a:lumMod val="50000"/>
                  </a:schemeClr>
                </a:solidFill>
                <a:latin typeface="Gayathri Thin" panose="00000403000000000000" charset="0"/>
                <a:cs typeface="Gayathri Thin" panose="00000403000000000000" charset="0"/>
              </a:rPr>
              <a:t> 14:3)</a:t>
            </a:r>
            <a:endParaRPr lang="es-ES" sz="1600" b="1" dirty="0">
              <a:solidFill>
                <a:schemeClr val="accent6">
                  <a:lumMod val="50000"/>
                </a:schemeClr>
              </a:solidFill>
              <a:latin typeface="Gayathri Thin" panose="00000403000000000000" charset="0"/>
              <a:cs typeface="Gayathri Thin" panose="00000403000000000000" charset="0"/>
            </a:endParaRPr>
          </a:p>
        </p:txBody>
      </p:sp>
      <p:sp>
        <p:nvSpPr>
          <p:cNvPr id="6" name="CuadroTexto 5"/>
          <p:cNvSpPr txBox="1"/>
          <p:nvPr/>
        </p:nvSpPr>
        <p:spPr>
          <a:xfrm>
            <a:off x="2314374" y="1132271"/>
            <a:ext cx="4625441" cy="1630045"/>
          </a:xfrm>
          <a:prstGeom prst="rect">
            <a:avLst/>
          </a:prstGeom>
          <a:noFill/>
        </p:spPr>
        <p:txBody>
          <a:bodyPr wrap="square" rtlCol="0">
            <a:spAutoFit/>
          </a:bodyPr>
          <a:lstStyle/>
          <a:p>
            <a:pPr>
              <a:spcBef>
                <a:spcPts val="600"/>
              </a:spcBef>
            </a:pPr>
            <a:r>
              <a:rPr lang="en-US" altLang="en-US" sz="2000" b="1" dirty="0">
                <a:latin typeface="Gayathri Thin" panose="00000403000000000000" charset="0"/>
                <a:cs typeface="Gayathri Thin" panose="00000403000000000000" charset="0"/>
              </a:rPr>
              <a:t>ഭാവി സംഭവങ്ങൾ പ്രവചിക്കുന്നതിൽ മാത്രം പ്രവചനവരം നാം പരിമിതപ്പെടുത്തരുത്. പ്രവചനവരത്തിന്റെ പ്രാഥമിക ഉപയോഗം ആത്മികവർദ്ധന, പ്രബോധനം, ആശ്വാസം എന്നിവയ്ക്കാണ് (1 കൊരി. 14:3).</a:t>
            </a:r>
          </a:p>
        </p:txBody>
      </p:sp>
      <p:graphicFrame>
        <p:nvGraphicFramePr>
          <p:cNvPr id="2" name="Diagrama 1"/>
          <p:cNvGraphicFramePr/>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p:cNvPicPr>
            <a:picLocks noChangeAspect="1"/>
          </p:cNvPicPr>
          <p:nvPr/>
        </p:nvPicPr>
        <p:blipFill rotWithShape="1">
          <a:blip r:embed="rId8" cstate="email"/>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p:cNvSpPr txBox="1"/>
          <p:nvPr/>
        </p:nvSpPr>
        <p:spPr>
          <a:xfrm>
            <a:off x="141171" y="2737113"/>
            <a:ext cx="4240330" cy="2306955"/>
          </a:xfrm>
          <a:prstGeom prst="rect">
            <a:avLst/>
          </a:prstGeom>
          <a:noFill/>
        </p:spPr>
        <p:txBody>
          <a:bodyPr wrap="square">
            <a:spAutoFit/>
          </a:bodyPr>
          <a:lstStyle/>
          <a:p>
            <a:pPr>
              <a:spcBef>
                <a:spcPts val="600"/>
              </a:spcBef>
            </a:pPr>
            <a:r>
              <a:rPr lang="en-US" altLang="en-US" b="1" dirty="0">
                <a:latin typeface="Gayathri Thin" panose="00000403000000000000" charset="0"/>
                <a:cs typeface="Gayathri Thin" panose="00000403000000000000" charset="0"/>
              </a:rPr>
              <a:t>പൗലോസ് ഈ വരത്തെ  മറ്റുള്ളതിനെക്കാൾ ഉയർത്തിക്കാട്ടുന്നു (1 കൊരി. 14:1, 4, 22-25). എന്നാൽ ആശയക്കുഴപ്പം സൃഷ്ടിക്കാതിരിക്കാൻ അത് ശരിയായി ഉപയോഗിക്കണമെന്നും അദ്ദേഹം ആവശ്യപ്പെടുന്നു: "എന്നാൽ എല്ലാം മാന്യമായും ക്രമമായും നടക്കട്ടെ" (1 കൊരി. 14:40; 1 കൊരി. 14:29-33 കാണുക).</a:t>
            </a:r>
          </a:p>
        </p:txBody>
      </p:sp>
      <p:sp>
        <p:nvSpPr>
          <p:cNvPr id="12" name="CuadroTexto 11"/>
          <p:cNvSpPr txBox="1"/>
          <p:nvPr/>
        </p:nvSpPr>
        <p:spPr>
          <a:xfrm>
            <a:off x="2695074" y="4928634"/>
            <a:ext cx="4244741" cy="2030095"/>
          </a:xfrm>
          <a:prstGeom prst="rect">
            <a:avLst/>
          </a:prstGeom>
          <a:noFill/>
        </p:spPr>
        <p:txBody>
          <a:bodyPr wrap="square">
            <a:spAutoFit/>
          </a:bodyPr>
          <a:lstStyle/>
          <a:p>
            <a:pPr>
              <a:spcBef>
                <a:spcPts val="600"/>
              </a:spcBef>
            </a:pPr>
            <a:r>
              <a:rPr lang="en-US" altLang="en-US" b="1" dirty="0">
                <a:latin typeface="Gayathri Thin" panose="00000403000000000000" charset="0"/>
                <a:cs typeface="Gayathri Thin" panose="00000403000000000000" charset="0"/>
              </a:rPr>
              <a:t>ശേഷിപ്പ് സഭയുടെ ഒരു സവിശേഷ ദാനമെന്ന നിലയിൽ, എല്ലെൻ ജി. വൈറ്റിന്റെ ജീവിതത്തിലും പ്രവർത്തനത്തിലും അതിന് പ്രത്യേകമായ ഒരു പ്രകടനം ഉണ്ടായിരുന്നു (വെളി. 12:17; 19:10). എന്നാൽ ഒരു യഥാർത്ഥ പ്രവാചകനെ നമുക്ക് എങ്ങനെ തിരിച്ചറിയാൻ കഴിയും?</a:t>
            </a:r>
          </a:p>
        </p:txBody>
      </p:sp>
      <p:pic>
        <p:nvPicPr>
          <p:cNvPr id="14" name="Imagen 13"/>
          <p:cNvPicPr>
            <a:picLocks noChangeAspect="1"/>
          </p:cNvPicPr>
          <p:nvPr/>
        </p:nvPicPr>
        <p:blipFill rotWithShape="1">
          <a:blip r:embed="rId9" cstate="email"/>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p:cNvPicPr>
            <a:picLocks noChangeAspect="1"/>
          </p:cNvPicPr>
          <p:nvPr/>
        </p:nvPicPr>
        <p:blipFill rotWithShape="1">
          <a:blip r:embed="rId10" cstate="email"/>
          <a:srcRect/>
          <a:stretch>
            <a:fillRect/>
          </a:stretch>
        </p:blipFill>
        <p:spPr>
          <a:xfrm>
            <a:off x="4381500" y="2806404"/>
            <a:ext cx="2425318" cy="2032096"/>
          </a:xfrm>
          <a:prstGeom prst="rect">
            <a:avLst/>
          </a:prstGeom>
          <a:ln w="38100" cap="sq">
            <a:solidFill>
              <a:schemeClr val="accent1">
                <a:lumMod val="50000"/>
              </a:schemeClr>
            </a:solidFill>
            <a:prstDash val="solid"/>
            <a:miter lim="800000"/>
            <a:headEnd/>
            <a:tailEnd/>
          </a:ln>
          <a:effectLst>
            <a:outerShdw blurRad="50800" dist="38100" dir="2700000" algn="tl" rotWithShape="0">
              <a:srgbClr val="000000">
                <a:alpha val="43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1143000" y="866686"/>
            <a:ext cx="10953750" cy="4969510"/>
          </a:xfrm>
          <a:prstGeom prst="rect">
            <a:avLst/>
          </a:prstGeom>
          <a:noFill/>
        </p:spPr>
        <p:txBody>
          <a:bodyPr wrap="square">
            <a:spAutoFit/>
          </a:bodyPr>
          <a:lstStyle/>
          <a:p>
            <a:pPr>
              <a:spcBef>
                <a:spcPts val="600"/>
              </a:spcBef>
            </a:pPr>
            <a:r>
              <a:rPr lang="en-US" altLang="en-US" sz="2400" b="1" dirty="0">
                <a:latin typeface="Gayathri Thin" panose="00000403000000000000" charset="0"/>
                <a:cs typeface="Gayathri Thin" panose="00000403000000000000" charset="0"/>
              </a:rPr>
              <a:t>"കർത്താവിന്റെ പദ്ധതിയിൽ , പുരുഷന്മാർക്കും സ്ത്രീകൾക്കും വൈവിധ്യമാർന്ന വരങ്ങൾ  നൽകുന്ന അവന്റെ പദ്ധതിയേക്കാൾ മനോഹരമായി മറ്റൊന്നുമില്ല. വിവിധതരം മരങ്ങൾ, സസ്യങ്ങൾ, പൂക്കൾ എന്നിവയാൽ അലങ്കരിച്ച അവന്റെ പൂന്തോട്ടമാണ് സഭ. ഹിസോപ്പ് ദേവദാരുവിന്റെ അനുപാതം സ്വീകരിക്കുമെന്നും ഒലിവ് ഈന്തപ്പനയുടെ ഉയരത്തിലെത്തുമെന്നും അവൻ പ്രതീക്ഷിക്കുന്നില്ല. പലർക്കും പരിമിതമായ മതപരവും ബൗദ്ധികവുമായ പരിശീലനം മാത്രമേ ലഭിച്ചിട്ടുള്ളൂ, എന്നാൽ ദൈവത്തിൽ ആശ്രയിച്ച് താഴ്മയോടെ അധ്വാനിക്കുകയാണെങ്കിൽ നമ്മുക്ക്   ചെയ്യാൻ ഒരു ജോലിയുണ്ട്..."</a:t>
            </a:r>
          </a:p>
          <a:p>
            <a:pPr>
              <a:spcBef>
                <a:spcPts val="600"/>
              </a:spcBef>
            </a:pPr>
            <a:r>
              <a:rPr lang="en-US" altLang="en-US" sz="2400" b="1" dirty="0">
                <a:latin typeface="Gayathri Thin" panose="00000403000000000000" charset="0"/>
                <a:cs typeface="Gayathri Thin" panose="00000403000000000000" charset="0"/>
              </a:rPr>
              <a:t>വ്യത്യസ്തർക്ക് വ്യത്യസ്ത വരങ്ങൾ  നൽകുന്നു, അങ്ങനെ നമ്മുക്ക് പരസ്പരം ആവശ്യമുണ്ടെന്ന് തോന്നും. ദൈവം ഈ ദാനങ്ങൾ നൽകുന്നത് ,അവ അവന്റെ സേവനത്തിൽ നിയോഗിക്കപ്പെടുന്നു, ഉടമയെ മഹത്വപ്പെടുത്താനല്ല, മനുഷ്യനെ ഉയർത്താനല്ല, മറിച്ച് ലോകത്തിന്റെ വീണ്ടെടുപ്പുകാരനെ ഉയർത്താനാണ്. സത്യത്തെ പ്രതിനിധീകരിച്ചുകൊണ്ട്, ഒരു വ്യാജത്തിന് സാക്ഷ്യം വഹിക്കാതെ, എല്ലാ മനുഷ്യരാശിയുടെയും നന്മയ്ക്കായി അവ ഉപയോഗിക്കണം.</a:t>
            </a:r>
          </a:p>
        </p:txBody>
      </p:sp>
      <p:sp>
        <p:nvSpPr>
          <p:cNvPr id="4" name="CuadroTexto 3"/>
          <p:cNvSpPr txBox="1"/>
          <p:nvPr/>
        </p:nvSpPr>
        <p:spPr>
          <a:xfrm>
            <a:off x="8567707" y="5767060"/>
            <a:ext cx="3529043" cy="338554"/>
          </a:xfrm>
          <a:prstGeom prst="rect">
            <a:avLst/>
          </a:prstGeom>
          <a:noFill/>
        </p:spPr>
        <p:txBody>
          <a:bodyPr wrap="none" rtlCol="0">
            <a:spAutoFit/>
          </a:bodyPr>
          <a:lstStyle/>
          <a:p>
            <a:pPr algn="r"/>
            <a:r>
              <a:rPr lang="en-GB" sz="1600" b="1" dirty="0"/>
              <a:t>EGW (Ye Shall Receive Power, July 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2714322" y="38500"/>
            <a:ext cx="4677077" cy="1476375"/>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400" b="1" i="0" u="none" strike="noStrike" kern="1200" cap="none" spc="0" normalizeH="0" baseline="0" noProof="0" dirty="0">
                <a:ln>
                  <a:noFill/>
                </a:ln>
                <a:solidFill>
                  <a:srgbClr val="A02B93">
                    <a:lumMod val="75000"/>
                  </a:srgbClr>
                </a:solidFill>
                <a:effectLst/>
                <a:uLnTx/>
                <a:uFillTx/>
                <a:latin typeface="Gayathri Thin" panose="00000403000000000000" charset="0"/>
                <a:ea typeface="+mn-ea"/>
                <a:cs typeface="Gayathri Thin" panose="00000403000000000000" charset="0"/>
              </a:rPr>
              <a:t>“</a:t>
            </a:r>
            <a:r>
              <a:rPr kumimoji="0" lang="en-US" altLang="en-US" sz="2400" b="1" i="0" u="none" strike="noStrike" kern="1200" cap="none" spc="0" normalizeH="0" baseline="0" noProof="0" dirty="0">
                <a:ln>
                  <a:noFill/>
                </a:ln>
                <a:solidFill>
                  <a:srgbClr val="A02B93">
                    <a:lumMod val="75000"/>
                  </a:srgbClr>
                </a:solidFill>
                <a:effectLst/>
                <a:uLnTx/>
                <a:uFillTx/>
                <a:latin typeface="Gayathri Thin" panose="00000403000000000000" charset="0"/>
                <a:ea typeface="+mn-ea"/>
                <a:cs typeface="Gayathri Thin" panose="00000403000000000000" charset="0"/>
              </a:rPr>
              <a:t>സ്നേഹം ആചരിപ്പാൻ ഉത്സാഹിപ്പിൻ! ആത്മികവരങ്ങളും വിശേഷാൽ പ്രവചനവരവും വാഞ്ഛിപ്പിൻ.</a:t>
            </a:r>
            <a:r>
              <a:rPr kumimoji="0" lang="en-US" sz="2400" b="1" i="0" u="none" strike="noStrike" kern="1200" cap="none" spc="0" normalizeH="0" baseline="0" noProof="0" dirty="0">
                <a:ln>
                  <a:noFill/>
                </a:ln>
                <a:solidFill>
                  <a:srgbClr val="A02B93">
                    <a:lumMod val="75000"/>
                  </a:srgbClr>
                </a:solidFill>
                <a:effectLst/>
                <a:uLnTx/>
                <a:uFillTx/>
                <a:latin typeface="Gayathri Thin" panose="00000403000000000000" charset="0"/>
                <a:ea typeface="+mn-ea"/>
                <a:cs typeface="Gayathri Thin" panose="00000403000000000000" charset="0"/>
              </a:rPr>
              <a:t>”</a:t>
            </a:r>
            <a:endParaRPr kumimoji="0" lang="es-ES" sz="2400" b="1" i="0" u="none" strike="noStrike" kern="1200" cap="none" spc="0" normalizeH="0" baseline="0" noProof="0" dirty="0">
              <a:ln>
                <a:noFill/>
              </a:ln>
              <a:solidFill>
                <a:srgbClr val="A02B93">
                  <a:lumMod val="75000"/>
                </a:srgbClr>
              </a:solidFill>
              <a:effectLst/>
              <a:uLnTx/>
              <a:uFillTx/>
              <a:latin typeface="Gayathri Thin" panose="00000403000000000000" charset="0"/>
              <a:ea typeface="+mn-ea"/>
              <a:cs typeface="Gayathri Thin" panose="00000403000000000000"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s-ES" sz="1800" b="1" i="0" u="none" strike="noStrike" kern="1200" cap="none" spc="0" normalizeH="0" baseline="0" noProof="0" dirty="0">
                <a:ln>
                  <a:noFill/>
                </a:ln>
                <a:solidFill>
                  <a:srgbClr val="A02B93">
                    <a:lumMod val="75000"/>
                  </a:srgbClr>
                </a:solidFill>
                <a:effectLst/>
                <a:uLnTx/>
                <a:uFillTx/>
                <a:latin typeface="Gayathri Thin" panose="00000403000000000000" charset="0"/>
                <a:ea typeface="+mn-ea"/>
                <a:cs typeface="Gayathri Thin" panose="00000403000000000000" charset="0"/>
              </a:rPr>
              <a:t>(1 </a:t>
            </a:r>
            <a:r>
              <a:rPr kumimoji="0" lang="en-US" altLang="en-US" sz="1800" b="1" i="0" u="none" strike="noStrike" kern="1200" cap="none" spc="0" normalizeH="0" baseline="0" noProof="0" dirty="0">
                <a:ln>
                  <a:noFill/>
                </a:ln>
                <a:solidFill>
                  <a:srgbClr val="A02B93">
                    <a:lumMod val="75000"/>
                  </a:srgbClr>
                </a:solidFill>
                <a:effectLst/>
                <a:uLnTx/>
                <a:uFillTx/>
                <a:latin typeface="Gayathri Thin" panose="00000403000000000000" charset="0"/>
                <a:ea typeface="+mn-ea"/>
                <a:cs typeface="Gayathri Thin" panose="00000403000000000000" charset="0"/>
              </a:rPr>
              <a:t>കൊരിന്ത്യർ</a:t>
            </a:r>
            <a:r>
              <a:rPr kumimoji="0" lang="es-ES" sz="1800" b="1" i="0" u="none" strike="noStrike" kern="1200" cap="none" spc="0" normalizeH="0" baseline="0" noProof="0" dirty="0">
                <a:ln>
                  <a:noFill/>
                </a:ln>
                <a:solidFill>
                  <a:srgbClr val="A02B93">
                    <a:lumMod val="75000"/>
                  </a:srgbClr>
                </a:solidFill>
                <a:effectLst/>
                <a:uLnTx/>
                <a:uFillTx/>
                <a:latin typeface="Gayathri Thin" panose="00000403000000000000" charset="0"/>
                <a:ea typeface="+mn-ea"/>
                <a:cs typeface="Gayathri Thin" panose="00000403000000000000" charset="0"/>
              </a:rPr>
              <a:t> 14:1,)</a:t>
            </a:r>
            <a:endParaRPr kumimoji="0" lang="es-ES" sz="2400" b="1" i="0" u="none" strike="noStrike" kern="1200" cap="none" spc="0" normalizeH="0" baseline="0" noProof="0" dirty="0">
              <a:ln>
                <a:noFill/>
              </a:ln>
              <a:solidFill>
                <a:srgbClr val="A02B93">
                  <a:lumMod val="75000"/>
                </a:srgbClr>
              </a:solidFill>
              <a:effectLst/>
              <a:uLnTx/>
              <a:uFillTx/>
              <a:latin typeface="Gayathri Thin" panose="00000403000000000000" charset="0"/>
              <a:ea typeface="+mn-ea"/>
              <a:cs typeface="Gayathri Thin" panose="00000403000000000000"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6858000" y="3359468"/>
            <a:ext cx="5334000" cy="3399790"/>
          </a:xfrm>
          <a:prstGeom prst="rect">
            <a:avLst/>
          </a:prstGeom>
          <a:noFill/>
          <a:effectLst/>
        </p:spPr>
        <p:txBody>
          <a:bodyPr wrap="square" rtlCol="0">
            <a:spAutoFit/>
          </a:bodyPr>
          <a:lstStyle/>
          <a:p>
            <a:pPr>
              <a:spcBef>
                <a:spcPts val="600"/>
              </a:spcBef>
            </a:pPr>
            <a:r>
              <a:rPr lang="en-GB" sz="2000" b="1" dirty="0">
                <a:highlight>
                  <a:srgbClr val="FC918D"/>
                </a:highlight>
                <a:latin typeface="Gayathri Thin" panose="00000403000000000000" charset="0"/>
                <a:cs typeface="Gayathri Thin" panose="00000403000000000000" charset="0"/>
              </a:rPr>
              <a:t> </a:t>
            </a:r>
            <a:r>
              <a:rPr lang="en-US" altLang="en-US" sz="2000" b="1" dirty="0">
                <a:highlight>
                  <a:srgbClr val="FC918D"/>
                </a:highlight>
                <a:latin typeface="Gayathri Thin" panose="00000403000000000000" charset="0"/>
                <a:cs typeface="Gayathri Thin" panose="00000403000000000000" charset="0"/>
              </a:rPr>
              <a:t>ആത്മികവരങ്ങൾ</a:t>
            </a:r>
            <a:r>
              <a:rPr lang="en-GB" sz="2000" b="1" dirty="0">
                <a:highlight>
                  <a:srgbClr val="FC918D"/>
                </a:highlight>
                <a:latin typeface="Gayathri Thin" panose="00000403000000000000" charset="0"/>
                <a:cs typeface="Gayathri Thin" panose="00000403000000000000" charset="0"/>
              </a:rPr>
              <a:t>:</a:t>
            </a:r>
          </a:p>
          <a:p>
            <a:pPr lvl="1">
              <a:spcBef>
                <a:spcPts val="600"/>
              </a:spcBef>
            </a:pPr>
            <a:r>
              <a:rPr lang="en-US" altLang="en-US" sz="2000" b="1" dirty="0">
                <a:latin typeface="Gayathri Thin" panose="00000403000000000000" charset="0"/>
                <a:cs typeface="Gayathri Thin" panose="00000403000000000000" charset="0"/>
              </a:rPr>
              <a:t>അനേകം വരങ്ങൾ, ഒരു ദാതാവ്</a:t>
            </a:r>
            <a:r>
              <a:rPr lang="en-GB" sz="2000" b="1" dirty="0">
                <a:latin typeface="Gayathri Thin" panose="00000403000000000000" charset="0"/>
                <a:cs typeface="Gayathri Thin" panose="00000403000000000000" charset="0"/>
              </a:rPr>
              <a:t>.</a:t>
            </a:r>
          </a:p>
          <a:p>
            <a:pPr lvl="1">
              <a:spcBef>
                <a:spcPts val="600"/>
              </a:spcBef>
            </a:pPr>
            <a:r>
              <a:rPr lang="en-US" altLang="en-US" sz="2000" b="1" dirty="0">
                <a:latin typeface="Gayathri Thin" panose="00000403000000000000" charset="0"/>
                <a:cs typeface="Gayathri Thin" panose="00000403000000000000" charset="0"/>
              </a:rPr>
              <a:t>അനേകം അംഗങ്ങൾ, ഒരു ശരീരം</a:t>
            </a:r>
            <a:r>
              <a:rPr lang="en-GB" sz="2000" b="1" dirty="0">
                <a:latin typeface="Gayathri Thin" panose="00000403000000000000" charset="0"/>
                <a:cs typeface="Gayathri Thin" panose="00000403000000000000" charset="0"/>
              </a:rPr>
              <a:t>.</a:t>
            </a:r>
          </a:p>
          <a:p>
            <a:pPr>
              <a:spcBef>
                <a:spcPts val="1800"/>
              </a:spcBef>
            </a:pPr>
            <a:r>
              <a:rPr lang="en-GB" sz="2000" b="1" dirty="0">
                <a:highlight>
                  <a:srgbClr val="FCBE62"/>
                </a:highlight>
                <a:latin typeface="Gayathri Thin" panose="00000403000000000000" charset="0"/>
                <a:cs typeface="Gayathri Thin" panose="00000403000000000000" charset="0"/>
              </a:rPr>
              <a:t> </a:t>
            </a:r>
            <a:r>
              <a:rPr lang="en-US" altLang="en-US" sz="2000" b="1" dirty="0">
                <a:highlight>
                  <a:srgbClr val="FCBE62"/>
                </a:highlight>
                <a:latin typeface="Gayathri Thin" panose="00000403000000000000" charset="0"/>
                <a:cs typeface="Gayathri Thin" panose="00000403000000000000" charset="0"/>
              </a:rPr>
              <a:t>ഏകീകരണ ഘടകം:</a:t>
            </a:r>
            <a:endParaRPr lang="en-GB" sz="2000" b="1" dirty="0">
              <a:highlight>
                <a:srgbClr val="FCBE62"/>
              </a:highlight>
              <a:latin typeface="Gayathri Thin" panose="00000403000000000000" charset="0"/>
              <a:cs typeface="Gayathri Thin" panose="00000403000000000000" charset="0"/>
            </a:endParaRPr>
          </a:p>
          <a:p>
            <a:pPr lvl="1">
              <a:spcBef>
                <a:spcPts val="600"/>
              </a:spcBef>
            </a:pPr>
            <a:r>
              <a:rPr lang="en-US" altLang="en-US" sz="2000" b="1" dirty="0">
                <a:latin typeface="Gayathri Thin" panose="00000403000000000000" charset="0"/>
                <a:cs typeface="Gayathri Thin" panose="00000403000000000000" charset="0"/>
              </a:rPr>
              <a:t>സ്നേഹത്തിന്റെ ശ്രേഷ്ഠത.</a:t>
            </a:r>
            <a:endParaRPr lang="en-GB" sz="2000" b="1" dirty="0">
              <a:latin typeface="Gayathri Thin" panose="00000403000000000000" charset="0"/>
              <a:cs typeface="Gayathri Thin" panose="00000403000000000000" charset="0"/>
            </a:endParaRPr>
          </a:p>
          <a:p>
            <a:pPr>
              <a:spcBef>
                <a:spcPts val="1800"/>
              </a:spcBef>
            </a:pPr>
            <a:r>
              <a:rPr lang="en-GB" sz="2000" b="1" dirty="0">
                <a:highlight>
                  <a:srgbClr val="8ABDEA"/>
                </a:highlight>
                <a:latin typeface="Gayathri Thin" panose="00000403000000000000" charset="0"/>
                <a:cs typeface="Gayathri Thin" panose="00000403000000000000" charset="0"/>
              </a:rPr>
              <a:t> </a:t>
            </a:r>
            <a:r>
              <a:rPr lang="en-US" altLang="en-US" sz="2000" b="1" dirty="0">
                <a:highlight>
                  <a:srgbClr val="8ABDEA"/>
                </a:highlight>
                <a:latin typeface="Gayathri Thin" panose="00000403000000000000" charset="0"/>
                <a:cs typeface="Gayathri Thin" panose="00000403000000000000" charset="0"/>
              </a:rPr>
              <a:t>പ്രത്യേക വരങ്ങൾ</a:t>
            </a:r>
            <a:r>
              <a:rPr lang="en-GB" sz="2000" b="1" dirty="0">
                <a:highlight>
                  <a:srgbClr val="8ABDEA"/>
                </a:highlight>
                <a:latin typeface="Gayathri Thin" panose="00000403000000000000" charset="0"/>
                <a:cs typeface="Gayathri Thin" panose="00000403000000000000" charset="0"/>
              </a:rPr>
              <a:t>:</a:t>
            </a:r>
          </a:p>
          <a:p>
            <a:pPr lvl="1">
              <a:spcBef>
                <a:spcPts val="600"/>
              </a:spcBef>
            </a:pPr>
            <a:r>
              <a:rPr lang="en-US" altLang="en-US" sz="2000" b="1" dirty="0">
                <a:latin typeface="Gayathri Thin" panose="00000403000000000000" charset="0"/>
                <a:cs typeface="Gayathri Thin" panose="00000403000000000000" charset="0"/>
              </a:rPr>
              <a:t>അന്യഭാഷാവരം .</a:t>
            </a:r>
            <a:endParaRPr lang="en-GB" sz="2000" b="1" dirty="0">
              <a:latin typeface="Gayathri Thin" panose="00000403000000000000" charset="0"/>
              <a:cs typeface="Gayathri Thin" panose="00000403000000000000" charset="0"/>
            </a:endParaRPr>
          </a:p>
          <a:p>
            <a:pPr lvl="1">
              <a:spcBef>
                <a:spcPts val="600"/>
              </a:spcBef>
            </a:pPr>
            <a:r>
              <a:rPr lang="en-US" altLang="en-US" sz="2000" b="1" dirty="0">
                <a:latin typeface="Gayathri Thin" panose="00000403000000000000" charset="0"/>
                <a:cs typeface="Gayathri Thin" panose="00000403000000000000" charset="0"/>
              </a:rPr>
              <a:t>പ്രവചന വരം.</a:t>
            </a:r>
            <a:endParaRPr lang="en-GB" sz="2000" b="1" dirty="0">
              <a:latin typeface="Gayathri Thin" panose="00000403000000000000" charset="0"/>
              <a:cs typeface="Gayathri Thin" panose="00000403000000000000" charset="0"/>
            </a:endParaRPr>
          </a:p>
        </p:txBody>
      </p:sp>
      <p:sp>
        <p:nvSpPr>
          <p:cNvPr id="3" name="CuadroTexto 2"/>
          <p:cNvSpPr txBox="1"/>
          <p:nvPr/>
        </p:nvSpPr>
        <p:spPr>
          <a:xfrm>
            <a:off x="161924" y="28069"/>
            <a:ext cx="6534151" cy="1753235"/>
          </a:xfrm>
          <a:prstGeom prst="rect">
            <a:avLst/>
          </a:prstGeom>
          <a:noFill/>
        </p:spPr>
        <p:txBody>
          <a:bodyPr wrap="square" rtlCol="0">
            <a:spAutoFit/>
          </a:bodyPr>
          <a:lstStyle/>
          <a:p>
            <a:pPr>
              <a:spcBef>
                <a:spcPts val="600"/>
              </a:spcBef>
            </a:pPr>
            <a:r>
              <a:rPr lang="en-US" altLang="en-US" b="1" dirty="0">
                <a:latin typeface="Gayathri Thin" panose="00000403000000000000" charset="0"/>
                <a:cs typeface="Gayathri Thin" panose="00000403000000000000" charset="0"/>
              </a:rPr>
              <a:t>കൊരിന്തിലെ സഭയിൽ വിവിധ വിഷയങ്ങളിൽ ഭിന്നതയുണ്ടായിരുന്നുവെന്ന് വ്യക്തമാണ്. പ്രസംഗകരെക്കുറിച്ചും; എങ്ങനെ ഭക്ഷണം കഴിക്കണം; വിവാഹം കഴിക്കണോ അതോ ഏകാകിയായി തുടരണോ; ആത്മീയ ദാനങ്ങളിൽ ഏതാണ് ഏറ്റവും കൂടുതൽ ബഹുമാനിക്കപ്പെടേണ്ടത് എന്നതിനെക്കുറിച്ചും അവർക്കിടയിൽ അഭിപ്രായവ്യത്യാസമുണ്ടായിരുന്നു.</a:t>
            </a:r>
          </a:p>
        </p:txBody>
      </p:sp>
      <p:pic>
        <p:nvPicPr>
          <p:cNvPr id="7" name="Imagen 6"/>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p:cNvPicPr>
            <a:picLocks noChangeAspect="1"/>
          </p:cNvPicPr>
          <p:nvPr/>
        </p:nvPicPr>
        <p:blipFill>
          <a:blip r:embed="rId5" cstate="email"/>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p:cNvPicPr>
            <a:picLocks noChangeAspect="1"/>
          </p:cNvPicPr>
          <p:nvPr/>
        </p:nvPicPr>
        <p:blipFill>
          <a:blip r:embed="rId8" cstate="email"/>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p:cNvPicPr>
            <a:picLocks noChangeAspect="1"/>
          </p:cNvPicPr>
          <p:nvPr/>
        </p:nvPicPr>
        <p:blipFill>
          <a:blip r:embed="rId9" cstate="email"/>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p:cNvPicPr>
            <a:picLocks noChangeAspect="1"/>
          </p:cNvPicPr>
          <p:nvPr/>
        </p:nvPicPr>
        <p:blipFill>
          <a:blip r:embed="rId10" cstate="email"/>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p:cNvPicPr>
            <a:picLocks noChangeAspect="1"/>
          </p:cNvPicPr>
          <p:nvPr/>
        </p:nvPicPr>
        <p:blipFill>
          <a:blip r:embed="rId11" cstate="email"/>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p:cNvPicPr>
            <a:picLocks noChangeAspect="1"/>
          </p:cNvPicPr>
          <p:nvPr/>
        </p:nvPicPr>
        <p:blipFill>
          <a:blip r:embed="rId12" cstate="email"/>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p:cNvPicPr>
            <a:picLocks noChangeAspect="1"/>
          </p:cNvPicPr>
          <p:nvPr/>
        </p:nvPicPr>
        <p:blipFill>
          <a:blip r:embed="rId13" cstate="email">
            <a:duotone>
              <a:prstClr val="black"/>
              <a:schemeClr val="accent2">
                <a:tint val="45000"/>
                <a:satMod val="400000"/>
              </a:schemeClr>
            </a:duotone>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p:cNvSpPr txBox="1"/>
          <p:nvPr/>
        </p:nvSpPr>
        <p:spPr>
          <a:xfrm>
            <a:off x="161922" y="2934886"/>
            <a:ext cx="653415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sz="2000"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ഏത് ദാനമാണ് ഏറ്റവും മികച്ചത്? ഒന്നുമല്ല! എന്തുകൊണ്ട്?</a:t>
            </a:r>
          </a:p>
        </p:txBody>
      </p:sp>
      <p:sp>
        <p:nvSpPr>
          <p:cNvPr id="9" name="CuadroTexto 8"/>
          <p:cNvSpPr txBox="1"/>
          <p:nvPr/>
        </p:nvSpPr>
        <p:spPr>
          <a:xfrm>
            <a:off x="161921" y="1789254"/>
            <a:ext cx="6534151" cy="132207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sz="2000"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പ്രാരംഭ പ്രശ്നങ്ങൾക്ക് ഉത്തരം നൽകിക്കഴിഞ്ഞാൽ, ആത്മീയ ദാനങ്ങൾ ഒരു പ്രശ്നത്തിൽ നിന്ന് ഐക്യത്തിനുള്ള മാർഗമായി മാറുന്നത് എങ്ങനെയെന്ന് പൗലോസ് കാണിക്കുന്നു (1 കൊരി. 12-14).</a:t>
            </a:r>
          </a:p>
        </p:txBody>
      </p:sp>
      <p:pic>
        <p:nvPicPr>
          <p:cNvPr id="5" name="Imagen 4"/>
          <p:cNvPicPr>
            <a:picLocks noChangeAspect="1"/>
          </p:cNvPicPr>
          <p:nvPr/>
        </p:nvPicPr>
        <p:blipFill>
          <a:blip r:embed="rId14" cstate="email"/>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1" fmla="*/ 0 w 10000"/>
              <a:gd name="csY0-2" fmla="*/ 5000 h 10000"/>
              <a:gd name="csX1-3" fmla="*/ 2507 w 10000"/>
              <a:gd name="csY1-4" fmla="*/ 292 h 10000"/>
              <a:gd name="csX2-5" fmla="*/ 8000 w 10000"/>
              <a:gd name="csY2-6" fmla="*/ 0 h 10000"/>
              <a:gd name="csX3-7" fmla="*/ 10000 w 10000"/>
              <a:gd name="csY3-8" fmla="*/ 5000 h 10000"/>
              <a:gd name="csX4-9" fmla="*/ 8000 w 10000"/>
              <a:gd name="csY4-10" fmla="*/ 10000 h 10000"/>
              <a:gd name="csX5-11" fmla="*/ 2000 w 10000"/>
              <a:gd name="csY5-12" fmla="*/ 10000 h 10000"/>
              <a:gd name="csX6-13" fmla="*/ 0 w 10000"/>
              <a:gd name="csY6-14" fmla="*/ 5000 h 10000"/>
              <a:gd name="csX0-15" fmla="*/ 0 w 10000"/>
              <a:gd name="csY0-16" fmla="*/ 5021 h 10021"/>
              <a:gd name="csX1-17" fmla="*/ 2466 w 10000"/>
              <a:gd name="csY1-18" fmla="*/ 0 h 10021"/>
              <a:gd name="csX2-19" fmla="*/ 8000 w 10000"/>
              <a:gd name="csY2-20" fmla="*/ 21 h 10021"/>
              <a:gd name="csX3-21" fmla="*/ 10000 w 10000"/>
              <a:gd name="csY3-22" fmla="*/ 5021 h 10021"/>
              <a:gd name="csX4-23" fmla="*/ 8000 w 10000"/>
              <a:gd name="csY4-24" fmla="*/ 10021 h 10021"/>
              <a:gd name="csX5-25" fmla="*/ 2000 w 10000"/>
              <a:gd name="csY5-26" fmla="*/ 10021 h 10021"/>
              <a:gd name="csX6-27" fmla="*/ 0 w 10000"/>
              <a:gd name="csY6-28" fmla="*/ 5021 h 10021"/>
              <a:gd name="csX0-29" fmla="*/ 0 w 10000"/>
              <a:gd name="csY0-30" fmla="*/ 5021 h 10021"/>
              <a:gd name="csX1-31" fmla="*/ 2466 w 10000"/>
              <a:gd name="csY1-32" fmla="*/ 0 h 10021"/>
              <a:gd name="csX2-33" fmla="*/ 7507 w 10000"/>
              <a:gd name="csY2-34" fmla="*/ 626 h 10021"/>
              <a:gd name="csX3-35" fmla="*/ 10000 w 10000"/>
              <a:gd name="csY3-36" fmla="*/ 5021 h 10021"/>
              <a:gd name="csX4-37" fmla="*/ 8000 w 10000"/>
              <a:gd name="csY4-38" fmla="*/ 10021 h 10021"/>
              <a:gd name="csX5-39" fmla="*/ 2000 w 10000"/>
              <a:gd name="csY5-40" fmla="*/ 10021 h 10021"/>
              <a:gd name="csX6-41" fmla="*/ 0 w 10000"/>
              <a:gd name="csY6-42" fmla="*/ 5021 h 10021"/>
              <a:gd name="csX0-43" fmla="*/ 0 w 10000"/>
              <a:gd name="csY0-44" fmla="*/ 5021 h 10021"/>
              <a:gd name="csX1-45" fmla="*/ 2466 w 10000"/>
              <a:gd name="csY1-46" fmla="*/ 0 h 10021"/>
              <a:gd name="csX2-47" fmla="*/ 7452 w 10000"/>
              <a:gd name="csY2-48" fmla="*/ 41 h 10021"/>
              <a:gd name="csX3-49" fmla="*/ 10000 w 10000"/>
              <a:gd name="csY3-50" fmla="*/ 5021 h 10021"/>
              <a:gd name="csX4-51" fmla="*/ 8000 w 10000"/>
              <a:gd name="csY4-52" fmla="*/ 10021 h 10021"/>
              <a:gd name="csX5-53" fmla="*/ 2000 w 10000"/>
              <a:gd name="csY5-54" fmla="*/ 10021 h 10021"/>
              <a:gd name="csX6-55" fmla="*/ 0 w 10000"/>
              <a:gd name="csY6-56" fmla="*/ 5021 h 10021"/>
              <a:gd name="csX0-57" fmla="*/ 0 w 10000"/>
              <a:gd name="csY0-58" fmla="*/ 5021 h 10021"/>
              <a:gd name="csX1-59" fmla="*/ 2466 w 10000"/>
              <a:gd name="csY1-60" fmla="*/ 0 h 10021"/>
              <a:gd name="csX2-61" fmla="*/ 7452 w 10000"/>
              <a:gd name="csY2-62" fmla="*/ 41 h 10021"/>
              <a:gd name="csX3-63" fmla="*/ 10000 w 10000"/>
              <a:gd name="csY3-64" fmla="*/ 5021 h 10021"/>
              <a:gd name="csX4-65" fmla="*/ 7507 w 10000"/>
              <a:gd name="csY4-66" fmla="*/ 8789 h 10021"/>
              <a:gd name="csX5-67" fmla="*/ 2000 w 10000"/>
              <a:gd name="csY5-68" fmla="*/ 10021 h 10021"/>
              <a:gd name="csX6-69" fmla="*/ 0 w 10000"/>
              <a:gd name="csY6-70" fmla="*/ 5021 h 10021"/>
              <a:gd name="csX0-71" fmla="*/ 0 w 10000"/>
              <a:gd name="csY0-72" fmla="*/ 5021 h 10021"/>
              <a:gd name="csX1-73" fmla="*/ 2466 w 10000"/>
              <a:gd name="csY1-74" fmla="*/ 0 h 10021"/>
              <a:gd name="csX2-75" fmla="*/ 7452 w 10000"/>
              <a:gd name="csY2-76" fmla="*/ 41 h 10021"/>
              <a:gd name="csX3-77" fmla="*/ 10000 w 10000"/>
              <a:gd name="csY3-78" fmla="*/ 5021 h 10021"/>
              <a:gd name="csX4-79" fmla="*/ 7534 w 10000"/>
              <a:gd name="csY4-80" fmla="*/ 9979 h 10021"/>
              <a:gd name="csX5-81" fmla="*/ 2000 w 10000"/>
              <a:gd name="csY5-82" fmla="*/ 10021 h 10021"/>
              <a:gd name="csX6-83" fmla="*/ 0 w 10000"/>
              <a:gd name="csY6-84" fmla="*/ 5021 h 10021"/>
              <a:gd name="csX0-85" fmla="*/ 0 w 10000"/>
              <a:gd name="csY0-86" fmla="*/ 5021 h 9979"/>
              <a:gd name="csX1-87" fmla="*/ 2466 w 10000"/>
              <a:gd name="csY1-88" fmla="*/ 0 h 9979"/>
              <a:gd name="csX2-89" fmla="*/ 7452 w 10000"/>
              <a:gd name="csY2-90" fmla="*/ 41 h 9979"/>
              <a:gd name="csX3-91" fmla="*/ 10000 w 10000"/>
              <a:gd name="csY3-92" fmla="*/ 5021 h 9979"/>
              <a:gd name="csX4-93" fmla="*/ 7534 w 10000"/>
              <a:gd name="csY4-94" fmla="*/ 9979 h 9979"/>
              <a:gd name="csX5-95" fmla="*/ 2479 w 10000"/>
              <a:gd name="csY5-96" fmla="*/ 7933 h 9979"/>
              <a:gd name="csX6-97" fmla="*/ 0 w 10000"/>
              <a:gd name="csY6-98" fmla="*/ 5021 h 9979"/>
              <a:gd name="csX0-99" fmla="*/ 0 w 10000"/>
              <a:gd name="csY0-100" fmla="*/ 5032 h 10000"/>
              <a:gd name="csX1-101" fmla="*/ 2466 w 10000"/>
              <a:gd name="csY1-102" fmla="*/ 0 h 10000"/>
              <a:gd name="csX2-103" fmla="*/ 7452 w 10000"/>
              <a:gd name="csY2-104" fmla="*/ 41 h 10000"/>
              <a:gd name="csX3-105" fmla="*/ 10000 w 10000"/>
              <a:gd name="csY3-106" fmla="*/ 5032 h 10000"/>
              <a:gd name="csX4-107" fmla="*/ 7534 w 10000"/>
              <a:gd name="csY4-108" fmla="*/ 10000 h 10000"/>
              <a:gd name="csX5-109" fmla="*/ 2493 w 10000"/>
              <a:gd name="csY5-110" fmla="*/ 10000 h 10000"/>
              <a:gd name="csX6-111" fmla="*/ 0 w 10000"/>
              <a:gd name="csY6-112" fmla="*/ 5032 h 10000"/>
              <a:gd name="csX0-113" fmla="*/ 0 w 9548"/>
              <a:gd name="csY0-114" fmla="*/ 5116 h 10000"/>
              <a:gd name="csX1-115" fmla="*/ 2014 w 9548"/>
              <a:gd name="csY1-116" fmla="*/ 0 h 10000"/>
              <a:gd name="csX2-117" fmla="*/ 7000 w 9548"/>
              <a:gd name="csY2-118" fmla="*/ 41 h 10000"/>
              <a:gd name="csX3-119" fmla="*/ 9548 w 9548"/>
              <a:gd name="csY3-120" fmla="*/ 5032 h 10000"/>
              <a:gd name="csX4-121" fmla="*/ 7082 w 9548"/>
              <a:gd name="csY4-122" fmla="*/ 10000 h 10000"/>
              <a:gd name="csX5-123" fmla="*/ 2041 w 9548"/>
              <a:gd name="csY5-124" fmla="*/ 10000 h 10000"/>
              <a:gd name="csX6-125" fmla="*/ 0 w 9548"/>
              <a:gd name="csY6-126" fmla="*/ 5116 h 10000"/>
              <a:gd name="csX0-127" fmla="*/ 0 w 10531"/>
              <a:gd name="csY0-128" fmla="*/ 4970 h 10000"/>
              <a:gd name="csX1-129" fmla="*/ 2640 w 10531"/>
              <a:gd name="csY1-130" fmla="*/ 0 h 10000"/>
              <a:gd name="csX2-131" fmla="*/ 7862 w 10531"/>
              <a:gd name="csY2-132" fmla="*/ 41 h 10000"/>
              <a:gd name="csX3-133" fmla="*/ 10531 w 10531"/>
              <a:gd name="csY3-134" fmla="*/ 5032 h 10000"/>
              <a:gd name="csX4-135" fmla="*/ 7948 w 10531"/>
              <a:gd name="csY4-136" fmla="*/ 10000 h 10000"/>
              <a:gd name="csX5-137" fmla="*/ 2669 w 10531"/>
              <a:gd name="csY5-138" fmla="*/ 10000 h 10000"/>
              <a:gd name="csX6-139" fmla="*/ 0 w 10531"/>
              <a:gd name="csY6-140" fmla="*/ 4970 h 10000"/>
              <a:gd name="csX0-141" fmla="*/ 0 w 10187"/>
              <a:gd name="csY0-142" fmla="*/ 4970 h 10000"/>
              <a:gd name="csX1-143" fmla="*/ 2640 w 10187"/>
              <a:gd name="csY1-144" fmla="*/ 0 h 10000"/>
              <a:gd name="csX2-145" fmla="*/ 7862 w 10187"/>
              <a:gd name="csY2-146" fmla="*/ 41 h 10000"/>
              <a:gd name="csX3-147" fmla="*/ 10187 w 10187"/>
              <a:gd name="csY3-148" fmla="*/ 5011 h 10000"/>
              <a:gd name="csX4-149" fmla="*/ 7948 w 10187"/>
              <a:gd name="csY4-150" fmla="*/ 10000 h 10000"/>
              <a:gd name="csX5-151" fmla="*/ 2669 w 10187"/>
              <a:gd name="csY5-152" fmla="*/ 10000 h 10000"/>
              <a:gd name="csX6-153" fmla="*/ 0 w 10187"/>
              <a:gd name="csY6-154" fmla="*/ 4970 h 10000"/>
              <a:gd name="csX0-155" fmla="*/ 0 w 10560"/>
              <a:gd name="csY0-156" fmla="*/ 4970 h 10000"/>
              <a:gd name="csX1-157" fmla="*/ 2640 w 10560"/>
              <a:gd name="csY1-158" fmla="*/ 0 h 10000"/>
              <a:gd name="csX2-159" fmla="*/ 7862 w 10560"/>
              <a:gd name="csY2-160" fmla="*/ 41 h 10000"/>
              <a:gd name="csX3-161" fmla="*/ 10560 w 10560"/>
              <a:gd name="csY3-162" fmla="*/ 5011 h 10000"/>
              <a:gd name="csX4-163" fmla="*/ 7948 w 10560"/>
              <a:gd name="csY4-164" fmla="*/ 10000 h 10000"/>
              <a:gd name="csX5-165" fmla="*/ 2669 w 10560"/>
              <a:gd name="csY5-166" fmla="*/ 10000 h 10000"/>
              <a:gd name="csX6-167" fmla="*/ 0 w 10560"/>
              <a:gd name="csY6-168" fmla="*/ 4970 h 10000"/>
              <a:gd name="csX0-169" fmla="*/ 0 w 10560"/>
              <a:gd name="csY0-170" fmla="*/ 4970 h 10000"/>
              <a:gd name="csX1-171" fmla="*/ 2640 w 10560"/>
              <a:gd name="csY1-172" fmla="*/ 0 h 10000"/>
              <a:gd name="csX2-173" fmla="*/ 7862 w 10560"/>
              <a:gd name="csY2-174" fmla="*/ 41 h 10000"/>
              <a:gd name="csX3-175" fmla="*/ 10560 w 10560"/>
              <a:gd name="csY3-176" fmla="*/ 5011 h 10000"/>
              <a:gd name="csX4-177" fmla="*/ 7948 w 10560"/>
              <a:gd name="csY4-178" fmla="*/ 10000 h 10000"/>
              <a:gd name="csX5-179" fmla="*/ 3028 w 10560"/>
              <a:gd name="csY5-180" fmla="*/ 9247 h 10000"/>
              <a:gd name="csX6-181" fmla="*/ 0 w 10560"/>
              <a:gd name="csY6-182" fmla="*/ 4970 h 10000"/>
              <a:gd name="csX0-183" fmla="*/ 0 w 10560"/>
              <a:gd name="csY0-184" fmla="*/ 4970 h 10063"/>
              <a:gd name="csX1-185" fmla="*/ 2640 w 10560"/>
              <a:gd name="csY1-186" fmla="*/ 0 h 10063"/>
              <a:gd name="csX2-187" fmla="*/ 7862 w 10560"/>
              <a:gd name="csY2-188" fmla="*/ 41 h 10063"/>
              <a:gd name="csX3-189" fmla="*/ 10560 w 10560"/>
              <a:gd name="csY3-190" fmla="*/ 5011 h 10063"/>
              <a:gd name="csX4-191" fmla="*/ 7948 w 10560"/>
              <a:gd name="csY4-192" fmla="*/ 10000 h 10063"/>
              <a:gd name="csX5-193" fmla="*/ 2669 w 10560"/>
              <a:gd name="csY5-194" fmla="*/ 10063 h 10063"/>
              <a:gd name="csX6-195" fmla="*/ 0 w 10560"/>
              <a:gd name="csY6-196" fmla="*/ 4970 h 10063"/>
              <a:gd name="csX0-197" fmla="*/ 0 w 10560"/>
              <a:gd name="csY0-198" fmla="*/ 4970 h 10105"/>
              <a:gd name="csX1-199" fmla="*/ 2640 w 10560"/>
              <a:gd name="csY1-200" fmla="*/ 0 h 10105"/>
              <a:gd name="csX2-201" fmla="*/ 7862 w 10560"/>
              <a:gd name="csY2-202" fmla="*/ 41 h 10105"/>
              <a:gd name="csX3-203" fmla="*/ 10560 w 10560"/>
              <a:gd name="csY3-204" fmla="*/ 5011 h 10105"/>
              <a:gd name="csX4-205" fmla="*/ 7962 w 10560"/>
              <a:gd name="csY4-206" fmla="*/ 10105 h 10105"/>
              <a:gd name="csX5-207" fmla="*/ 2669 w 10560"/>
              <a:gd name="csY5-208" fmla="*/ 10063 h 10105"/>
              <a:gd name="csX6-209" fmla="*/ 0 w 10560"/>
              <a:gd name="csY6-210" fmla="*/ 4970 h 10105"/>
              <a:gd name="csX0-211" fmla="*/ 0 w 10560"/>
              <a:gd name="csY0-212" fmla="*/ 4970 h 10063"/>
              <a:gd name="csX1-213" fmla="*/ 2640 w 10560"/>
              <a:gd name="csY1-214" fmla="*/ 0 h 10063"/>
              <a:gd name="csX2-215" fmla="*/ 7862 w 10560"/>
              <a:gd name="csY2-216" fmla="*/ 41 h 10063"/>
              <a:gd name="csX3-217" fmla="*/ 10560 w 10560"/>
              <a:gd name="csY3-218" fmla="*/ 5011 h 10063"/>
              <a:gd name="csX4-219" fmla="*/ 7919 w 10560"/>
              <a:gd name="csY4-220" fmla="*/ 9582 h 10063"/>
              <a:gd name="csX5-221" fmla="*/ 2669 w 10560"/>
              <a:gd name="csY5-222" fmla="*/ 10063 h 10063"/>
              <a:gd name="csX6-223" fmla="*/ 0 w 10560"/>
              <a:gd name="csY6-224" fmla="*/ 4970 h 10063"/>
              <a:gd name="csX0-225" fmla="*/ 0 w 10560"/>
              <a:gd name="csY0-226" fmla="*/ 4970 h 10063"/>
              <a:gd name="csX1-227" fmla="*/ 2640 w 10560"/>
              <a:gd name="csY1-228" fmla="*/ 0 h 10063"/>
              <a:gd name="csX2-229" fmla="*/ 7862 w 10560"/>
              <a:gd name="csY2-230" fmla="*/ 41 h 10063"/>
              <a:gd name="csX3-231" fmla="*/ 10560 w 10560"/>
              <a:gd name="csY3-232" fmla="*/ 5011 h 10063"/>
              <a:gd name="csX4-233" fmla="*/ 7948 w 10560"/>
              <a:gd name="csY4-234" fmla="*/ 10042 h 10063"/>
              <a:gd name="csX5-235" fmla="*/ 2669 w 10560"/>
              <a:gd name="csY5-236" fmla="*/ 10063 h 10063"/>
              <a:gd name="csX6-237" fmla="*/ 0 w 10560"/>
              <a:gd name="csY6-238" fmla="*/ 4970 h 10063"/>
              <a:gd name="csX0-239" fmla="*/ 0 w 10560"/>
              <a:gd name="csY0-240" fmla="*/ 4970 h 10063"/>
              <a:gd name="csX1-241" fmla="*/ 2640 w 10560"/>
              <a:gd name="csY1-242" fmla="*/ 0 h 10063"/>
              <a:gd name="csX2-243" fmla="*/ 7704 w 10560"/>
              <a:gd name="csY2-244" fmla="*/ 731 h 10063"/>
              <a:gd name="csX3-245" fmla="*/ 10560 w 10560"/>
              <a:gd name="csY3-246" fmla="*/ 5011 h 10063"/>
              <a:gd name="csX4-247" fmla="*/ 7948 w 10560"/>
              <a:gd name="csY4-248" fmla="*/ 10042 h 10063"/>
              <a:gd name="csX5-249" fmla="*/ 2669 w 10560"/>
              <a:gd name="csY5-250" fmla="*/ 10063 h 10063"/>
              <a:gd name="csX6-251" fmla="*/ 0 w 10560"/>
              <a:gd name="csY6-252" fmla="*/ 4970 h 10063"/>
              <a:gd name="csX0-253" fmla="*/ 0 w 10560"/>
              <a:gd name="csY0-254" fmla="*/ 4970 h 10063"/>
              <a:gd name="csX1-255" fmla="*/ 2640 w 10560"/>
              <a:gd name="csY1-256" fmla="*/ 0 h 10063"/>
              <a:gd name="csX2-257" fmla="*/ 7919 w 10560"/>
              <a:gd name="csY2-258" fmla="*/ 20 h 10063"/>
              <a:gd name="csX3-259" fmla="*/ 10560 w 10560"/>
              <a:gd name="csY3-260" fmla="*/ 5011 h 10063"/>
              <a:gd name="csX4-261" fmla="*/ 7948 w 10560"/>
              <a:gd name="csY4-262" fmla="*/ 10042 h 10063"/>
              <a:gd name="csX5-263" fmla="*/ 2669 w 10560"/>
              <a:gd name="csY5-264" fmla="*/ 10063 h 10063"/>
              <a:gd name="csX6-265" fmla="*/ 0 w 10560"/>
              <a:gd name="csY6-266" fmla="*/ 4970 h 10063"/>
            </a:gdLst>
            <a:ahLst/>
            <a:cxnLst>
              <a:cxn ang="0">
                <a:pos x="csX0-1" y="csY0-2"/>
              </a:cxn>
              <a:cxn ang="0">
                <a:pos x="csX1-3" y="csY1-4"/>
              </a:cxn>
              <a:cxn ang="0">
                <a:pos x="csX2-5" y="csY2-6"/>
              </a:cxn>
              <a:cxn ang="0">
                <a:pos x="csX3-7" y="csY3-8"/>
              </a:cxn>
              <a:cxn ang="0">
                <a:pos x="csX4-9" y="csY4-10"/>
              </a:cxn>
              <a:cxn ang="0">
                <a:pos x="csX5-11" y="csY5-12"/>
              </a:cxn>
              <a:cxn ang="0">
                <a:pos x="csX6-13" y="csY6-14"/>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p:cNvSpPr txBox="1"/>
          <p:nvPr/>
        </p:nvSpPr>
        <p:spPr>
          <a:xfrm>
            <a:off x="5502553" y="408008"/>
            <a:ext cx="6458585" cy="1106805"/>
          </a:xfrm>
          <a:prstGeom prst="rect">
            <a:avLst/>
          </a:prstGeom>
          <a:noFill/>
        </p:spPr>
        <p:txBody>
          <a:bodyPr wrap="square">
            <a:spAutoFit/>
          </a:bodyPr>
          <a:lstStyle/>
          <a:p>
            <a:pPr algn="ctr"/>
            <a:r>
              <a:rPr lang="en-US" altLang="en-US" sz="6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Gayathri Thin" panose="00000403000000000000" charset="0"/>
                <a:cs typeface="Gayathri Thin" panose="00000403000000000000" charset="0"/>
              </a:rPr>
              <a:t>ആത്മികവരങ്ങൾ:</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10067923" cy="768350"/>
          </a:xfrm>
          <a:prstGeom prst="rect">
            <a:avLst/>
          </a:prstGeom>
          <a:noFill/>
        </p:spPr>
        <p:txBody>
          <a:bodyPr wrap="square">
            <a:spAutoFit/>
          </a:bodyPr>
          <a:lstStyle/>
          <a:p>
            <a:pPr algn="ctr"/>
            <a:r>
              <a:rPr lang="en-US" altLang="en-US"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Gayathri Thin" panose="00000403000000000000" charset="0"/>
                <a:cs typeface="Gayathri Thin" panose="00000403000000000000" charset="0"/>
              </a:rPr>
              <a:t>അനേകം വരങ്ങൾ, ഒരു ദാതാവ്.</a:t>
            </a:r>
          </a:p>
        </p:txBody>
      </p:sp>
      <p:sp>
        <p:nvSpPr>
          <p:cNvPr id="5" name="CuadroTexto 4"/>
          <p:cNvSpPr txBox="1"/>
          <p:nvPr/>
        </p:nvSpPr>
        <p:spPr>
          <a:xfrm>
            <a:off x="0" y="718125"/>
            <a:ext cx="10067923" cy="337185"/>
          </a:xfrm>
          <a:prstGeom prst="rect">
            <a:avLst/>
          </a:prstGeom>
          <a:noFill/>
        </p:spPr>
        <p:txBody>
          <a:bodyPr wrap="square">
            <a:spAutoFit/>
          </a:bodyPr>
          <a:lstStyle/>
          <a:p>
            <a:pPr algn="ctr"/>
            <a:r>
              <a:rPr lang="en-GB" sz="1600" b="1" dirty="0">
                <a:solidFill>
                  <a:schemeClr val="accent5">
                    <a:lumMod val="50000"/>
                  </a:schemeClr>
                </a:solidFill>
                <a:latin typeface="Gayathri Thin" panose="00000403000000000000" charset="0"/>
                <a:cs typeface="Gayathri Thin" panose="00000403000000000000" charset="0"/>
              </a:rPr>
              <a:t>“</a:t>
            </a:r>
            <a:r>
              <a:rPr lang="en-US" altLang="en-US" sz="1600" b="1" dirty="0">
                <a:solidFill>
                  <a:schemeClr val="accent5">
                    <a:lumMod val="50000"/>
                  </a:schemeClr>
                </a:solidFill>
                <a:latin typeface="Gayathri Thin" panose="00000403000000000000" charset="0"/>
                <a:cs typeface="Gayathri Thin" panose="00000403000000000000" charset="0"/>
              </a:rPr>
              <a:t>എന്നാൽ കൃപാവരങ്ങളിൽ വ്യത്യാസം ഉണ്ടു; ആത്മാവു ഒന്നത്രേ.</a:t>
            </a:r>
            <a:r>
              <a:rPr lang="en-GB" sz="1600" b="1" dirty="0">
                <a:solidFill>
                  <a:schemeClr val="accent5">
                    <a:lumMod val="50000"/>
                  </a:schemeClr>
                </a:solidFill>
                <a:latin typeface="Gayathri Thin" panose="00000403000000000000" charset="0"/>
                <a:cs typeface="Gayathri Thin" panose="00000403000000000000" charset="0"/>
              </a:rPr>
              <a:t>” </a:t>
            </a:r>
            <a:r>
              <a:rPr lang="en-GB" sz="1200" b="1" dirty="0">
                <a:solidFill>
                  <a:schemeClr val="accent5">
                    <a:lumMod val="50000"/>
                  </a:schemeClr>
                </a:solidFill>
                <a:latin typeface="Gayathri Thin" panose="00000403000000000000" charset="0"/>
                <a:cs typeface="Gayathri Thin" panose="00000403000000000000" charset="0"/>
              </a:rPr>
              <a:t>(1 </a:t>
            </a:r>
            <a:r>
              <a:rPr lang="en-US" altLang="en-US" sz="1200" b="1" dirty="0">
                <a:solidFill>
                  <a:schemeClr val="accent5">
                    <a:lumMod val="50000"/>
                  </a:schemeClr>
                </a:solidFill>
                <a:latin typeface="Gayathri Thin" panose="00000403000000000000" charset="0"/>
                <a:cs typeface="Gayathri Thin" panose="00000403000000000000" charset="0"/>
              </a:rPr>
              <a:t>കൊരിന്ത്യർ</a:t>
            </a:r>
            <a:r>
              <a:rPr lang="en-GB" sz="1200" b="1" dirty="0">
                <a:solidFill>
                  <a:schemeClr val="accent5">
                    <a:lumMod val="50000"/>
                  </a:schemeClr>
                </a:solidFill>
                <a:latin typeface="Gayathri Thin" panose="00000403000000000000" charset="0"/>
                <a:cs typeface="Gayathri Thin" panose="00000403000000000000" charset="0"/>
              </a:rPr>
              <a:t>12:4)</a:t>
            </a:r>
          </a:p>
        </p:txBody>
      </p:sp>
      <p:sp>
        <p:nvSpPr>
          <p:cNvPr id="6" name="CuadroTexto 5"/>
          <p:cNvSpPr txBox="1"/>
          <p:nvPr/>
        </p:nvSpPr>
        <p:spPr>
          <a:xfrm>
            <a:off x="314325" y="1135381"/>
            <a:ext cx="9753598" cy="398780"/>
          </a:xfrm>
          <a:prstGeom prst="rect">
            <a:avLst/>
          </a:prstGeom>
          <a:noFill/>
        </p:spPr>
        <p:txBody>
          <a:bodyPr wrap="square" rtlCol="0">
            <a:spAutoFit/>
          </a:bodyPr>
          <a:lstStyle/>
          <a:p>
            <a:pPr algn="ctr">
              <a:spcBef>
                <a:spcPts val="600"/>
              </a:spcBef>
            </a:pPr>
            <a:r>
              <a:rPr lang="en-US" altLang="en-US" sz="2000" b="1" dirty="0">
                <a:latin typeface="Gayathri Thin" panose="00000403000000000000" charset="0"/>
                <a:cs typeface="Gayathri Thin" panose="00000403000000000000" charset="0"/>
              </a:rPr>
              <a:t>ആരാണ് ആത്മീയ ദാനങ്ങൾ നൽകുന്നത്? (1 കൊരി. 12:4-6)</a:t>
            </a:r>
            <a:r>
              <a:rPr lang="en-GB" sz="2000" b="1" dirty="0">
                <a:latin typeface="Gayathri Thin" panose="00000403000000000000" charset="0"/>
                <a:cs typeface="Gayathri Thin" panose="00000403000000000000" charset="0"/>
              </a:rPr>
              <a:t>)</a:t>
            </a:r>
          </a:p>
        </p:txBody>
      </p:sp>
      <p:graphicFrame>
        <p:nvGraphicFramePr>
          <p:cNvPr id="7" name="Tabla 6"/>
          <p:cNvGraphicFramePr>
            <a:graphicFrameLocks noGrp="1"/>
          </p:cNvGraphicFramePr>
          <p:nvPr/>
        </p:nvGraphicFramePr>
        <p:xfrm>
          <a:off x="114299" y="1599426"/>
          <a:ext cx="9563100"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611630">
                  <a:extLst>
                    <a:ext uri="{9D8B030D-6E8A-4147-A177-3AD203B41FA5}">
                      <a16:colId xmlns:a16="http://schemas.microsoft.com/office/drawing/2014/main" val="20000"/>
                    </a:ext>
                  </a:extLst>
                </a:gridCol>
                <a:gridCol w="2760346">
                  <a:extLst>
                    <a:ext uri="{9D8B030D-6E8A-4147-A177-3AD203B41FA5}">
                      <a16:colId xmlns:a16="http://schemas.microsoft.com/office/drawing/2014/main" val="20001"/>
                    </a:ext>
                  </a:extLst>
                </a:gridCol>
                <a:gridCol w="1428750">
                  <a:extLst>
                    <a:ext uri="{9D8B030D-6E8A-4147-A177-3AD203B41FA5}">
                      <a16:colId xmlns:a16="http://schemas.microsoft.com/office/drawing/2014/main" val="20002"/>
                    </a:ext>
                  </a:extLst>
                </a:gridCol>
                <a:gridCol w="1743075">
                  <a:extLst>
                    <a:ext uri="{9D8B030D-6E8A-4147-A177-3AD203B41FA5}">
                      <a16:colId xmlns:a16="http://schemas.microsoft.com/office/drawing/2014/main" val="20003"/>
                    </a:ext>
                  </a:extLst>
                </a:gridCol>
                <a:gridCol w="2019299">
                  <a:extLst>
                    <a:ext uri="{9D8B030D-6E8A-4147-A177-3AD203B41FA5}">
                      <a16:colId xmlns:a16="http://schemas.microsoft.com/office/drawing/2014/main" val="20004"/>
                    </a:ext>
                  </a:extLst>
                </a:gridCol>
              </a:tblGrid>
              <a:tr h="370840">
                <a:tc>
                  <a:txBody>
                    <a:bodyPr/>
                    <a:lstStyle/>
                    <a:p>
                      <a:r>
                        <a:rPr lang="en-GB" sz="2000" b="1" dirty="0">
                          <a:latin typeface="Gayathri Thin" panose="00000403000000000000" charset="0"/>
                          <a:cs typeface="Gayathri Thin" panose="00000403000000000000" charset="0"/>
                        </a:rPr>
                        <a:t>1 </a:t>
                      </a:r>
                      <a:r>
                        <a:rPr lang="en-US" altLang="en-US" sz="2000" b="1" dirty="0">
                          <a:latin typeface="Gayathri Thin" panose="00000403000000000000" charset="0"/>
                          <a:cs typeface="Gayathri Thin" panose="00000403000000000000" charset="0"/>
                        </a:rPr>
                        <a:t>കൊരി</a:t>
                      </a:r>
                      <a:r>
                        <a:rPr lang="en-GB" sz="2000" b="1" dirty="0">
                          <a:latin typeface="Gayathri Thin" panose="00000403000000000000" charset="0"/>
                          <a:cs typeface="Gayathri Thin" panose="00000403000000000000" charset="0"/>
                        </a:rPr>
                        <a:t>.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n-US" altLang="en-US" sz="2000" b="1" dirty="0">
                          <a:latin typeface="Gayathri Thin" panose="00000403000000000000" charset="0"/>
                          <a:cs typeface="Gayathri Thin" panose="00000403000000000000" charset="0"/>
                        </a:rPr>
                        <a:t>വ്യത്യാസങ്ങളുണ്ട്</a:t>
                      </a:r>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altLang="en-US" sz="2000" b="1" dirty="0">
                          <a:latin typeface="Gayathri Thin" panose="00000403000000000000" charset="0"/>
                          <a:cs typeface="Gayathri Thin" panose="00000403000000000000" charset="0"/>
                        </a:rPr>
                        <a:t>വരങ്ങൾ </a:t>
                      </a:r>
                      <a:endParaRPr lang="en-US" altLang="en-GB" sz="2000" b="1" dirty="0">
                        <a:latin typeface="Gayathri Thin" panose="00000403000000000000" charset="0"/>
                        <a:cs typeface="Gayathri Thin" panose="00000403000000000000" charset="0"/>
                      </a:endParaRPr>
                    </a:p>
                  </a:txBody>
                  <a:tcPr/>
                </a:tc>
                <a:tc rowSpan="3">
                  <a:txBody>
                    <a:bodyPr/>
                    <a:lstStyle/>
                    <a:p>
                      <a:r>
                        <a:rPr lang="en-US" altLang="en-US" sz="2000" b="1" dirty="0">
                          <a:latin typeface="Gayathri Thin" panose="00000403000000000000" charset="0"/>
                          <a:cs typeface="Gayathri Thin" panose="00000403000000000000" charset="0"/>
                        </a:rPr>
                        <a:t>പക്ഷെ ഒന്നുതന്നെ</a:t>
                      </a:r>
                      <a:r>
                        <a:rPr lang="en-US" altLang="en-US" sz="2000" b="1" dirty="0"/>
                        <a:t> </a:t>
                      </a:r>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altLang="en-US" sz="2000" b="1" dirty="0">
                          <a:latin typeface="Gayathri Thin" panose="00000403000000000000" charset="0"/>
                          <a:cs typeface="Gayathri Thin" panose="00000403000000000000" charset="0"/>
                        </a:rPr>
                        <a:t>ആത്മാവ്</a:t>
                      </a:r>
                      <a:endParaRPr lang="en-GB" sz="2000" b="1" dirty="0">
                        <a:latin typeface="Gayathri Thin" panose="00000403000000000000" charset="0"/>
                        <a:cs typeface="Gayathri Thin" panose="00000403000000000000"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000"/>
                  </a:ext>
                </a:extLst>
              </a:tr>
              <a:tr h="370840">
                <a:tc>
                  <a:txBody>
                    <a:bodyPr/>
                    <a:lstStyle/>
                    <a:p>
                      <a:r>
                        <a:rPr lang="en-GB" sz="2000" b="1" dirty="0">
                          <a:latin typeface="Gayathri Thin" panose="00000403000000000000" charset="0"/>
                          <a:cs typeface="Gayathri Thin" panose="00000403000000000000" charset="0"/>
                        </a:rPr>
                        <a:t>1 </a:t>
                      </a:r>
                      <a:r>
                        <a:rPr lang="en-US" altLang="en-US" sz="2000" b="1" dirty="0">
                          <a:latin typeface="Gayathri Thin" panose="00000403000000000000" charset="0"/>
                          <a:cs typeface="Gayathri Thin" panose="00000403000000000000" charset="0"/>
                        </a:rPr>
                        <a:t>കൊരി</a:t>
                      </a:r>
                      <a:r>
                        <a:rPr lang="en-GB" sz="2000" b="1" dirty="0">
                          <a:latin typeface="Gayathri Thin" panose="00000403000000000000" charset="0"/>
                          <a:cs typeface="Gayathri Thin" panose="00000403000000000000" charset="0"/>
                        </a:rPr>
                        <a:t>.12:5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a:p>
                  </a:txBody>
                  <a:tcPr/>
                </a:tc>
                <a:tc>
                  <a:txBody>
                    <a:bodyPr/>
                    <a:lstStyle/>
                    <a:p>
                      <a:r>
                        <a:rPr lang="en-US" altLang="en-US" sz="2000" b="1" dirty="0">
                          <a:latin typeface="Gayathri Thin" panose="00000403000000000000" charset="0"/>
                          <a:cs typeface="Gayathri Thin" panose="00000403000000000000" charset="0"/>
                        </a:rPr>
                        <a:t>ദൈവവേല </a:t>
                      </a:r>
                      <a:endParaRPr lang="en-GB" sz="2000" b="1" dirty="0">
                        <a:latin typeface="Gayathri Thin" panose="00000403000000000000" charset="0"/>
                        <a:cs typeface="Gayathri Thin" panose="00000403000000000000" charset="0"/>
                      </a:endParaRPr>
                    </a:p>
                  </a:txBody>
                  <a:tcPr/>
                </a:tc>
                <a:tc vMerge="1">
                  <a:txBody>
                    <a:bodyPr/>
                    <a:lstStyle/>
                    <a:p>
                      <a:endParaRPr lang="es-ES"/>
                    </a:p>
                  </a:txBody>
                  <a:tcPr/>
                </a:tc>
                <a:tc>
                  <a:txBody>
                    <a:bodyPr/>
                    <a:lstStyle/>
                    <a:p>
                      <a:r>
                        <a:rPr lang="en-US" altLang="en-US" sz="2000" b="1" dirty="0">
                          <a:latin typeface="Gayathri Thin" panose="00000403000000000000" charset="0"/>
                          <a:cs typeface="Gayathri Thin" panose="00000403000000000000" charset="0"/>
                        </a:rPr>
                        <a:t>കർത്താവ് </a:t>
                      </a:r>
                      <a:endParaRPr lang="en-GB" sz="2000" b="1" dirty="0">
                        <a:latin typeface="Gayathri Thin" panose="00000403000000000000" charset="0"/>
                        <a:cs typeface="Gayathri Thin" panose="00000403000000000000"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370840">
                <a:tc>
                  <a:txBody>
                    <a:bodyPr/>
                    <a:lstStyle/>
                    <a:p>
                      <a:r>
                        <a:rPr lang="en-GB" sz="2000" b="1" dirty="0">
                          <a:latin typeface="Gayathri Thin" panose="00000403000000000000" charset="0"/>
                          <a:cs typeface="Gayathri Thin" panose="00000403000000000000" charset="0"/>
                        </a:rPr>
                        <a:t>1 </a:t>
                      </a:r>
                      <a:r>
                        <a:rPr lang="en-US" altLang="en-US" sz="2000" b="1" dirty="0">
                          <a:latin typeface="Gayathri Thin" panose="00000403000000000000" charset="0"/>
                          <a:cs typeface="Gayathri Thin" panose="00000403000000000000" charset="0"/>
                        </a:rPr>
                        <a:t>കൊരി</a:t>
                      </a:r>
                      <a:r>
                        <a:rPr lang="en-GB" sz="2000" b="1" dirty="0">
                          <a:latin typeface="Gayathri Thin" panose="00000403000000000000" charset="0"/>
                          <a:cs typeface="Gayathri Thin" panose="00000403000000000000" charset="0"/>
                        </a:rPr>
                        <a:t>.12:6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a:p>
                  </a:txBody>
                  <a:tcPr/>
                </a:tc>
                <a:tc>
                  <a:txBody>
                    <a:bodyPr/>
                    <a:lstStyle/>
                    <a:p>
                      <a:r>
                        <a:rPr lang="en-US" altLang="en-US" sz="2000" b="1" dirty="0" err="1">
                          <a:latin typeface="Gayathri Thin" panose="00000403000000000000" charset="0"/>
                          <a:cs typeface="Gayathri Thin" panose="00000403000000000000" charset="0"/>
                        </a:rPr>
                        <a:t>പ്ര</a:t>
                      </a:r>
                      <a:r>
                        <a:rPr lang="en-US" altLang="en-US" sz="1800" b="1" dirty="0" err="1">
                          <a:latin typeface="Gayathri Thin" panose="00000403000000000000" charset="0"/>
                          <a:cs typeface="Gayathri Thin" panose="00000403000000000000" charset="0"/>
                        </a:rPr>
                        <a:t>വർത്തനം </a:t>
                      </a:r>
                    </a:p>
                  </a:txBody>
                  <a:tcPr/>
                </a:tc>
                <a:tc vMerge="1">
                  <a:txBody>
                    <a:bodyPr/>
                    <a:lstStyle/>
                    <a:p>
                      <a:endParaRPr lang="es-ES"/>
                    </a:p>
                  </a:txBody>
                  <a:tcPr/>
                </a:tc>
                <a:tc>
                  <a:txBody>
                    <a:bodyPr/>
                    <a:lstStyle/>
                    <a:p>
                      <a:r>
                        <a:rPr lang="en-US" altLang="en-US" sz="2000" b="1" dirty="0">
                          <a:latin typeface="Gayathri Thin" panose="00000403000000000000" charset="0"/>
                          <a:cs typeface="Gayathri Thin" panose="00000403000000000000" charset="0"/>
                        </a:rPr>
                        <a:t>ദൈവം</a:t>
                      </a:r>
                      <a:endParaRPr lang="en-GB" sz="2000" b="1" dirty="0">
                        <a:latin typeface="Gayathri Thin" panose="00000403000000000000" charset="0"/>
                        <a:cs typeface="Gayathri Thin" panose="00000403000000000000"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002"/>
                  </a:ext>
                </a:extLst>
              </a:tr>
            </a:tbl>
          </a:graphicData>
        </a:graphic>
      </p:graphicFrame>
      <p:sp>
        <p:nvSpPr>
          <p:cNvPr id="8" name="CuadroTexto 7"/>
          <p:cNvSpPr txBox="1"/>
          <p:nvPr/>
        </p:nvSpPr>
        <p:spPr>
          <a:xfrm>
            <a:off x="0" y="3233068"/>
            <a:ext cx="8896350" cy="922020"/>
          </a:xfrm>
          <a:prstGeom prst="rect">
            <a:avLst/>
          </a:prstGeom>
          <a:noFill/>
        </p:spPr>
        <p:txBody>
          <a:bodyPr wrap="square" rtlCol="0">
            <a:spAutoFit/>
          </a:bodyPr>
          <a:lstStyle/>
          <a:p>
            <a:pPr>
              <a:spcBef>
                <a:spcPts val="600"/>
              </a:spcBef>
            </a:pPr>
            <a:r>
              <a:rPr lang="en-US" altLang="en-US" b="1" dirty="0">
                <a:latin typeface="Gayathri Thin" panose="00000403000000000000" charset="0"/>
                <a:cs typeface="Gayathri Thin" panose="00000403000000000000" charset="0"/>
              </a:rPr>
              <a:t>ആത്മീയ ദാനങ്ങളും അവയുടെ ദാതാവും തമ്മിലുള്ള ബന്ധം മനസ്സിലാക്കാൻ സഹായിക്കുന്നതിന്, അവയെ തിരിച്ചറിയാൻ പൗലോസ് മൂന്ന് പദങ്ങൾ ഉപയോഗിക്കുന്നു, അവയുടെ വൈവിധ്യത്തെ എടുത്തുകാണിക്കുന്നു: ദാനങ്ങൾ; ശുശ്രൂഷകൾ; പ്രവർത്തനങ്ങൾ.</a:t>
            </a:r>
          </a:p>
        </p:txBody>
      </p:sp>
      <p:sp>
        <p:nvSpPr>
          <p:cNvPr id="9" name="Cerrar llave 8"/>
          <p:cNvSpPr/>
          <p:nvPr/>
        </p:nvSpPr>
        <p:spPr>
          <a:xfrm rot="5400000">
            <a:off x="506595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p:cNvSpPr txBox="1"/>
          <p:nvPr/>
        </p:nvSpPr>
        <p:spPr>
          <a:xfrm>
            <a:off x="4000499" y="2941582"/>
            <a:ext cx="2381250" cy="368300"/>
          </a:xfrm>
          <a:prstGeom prst="rect">
            <a:avLst/>
          </a:prstGeom>
          <a:noFill/>
        </p:spPr>
        <p:txBody>
          <a:bodyPr wrap="square" rtlCol="0">
            <a:spAutoFit/>
          </a:bodyPr>
          <a:lstStyle/>
          <a:p>
            <a:pPr algn="ctr"/>
            <a:r>
              <a:rPr lang="en-US" altLang="en-US" b="1" dirty="0">
                <a:solidFill>
                  <a:schemeClr val="accent2">
                    <a:lumMod val="50000"/>
                  </a:schemeClr>
                </a:solidFill>
                <a:latin typeface="Gayathri Thin" panose="00000403000000000000" charset="0"/>
                <a:cs typeface="Gayathri Thin" panose="00000403000000000000" charset="0"/>
              </a:rPr>
              <a:t>ആത്മീയ ദാനങ്ങൾ</a:t>
            </a:r>
          </a:p>
        </p:txBody>
      </p:sp>
      <p:sp>
        <p:nvSpPr>
          <p:cNvPr id="12" name="Cerrar llave 11"/>
          <p:cNvSpPr/>
          <p:nvPr/>
        </p:nvSpPr>
        <p:spPr>
          <a:xfrm rot="5400000">
            <a:off x="856163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p:cNvSpPr txBox="1"/>
          <p:nvPr/>
        </p:nvSpPr>
        <p:spPr>
          <a:xfrm>
            <a:off x="7834926" y="2980614"/>
            <a:ext cx="1581150" cy="368300"/>
          </a:xfrm>
          <a:prstGeom prst="rect">
            <a:avLst/>
          </a:prstGeom>
          <a:noFill/>
        </p:spPr>
        <p:txBody>
          <a:bodyPr wrap="square" rtlCol="0">
            <a:spAutoFit/>
          </a:bodyPr>
          <a:lstStyle/>
          <a:p>
            <a:pPr algn="ctr"/>
            <a:r>
              <a:rPr lang="en-US" altLang="en-US" b="1" dirty="0">
                <a:solidFill>
                  <a:schemeClr val="accent4">
                    <a:lumMod val="50000"/>
                  </a:schemeClr>
                </a:solidFill>
                <a:latin typeface="Gayathri Thin" panose="00000403000000000000" charset="0"/>
                <a:cs typeface="Gayathri Thin" panose="00000403000000000000" charset="0"/>
              </a:rPr>
              <a:t>ദാതാവ്</a:t>
            </a:r>
          </a:p>
        </p:txBody>
      </p:sp>
      <p:pic>
        <p:nvPicPr>
          <p:cNvPr id="4" name="Imagen 3"/>
          <p:cNvPicPr>
            <a:picLocks noChangeAspect="1"/>
          </p:cNvPicPr>
          <p:nvPr/>
        </p:nvPicPr>
        <p:blipFill>
          <a:blip r:embed="rId3" cstate="email"/>
          <a:srcRect/>
          <a:stretch>
            <a:fillRect/>
          </a:stretch>
        </p:blipFill>
        <p:spPr>
          <a:xfrm>
            <a:off x="8986546" y="3354982"/>
            <a:ext cx="3060455" cy="1752169"/>
          </a:xfrm>
          <a:prstGeom prst="rect">
            <a:avLst/>
          </a:prstGeom>
          <a:ln w="38100" cap="sq">
            <a:solidFill>
              <a:schemeClr val="accent2">
                <a:lumMod val="40000"/>
                <a:lumOff val="60000"/>
              </a:schemeClr>
            </a:solidFill>
            <a:prstDash val="solid"/>
            <a:miter lim="800000"/>
            <a:headEnd/>
            <a:tailEnd/>
          </a:ln>
          <a:effectLst>
            <a:outerShdw blurRad="50800" dist="38100" dir="2700000" algn="tl" rotWithShape="0">
              <a:srgbClr val="000000">
                <a:alpha val="43000"/>
              </a:srgbClr>
            </a:outerShdw>
          </a:effectLst>
        </p:spPr>
      </p:pic>
      <p:sp>
        <p:nvSpPr>
          <p:cNvPr id="13" name="CuadroTexto 12"/>
          <p:cNvSpPr txBox="1"/>
          <p:nvPr/>
        </p:nvSpPr>
        <p:spPr>
          <a:xfrm>
            <a:off x="6640155" y="5226784"/>
            <a:ext cx="5551843" cy="1753235"/>
          </a:xfrm>
          <a:prstGeom prst="rect">
            <a:avLst/>
          </a:prstGeom>
          <a:noFill/>
        </p:spPr>
        <p:txBody>
          <a:bodyPr wrap="square">
            <a:spAutoFit/>
          </a:bodyPr>
          <a:lstStyle/>
          <a:p>
            <a:pPr>
              <a:spcBef>
                <a:spcPts val="600"/>
              </a:spcBef>
            </a:pPr>
            <a:r>
              <a:rPr lang="en-US" altLang="en-US" b="1" dirty="0">
                <a:latin typeface="Gayathri Thin" panose="00000403000000000000" charset="0"/>
                <a:cs typeface="Gayathri Thin" panose="00000403000000000000" charset="0"/>
              </a:rPr>
              <a:t>എന്നാൽ ഗ്രീക്ക്-റോമൻ "ദൈവങ്ങൾ" ചെയ്തതുപോലെ ദൈവം വരങ്ങൾ  നൽകുന്നില്ല (1 കൊരി. 12:2).</a:t>
            </a:r>
            <a:r>
              <a:rPr lang="" altLang="en-US" b="1" dirty="0">
                <a:latin typeface="Gayathri Thin" panose="00000403000000000000" charset="0"/>
                <a:cs typeface="Gayathri Thin" panose="00000403000000000000" charset="0"/>
              </a:rPr>
              <a:t>അവിടെ സന്തോഷത്തിന് അതിരുകളില്ല</a:t>
            </a:r>
            <a:r>
              <a:rPr lang="en-US" altLang="en-US" b="1" dirty="0">
                <a:latin typeface="Gayathri Thin" panose="00000403000000000000" charset="0"/>
                <a:cs typeface="Gayathri Thin" panose="00000403000000000000" charset="0"/>
              </a:rPr>
              <a:t>, വരങ്ങൾ   സ്വീകരിക്കുന്നവരുടെ (ഉദാഹരണത്തിന്, പുരോഹിതന്മാരെപ്പോലുള്ളവർ) ഒരു ശ്രേണിക്രമത്തിലുള്ള തിരഞ്ഞെടുപ്പോ ഇല്ല.</a:t>
            </a:r>
          </a:p>
        </p:txBody>
      </p:sp>
      <p:pic>
        <p:nvPicPr>
          <p:cNvPr id="18" name="Imagen 17"/>
          <p:cNvPicPr>
            <a:picLocks noChangeAspect="1"/>
          </p:cNvPicPr>
          <p:nvPr/>
        </p:nvPicPr>
        <p:blipFill>
          <a:blip r:embed="rId4" cstate="email"/>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headEnd/>
            <a:tailEnd/>
          </a:ln>
          <a:effectLst>
            <a:outerShdw blurRad="50800" dist="38100" dir="2700000" algn="tl" rotWithShape="0">
              <a:srgbClr val="000000">
                <a:alpha val="43000"/>
              </a:srgbClr>
            </a:outerShdw>
          </a:effectLst>
        </p:spPr>
      </p:pic>
      <p:pic>
        <p:nvPicPr>
          <p:cNvPr id="20" name="Imagen 19"/>
          <p:cNvPicPr>
            <a:picLocks noChangeAspect="1"/>
          </p:cNvPicPr>
          <p:nvPr/>
        </p:nvPicPr>
        <p:blipFill>
          <a:blip r:embed="rId5" cstate="email"/>
          <a:stretch>
            <a:fillRect/>
          </a:stretch>
        </p:blipFill>
        <p:spPr>
          <a:xfrm>
            <a:off x="3363450" y="5014452"/>
            <a:ext cx="3060454" cy="1708160"/>
          </a:xfrm>
          <a:prstGeom prst="rect">
            <a:avLst/>
          </a:prstGeom>
          <a:ln w="88900" cap="sq" cmpd="thickThin">
            <a:solidFill>
              <a:srgbClr val="000000"/>
            </a:solidFill>
            <a:prstDash val="solid"/>
            <a:miter lim="800000"/>
            <a:headEnd/>
            <a:tailEnd/>
          </a:ln>
          <a:effectLst>
            <a:innerShdw blurRad="76200">
              <a:srgbClr val="000000"/>
            </a:innerShdw>
          </a:effectLst>
        </p:spPr>
      </p:pic>
      <p:pic>
        <p:nvPicPr>
          <p:cNvPr id="22" name="Imagen 21"/>
          <p:cNvPicPr>
            <a:picLocks noChangeAspect="1"/>
          </p:cNvPicPr>
          <p:nvPr/>
        </p:nvPicPr>
        <p:blipFill rotWithShape="1">
          <a:blip r:embed="rId6" cstate="email"/>
          <a:srcRect/>
          <a:stretch>
            <a:fillRect/>
          </a:stretch>
        </p:blipFill>
        <p:spPr>
          <a:xfrm>
            <a:off x="10225547" y="111513"/>
            <a:ext cx="1821455" cy="2792273"/>
          </a:xfrm>
          <a:prstGeom prst="rect">
            <a:avLst/>
          </a:prstGeom>
          <a:ln w="38100" cap="sq">
            <a:solidFill>
              <a:schemeClr val="accent2">
                <a:lumMod val="50000"/>
              </a:schemeClr>
            </a:solidFill>
            <a:prstDash val="solid"/>
            <a:miter lim="800000"/>
            <a:headEnd/>
            <a:tailEnd/>
          </a:ln>
          <a:effectLst>
            <a:outerShdw blurRad="50800" dist="38100" dir="2700000" algn="tl" rotWithShape="0">
              <a:srgbClr val="000000">
                <a:alpha val="43000"/>
              </a:srgbClr>
            </a:outerShdw>
          </a:effectLst>
        </p:spPr>
      </p:pic>
      <p:sp>
        <p:nvSpPr>
          <p:cNvPr id="11" name="CuadroTexto 10"/>
          <p:cNvSpPr txBox="1"/>
          <p:nvPr/>
        </p:nvSpPr>
        <p:spPr>
          <a:xfrm>
            <a:off x="0" y="4249133"/>
            <a:ext cx="8896350" cy="70675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sz="2000"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എന്നിരുന്നാലും, ദാതാവ് ഒന്നാണ്: [പരിശുദ്ധാത്മാവ്]; കർത്താവ് [യേശു]; ദൈവം [പിതാവ്]. അതായത്: ഐക്യത്തിൽ പ്രവർത്തിക്കുന്ന ദൈവം (യോഹന്നാൻ 14:16).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CuadroTexto 5"/>
          <p:cNvSpPr txBox="1"/>
          <p:nvPr/>
        </p:nvSpPr>
        <p:spPr>
          <a:xfrm>
            <a:off x="238125" y="1169594"/>
            <a:ext cx="4461694" cy="1014730"/>
          </a:xfrm>
          <a:prstGeom prst="rect">
            <a:avLst/>
          </a:prstGeom>
          <a:noFill/>
        </p:spPr>
        <p:txBody>
          <a:bodyPr wrap="square" rtlCol="0">
            <a:spAutoFit/>
          </a:bodyPr>
          <a:lstStyle/>
          <a:p>
            <a:pPr>
              <a:spcBef>
                <a:spcPts val="600"/>
              </a:spcBef>
            </a:pPr>
            <a:r>
              <a:rPr lang="en-US" altLang="en-US" sz="2000" b="1" dirty="0">
                <a:latin typeface="Gayathri Thin" panose="00000403000000000000" charset="0"/>
                <a:cs typeface="Gayathri Thin" panose="00000403000000000000" charset="0"/>
              </a:rPr>
              <a:t>ദൈവം വ്യത്യസ്ത </a:t>
            </a:r>
            <a:r>
              <a:rPr lang="" altLang="en-US" sz="2000" b="1" dirty="0">
                <a:latin typeface="Gayathri Thin" panose="00000403000000000000" charset="0"/>
                <a:cs typeface="Gayathri Thin" panose="00000403000000000000" charset="0"/>
              </a:rPr>
              <a:t>വ്യക്തികൾക്ക് </a:t>
            </a:r>
            <a:r>
              <a:rPr lang="en-US" altLang="en-US" sz="2000" b="1" dirty="0">
                <a:latin typeface="Gayathri Thin" panose="00000403000000000000" charset="0"/>
                <a:cs typeface="Gayathri Thin" panose="00000403000000000000" charset="0"/>
              </a:rPr>
              <a:t> വ്യത്യസ്ത ദാനങ്ങൾ നൽകുന്നത് എന്തുകൊണ്ട്?          (1 കൊരി. 12:7)</a:t>
            </a:r>
          </a:p>
        </p:txBody>
      </p:sp>
      <p:graphicFrame>
        <p:nvGraphicFramePr>
          <p:cNvPr id="2" name="Diagrama 1"/>
          <p:cNvGraphicFramePr/>
          <p:nvPr/>
        </p:nvGraphicFramePr>
        <p:xfrm>
          <a:off x="4867275" y="1086425"/>
          <a:ext cx="7086600" cy="5589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p:cNvSpPr txBox="1"/>
          <p:nvPr/>
        </p:nvSpPr>
        <p:spPr>
          <a:xfrm>
            <a:off x="0" y="0"/>
            <a:ext cx="12192000" cy="768350"/>
          </a:xfrm>
          <a:prstGeom prst="rect">
            <a:avLst/>
          </a:prstGeom>
          <a:noFill/>
        </p:spPr>
        <p:txBody>
          <a:bodyPr wrap="square">
            <a:spAutoFit/>
          </a:bodyPr>
          <a:lstStyle/>
          <a:p>
            <a:pPr algn="ctr"/>
            <a:r>
              <a:rPr lang="en-US" altLang="en-US"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Gayathri Thin" panose="00000403000000000000" charset="0"/>
                <a:cs typeface="Gayathri Thin" panose="00000403000000000000" charset="0"/>
              </a:rPr>
              <a:t>അനേകം അംഗങ്ങൾ, ഒരു ശരീരം.</a:t>
            </a:r>
          </a:p>
        </p:txBody>
      </p:sp>
      <p:sp>
        <p:nvSpPr>
          <p:cNvPr id="9" name="CuadroTexto 8"/>
          <p:cNvSpPr txBox="1"/>
          <p:nvPr/>
        </p:nvSpPr>
        <p:spPr>
          <a:xfrm>
            <a:off x="1062039" y="718125"/>
            <a:ext cx="10067923" cy="368300"/>
          </a:xfrm>
          <a:prstGeom prst="rect">
            <a:avLst/>
          </a:prstGeom>
          <a:noFill/>
        </p:spPr>
        <p:txBody>
          <a:bodyPr wrap="square">
            <a:spAutoFit/>
          </a:bodyPr>
          <a:lstStyle/>
          <a:p>
            <a:pPr algn="ctr"/>
            <a:r>
              <a:rPr lang="en-GB" b="1" dirty="0">
                <a:solidFill>
                  <a:schemeClr val="accent5">
                    <a:lumMod val="50000"/>
                  </a:schemeClr>
                </a:solidFill>
                <a:latin typeface="Gayathri Thin" panose="00000403000000000000" charset="0"/>
                <a:cs typeface="Gayathri Thin" panose="00000403000000000000" charset="0"/>
              </a:rPr>
              <a:t>“</a:t>
            </a:r>
            <a:r>
              <a:rPr lang="en-US" altLang="en-US" b="1" dirty="0">
                <a:solidFill>
                  <a:schemeClr val="accent5">
                    <a:lumMod val="50000"/>
                  </a:schemeClr>
                </a:solidFill>
                <a:latin typeface="Gayathri Thin" panose="00000403000000000000" charset="0"/>
                <a:cs typeface="Gayathri Thin" panose="00000403000000000000" charset="0"/>
              </a:rPr>
              <a:t>എന്നാൽ കൃപാവരങ്ങളിൽ വ്യത്യാസം ഉണ്ടു; ആത്മാവു ഒന്നത്രേ.</a:t>
            </a:r>
            <a:r>
              <a:rPr lang="en-GB" sz="1600" b="1" dirty="0">
                <a:solidFill>
                  <a:schemeClr val="accent5">
                    <a:lumMod val="50000"/>
                  </a:schemeClr>
                </a:solidFill>
                <a:latin typeface="Gayathri Thin" panose="00000403000000000000" charset="0"/>
                <a:cs typeface="Gayathri Thin" panose="00000403000000000000" charset="0"/>
              </a:rPr>
              <a:t>” </a:t>
            </a:r>
            <a:r>
              <a:rPr lang="en-GB" sz="1200" b="1" dirty="0">
                <a:solidFill>
                  <a:schemeClr val="accent5">
                    <a:lumMod val="50000"/>
                  </a:schemeClr>
                </a:solidFill>
                <a:latin typeface="Gayathri Thin" panose="00000403000000000000" charset="0"/>
                <a:cs typeface="Gayathri Thin" panose="00000403000000000000" charset="0"/>
              </a:rPr>
              <a:t>(1 </a:t>
            </a:r>
            <a:r>
              <a:rPr lang="en-US" altLang="en-US" sz="1200" b="1" dirty="0">
                <a:solidFill>
                  <a:schemeClr val="accent5">
                    <a:lumMod val="50000"/>
                  </a:schemeClr>
                </a:solidFill>
                <a:latin typeface="Gayathri Thin" panose="00000403000000000000" charset="0"/>
                <a:cs typeface="Gayathri Thin" panose="00000403000000000000" charset="0"/>
              </a:rPr>
              <a:t>കൊരിന്ത്യർ</a:t>
            </a:r>
            <a:r>
              <a:rPr lang="en-US" sz="1200" b="1" dirty="0">
                <a:solidFill>
                  <a:schemeClr val="accent5">
                    <a:lumMod val="50000"/>
                  </a:schemeClr>
                </a:solidFill>
                <a:latin typeface="Gayathri Thin" panose="00000403000000000000" charset="0"/>
                <a:cs typeface="Gayathri Thin" panose="00000403000000000000" charset="0"/>
              </a:rPr>
              <a:t> </a:t>
            </a:r>
            <a:r>
              <a:rPr lang="en-GB" sz="1200" b="1" dirty="0">
                <a:solidFill>
                  <a:schemeClr val="accent5">
                    <a:lumMod val="50000"/>
                  </a:schemeClr>
                </a:solidFill>
                <a:latin typeface="Gayathri Thin" panose="00000403000000000000" charset="0"/>
                <a:cs typeface="Gayathri Thin" panose="00000403000000000000" charset="0"/>
              </a:rPr>
              <a:t>12:4)</a:t>
            </a:r>
          </a:p>
        </p:txBody>
      </p:sp>
      <p:pic>
        <p:nvPicPr>
          <p:cNvPr id="47" name="Imagen 46"/>
          <p:cNvPicPr>
            <a:picLocks noChangeAspect="1"/>
          </p:cNvPicPr>
          <p:nvPr/>
        </p:nvPicPr>
        <p:blipFill rotWithShape="1">
          <a:blip r:embed="rId8" cstate="email"/>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headEnd/>
            <a:tailEnd/>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p:cNvSpPr txBox="1"/>
          <p:nvPr/>
        </p:nvSpPr>
        <p:spPr>
          <a:xfrm>
            <a:off x="238125" y="2064741"/>
            <a:ext cx="4543476" cy="175323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ആത്മീയ ദാനങ്ങൾ സഭയുടെ "പ്രയോജനത്തിനുവേണ്ടി" ഉപയോഗിക്കുന്നു. ആ ലക്ഷ്യം കൈവരിക്കാൻ ഏതൊക്കെ </a:t>
            </a:r>
            <a:r>
              <a:rPr kumimoji="0" lang=""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വ്യക്തികൾക്ക് </a:t>
            </a:r>
            <a:r>
              <a:rPr kumimoji="0" lang="en-US"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 ഒരു പ്രത്യേക ദാനം ഉപയോഗിക്കാൻ കഴിയുമെന്ന് ദൈവത്തിന് മാത്രമേ അറിയൂ.</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43" dur="500"/>
                                        <p:tgtEl>
                                          <p:spTgt spid="2">
                                            <p:graphicEl>
                                              <a:dgm id="{8F95F10C-CDF9-4461-A7BC-9BC3BD7F92C5}"/>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48" dur="500"/>
                                        <p:tgtEl>
                                          <p:spTgt spid="2">
                                            <p:graphicEl>
                                              <a:dgm id="{BE5080B9-EA33-42BA-9920-DB396A08385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12191999" cy="1445260"/>
          </a:xfrm>
          <a:prstGeom prst="rect">
            <a:avLst/>
          </a:prstGeom>
          <a:noFill/>
        </p:spPr>
        <p:txBody>
          <a:bodyPr wrap="square">
            <a:spAutoFit/>
            <a:scene3d>
              <a:camera prst="orthographicFront"/>
              <a:lightRig rig="brightRoom" dir="t"/>
            </a:scene3d>
            <a:sp3d extrusionH="57150">
              <a:bevelT w="69850" h="38100" prst="cross"/>
            </a:sp3d>
          </a:bodyPr>
          <a:lstStyle/>
          <a:p>
            <a:pPr algn="ctr"/>
            <a:r>
              <a:rPr lang="en-US" altLang="en-U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Gayathri Thin" panose="00000403000000000000" charset="0"/>
                <a:cs typeface="Gayathri Thin" panose="00000403000000000000" charset="0"/>
              </a:rPr>
              <a:t>ഏകീകരണ ഘടകം:</a:t>
            </a:r>
          </a:p>
          <a:p>
            <a:pPr algn="ctr"/>
            <a:endParaRPr lang="en-US" altLang="en-U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Gayathri Thin" panose="00000403000000000000" charset="0"/>
              <a:cs typeface="Gayathri Thin" panose="00000403000000000000" charset="0"/>
            </a:endParaRPr>
          </a:p>
        </p:txBody>
      </p:sp>
      <p:sp>
        <p:nvSpPr>
          <p:cNvPr id="5" name="CuadroTexto 4"/>
          <p:cNvSpPr txBox="1"/>
          <p:nvPr/>
        </p:nvSpPr>
        <p:spPr>
          <a:xfrm>
            <a:off x="357187" y="644081"/>
            <a:ext cx="11477624" cy="645160"/>
          </a:xfrm>
          <a:prstGeom prst="rect">
            <a:avLst/>
          </a:prstGeom>
          <a:noFill/>
        </p:spPr>
        <p:txBody>
          <a:bodyPr wrap="square">
            <a:spAutoFit/>
          </a:bodyPr>
          <a:lstStyle/>
          <a:p>
            <a:pPr algn="ctr"/>
            <a:r>
              <a:rPr lang="en-GB" b="1" dirty="0">
                <a:solidFill>
                  <a:schemeClr val="bg1"/>
                </a:solidFill>
                <a:effectLst>
                  <a:glow rad="101600">
                    <a:srgbClr val="B84600"/>
                  </a:glow>
                  <a:outerShdw blurRad="38100" dist="38100" dir="2700000" algn="tl">
                    <a:srgbClr val="000000">
                      <a:alpha val="43137"/>
                    </a:srgbClr>
                  </a:outerShdw>
                </a:effectLst>
                <a:latin typeface="Gayathri Thin" panose="00000403000000000000" charset="0"/>
                <a:cs typeface="Gayathri Thin" panose="00000403000000000000" charset="0"/>
              </a:rPr>
              <a:t>“</a:t>
            </a:r>
            <a:r>
              <a:rPr lang="en-US" altLang="en-US" b="1" dirty="0">
                <a:solidFill>
                  <a:schemeClr val="bg1"/>
                </a:solidFill>
                <a:effectLst>
                  <a:glow rad="101600">
                    <a:srgbClr val="B84600"/>
                  </a:glow>
                  <a:outerShdw blurRad="38100" dist="38100" dir="2700000" algn="tl">
                    <a:srgbClr val="000000">
                      <a:alpha val="43137"/>
                    </a:srgbClr>
                  </a:outerShdw>
                </a:effectLst>
                <a:latin typeface="Gayathri Thin" panose="00000403000000000000" charset="0"/>
                <a:cs typeface="Gayathri Thin" panose="00000403000000000000" charset="0"/>
              </a:rPr>
              <a:t>ശരീരം ഒന്നും, അതിന്നു അവയവം പലതും ശരീരത്തിന്റെ അവയവം പലതായിരിക്കെ എല്ലാം ഒരു ശരീരവും ആയിരിക്കുന്നതുപോലെ ആകുന്നു ക്രിസ്തുവും.</a:t>
            </a:r>
            <a:r>
              <a:rPr lang="en-GB" b="1" dirty="0">
                <a:solidFill>
                  <a:schemeClr val="bg1"/>
                </a:solidFill>
                <a:effectLst>
                  <a:glow rad="101600">
                    <a:srgbClr val="B84600"/>
                  </a:glow>
                  <a:outerShdw blurRad="38100" dist="38100" dir="2700000" algn="tl">
                    <a:srgbClr val="000000">
                      <a:alpha val="43137"/>
                    </a:srgbClr>
                  </a:outerShdw>
                </a:effectLst>
                <a:latin typeface="Gayathri Thin" panose="00000403000000000000" charset="0"/>
                <a:cs typeface="Gayathri Thin" panose="00000403000000000000" charset="0"/>
              </a:rPr>
              <a:t>.” </a:t>
            </a:r>
            <a:r>
              <a:rPr lang="en-GB" sz="1400" b="1" dirty="0">
                <a:solidFill>
                  <a:schemeClr val="bg1"/>
                </a:solidFill>
                <a:effectLst>
                  <a:glow rad="101600">
                    <a:srgbClr val="B84600"/>
                  </a:glow>
                  <a:outerShdw blurRad="38100" dist="38100" dir="2700000" algn="tl">
                    <a:srgbClr val="000000">
                      <a:alpha val="43137"/>
                    </a:srgbClr>
                  </a:outerShdw>
                </a:effectLst>
                <a:latin typeface="Gayathri Thin" panose="00000403000000000000" charset="0"/>
                <a:cs typeface="Gayathri Thin" panose="00000403000000000000" charset="0"/>
              </a:rPr>
              <a:t>(1 </a:t>
            </a:r>
            <a:r>
              <a:rPr lang="en-US" altLang="en-US" sz="1400" b="1" dirty="0">
                <a:solidFill>
                  <a:schemeClr val="bg1"/>
                </a:solidFill>
                <a:effectLst>
                  <a:glow rad="101600">
                    <a:srgbClr val="B84600"/>
                  </a:glow>
                  <a:outerShdw blurRad="38100" dist="38100" dir="2700000" algn="tl">
                    <a:srgbClr val="000000">
                      <a:alpha val="43137"/>
                    </a:srgbClr>
                  </a:outerShdw>
                </a:effectLst>
                <a:latin typeface="Gayathri Thin" panose="00000403000000000000" charset="0"/>
                <a:cs typeface="Gayathri Thin" panose="00000403000000000000" charset="0"/>
              </a:rPr>
              <a:t>കൊരിന്ത്യർ</a:t>
            </a:r>
            <a:r>
              <a:rPr lang="en-GB" sz="1400" b="1" dirty="0">
                <a:solidFill>
                  <a:schemeClr val="bg1"/>
                </a:solidFill>
                <a:effectLst>
                  <a:glow rad="101600">
                    <a:srgbClr val="B84600"/>
                  </a:glow>
                  <a:outerShdw blurRad="38100" dist="38100" dir="2700000" algn="tl">
                    <a:srgbClr val="000000">
                      <a:alpha val="43137"/>
                    </a:srgbClr>
                  </a:outerShdw>
                </a:effectLst>
                <a:latin typeface="Gayathri Thin" panose="00000403000000000000" charset="0"/>
                <a:cs typeface="Gayathri Thin" panose="00000403000000000000" charset="0"/>
              </a:rPr>
              <a:t> 12:12)</a:t>
            </a:r>
          </a:p>
        </p:txBody>
      </p:sp>
      <p:sp>
        <p:nvSpPr>
          <p:cNvPr id="6" name="CuadroTexto 5"/>
          <p:cNvSpPr txBox="1"/>
          <p:nvPr/>
        </p:nvSpPr>
        <p:spPr>
          <a:xfrm>
            <a:off x="2153266" y="1272283"/>
            <a:ext cx="6577780" cy="1630045"/>
          </a:xfrm>
          <a:prstGeom prst="rect">
            <a:avLst/>
          </a:prstGeom>
          <a:noFill/>
        </p:spPr>
        <p:txBody>
          <a:bodyPr wrap="square" rtlCol="0">
            <a:spAutoFit/>
          </a:bodyPr>
          <a:lstStyle/>
          <a:p>
            <a:pPr>
              <a:spcBef>
                <a:spcPts val="600"/>
              </a:spcBef>
            </a:pPr>
            <a:r>
              <a:rPr lang="en-US" altLang="en-US" sz="2000" b="1" dirty="0">
                <a:latin typeface="Gayathri Thin" panose="00000403000000000000" charset="0"/>
                <a:cs typeface="Gayathri Thin" panose="00000403000000000000" charset="0"/>
              </a:rPr>
              <a:t>ദൈവം ഒന്നാണ്, എന്നാൽ ദൈവത്വത്തിലെ ഓരോ അംഗത്തിനും അതിന്റേതായ ധർമ്മമുണ്ട്. അതുപോലെ, സഭ ഒന്നാണ്, എന്നാൽ അതിലെ ഓരോ ഘടകത്തിനും ഭൂമിയിലെ ക്രിസ്തുവിന്റെ ശരീരത്തിന്റെ ഭാഗമായി അതിന്റേതായ ധർമ്മമുണ്ട് (1 കൊരി. 12:12-13).</a:t>
            </a:r>
          </a:p>
        </p:txBody>
      </p:sp>
      <p:pic>
        <p:nvPicPr>
          <p:cNvPr id="10" name="Imagen 9"/>
          <p:cNvPicPr>
            <a:picLocks noChangeAspect="1"/>
          </p:cNvPicPr>
          <p:nvPr/>
        </p:nvPicPr>
        <p:blipFill>
          <a:blip r:embed="rId3" cstate="email"/>
          <a:stretch>
            <a:fillRect/>
          </a:stretch>
        </p:blipFill>
        <p:spPr>
          <a:xfrm>
            <a:off x="6609189" y="5276850"/>
            <a:ext cx="2032138" cy="1406452"/>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2" name="Imagen 11"/>
          <p:cNvPicPr>
            <a:picLocks noChangeAspect="1"/>
          </p:cNvPicPr>
          <p:nvPr/>
        </p:nvPicPr>
        <p:blipFill>
          <a:blip r:embed="rId4" cstate="email"/>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p:cNvPicPr>
            <a:picLocks noChangeAspect="1"/>
          </p:cNvPicPr>
          <p:nvPr/>
        </p:nvPicPr>
        <p:blipFill>
          <a:blip r:embed="rId5" cstate="email"/>
          <a:srcRect/>
          <a:stretch>
            <a:fill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headEnd/>
            <a:tailEnd/>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p:cNvSpPr txBox="1"/>
          <p:nvPr/>
        </p:nvSpPr>
        <p:spPr>
          <a:xfrm>
            <a:off x="0" y="5547003"/>
            <a:ext cx="6577780" cy="1198880"/>
          </a:xfrm>
          <a:prstGeom prst="rect">
            <a:avLst/>
          </a:prstGeom>
          <a:noFill/>
        </p:spPr>
        <p:txBody>
          <a:bodyPr wrap="square">
            <a:spAutoFit/>
          </a:bodyPr>
          <a:lstStyle/>
          <a:p>
            <a:pPr>
              <a:spcBef>
                <a:spcPts val="600"/>
              </a:spcBef>
            </a:pPr>
            <a:r>
              <a:rPr lang="en-US" altLang="en-US" b="1" dirty="0">
                <a:latin typeface="Gayathri Thin" panose="00000403000000000000" charset="0"/>
                <a:cs typeface="Gayathri Thin" panose="00000403000000000000" charset="0"/>
              </a:rPr>
              <a:t>എല്ലാവരും ആവശ്യക്കാരാണെന്നും; ആരും മറ്റൊരാളെക്കാൾ വലിയവരല്ലെന്നും; എല്ലാവരും മറ്റുള്ളവരുടെ ക്ഷേമത്തിൽ ശ്രദ്ധാലുക്കളായിരിക്കണമെന്നും; എല്ലാവരും സഭയുടെ ഐക്യത്തിനായി പ്രവർത്തിക്കണമെന്നും ഇത് സൂചിപ്പിക്കുന്നു (1 കൊരി. 12:15-27).</a:t>
            </a:r>
          </a:p>
        </p:txBody>
      </p:sp>
      <p:pic>
        <p:nvPicPr>
          <p:cNvPr id="20" name="Imagen 19"/>
          <p:cNvPicPr>
            <a:picLocks noChangeAspect="1"/>
          </p:cNvPicPr>
          <p:nvPr/>
        </p:nvPicPr>
        <p:blipFill rotWithShape="1">
          <a:blip r:embed="rId6" cstate="email"/>
          <a:srcRect/>
          <a:stretch>
            <a:fillRect/>
          </a:stretch>
        </p:blipFill>
        <p:spPr>
          <a:xfrm>
            <a:off x="2276758" y="4710440"/>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p:cNvSpPr txBox="1"/>
          <p:nvPr/>
        </p:nvSpPr>
        <p:spPr>
          <a:xfrm>
            <a:off x="2186920" y="2865597"/>
            <a:ext cx="6652161" cy="175323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വൈവിധ്യത്തിൽ ഏകത്വം എടുത്തുകാണിക്കാൻ പൗലോസ് മനുഷ്യശരീരത്തെ സഭയായി ഉപമിക്കുന്നു. കണ്ണിന് കാഴ്ചയുടെ "വരം" ഉണ്ട്, പക്ഷേ ചെവിക്ക് ഇല്ല. എന്നിരുന്നാലും, രണ്ടും ഒരുമിച്ച് പ്രവർത്തിച്ചുകൊണ്ട് പരസ്പരം പൂരകമാണ്. അതുപോലെ, സഭയിൽ, ഓരോ വ്യക്തിയും അവർക്ക് ലഭിച്ച വരങ്ങൾക്കനുസരിച്ച് അവരുടെ പ്രവൃത്തി ചെയ്യുന്നു (1 കൊരിന്ത്യർ 12:28-30).</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1" fmla="*/ 0 w 10000"/>
              <a:gd name="csY0-2" fmla="*/ 5000 h 10000"/>
              <a:gd name="csX1-3" fmla="*/ 2507 w 10000"/>
              <a:gd name="csY1-4" fmla="*/ 292 h 10000"/>
              <a:gd name="csX2-5" fmla="*/ 8000 w 10000"/>
              <a:gd name="csY2-6" fmla="*/ 0 h 10000"/>
              <a:gd name="csX3-7" fmla="*/ 10000 w 10000"/>
              <a:gd name="csY3-8" fmla="*/ 5000 h 10000"/>
              <a:gd name="csX4-9" fmla="*/ 8000 w 10000"/>
              <a:gd name="csY4-10" fmla="*/ 10000 h 10000"/>
              <a:gd name="csX5-11" fmla="*/ 2000 w 10000"/>
              <a:gd name="csY5-12" fmla="*/ 10000 h 10000"/>
              <a:gd name="csX6-13" fmla="*/ 0 w 10000"/>
              <a:gd name="csY6-14" fmla="*/ 5000 h 10000"/>
              <a:gd name="csX0-15" fmla="*/ 0 w 10000"/>
              <a:gd name="csY0-16" fmla="*/ 5021 h 10021"/>
              <a:gd name="csX1-17" fmla="*/ 2466 w 10000"/>
              <a:gd name="csY1-18" fmla="*/ 0 h 10021"/>
              <a:gd name="csX2-19" fmla="*/ 8000 w 10000"/>
              <a:gd name="csY2-20" fmla="*/ 21 h 10021"/>
              <a:gd name="csX3-21" fmla="*/ 10000 w 10000"/>
              <a:gd name="csY3-22" fmla="*/ 5021 h 10021"/>
              <a:gd name="csX4-23" fmla="*/ 8000 w 10000"/>
              <a:gd name="csY4-24" fmla="*/ 10021 h 10021"/>
              <a:gd name="csX5-25" fmla="*/ 2000 w 10000"/>
              <a:gd name="csY5-26" fmla="*/ 10021 h 10021"/>
              <a:gd name="csX6-27" fmla="*/ 0 w 10000"/>
              <a:gd name="csY6-28" fmla="*/ 5021 h 10021"/>
              <a:gd name="csX0-29" fmla="*/ 0 w 10000"/>
              <a:gd name="csY0-30" fmla="*/ 5021 h 10021"/>
              <a:gd name="csX1-31" fmla="*/ 2466 w 10000"/>
              <a:gd name="csY1-32" fmla="*/ 0 h 10021"/>
              <a:gd name="csX2-33" fmla="*/ 7507 w 10000"/>
              <a:gd name="csY2-34" fmla="*/ 626 h 10021"/>
              <a:gd name="csX3-35" fmla="*/ 10000 w 10000"/>
              <a:gd name="csY3-36" fmla="*/ 5021 h 10021"/>
              <a:gd name="csX4-37" fmla="*/ 8000 w 10000"/>
              <a:gd name="csY4-38" fmla="*/ 10021 h 10021"/>
              <a:gd name="csX5-39" fmla="*/ 2000 w 10000"/>
              <a:gd name="csY5-40" fmla="*/ 10021 h 10021"/>
              <a:gd name="csX6-41" fmla="*/ 0 w 10000"/>
              <a:gd name="csY6-42" fmla="*/ 5021 h 10021"/>
              <a:gd name="csX0-43" fmla="*/ 0 w 10000"/>
              <a:gd name="csY0-44" fmla="*/ 5021 h 10021"/>
              <a:gd name="csX1-45" fmla="*/ 2466 w 10000"/>
              <a:gd name="csY1-46" fmla="*/ 0 h 10021"/>
              <a:gd name="csX2-47" fmla="*/ 7452 w 10000"/>
              <a:gd name="csY2-48" fmla="*/ 41 h 10021"/>
              <a:gd name="csX3-49" fmla="*/ 10000 w 10000"/>
              <a:gd name="csY3-50" fmla="*/ 5021 h 10021"/>
              <a:gd name="csX4-51" fmla="*/ 8000 w 10000"/>
              <a:gd name="csY4-52" fmla="*/ 10021 h 10021"/>
              <a:gd name="csX5-53" fmla="*/ 2000 w 10000"/>
              <a:gd name="csY5-54" fmla="*/ 10021 h 10021"/>
              <a:gd name="csX6-55" fmla="*/ 0 w 10000"/>
              <a:gd name="csY6-56" fmla="*/ 5021 h 10021"/>
              <a:gd name="csX0-57" fmla="*/ 0 w 10000"/>
              <a:gd name="csY0-58" fmla="*/ 5021 h 10021"/>
              <a:gd name="csX1-59" fmla="*/ 2466 w 10000"/>
              <a:gd name="csY1-60" fmla="*/ 0 h 10021"/>
              <a:gd name="csX2-61" fmla="*/ 7452 w 10000"/>
              <a:gd name="csY2-62" fmla="*/ 41 h 10021"/>
              <a:gd name="csX3-63" fmla="*/ 10000 w 10000"/>
              <a:gd name="csY3-64" fmla="*/ 5021 h 10021"/>
              <a:gd name="csX4-65" fmla="*/ 7507 w 10000"/>
              <a:gd name="csY4-66" fmla="*/ 8789 h 10021"/>
              <a:gd name="csX5-67" fmla="*/ 2000 w 10000"/>
              <a:gd name="csY5-68" fmla="*/ 10021 h 10021"/>
              <a:gd name="csX6-69" fmla="*/ 0 w 10000"/>
              <a:gd name="csY6-70" fmla="*/ 5021 h 10021"/>
              <a:gd name="csX0-71" fmla="*/ 0 w 10000"/>
              <a:gd name="csY0-72" fmla="*/ 5021 h 10021"/>
              <a:gd name="csX1-73" fmla="*/ 2466 w 10000"/>
              <a:gd name="csY1-74" fmla="*/ 0 h 10021"/>
              <a:gd name="csX2-75" fmla="*/ 7452 w 10000"/>
              <a:gd name="csY2-76" fmla="*/ 41 h 10021"/>
              <a:gd name="csX3-77" fmla="*/ 10000 w 10000"/>
              <a:gd name="csY3-78" fmla="*/ 5021 h 10021"/>
              <a:gd name="csX4-79" fmla="*/ 7534 w 10000"/>
              <a:gd name="csY4-80" fmla="*/ 9979 h 10021"/>
              <a:gd name="csX5-81" fmla="*/ 2000 w 10000"/>
              <a:gd name="csY5-82" fmla="*/ 10021 h 10021"/>
              <a:gd name="csX6-83" fmla="*/ 0 w 10000"/>
              <a:gd name="csY6-84" fmla="*/ 5021 h 10021"/>
              <a:gd name="csX0-85" fmla="*/ 0 w 10000"/>
              <a:gd name="csY0-86" fmla="*/ 5021 h 9979"/>
              <a:gd name="csX1-87" fmla="*/ 2466 w 10000"/>
              <a:gd name="csY1-88" fmla="*/ 0 h 9979"/>
              <a:gd name="csX2-89" fmla="*/ 7452 w 10000"/>
              <a:gd name="csY2-90" fmla="*/ 41 h 9979"/>
              <a:gd name="csX3-91" fmla="*/ 10000 w 10000"/>
              <a:gd name="csY3-92" fmla="*/ 5021 h 9979"/>
              <a:gd name="csX4-93" fmla="*/ 7534 w 10000"/>
              <a:gd name="csY4-94" fmla="*/ 9979 h 9979"/>
              <a:gd name="csX5-95" fmla="*/ 2479 w 10000"/>
              <a:gd name="csY5-96" fmla="*/ 7933 h 9979"/>
              <a:gd name="csX6-97" fmla="*/ 0 w 10000"/>
              <a:gd name="csY6-98" fmla="*/ 5021 h 9979"/>
              <a:gd name="csX0-99" fmla="*/ 0 w 10000"/>
              <a:gd name="csY0-100" fmla="*/ 5032 h 10000"/>
              <a:gd name="csX1-101" fmla="*/ 2466 w 10000"/>
              <a:gd name="csY1-102" fmla="*/ 0 h 10000"/>
              <a:gd name="csX2-103" fmla="*/ 7452 w 10000"/>
              <a:gd name="csY2-104" fmla="*/ 41 h 10000"/>
              <a:gd name="csX3-105" fmla="*/ 10000 w 10000"/>
              <a:gd name="csY3-106" fmla="*/ 5032 h 10000"/>
              <a:gd name="csX4-107" fmla="*/ 7534 w 10000"/>
              <a:gd name="csY4-108" fmla="*/ 10000 h 10000"/>
              <a:gd name="csX5-109" fmla="*/ 2493 w 10000"/>
              <a:gd name="csY5-110" fmla="*/ 10000 h 10000"/>
              <a:gd name="csX6-111" fmla="*/ 0 w 10000"/>
              <a:gd name="csY6-112" fmla="*/ 5032 h 10000"/>
              <a:gd name="csX0-113" fmla="*/ 0 w 9548"/>
              <a:gd name="csY0-114" fmla="*/ 5116 h 10000"/>
              <a:gd name="csX1-115" fmla="*/ 2014 w 9548"/>
              <a:gd name="csY1-116" fmla="*/ 0 h 10000"/>
              <a:gd name="csX2-117" fmla="*/ 7000 w 9548"/>
              <a:gd name="csY2-118" fmla="*/ 41 h 10000"/>
              <a:gd name="csX3-119" fmla="*/ 9548 w 9548"/>
              <a:gd name="csY3-120" fmla="*/ 5032 h 10000"/>
              <a:gd name="csX4-121" fmla="*/ 7082 w 9548"/>
              <a:gd name="csY4-122" fmla="*/ 10000 h 10000"/>
              <a:gd name="csX5-123" fmla="*/ 2041 w 9548"/>
              <a:gd name="csY5-124" fmla="*/ 10000 h 10000"/>
              <a:gd name="csX6-125" fmla="*/ 0 w 9548"/>
              <a:gd name="csY6-126" fmla="*/ 5116 h 10000"/>
              <a:gd name="csX0-127" fmla="*/ 0 w 10531"/>
              <a:gd name="csY0-128" fmla="*/ 4970 h 10000"/>
              <a:gd name="csX1-129" fmla="*/ 2640 w 10531"/>
              <a:gd name="csY1-130" fmla="*/ 0 h 10000"/>
              <a:gd name="csX2-131" fmla="*/ 7862 w 10531"/>
              <a:gd name="csY2-132" fmla="*/ 41 h 10000"/>
              <a:gd name="csX3-133" fmla="*/ 10531 w 10531"/>
              <a:gd name="csY3-134" fmla="*/ 5032 h 10000"/>
              <a:gd name="csX4-135" fmla="*/ 7948 w 10531"/>
              <a:gd name="csY4-136" fmla="*/ 10000 h 10000"/>
              <a:gd name="csX5-137" fmla="*/ 2669 w 10531"/>
              <a:gd name="csY5-138" fmla="*/ 10000 h 10000"/>
              <a:gd name="csX6-139" fmla="*/ 0 w 10531"/>
              <a:gd name="csY6-140" fmla="*/ 4970 h 10000"/>
              <a:gd name="csX0-141" fmla="*/ 0 w 10187"/>
              <a:gd name="csY0-142" fmla="*/ 4970 h 10000"/>
              <a:gd name="csX1-143" fmla="*/ 2640 w 10187"/>
              <a:gd name="csY1-144" fmla="*/ 0 h 10000"/>
              <a:gd name="csX2-145" fmla="*/ 7862 w 10187"/>
              <a:gd name="csY2-146" fmla="*/ 41 h 10000"/>
              <a:gd name="csX3-147" fmla="*/ 10187 w 10187"/>
              <a:gd name="csY3-148" fmla="*/ 5011 h 10000"/>
              <a:gd name="csX4-149" fmla="*/ 7948 w 10187"/>
              <a:gd name="csY4-150" fmla="*/ 10000 h 10000"/>
              <a:gd name="csX5-151" fmla="*/ 2669 w 10187"/>
              <a:gd name="csY5-152" fmla="*/ 10000 h 10000"/>
              <a:gd name="csX6-153" fmla="*/ 0 w 10187"/>
              <a:gd name="csY6-154" fmla="*/ 4970 h 10000"/>
              <a:gd name="csX0-155" fmla="*/ 0 w 10560"/>
              <a:gd name="csY0-156" fmla="*/ 4970 h 10000"/>
              <a:gd name="csX1-157" fmla="*/ 2640 w 10560"/>
              <a:gd name="csY1-158" fmla="*/ 0 h 10000"/>
              <a:gd name="csX2-159" fmla="*/ 7862 w 10560"/>
              <a:gd name="csY2-160" fmla="*/ 41 h 10000"/>
              <a:gd name="csX3-161" fmla="*/ 10560 w 10560"/>
              <a:gd name="csY3-162" fmla="*/ 5011 h 10000"/>
              <a:gd name="csX4-163" fmla="*/ 7948 w 10560"/>
              <a:gd name="csY4-164" fmla="*/ 10000 h 10000"/>
              <a:gd name="csX5-165" fmla="*/ 2669 w 10560"/>
              <a:gd name="csY5-166" fmla="*/ 10000 h 10000"/>
              <a:gd name="csX6-167" fmla="*/ 0 w 10560"/>
              <a:gd name="csY6-168" fmla="*/ 4970 h 10000"/>
              <a:gd name="csX0-169" fmla="*/ 0 w 10560"/>
              <a:gd name="csY0-170" fmla="*/ 4970 h 10000"/>
              <a:gd name="csX1-171" fmla="*/ 2640 w 10560"/>
              <a:gd name="csY1-172" fmla="*/ 0 h 10000"/>
              <a:gd name="csX2-173" fmla="*/ 7862 w 10560"/>
              <a:gd name="csY2-174" fmla="*/ 41 h 10000"/>
              <a:gd name="csX3-175" fmla="*/ 10560 w 10560"/>
              <a:gd name="csY3-176" fmla="*/ 5011 h 10000"/>
              <a:gd name="csX4-177" fmla="*/ 7948 w 10560"/>
              <a:gd name="csY4-178" fmla="*/ 10000 h 10000"/>
              <a:gd name="csX5-179" fmla="*/ 3028 w 10560"/>
              <a:gd name="csY5-180" fmla="*/ 9247 h 10000"/>
              <a:gd name="csX6-181" fmla="*/ 0 w 10560"/>
              <a:gd name="csY6-182" fmla="*/ 4970 h 10000"/>
              <a:gd name="csX0-183" fmla="*/ 0 w 10560"/>
              <a:gd name="csY0-184" fmla="*/ 4970 h 10063"/>
              <a:gd name="csX1-185" fmla="*/ 2640 w 10560"/>
              <a:gd name="csY1-186" fmla="*/ 0 h 10063"/>
              <a:gd name="csX2-187" fmla="*/ 7862 w 10560"/>
              <a:gd name="csY2-188" fmla="*/ 41 h 10063"/>
              <a:gd name="csX3-189" fmla="*/ 10560 w 10560"/>
              <a:gd name="csY3-190" fmla="*/ 5011 h 10063"/>
              <a:gd name="csX4-191" fmla="*/ 7948 w 10560"/>
              <a:gd name="csY4-192" fmla="*/ 10000 h 10063"/>
              <a:gd name="csX5-193" fmla="*/ 2669 w 10560"/>
              <a:gd name="csY5-194" fmla="*/ 10063 h 10063"/>
              <a:gd name="csX6-195" fmla="*/ 0 w 10560"/>
              <a:gd name="csY6-196" fmla="*/ 4970 h 10063"/>
              <a:gd name="csX0-197" fmla="*/ 0 w 10560"/>
              <a:gd name="csY0-198" fmla="*/ 4970 h 10105"/>
              <a:gd name="csX1-199" fmla="*/ 2640 w 10560"/>
              <a:gd name="csY1-200" fmla="*/ 0 h 10105"/>
              <a:gd name="csX2-201" fmla="*/ 7862 w 10560"/>
              <a:gd name="csY2-202" fmla="*/ 41 h 10105"/>
              <a:gd name="csX3-203" fmla="*/ 10560 w 10560"/>
              <a:gd name="csY3-204" fmla="*/ 5011 h 10105"/>
              <a:gd name="csX4-205" fmla="*/ 7962 w 10560"/>
              <a:gd name="csY4-206" fmla="*/ 10105 h 10105"/>
              <a:gd name="csX5-207" fmla="*/ 2669 w 10560"/>
              <a:gd name="csY5-208" fmla="*/ 10063 h 10105"/>
              <a:gd name="csX6-209" fmla="*/ 0 w 10560"/>
              <a:gd name="csY6-210" fmla="*/ 4970 h 10105"/>
              <a:gd name="csX0-211" fmla="*/ 0 w 10560"/>
              <a:gd name="csY0-212" fmla="*/ 4970 h 10063"/>
              <a:gd name="csX1-213" fmla="*/ 2640 w 10560"/>
              <a:gd name="csY1-214" fmla="*/ 0 h 10063"/>
              <a:gd name="csX2-215" fmla="*/ 7862 w 10560"/>
              <a:gd name="csY2-216" fmla="*/ 41 h 10063"/>
              <a:gd name="csX3-217" fmla="*/ 10560 w 10560"/>
              <a:gd name="csY3-218" fmla="*/ 5011 h 10063"/>
              <a:gd name="csX4-219" fmla="*/ 7919 w 10560"/>
              <a:gd name="csY4-220" fmla="*/ 9582 h 10063"/>
              <a:gd name="csX5-221" fmla="*/ 2669 w 10560"/>
              <a:gd name="csY5-222" fmla="*/ 10063 h 10063"/>
              <a:gd name="csX6-223" fmla="*/ 0 w 10560"/>
              <a:gd name="csY6-224" fmla="*/ 4970 h 10063"/>
              <a:gd name="csX0-225" fmla="*/ 0 w 10560"/>
              <a:gd name="csY0-226" fmla="*/ 4970 h 10063"/>
              <a:gd name="csX1-227" fmla="*/ 2640 w 10560"/>
              <a:gd name="csY1-228" fmla="*/ 0 h 10063"/>
              <a:gd name="csX2-229" fmla="*/ 7862 w 10560"/>
              <a:gd name="csY2-230" fmla="*/ 41 h 10063"/>
              <a:gd name="csX3-231" fmla="*/ 10560 w 10560"/>
              <a:gd name="csY3-232" fmla="*/ 5011 h 10063"/>
              <a:gd name="csX4-233" fmla="*/ 7948 w 10560"/>
              <a:gd name="csY4-234" fmla="*/ 10042 h 10063"/>
              <a:gd name="csX5-235" fmla="*/ 2669 w 10560"/>
              <a:gd name="csY5-236" fmla="*/ 10063 h 10063"/>
              <a:gd name="csX6-237" fmla="*/ 0 w 10560"/>
              <a:gd name="csY6-238" fmla="*/ 4970 h 10063"/>
              <a:gd name="csX0-239" fmla="*/ 0 w 10560"/>
              <a:gd name="csY0-240" fmla="*/ 4970 h 10063"/>
              <a:gd name="csX1-241" fmla="*/ 2640 w 10560"/>
              <a:gd name="csY1-242" fmla="*/ 0 h 10063"/>
              <a:gd name="csX2-243" fmla="*/ 7704 w 10560"/>
              <a:gd name="csY2-244" fmla="*/ 731 h 10063"/>
              <a:gd name="csX3-245" fmla="*/ 10560 w 10560"/>
              <a:gd name="csY3-246" fmla="*/ 5011 h 10063"/>
              <a:gd name="csX4-247" fmla="*/ 7948 w 10560"/>
              <a:gd name="csY4-248" fmla="*/ 10042 h 10063"/>
              <a:gd name="csX5-249" fmla="*/ 2669 w 10560"/>
              <a:gd name="csY5-250" fmla="*/ 10063 h 10063"/>
              <a:gd name="csX6-251" fmla="*/ 0 w 10560"/>
              <a:gd name="csY6-252" fmla="*/ 4970 h 10063"/>
              <a:gd name="csX0-253" fmla="*/ 0 w 10560"/>
              <a:gd name="csY0-254" fmla="*/ 4970 h 10063"/>
              <a:gd name="csX1-255" fmla="*/ 2640 w 10560"/>
              <a:gd name="csY1-256" fmla="*/ 0 h 10063"/>
              <a:gd name="csX2-257" fmla="*/ 7919 w 10560"/>
              <a:gd name="csY2-258" fmla="*/ 20 h 10063"/>
              <a:gd name="csX3-259" fmla="*/ 10560 w 10560"/>
              <a:gd name="csY3-260" fmla="*/ 5011 h 10063"/>
              <a:gd name="csX4-261" fmla="*/ 7948 w 10560"/>
              <a:gd name="csY4-262" fmla="*/ 10042 h 10063"/>
              <a:gd name="csX5-263" fmla="*/ 2669 w 10560"/>
              <a:gd name="csY5-264" fmla="*/ 10063 h 10063"/>
              <a:gd name="csX6-265" fmla="*/ 0 w 10560"/>
              <a:gd name="csY6-266" fmla="*/ 4970 h 10063"/>
            </a:gdLst>
            <a:ahLst/>
            <a:cxnLst>
              <a:cxn ang="0">
                <a:pos x="csX0-1" y="csY0-2"/>
              </a:cxn>
              <a:cxn ang="0">
                <a:pos x="csX1-3" y="csY1-4"/>
              </a:cxn>
              <a:cxn ang="0">
                <a:pos x="csX2-5" y="csY2-6"/>
              </a:cxn>
              <a:cxn ang="0">
                <a:pos x="csX3-7" y="csY3-8"/>
              </a:cxn>
              <a:cxn ang="0">
                <a:pos x="csX4-9" y="csY4-10"/>
              </a:cxn>
              <a:cxn ang="0">
                <a:pos x="csX5-11" y="csY5-12"/>
              </a:cxn>
              <a:cxn ang="0">
                <a:pos x="csX6-13" y="csY6-14"/>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p:cNvSpPr txBox="1"/>
          <p:nvPr/>
        </p:nvSpPr>
        <p:spPr>
          <a:xfrm>
            <a:off x="6096000" y="594086"/>
            <a:ext cx="5951622" cy="2122805"/>
          </a:xfrm>
          <a:prstGeom prst="rect">
            <a:avLst/>
          </a:prstGeom>
          <a:noFill/>
        </p:spPr>
        <p:txBody>
          <a:bodyPr wrap="square">
            <a:spAutoFit/>
          </a:bodyPr>
          <a:lstStyle/>
          <a:p>
            <a:pPr algn="ctr"/>
            <a:r>
              <a:rPr lang="en-US" altLang="en-US" sz="6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Gayathri Thin" panose="00000403000000000000" charset="0"/>
                <a:cs typeface="Gayathri Thin" panose="00000403000000000000" charset="0"/>
              </a:rPr>
              <a:t>സ്നേഹത്തിന്റെ ശ്രേഷ്ഠത.</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11" name="Imagen 10"/>
          <p:cNvPicPr>
            <a:picLocks noChangeAspect="1"/>
          </p:cNvPicPr>
          <p:nvPr/>
        </p:nvPicPr>
        <p:blipFill>
          <a:blip r:embed="rId3" cstate="email"/>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p:cNvGraphicFramePr/>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p:cNvSpPr txBox="1"/>
          <p:nvPr/>
        </p:nvSpPr>
        <p:spPr>
          <a:xfrm>
            <a:off x="2614612" y="0"/>
            <a:ext cx="9577388" cy="768350"/>
          </a:xfrm>
          <a:prstGeom prst="rect">
            <a:avLst/>
          </a:prstGeom>
          <a:noFill/>
        </p:spPr>
        <p:txBody>
          <a:bodyPr wrap="square">
            <a:spAutoFit/>
          </a:bodyPr>
          <a:lstStyle/>
          <a:p>
            <a:pPr algn="ctr"/>
            <a:r>
              <a:rPr lang="en-US" altLang="en-US"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latin typeface="Gayathri Thin" panose="00000403000000000000" charset="0"/>
                <a:cs typeface="Gayathri Thin" panose="00000403000000000000" charset="0"/>
              </a:rPr>
              <a:t>സ്നേഹത്തിന്റെ ശ്രേഷ്ഠത</a:t>
            </a:r>
          </a:p>
        </p:txBody>
      </p:sp>
      <p:sp>
        <p:nvSpPr>
          <p:cNvPr id="5" name="CuadroTexto 4"/>
          <p:cNvSpPr txBox="1"/>
          <p:nvPr/>
        </p:nvSpPr>
        <p:spPr>
          <a:xfrm>
            <a:off x="2614613" y="537577"/>
            <a:ext cx="9577388" cy="645160"/>
          </a:xfrm>
          <a:prstGeom prst="rect">
            <a:avLst/>
          </a:prstGeom>
          <a:noFill/>
        </p:spPr>
        <p:txBody>
          <a:bodyPr wrap="square">
            <a:spAutoFit/>
          </a:bodyPr>
          <a:lstStyle/>
          <a:p>
            <a:r>
              <a:rPr lang="en-GB" b="1" dirty="0">
                <a:solidFill>
                  <a:schemeClr val="accent3">
                    <a:lumMod val="60000"/>
                    <a:lumOff val="4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a:t>
            </a:r>
            <a:r>
              <a:rPr lang="en-US" altLang="en-US" b="1" dirty="0">
                <a:solidFill>
                  <a:schemeClr val="accent3">
                    <a:lumMod val="60000"/>
                    <a:lumOff val="4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എല്ലാവരും വ്യാഖ്യാനിക്കുന്നുവോ? ശ്രേഷ്ഠവരങ്ങളെ വാഞ്ഛിപ്പിൻ; ഇനി അതിശ്രേഷ്ഠമായോരു മാർഗ്ഗം ഞാൻ നിങ്ങൾക്കു കാണിച്ചുതരാം.</a:t>
            </a:r>
            <a:r>
              <a:rPr lang="en-GB" b="1" dirty="0">
                <a:solidFill>
                  <a:schemeClr val="accent3">
                    <a:lumMod val="60000"/>
                    <a:lumOff val="4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 </a:t>
            </a:r>
            <a:r>
              <a:rPr lang="en-GB" sz="1400" b="1" dirty="0">
                <a:solidFill>
                  <a:schemeClr val="accent3">
                    <a:lumMod val="60000"/>
                    <a:lumOff val="4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(1 </a:t>
            </a:r>
            <a:r>
              <a:rPr lang="en-US" altLang="en-US" sz="1400" b="1" dirty="0">
                <a:solidFill>
                  <a:schemeClr val="accent3">
                    <a:lumMod val="60000"/>
                    <a:lumOff val="4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കൊരിന്ത്യർ</a:t>
            </a:r>
            <a:r>
              <a:rPr lang="en-GB" sz="1400" b="1" dirty="0">
                <a:solidFill>
                  <a:schemeClr val="accent3">
                    <a:lumMod val="60000"/>
                    <a:lumOff val="4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rPr>
              <a:t>12:31)</a:t>
            </a:r>
            <a:endParaRPr lang="es-ES" b="1" dirty="0">
              <a:solidFill>
                <a:schemeClr val="accent3">
                  <a:lumMod val="60000"/>
                  <a:lumOff val="40000"/>
                </a:schemeClr>
              </a:solidFill>
              <a:effectLst>
                <a:outerShdw blurRad="38100" dist="38100" dir="2700000" algn="tl">
                  <a:srgbClr val="000000">
                    <a:alpha val="43137"/>
                  </a:srgbClr>
                </a:outerShdw>
              </a:effectLst>
              <a:latin typeface="Gayathri Thin" panose="00000403000000000000" charset="0"/>
              <a:cs typeface="Gayathri Thin" panose="00000403000000000000" charset="0"/>
            </a:endParaRPr>
          </a:p>
        </p:txBody>
      </p:sp>
      <p:sp>
        <p:nvSpPr>
          <p:cNvPr id="6" name="CuadroTexto 5"/>
          <p:cNvSpPr txBox="1"/>
          <p:nvPr/>
        </p:nvSpPr>
        <p:spPr>
          <a:xfrm>
            <a:off x="2743198" y="1666324"/>
            <a:ext cx="3448052" cy="2861310"/>
          </a:xfrm>
          <a:prstGeom prst="rect">
            <a:avLst/>
          </a:prstGeom>
          <a:noFill/>
        </p:spPr>
        <p:txBody>
          <a:bodyPr wrap="square" rtlCol="0">
            <a:spAutoFit/>
          </a:bodyPr>
          <a:lstStyle/>
          <a:p>
            <a:pPr>
              <a:spcBef>
                <a:spcPts val="600"/>
              </a:spcBef>
            </a:pPr>
            <a:r>
              <a:rPr lang="en-US" altLang="en-US" sz="2000" b="1" dirty="0">
                <a:latin typeface="Gayathri Thin" panose="00000403000000000000" charset="0"/>
                <a:cs typeface="Gayathri Thin" panose="00000403000000000000" charset="0"/>
              </a:rPr>
              <a:t>സ്നേഹം ഒരു ദാനമല്ല, മറിച്ച് "ഏറ്റവും മികച്ച മാർഗം" (1 കൊരിന്ത്യർ 12:31). വിശ്വാസിയുടെ ജീവിതത്തിൽ പരിശുദ്ധാത്മാവിന്റെ ഒരു ഫലമാണിത് (ഗലാത്യർ 5:22). സ്നേഹത്തിലൂടെ മാത്രമേ ആത്മീയ ദാനങ്ങൾ ശരിയായി ഉപയോഗിക്കാൻ കഴിയൂ.</a:t>
            </a:r>
          </a:p>
        </p:txBody>
      </p:sp>
      <p:pic>
        <p:nvPicPr>
          <p:cNvPr id="4" name="Imagen 3"/>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headEnd/>
            <a:tailEnd/>
          </a:ln>
          <a:effectLst/>
          <a:scene3d>
            <a:camera prst="orthographicFront"/>
            <a:lightRig rig="threePt" dir="t">
              <a:rot lat="0" lon="0" rev="2700000"/>
            </a:lightRig>
          </a:scene3d>
          <a:sp3d contourW="6350">
            <a:bevelT h="38100"/>
            <a:contourClr>
              <a:srgbClr val="C0C0C0"/>
            </a:contourClr>
          </a:sp3d>
        </p:spPr>
      </p:pic>
      <p:sp>
        <p:nvSpPr>
          <p:cNvPr id="9" name="CuadroTexto 8"/>
          <p:cNvSpPr txBox="1"/>
          <p:nvPr/>
        </p:nvSpPr>
        <p:spPr>
          <a:xfrm>
            <a:off x="47624" y="4549616"/>
            <a:ext cx="6465092" cy="1630045"/>
          </a:xfrm>
          <a:prstGeom prst="rect">
            <a:avLst/>
          </a:prstGeom>
          <a:noFill/>
        </p:spPr>
        <p:txBody>
          <a:bodyPr wrap="square">
            <a:spAutoFit/>
          </a:bodyPr>
          <a:lstStyle/>
          <a:p>
            <a:pPr>
              <a:spcBef>
                <a:spcPts val="600"/>
              </a:spcBef>
            </a:pPr>
            <a:r>
              <a:rPr lang="en-US" altLang="en-US" sz="2000" b="1" dirty="0">
                <a:latin typeface="Gayathri Thin" panose="00000403000000000000" charset="0"/>
                <a:cs typeface="Gayathri Thin" panose="00000403000000000000" charset="0"/>
              </a:rPr>
              <a:t>സ്നേഹമില്ലാതെ, ഭാഷാവരം  "ഒരു മുഴങ്ങുന്ന ചേങ്ങലയോ ചിലമ്പുന്ന കൈത്താളമോ ആണ്." സ്നേഹമില്ലാതെ പ്രവചനവരം, അറിവിന്റെ വരം, വിശ്വാസത്തിന്റെ വരം എന്നിവ ഒന്നുമല്ല. സ്നേഹമില്ലാതെഒരു  വരവും വിലയില്ലാത്തതാണ് (1 കൊരി. 13:1-3).</a:t>
            </a:r>
          </a:p>
        </p:txBody>
      </p:sp>
      <p:sp>
        <p:nvSpPr>
          <p:cNvPr id="8" name="CuadroTexto 7"/>
          <p:cNvSpPr txBox="1"/>
          <p:nvPr/>
        </p:nvSpPr>
        <p:spPr>
          <a:xfrm>
            <a:off x="47623" y="6148140"/>
            <a:ext cx="6465091" cy="64516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en-US" altLang="en-US" b="1" i="0" u="none" strike="noStrike" kern="1200" cap="none" spc="0" normalizeH="0" baseline="0" noProof="0" dirty="0">
                <a:ln>
                  <a:noFill/>
                </a:ln>
                <a:solidFill>
                  <a:prstClr val="black"/>
                </a:solidFill>
                <a:effectLst/>
                <a:uLnTx/>
                <a:uFillTx/>
                <a:latin typeface="Gayathri Thin" panose="00000403000000000000" charset="0"/>
                <a:ea typeface="+mn-ea"/>
                <a:cs typeface="Gayathri Thin" panose="00000403000000000000" charset="0"/>
              </a:rPr>
              <a:t>1 കൊരിന്ത്യർ 13:4-7 ആത്മീയ വരങ്ങളുടെ  പ്രയോഗത്തിൽ ശരിയായ പെരുമാറ്റത്തിന് ഒരു ഉറച്ച മാർഗ്ഗനിർദ്ദേശം നൽകുന്നു:</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505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1065</Words>
  <Application>Microsoft Office PowerPoint</Application>
  <PresentationFormat>Panorámica</PresentationFormat>
  <Paragraphs>108</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 Display</vt:lpstr>
      <vt:lpstr>Arial</vt:lpstr>
      <vt:lpstr>Gayathri Thin</vt:lpstr>
      <vt:lpstr>Aptos</vt:lpstr>
      <vt:lpstr>Wingdings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120</cp:revision>
  <dcterms:created xsi:type="dcterms:W3CDTF">2026-07-08T13:31:00Z</dcterms:created>
  <dcterms:modified xsi:type="dcterms:W3CDTF">2026-08-04T06:08:19Z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D3C7A71D02DC424C987F1FF60C893F2B_13</vt:lpwstr>
  </property>
</Properties>
</file>