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6" r:id="rId9"/>
    <p:sldId id="275" r:id="rId10"/>
    <p:sldId id="272" r:id="rId11"/>
    <p:sldId id="279" r:id="rId12"/>
    <p:sldId id="280" r:id="rId13"/>
    <p:sldId id="267" r:id="rId14"/>
    <p:sldId id="268"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Gayathri Thin" panose="020B0604020202020204" charset="0"/>
      <p:regular r:id="rId21"/>
      <p:bold r:id="rId22"/>
    </p:embeddedFont>
  </p:embeddedFontLst>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168" autoAdjust="0"/>
  </p:normalViewPr>
  <p:slideViewPr>
    <p:cSldViewPr snapToGrid="0">
      <p:cViewPr varScale="1">
        <p:scale>
          <a:sx n="107" d="100"/>
          <a:sy n="107" d="100"/>
        </p:scale>
        <p:origin x="67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s>
</file>

<file path=ppt/diagrams/_rels/data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image" Target="../media/image18.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1">
  <dgm:title val=""/>
  <dgm:desc val=""/>
  <dgm:catLst>
    <dgm:cat type="accent1" pri="11300"/>
  </dgm:catLst>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0">
    <dgm:fillClrLst meth="repeat">
      <a:schemeClr val="accent1">
        <a:shade val="80000"/>
      </a:schemeClr>
    </dgm:fillClrLst>
    <dgm:linClrLst meth="repeat">
      <a:schemeClr val="lt1"/>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1" loCatId="list" qsTypeId="urn:microsoft.com/office/officeart/2005/8/quickstyle/3d1#1" qsCatId="3D" csTypeId="urn:microsoft.com/office/officeart/2005/8/colors/colorful1#1" csCatId="colorful" phldr="1"/>
      <dgm:spPr/>
      <dgm:t>
        <a:bodyPr/>
        <a:lstStyle/>
        <a:p>
          <a:endParaRPr lang="es-ES"/>
        </a:p>
      </dgm:t>
    </dgm:pt>
    <dgm:pt modelId="{586065B1-D86F-450F-B369-FFCEEB407D0F}">
      <dgm:prSet phldr="0" custT="1"/>
      <dgm:spPr>
        <a:effectLst>
          <a:outerShdw blurRad="50800" dist="38100" dir="2700000" algn="tl" rotWithShape="0">
            <a:prstClr val="black">
              <a:alpha val="40000"/>
            </a:prstClr>
          </a:outerShdw>
        </a:effectLst>
      </dgm:spPr>
      <dgm:t>
        <a:bodyPr vert="horz" wrap="square">
          <a:sp3d extrusionH="57150">
            <a:bevelT w="38100" h="38100"/>
          </a:sp3d>
        </a:bodyPr>
        <a:lstStyle/>
        <a:p>
          <a:pPr>
            <a:lnSpc>
              <a:spcPct val="100000"/>
            </a:lnSpc>
            <a:spcBef>
              <a:spcPct val="0"/>
            </a:spcBef>
            <a:spcAft>
              <a:spcPct val="35000"/>
            </a:spcAft>
          </a:pPr>
          <a:r>
            <a:rPr lang="" altLang="en-US" sz="2400" dirty="0">
              <a:solidFill>
                <a:schemeClr val="bg2">
                  <a:lumMod val="50000"/>
                </a:schemeClr>
              </a:solidFill>
              <a:latin typeface="Gayathri Thin" panose="00000403000000000000" charset="0"/>
              <a:cs typeface="Gayathri Thin" panose="00000403000000000000" charset="0"/>
            </a:rPr>
            <a:t>യേശുവിന്റെ പുനരുത്ഥാനം</a:t>
          </a:r>
        </a:p>
      </dgm:t>
    </dgm:pt>
    <dgm:pt modelId="{FBF76222-5AAB-4B37-9C0D-54D37657030F}" type="parTrans" cxnId="{A80798BC-370C-4EB8-927E-DE740A6C8426}">
      <dgm:prSet/>
      <dgm:spPr/>
      <dgm:t>
        <a:bodyPr/>
        <a:lstStyle/>
        <a:p>
          <a:endParaRPr lang="es-ES" sz="1800"/>
        </a:p>
      </dgm:t>
    </dgm:pt>
    <dgm:pt modelId="{02119D49-E608-4BE0-A8AD-D4DD21037AAE}" type="sibTrans" cxnId="{A80798BC-370C-4EB8-927E-DE740A6C8426}">
      <dgm:prSet/>
      <dgm:spPr/>
      <dgm:t>
        <a:bodyPr/>
        <a:lstStyle/>
        <a:p>
          <a:endParaRPr lang="es-ES" sz="1800"/>
        </a:p>
      </dgm:t>
    </dgm:pt>
    <dgm:pt modelId="{04832800-463B-453A-A205-7589CAA81150}">
      <dgm:prSet phldr="0" custT="1"/>
      <dgm:spPr>
        <a:solidFill>
          <a:schemeClr val="bg2">
            <a:lumMod val="75000"/>
          </a:schemeClr>
        </a:solidFill>
      </dgm:spPr>
      <dgm:t>
        <a:bodyPr vert="horz" wrap="square"/>
        <a:lstStyle/>
        <a:p>
          <a:pPr>
            <a:lnSpc>
              <a:spcPct val="100000"/>
            </a:lnSpc>
            <a:spcBef>
              <a:spcPct val="0"/>
            </a:spcBef>
            <a:spcAft>
              <a:spcPct val="35000"/>
            </a:spcAft>
          </a:pPr>
          <a:r>
            <a:rPr lang="" altLang="en-US" sz="2000" dirty="0">
              <a:effectLst>
                <a:outerShdw blurRad="38100" dist="38100" dir="2700000" algn="tl">
                  <a:srgbClr val="000000">
                    <a:alpha val="43137"/>
                  </a:srgbClr>
                </a:outerShdw>
              </a:effectLst>
              <a:latin typeface="Gayathri Thin" panose="00000403000000000000" charset="0"/>
              <a:cs typeface="Gayathri Thin" panose="00000403000000000000" charset="0"/>
            </a:rPr>
            <a:t>പുനരുത്ഥാനം ഒരു ചരിത്ര സംഭവമായിരുന്നോ? (1 കൊരിന്ത്യർ 15:1-11)</a:t>
          </a:r>
        </a:p>
      </dgm:t>
    </dgm:pt>
    <dgm:pt modelId="{0A7273CD-43EF-4A0B-8799-8DE18FE9CC2A}" type="parTrans" cxnId="{CE99800C-D2FC-4CF7-8CD8-DDDC759F8C6C}">
      <dgm:prSet/>
      <dgm:spPr/>
      <dgm:t>
        <a:bodyPr/>
        <a:lstStyle/>
        <a:p>
          <a:endParaRPr lang="es-ES" sz="1800"/>
        </a:p>
      </dgm:t>
    </dgm:pt>
    <dgm:pt modelId="{7F62C7F4-AC1C-4D4C-A640-D99FCAE77EE0}" type="sibTrans" cxnId="{CE99800C-D2FC-4CF7-8CD8-DDDC759F8C6C}">
      <dgm:prSet/>
      <dgm:spPr/>
      <dgm:t>
        <a:bodyPr/>
        <a:lstStyle/>
        <a:p>
          <a:endParaRPr lang="es-ES" sz="1800"/>
        </a:p>
      </dgm:t>
    </dgm:pt>
    <dgm:pt modelId="{4A577E52-B4A1-42B8-BB0F-503F8E9FDAC6}">
      <dgm:prSet phldr="0" custT="1"/>
      <dgm:spPr>
        <a:solidFill>
          <a:schemeClr val="accent3">
            <a:lumMod val="20000"/>
            <a:lumOff val="80000"/>
          </a:schemeClr>
        </a:solidFill>
        <a:effectLst>
          <a:outerShdw blurRad="50800" dist="38100" dir="2700000" algn="tl" rotWithShape="0">
            <a:prstClr val="black">
              <a:alpha val="40000"/>
            </a:prstClr>
          </a:outerShdw>
        </a:effectLst>
      </dgm:spPr>
      <dgm:t>
        <a:bodyPr vert="horz" wrap="square">
          <a:sp3d extrusionH="57150">
            <a:bevelT w="38100" h="38100"/>
          </a:sp3d>
        </a:bodyPr>
        <a:lstStyle/>
        <a:p>
          <a:pPr>
            <a:lnSpc>
              <a:spcPct val="100000"/>
            </a:lnSpc>
            <a:spcBef>
              <a:spcPct val="0"/>
            </a:spcBef>
            <a:spcAft>
              <a:spcPct val="35000"/>
            </a:spcAft>
          </a:pPr>
          <a:r>
            <a:rPr lang="" altLang="en-US" sz="2000" dirty="0">
              <a:solidFill>
                <a:schemeClr val="accent3">
                  <a:lumMod val="50000"/>
                </a:schemeClr>
              </a:solidFill>
              <a:latin typeface="Gayathri Thin" panose="00000403000000000000" charset="0"/>
              <a:cs typeface="Gayathri Thin" panose="00000403000000000000" charset="0"/>
            </a:rPr>
            <a:t>യേശുവിന്റെ പുനരുത്ഥാനത്തിന്റെ അനന്തരഫലങ്ങൾ</a:t>
          </a:r>
        </a:p>
      </dgm:t>
    </dgm:pt>
    <dgm:pt modelId="{7B910E04-4DC8-489C-B980-387D9F4A1724}" type="parTrans" cxnId="{097FFF24-75F5-425A-A784-A14B7BA82EE6}">
      <dgm:prSet/>
      <dgm:spPr/>
      <dgm:t>
        <a:bodyPr/>
        <a:lstStyle/>
        <a:p>
          <a:endParaRPr lang="es-ES" sz="1800"/>
        </a:p>
      </dgm:t>
    </dgm:pt>
    <dgm:pt modelId="{7E3973BF-EC50-4C33-AA2D-095CD697D736}" type="sibTrans" cxnId="{097FFF24-75F5-425A-A784-A14B7BA82EE6}">
      <dgm:prSet/>
      <dgm:spPr/>
      <dgm:t>
        <a:bodyPr/>
        <a:lstStyle/>
        <a:p>
          <a:endParaRPr lang="es-ES" sz="1800"/>
        </a:p>
      </dgm:t>
    </dgm:pt>
    <dgm:pt modelId="{F3216AB4-F199-4149-A1B8-2B23412C4F3B}">
      <dgm:prSet phldr="0" custT="1"/>
      <dgm:spPr>
        <a:solidFill>
          <a:schemeClr val="accent3">
            <a:lumMod val="50000"/>
          </a:schemeClr>
        </a:solidFill>
      </dgm:spPr>
      <dgm:t>
        <a:bodyPr vert="horz" wrap="square"/>
        <a:lstStyle/>
        <a:p>
          <a:pPr>
            <a:lnSpc>
              <a:spcPct val="100000"/>
            </a:lnSpc>
            <a:spcBef>
              <a:spcPct val="0"/>
            </a:spcBef>
            <a:spcAft>
              <a:spcPct val="35000"/>
            </a:spcAft>
          </a:pPr>
          <a:r>
            <a:rPr lang="" altLang="en-US" sz="1500" dirty="0">
              <a:effectLst>
                <a:outerShdw blurRad="38100" dist="38100" dir="2700000" algn="tl">
                  <a:srgbClr val="000000">
                    <a:alpha val="43137"/>
                  </a:srgbClr>
                </a:outerShdw>
              </a:effectLst>
              <a:latin typeface="Gayathri Thin" panose="00000403000000000000" charset="0"/>
              <a:cs typeface="Gayathri Thin" panose="00000403000000000000" charset="0"/>
            </a:rPr>
            <a:t>ക്രിസ്തു മരിച്ചവരിൽ നിന്ന് ഉയിർത്തെഴുന്നേറ്റില്ലായിരുന്നെങ്കിൽ എങ്ങനെയിരിക്കും? (1 കൊരിന്ത്യർ 15:12-19)</a:t>
          </a:r>
        </a:p>
      </dgm:t>
    </dgm:pt>
    <dgm:pt modelId="{FC5CA98D-0217-4B96-9A44-152E783D8714}" type="parTrans" cxnId="{CCE865B4-C4D5-45EC-B0A5-BB95273F04FB}">
      <dgm:prSet/>
      <dgm:spPr/>
      <dgm:t>
        <a:bodyPr/>
        <a:lstStyle/>
        <a:p>
          <a:endParaRPr lang="es-ES" sz="1800"/>
        </a:p>
      </dgm:t>
    </dgm:pt>
    <dgm:pt modelId="{C3426F63-FAC2-4A7C-B183-DBA9A99C727F}" type="sibTrans" cxnId="{CCE865B4-C4D5-45EC-B0A5-BB95273F04FB}">
      <dgm:prSet/>
      <dgm:spPr/>
      <dgm:t>
        <a:bodyPr/>
        <a:lstStyle/>
        <a:p>
          <a:endParaRPr lang="es-ES" sz="1800"/>
        </a:p>
      </dgm:t>
    </dgm:pt>
    <dgm:pt modelId="{74560CA2-08CC-4021-8CCB-2013791015F2}">
      <dgm:prSet phldr="0" custT="1"/>
      <dgm:spPr>
        <a:solidFill>
          <a:schemeClr val="accent6">
            <a:lumMod val="50000"/>
          </a:schemeClr>
        </a:solidFill>
      </dgm:spPr>
      <dgm:t>
        <a:bodyPr vert="horz" wrap="square"/>
        <a:lstStyle/>
        <a:p>
          <a:pPr>
            <a:lnSpc>
              <a:spcPct val="100000"/>
            </a:lnSpc>
            <a:spcBef>
              <a:spcPct val="0"/>
            </a:spcBef>
            <a:spcAft>
              <a:spcPct val="35000"/>
            </a:spcAft>
          </a:pPr>
          <a:r>
            <a:rPr lang="" altLang="en-US" sz="2000" dirty="0">
              <a:effectLst>
                <a:outerShdw blurRad="38100" dist="38100" dir="2700000" algn="tl">
                  <a:srgbClr val="000000">
                    <a:alpha val="43137"/>
                  </a:srgbClr>
                </a:outerShdw>
              </a:effectLst>
              <a:latin typeface="Gayathri Thin" panose="00000403000000000000" charset="0"/>
              <a:cs typeface="Gayathri Thin" panose="00000403000000000000" charset="0"/>
            </a:rPr>
            <a:t>പുനരുത്ഥാനത്തിന് ഉറപ്പ് നൽകുന്നത് എന്താണ്? (1 കൊരിന്ത്യർ 15:20-34)</a:t>
          </a:r>
        </a:p>
      </dgm:t>
    </dgm:pt>
    <dgm:pt modelId="{D2F4268C-74DE-4B71-914A-2F1CB717F0D8}" type="parTrans" cxnId="{C91BAD88-69C0-4265-974B-9E41873BC5E9}">
      <dgm:prSet/>
      <dgm:spPr/>
      <dgm:t>
        <a:bodyPr/>
        <a:lstStyle/>
        <a:p>
          <a:endParaRPr lang="es-ES" sz="1800"/>
        </a:p>
      </dgm:t>
    </dgm:pt>
    <dgm:pt modelId="{2FD12BD1-5B17-45AB-976A-F74E53760477}" type="sibTrans" cxnId="{C91BAD88-69C0-4265-974B-9E41873BC5E9}">
      <dgm:prSet/>
      <dgm:spPr/>
      <dgm:t>
        <a:bodyPr/>
        <a:lstStyle/>
        <a:p>
          <a:endParaRPr lang="es-ES" sz="1800"/>
        </a:p>
      </dgm:t>
    </dgm:pt>
    <dgm:pt modelId="{4BDEF9DF-1DF0-496B-AE30-FD30E44B96FC}">
      <dgm:prSet phldr="0" custT="1"/>
      <dgm:spPr>
        <a:solidFill>
          <a:srgbClr val="FFE8D1"/>
        </a:solidFill>
        <a:effectLst>
          <a:outerShdw blurRad="50800" dist="38100" dir="2700000" algn="tl" rotWithShape="0">
            <a:prstClr val="black">
              <a:alpha val="40000"/>
            </a:prstClr>
          </a:outerShdw>
        </a:effectLst>
      </dgm:spPr>
      <dgm:t>
        <a:bodyPr vert="horz" wrap="square">
          <a:sp3d extrusionH="57150">
            <a:bevelT w="38100" h="38100"/>
          </a:sp3d>
        </a:bodyPr>
        <a:lstStyle/>
        <a:p>
          <a:pPr>
            <a:lnSpc>
              <a:spcPct val="100000"/>
            </a:lnSpc>
            <a:spcBef>
              <a:spcPct val="0"/>
            </a:spcBef>
            <a:spcAft>
              <a:spcPct val="35000"/>
            </a:spcAft>
          </a:pPr>
          <a:r>
            <a:rPr lang="" altLang="en-US" sz="2400" dirty="0">
              <a:solidFill>
                <a:schemeClr val="accent5">
                  <a:lumMod val="50000"/>
                </a:schemeClr>
              </a:solidFill>
              <a:latin typeface="Gayathri Thin" panose="00000403000000000000" charset="0"/>
              <a:cs typeface="Gayathri Thin" panose="00000403000000000000" charset="0"/>
            </a:rPr>
            <a:t>നമ്മുടെ ഉയിർത്തെഴുന്നേൽപ്പ്</a:t>
          </a:r>
        </a:p>
      </dgm:t>
    </dgm:pt>
    <dgm:pt modelId="{D4DC6881-C0E6-4564-9206-9D43762DB0D1}" type="parTrans" cxnId="{849F8FFC-54BB-4BA7-ACE3-E8495578D119}">
      <dgm:prSet/>
      <dgm:spPr/>
      <dgm:t>
        <a:bodyPr/>
        <a:lstStyle/>
        <a:p>
          <a:endParaRPr lang="es-ES" sz="1800"/>
        </a:p>
      </dgm:t>
    </dgm:pt>
    <dgm:pt modelId="{4CF91605-C864-4981-9515-8426C40B104B}" type="sibTrans" cxnId="{849F8FFC-54BB-4BA7-ACE3-E8495578D119}">
      <dgm:prSet/>
      <dgm:spPr/>
      <dgm:t>
        <a:bodyPr/>
        <a:lstStyle/>
        <a:p>
          <a:endParaRPr lang="es-ES" sz="1800"/>
        </a:p>
      </dgm:t>
    </dgm:pt>
    <dgm:pt modelId="{BDBBF0B8-44EE-4EC2-8450-3E1B6FC53348}">
      <dgm:prSet phldr="0" custT="1"/>
      <dgm:spPr>
        <a:solidFill>
          <a:schemeClr val="accent5">
            <a:lumMod val="75000"/>
          </a:schemeClr>
        </a:solidFill>
      </dgm:spPr>
      <dgm:t>
        <a:bodyPr vert="horz" wrap="square"/>
        <a:lstStyle/>
        <a:p>
          <a:pPr>
            <a:lnSpc>
              <a:spcPct val="100000"/>
            </a:lnSpc>
            <a:spcBef>
              <a:spcPct val="0"/>
            </a:spcBef>
            <a:spcAft>
              <a:spcPct val="35000"/>
            </a:spcAft>
          </a:pPr>
          <a:r>
            <a:rPr lang="" altLang="en-US" sz="2000" dirty="0">
              <a:effectLst>
                <a:outerShdw blurRad="38100" dist="38100" dir="2700000" algn="tl">
                  <a:srgbClr val="000000">
                    <a:alpha val="43137"/>
                  </a:srgbClr>
                </a:outerShdw>
              </a:effectLst>
              <a:latin typeface="Gayathri Thin" panose="00000403000000000000" charset="0"/>
              <a:cs typeface="Gayathri Thin" panose="00000403000000000000" charset="0"/>
            </a:rPr>
            <a:t>ഏതു ശരീരത്തോടെയാണ് നാം ഉയിർത്തെഴുന്നേൽക്കുന്നത്?</a:t>
          </a:r>
        </a:p>
      </dgm:t>
    </dgm:pt>
    <dgm:pt modelId="{8BD35CD0-2DBD-4B87-9118-24A41044BE56}" type="parTrans" cxnId="{3A39FC1C-F4C5-4178-9792-2AC3986B2277}">
      <dgm:prSet/>
      <dgm:spPr/>
      <dgm:t>
        <a:bodyPr/>
        <a:lstStyle/>
        <a:p>
          <a:endParaRPr lang="es-ES" sz="1800"/>
        </a:p>
      </dgm:t>
    </dgm:pt>
    <dgm:pt modelId="{AA7B417B-3469-49C7-B162-AB1A80569AD5}" type="sibTrans" cxnId="{3A39FC1C-F4C5-4178-9792-2AC3986B2277}">
      <dgm:prSet/>
      <dgm:spPr/>
      <dgm:t>
        <a:bodyPr/>
        <a:lstStyle/>
        <a:p>
          <a:endParaRPr lang="es-ES" sz="1800"/>
        </a:p>
      </dgm:t>
    </dgm:pt>
    <dgm:pt modelId="{D9DBDE1C-FE98-40D1-BEBA-A25715BAD3EC}">
      <dgm:prSet phldr="0" custT="1"/>
      <dgm:spPr>
        <a:solidFill>
          <a:schemeClr val="accent1">
            <a:lumMod val="75000"/>
          </a:schemeClr>
        </a:solidFill>
      </dgm:spPr>
      <dgm:t>
        <a:bodyPr vert="horz" wrap="square"/>
        <a:lstStyle/>
        <a:p>
          <a:pPr>
            <a:lnSpc>
              <a:spcPct val="100000"/>
            </a:lnSpc>
            <a:spcBef>
              <a:spcPct val="0"/>
            </a:spcBef>
            <a:spcAft>
              <a:spcPct val="35000"/>
            </a:spcAft>
          </a:pPr>
          <a:r>
            <a:rPr lang="" altLang="en-US" sz="2000" dirty="0">
              <a:effectLst>
                <a:outerShdw blurRad="38100" dist="38100" dir="2700000" algn="tl">
                  <a:srgbClr val="000000">
                    <a:alpha val="43137"/>
                  </a:srgbClr>
                </a:outerShdw>
              </a:effectLst>
              <a:latin typeface="Gayathri Thin" panose="00000403000000000000" charset="0"/>
              <a:cs typeface="Gayathri Thin" panose="00000403000000000000" charset="0"/>
            </a:rPr>
            <a:t>നമ്മൾ എപ്പോൾ ഉയിർത്തെഴുന്നേൽക്കും?</a:t>
          </a:r>
        </a:p>
      </dgm:t>
    </dgm:pt>
    <dgm:pt modelId="{C7420B36-6EAF-47C6-9698-81EC510DD870}" type="parTrans" cxnId="{270475BA-DE7E-484C-AB9D-4BB82948FE70}">
      <dgm:prSet/>
      <dgm:spPr/>
      <dgm:t>
        <a:bodyPr/>
        <a:lstStyle/>
        <a:p>
          <a:endParaRPr lang="es-ES" sz="1800"/>
        </a:p>
      </dgm:t>
    </dgm:pt>
    <dgm:pt modelId="{89F9F712-DCBC-472C-A15F-CCD6FA0D1A50}" type="sibTrans" cxnId="{270475BA-DE7E-484C-AB9D-4BB82948FE70}">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A5825400-C2A0-484E-A51B-5BBD8B6AE93C}" type="presOf" srcId="{586065B1-D86F-450F-B369-FFCEEB407D0F}" destId="{D8DECC86-EF27-41AC-A3AD-E2DDA70E7CE5}" srcOrd="1" destOrd="0" presId="urn:microsoft.com/office/officeart/2005/8/layout/lProcess2#1"/>
    <dgm:cxn modelId="{1577370B-9631-4C61-AC0C-3FB3B312D969}" type="presOf" srcId="{BD0FF4E4-17D8-4426-B266-C68509C99EC1}" destId="{2DFB3100-1194-4631-B690-8B3AC4ED5573}" srcOrd="0" destOrd="0" presId="urn:microsoft.com/office/officeart/2005/8/layout/lProcess2#1"/>
    <dgm:cxn modelId="{CE99800C-D2FC-4CF7-8CD8-DDDC759F8C6C}" srcId="{586065B1-D86F-450F-B369-FFCEEB407D0F}" destId="{04832800-463B-453A-A205-7589CAA81150}" srcOrd="0" destOrd="0" parTransId="{0A7273CD-43EF-4A0B-8799-8DE18FE9CC2A}" sibTransId="{7F62C7F4-AC1C-4D4C-A640-D99FCAE77EE0}"/>
    <dgm:cxn modelId="{3A39FC1C-F4C5-4178-9792-2AC3986B2277}" srcId="{4BDEF9DF-1DF0-496B-AE30-FD30E44B96FC}" destId="{BDBBF0B8-44EE-4EC2-8450-3E1B6FC53348}" srcOrd="0" destOrd="0" parTransId="{8BD35CD0-2DBD-4B87-9118-24A41044BE56}" sibTransId="{AA7B417B-3469-49C7-B162-AB1A80569AD5}"/>
    <dgm:cxn modelId="{097FFF24-75F5-425A-A784-A14B7BA82EE6}" srcId="{BD0FF4E4-17D8-4426-B266-C68509C99EC1}" destId="{4A577E52-B4A1-42B8-BB0F-503F8E9FDAC6}" srcOrd="1" destOrd="0" parTransId="{7B910E04-4DC8-489C-B980-387D9F4A1724}" sibTransId="{7E3973BF-EC50-4C33-AA2D-095CD697D736}"/>
    <dgm:cxn modelId="{4D0D0F28-E0D5-4D5A-A813-57B09463375C}" type="presOf" srcId="{BDBBF0B8-44EE-4EC2-8450-3E1B6FC53348}" destId="{D807EF26-A263-4449-8A79-4A86C860055E}" srcOrd="0" destOrd="0" presId="urn:microsoft.com/office/officeart/2005/8/layout/lProcess2#1"/>
    <dgm:cxn modelId="{A1D3832C-338B-4C42-BA7C-3F83DD81ABC3}" type="presOf" srcId="{4BDEF9DF-1DF0-496B-AE30-FD30E44B96FC}" destId="{11D0B788-D01C-4F0A-AEB9-E6A8168E3E55}" srcOrd="0" destOrd="0" presId="urn:microsoft.com/office/officeart/2005/8/layout/lProcess2#1"/>
    <dgm:cxn modelId="{11873939-BE6C-48C6-97F1-AB6A8CEBF5EA}" type="presOf" srcId="{74560CA2-08CC-4021-8CCB-2013791015F2}" destId="{41DE413E-B5E9-475D-984F-D2DA532C8EAB}" srcOrd="0" destOrd="0" presId="urn:microsoft.com/office/officeart/2005/8/layout/lProcess2#1"/>
    <dgm:cxn modelId="{4114EE6C-FA65-463B-A577-1B71201AF87C}" type="presOf" srcId="{4A577E52-B4A1-42B8-BB0F-503F8E9FDAC6}" destId="{30DAA1B0-2959-4D5F-8192-950E0E8E64E8}" srcOrd="1" destOrd="0" presId="urn:microsoft.com/office/officeart/2005/8/layout/lProcess2#1"/>
    <dgm:cxn modelId="{905EF782-A276-43D0-A728-BEBA9FED091C}" type="presOf" srcId="{F3216AB4-F199-4149-A1B8-2B23412C4F3B}" destId="{32002B3D-B8F3-42C6-8DBF-A2D821CD7F5D}" srcOrd="0" destOrd="0" presId="urn:microsoft.com/office/officeart/2005/8/layout/lProcess2#1"/>
    <dgm:cxn modelId="{C91BAD88-69C0-4265-974B-9E41873BC5E9}" srcId="{4A577E52-B4A1-42B8-BB0F-503F8E9FDAC6}" destId="{74560CA2-08CC-4021-8CCB-2013791015F2}" srcOrd="1" destOrd="0" parTransId="{D2F4268C-74DE-4B71-914A-2F1CB717F0D8}" sibTransId="{2FD12BD1-5B17-45AB-976A-F74E53760477}"/>
    <dgm:cxn modelId="{8674E99F-C313-4458-B747-370235D8AB27}" type="presOf" srcId="{586065B1-D86F-450F-B369-FFCEEB407D0F}" destId="{076B50FE-812A-4E24-8EAE-19E986D83A18}" srcOrd="0" destOrd="0" presId="urn:microsoft.com/office/officeart/2005/8/layout/lProcess2#1"/>
    <dgm:cxn modelId="{CCE865B4-C4D5-45EC-B0A5-BB95273F04FB}" srcId="{4A577E52-B4A1-42B8-BB0F-503F8E9FDAC6}" destId="{F3216AB4-F199-4149-A1B8-2B23412C4F3B}" srcOrd="0" destOrd="0" parTransId="{FC5CA98D-0217-4B96-9A44-152E783D8714}" sibTransId="{C3426F63-FAC2-4A7C-B183-DBA9A99C727F}"/>
    <dgm:cxn modelId="{270475BA-DE7E-484C-AB9D-4BB82948FE70}" srcId="{4BDEF9DF-1DF0-496B-AE30-FD30E44B96FC}" destId="{D9DBDE1C-FE98-40D1-BEBA-A25715BAD3EC}" srcOrd="1" destOrd="0" parTransId="{C7420B36-6EAF-47C6-9698-81EC510DD870}" sibTransId="{89F9F712-DCBC-472C-A15F-CCD6FA0D1A50}"/>
    <dgm:cxn modelId="{A80798BC-370C-4EB8-927E-DE740A6C8426}" srcId="{BD0FF4E4-17D8-4426-B266-C68509C99EC1}" destId="{586065B1-D86F-450F-B369-FFCEEB407D0F}" srcOrd="0" destOrd="0" parTransId="{FBF76222-5AAB-4B37-9C0D-54D37657030F}" sibTransId="{02119D49-E608-4BE0-A8AD-D4DD21037AAE}"/>
    <dgm:cxn modelId="{359B74BF-92FB-45C7-9B6E-7EAB35106D75}" type="presOf" srcId="{D9DBDE1C-FE98-40D1-BEBA-A25715BAD3EC}" destId="{7EA0F242-578F-439F-A6AE-1FCF616867CE}" srcOrd="0" destOrd="0" presId="urn:microsoft.com/office/officeart/2005/8/layout/lProcess2#1"/>
    <dgm:cxn modelId="{0BCB51DF-8B25-4C69-A7B5-4042E43D9432}" type="presOf" srcId="{04832800-463B-453A-A205-7589CAA81150}" destId="{E09063D0-9535-4503-BD09-893DCAF454E0}" srcOrd="0" destOrd="0" presId="urn:microsoft.com/office/officeart/2005/8/layout/lProcess2#1"/>
    <dgm:cxn modelId="{B3E7F7EB-0E16-4A9A-A4AB-54178E8D7B99}" type="presOf" srcId="{4A577E52-B4A1-42B8-BB0F-503F8E9FDAC6}" destId="{2F1DD725-F75C-4F7E-B36D-FA5BA921C31E}" srcOrd="0" destOrd="0" presId="urn:microsoft.com/office/officeart/2005/8/layout/lProcess2#1"/>
    <dgm:cxn modelId="{F02664F3-8342-448E-8678-D4E5521A4865}" type="presOf" srcId="{4BDEF9DF-1DF0-496B-AE30-FD30E44B96FC}" destId="{06E86996-4D65-465A-B90F-8AFE12F4D3C7}" srcOrd="1" destOrd="0" presId="urn:microsoft.com/office/officeart/2005/8/layout/lProcess2#1"/>
    <dgm:cxn modelId="{849F8FFC-54BB-4BA7-ACE3-E8495578D119}" srcId="{BD0FF4E4-17D8-4426-B266-C68509C99EC1}" destId="{4BDEF9DF-1DF0-496B-AE30-FD30E44B96FC}" srcOrd="2" destOrd="0" parTransId="{D4DC6881-C0E6-4564-9206-9D43762DB0D1}" sibTransId="{4CF91605-C864-4981-9515-8426C40B104B}"/>
    <dgm:cxn modelId="{6F27885F-1615-45AA-BA24-1FEB464430E2}" type="presParOf" srcId="{2DFB3100-1194-4631-B690-8B3AC4ED5573}" destId="{95CD7732-81F8-496B-B1B2-CF512134EA23}" srcOrd="0" destOrd="0" presId="urn:microsoft.com/office/officeart/2005/8/layout/lProcess2#1"/>
    <dgm:cxn modelId="{917FC705-7E53-43BF-AAD4-D7C098E55E83}" type="presParOf" srcId="{95CD7732-81F8-496B-B1B2-CF512134EA23}" destId="{076B50FE-812A-4E24-8EAE-19E986D83A18}" srcOrd="0" destOrd="0" presId="urn:microsoft.com/office/officeart/2005/8/layout/lProcess2#1"/>
    <dgm:cxn modelId="{1C0FFAB3-9BDA-4522-900F-1D0E6CEA108C}" type="presParOf" srcId="{95CD7732-81F8-496B-B1B2-CF512134EA23}" destId="{D8DECC86-EF27-41AC-A3AD-E2DDA70E7CE5}" srcOrd="1" destOrd="0" presId="urn:microsoft.com/office/officeart/2005/8/layout/lProcess2#1"/>
    <dgm:cxn modelId="{CFA0908E-2350-47D8-8231-A6C9D4EF2275}" type="presParOf" srcId="{95CD7732-81F8-496B-B1B2-CF512134EA23}" destId="{9D6FAD1E-3428-413C-A2A4-4CB4063DAB0A}" srcOrd="2" destOrd="0" presId="urn:microsoft.com/office/officeart/2005/8/layout/lProcess2#1"/>
    <dgm:cxn modelId="{1D75B80C-22CB-4CCD-BB14-2E22159C4735}" type="presParOf" srcId="{9D6FAD1E-3428-413C-A2A4-4CB4063DAB0A}" destId="{9165E65B-9C9F-41BE-AC4A-121E8B55070C}" srcOrd="0" destOrd="0" presId="urn:microsoft.com/office/officeart/2005/8/layout/lProcess2#1"/>
    <dgm:cxn modelId="{20A6C981-B0D7-4B56-AF17-8982E96FC09B}" type="presParOf" srcId="{9165E65B-9C9F-41BE-AC4A-121E8B55070C}" destId="{E09063D0-9535-4503-BD09-893DCAF454E0}" srcOrd="0" destOrd="0" presId="urn:microsoft.com/office/officeart/2005/8/layout/lProcess2#1"/>
    <dgm:cxn modelId="{B59D346E-84EC-4843-B47E-6838228FCC50}" type="presParOf" srcId="{2DFB3100-1194-4631-B690-8B3AC4ED5573}" destId="{29C93D19-B5BA-489F-A5AA-D8453F1339CD}" srcOrd="1" destOrd="0" presId="urn:microsoft.com/office/officeart/2005/8/layout/lProcess2#1"/>
    <dgm:cxn modelId="{74B1C42A-68EA-4D2A-92FF-B440C3250BCD}" type="presParOf" srcId="{2DFB3100-1194-4631-B690-8B3AC4ED5573}" destId="{6CBBAAD9-E1A5-4D10-89B2-6BEAEF1BDC0A}" srcOrd="2" destOrd="0" presId="urn:microsoft.com/office/officeart/2005/8/layout/lProcess2#1"/>
    <dgm:cxn modelId="{CF877BE9-53DE-4EA7-BBEB-7720D20224C4}" type="presParOf" srcId="{6CBBAAD9-E1A5-4D10-89B2-6BEAEF1BDC0A}" destId="{2F1DD725-F75C-4F7E-B36D-FA5BA921C31E}" srcOrd="0" destOrd="0" presId="urn:microsoft.com/office/officeart/2005/8/layout/lProcess2#1"/>
    <dgm:cxn modelId="{9D5B52FF-F732-45F1-B44F-796F89504283}" type="presParOf" srcId="{6CBBAAD9-E1A5-4D10-89B2-6BEAEF1BDC0A}" destId="{30DAA1B0-2959-4D5F-8192-950E0E8E64E8}" srcOrd="1" destOrd="0" presId="urn:microsoft.com/office/officeart/2005/8/layout/lProcess2#1"/>
    <dgm:cxn modelId="{FEFC95DF-EB82-4370-951E-B7C1295307D6}" type="presParOf" srcId="{6CBBAAD9-E1A5-4D10-89B2-6BEAEF1BDC0A}" destId="{790B7396-1AA5-4D26-BA20-D1054E3064F0}" srcOrd="2" destOrd="0" presId="urn:microsoft.com/office/officeart/2005/8/layout/lProcess2#1"/>
    <dgm:cxn modelId="{B27D1BF1-99CA-40D2-9751-CD6325417F97}" type="presParOf" srcId="{790B7396-1AA5-4D26-BA20-D1054E3064F0}" destId="{2917C0B2-7FCC-462C-ABA1-36B63ECF8E4A}" srcOrd="0" destOrd="0" presId="urn:microsoft.com/office/officeart/2005/8/layout/lProcess2#1"/>
    <dgm:cxn modelId="{805148CD-B631-4057-8B58-D029C0F0290A}" type="presParOf" srcId="{2917C0B2-7FCC-462C-ABA1-36B63ECF8E4A}" destId="{32002B3D-B8F3-42C6-8DBF-A2D821CD7F5D}" srcOrd="0" destOrd="0" presId="urn:microsoft.com/office/officeart/2005/8/layout/lProcess2#1"/>
    <dgm:cxn modelId="{2581697A-C4DB-4F7E-BD29-B6321016BF45}" type="presParOf" srcId="{2917C0B2-7FCC-462C-ABA1-36B63ECF8E4A}" destId="{D87CAE9A-0591-4678-9B1A-2D3A38A6ED60}" srcOrd="1" destOrd="0" presId="urn:microsoft.com/office/officeart/2005/8/layout/lProcess2#1"/>
    <dgm:cxn modelId="{663C265B-5CCB-4FEA-A076-B52D5BCA7CC8}" type="presParOf" srcId="{2917C0B2-7FCC-462C-ABA1-36B63ECF8E4A}" destId="{41DE413E-B5E9-475D-984F-D2DA532C8EAB}" srcOrd="2" destOrd="0" presId="urn:microsoft.com/office/officeart/2005/8/layout/lProcess2#1"/>
    <dgm:cxn modelId="{AB78FBCC-EAD2-461C-9387-71FEA0CD2A69}" type="presParOf" srcId="{2DFB3100-1194-4631-B690-8B3AC4ED5573}" destId="{D2F0AEF4-66EC-4DC7-A5B3-E67E30DD5A54}" srcOrd="3" destOrd="0" presId="urn:microsoft.com/office/officeart/2005/8/layout/lProcess2#1"/>
    <dgm:cxn modelId="{90288A52-3686-4E62-AC40-2C29DABFD0C6}" type="presParOf" srcId="{2DFB3100-1194-4631-B690-8B3AC4ED5573}" destId="{66999F1D-47A7-4BEF-B362-4987CB4B700F}" srcOrd="4" destOrd="0" presId="urn:microsoft.com/office/officeart/2005/8/layout/lProcess2#1"/>
    <dgm:cxn modelId="{7C7CB2D3-7A37-485E-A3C9-AAF99D08F325}" type="presParOf" srcId="{66999F1D-47A7-4BEF-B362-4987CB4B700F}" destId="{11D0B788-D01C-4F0A-AEB9-E6A8168E3E55}" srcOrd="0" destOrd="0" presId="urn:microsoft.com/office/officeart/2005/8/layout/lProcess2#1"/>
    <dgm:cxn modelId="{00E8190E-1A1B-48AF-91E0-9AD12316FBA0}" type="presParOf" srcId="{66999F1D-47A7-4BEF-B362-4987CB4B700F}" destId="{06E86996-4D65-465A-B90F-8AFE12F4D3C7}" srcOrd="1" destOrd="0" presId="urn:microsoft.com/office/officeart/2005/8/layout/lProcess2#1"/>
    <dgm:cxn modelId="{39C69156-7306-4918-AE8E-61E58374E347}" type="presParOf" srcId="{66999F1D-47A7-4BEF-B362-4987CB4B700F}" destId="{50BCF867-3140-43A5-817A-CADC57BC6EF2}" srcOrd="2" destOrd="0" presId="urn:microsoft.com/office/officeart/2005/8/layout/lProcess2#1"/>
    <dgm:cxn modelId="{0F9A197B-40F4-40DC-87C2-1D31DB7656F3}" type="presParOf" srcId="{50BCF867-3140-43A5-817A-CADC57BC6EF2}" destId="{BAF2CE5A-15C6-4B5C-9477-A894DD1A9C4E}" srcOrd="0" destOrd="0" presId="urn:microsoft.com/office/officeart/2005/8/layout/lProcess2#1"/>
    <dgm:cxn modelId="{E32451B9-42C0-425E-AA11-518809F23AE5}" type="presParOf" srcId="{BAF2CE5A-15C6-4B5C-9477-A894DD1A9C4E}" destId="{D807EF26-A263-4449-8A79-4A86C860055E}" srcOrd="0" destOrd="0" presId="urn:microsoft.com/office/officeart/2005/8/layout/lProcess2#1"/>
    <dgm:cxn modelId="{BF303DF8-C55A-432E-BB62-5A02EC5B833A}" type="presParOf" srcId="{BAF2CE5A-15C6-4B5C-9477-A894DD1A9C4E}" destId="{3615D80E-77C9-4309-B17F-1164B5D341E7}" srcOrd="1" destOrd="0" presId="urn:microsoft.com/office/officeart/2005/8/layout/lProcess2#1"/>
    <dgm:cxn modelId="{0FB03151-E765-4AC8-9DDC-5FFDC684A31C}" type="presParOf" srcId="{BAF2CE5A-15C6-4B5C-9477-A894DD1A9C4E}" destId="{7EA0F242-578F-439F-A6AE-1FCF616867CE}" srcOrd="2" destOrd="0" presId="urn:microsoft.com/office/officeart/2005/8/layout/lProcess2#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1" qsCatId="simple" csTypeId="urn:microsoft.com/office/officeart/2005/8/colors/accent1_3#1" csCatId="accent1" phldr="1"/>
      <dgm:spPr/>
      <dgm:t>
        <a:bodyPr/>
        <a:lstStyle/>
        <a:p>
          <a:endParaRPr lang="es-ES"/>
        </a:p>
      </dgm:t>
    </dgm:pt>
    <dgm:pt modelId="{833D643B-47AB-4B8D-949D-3423928DA03C}">
      <dgm:prSet phldrT="[Texto]" phldr="0" custT="1"/>
      <dgm:spPr/>
      <dgm:t>
        <a:bodyPr vert="horz" wrap="square"/>
        <a:lstStyle/>
        <a:p>
          <a:pPr>
            <a:lnSpc>
              <a:spcPct val="100000"/>
            </a:lnSpc>
            <a:spcBef>
              <a:spcPct val="0"/>
            </a:spcBef>
            <a:spcAft>
              <a:spcPct val="35000"/>
            </a:spcAft>
          </a:pPr>
          <a:r>
            <a:rPr lang="en-US" altLang="en-US" sz="1400" dirty="0" err="1">
              <a:latin typeface="Gayathri Thin" panose="00000403000000000000" charset="0"/>
              <a:cs typeface="Gayathri Thin" panose="00000403000000000000" charset="0"/>
            </a:rPr>
            <a:t>പ്രസംഗിക്കപ്പെടുന്നു</a:t>
          </a:r>
          <a:r>
            <a:rPr lang="en-US" altLang="en-US" sz="1400" dirty="0">
              <a:latin typeface="Gayathri Thin" panose="00000403000000000000" charset="0"/>
              <a:cs typeface="Gayathri Thin" panose="00000403000000000000" charset="0"/>
            </a:rPr>
            <a:t>.</a:t>
          </a:r>
        </a:p>
      </dgm:t>
    </dgm:pt>
    <dgm:pt modelId="{19CD269B-392D-456A-A026-D038F6FAE367}" type="parTrans" cxnId="{8A19CCAF-8A86-40E0-B3E6-E7C167E8F0E7}">
      <dgm:prSet/>
      <dgm:spPr/>
      <dgm:t>
        <a:bodyPr/>
        <a:lstStyle/>
        <a:p>
          <a:endParaRPr lang="es-ES" sz="2000" b="1"/>
        </a:p>
      </dgm:t>
    </dgm:pt>
    <dgm:pt modelId="{E085D0A0-517B-4B6C-A55C-1A1EA0E7BEC5}" type="sibTrans" cxnId="{8A19CCAF-8A86-40E0-B3E6-E7C167E8F0E7}">
      <dgm:prSet custT="1"/>
      <dgm:spPr/>
      <dgm:t>
        <a:bodyPr/>
        <a:lstStyle/>
        <a:p>
          <a:endParaRPr lang="es-ES" sz="2000" b="1"/>
        </a:p>
      </dgm:t>
    </dgm:pt>
    <dgm:pt modelId="{4CA79986-281C-4A6F-9AB0-AC3A4C9F38F1}">
      <dgm:prSet phldrT="[Texto]" phldr="0" custT="1"/>
      <dgm:spPr/>
      <dgm:t>
        <a:bodyPr vert="horz" wrap="square"/>
        <a:lstStyle/>
        <a:p>
          <a:pPr>
            <a:lnSpc>
              <a:spcPct val="100000"/>
            </a:lnSpc>
            <a:spcBef>
              <a:spcPct val="0"/>
            </a:spcBef>
            <a:spcAft>
              <a:spcPct val="35000"/>
            </a:spcAft>
          </a:pPr>
          <a:r>
            <a:rPr lang="" altLang="en-US" sz="1400" dirty="0">
              <a:latin typeface="Gayathri Thin" panose="00000403000000000000" charset="0"/>
              <a:cs typeface="Gayathri Thin" panose="00000403000000000000" charset="0"/>
            </a:rPr>
            <a:t>അത്</a:t>
          </a:r>
        </a:p>
        <a:p>
          <a:pPr>
            <a:lnSpc>
              <a:spcPct val="100000"/>
            </a:lnSpc>
            <a:spcBef>
              <a:spcPct val="0"/>
            </a:spcBef>
            <a:spcAft>
              <a:spcPct val="35000"/>
            </a:spcAft>
          </a:pPr>
          <a:r>
            <a:rPr lang="" altLang="en-US" sz="1400" dirty="0">
              <a:latin typeface="Gayathri Thin" panose="00000403000000000000" charset="0"/>
              <a:cs typeface="Gayathri Thin" panose="00000403000000000000" charset="0"/>
            </a:rPr>
            <a:t>സ്വീകരിക്കപ്പെടുന്നു</a:t>
          </a:r>
        </a:p>
      </dgm:t>
    </dgm:pt>
    <dgm:pt modelId="{42DE15DF-9057-41E1-BD97-9AD1C3904721}" type="parTrans" cxnId="{CB260A81-E55E-458A-9AE0-E3FF9F6394CD}">
      <dgm:prSet/>
      <dgm:spPr/>
      <dgm:t>
        <a:bodyPr/>
        <a:lstStyle/>
        <a:p>
          <a:endParaRPr lang="es-ES" sz="2000" b="1"/>
        </a:p>
      </dgm:t>
    </dgm:pt>
    <dgm:pt modelId="{15814754-B09A-4CC8-A431-B06384ED41F7}" type="sibTrans" cxnId="{CB260A81-E55E-458A-9AE0-E3FF9F6394CD}">
      <dgm:prSet custT="1"/>
      <dgm:spPr/>
      <dgm:t>
        <a:bodyPr/>
        <a:lstStyle/>
        <a:p>
          <a:endParaRPr lang="es-ES" sz="2000" b="1"/>
        </a:p>
      </dgm:t>
    </dgm:pt>
    <dgm:pt modelId="{00104A99-4AD1-4CE9-8F55-A3D2C1DF7C5C}">
      <dgm:prSet phldrT="[Texto]" phldr="0" custT="1"/>
      <dgm:spPr/>
      <dgm:t>
        <a:bodyPr vert="horz" wrap="square"/>
        <a:lstStyle/>
        <a:p>
          <a:pPr>
            <a:lnSpc>
              <a:spcPct val="100000"/>
            </a:lnSpc>
            <a:spcBef>
              <a:spcPct val="0"/>
            </a:spcBef>
            <a:spcAft>
              <a:spcPct val="35000"/>
            </a:spcAft>
          </a:pPr>
          <a:r>
            <a:rPr lang="" altLang="en-US" sz="1400" dirty="0">
              <a:latin typeface="Gayathri Thin" panose="00000403000000000000" charset="0"/>
              <a:cs typeface="Gayathri Thin" panose="00000403000000000000" charset="0"/>
            </a:rPr>
            <a:t>അതിൽ സ്ഥിരോത്സാഹം കാണിക്കുന്നു</a:t>
          </a:r>
        </a:p>
      </dgm:t>
    </dgm:pt>
    <dgm:pt modelId="{57B7AC47-2AA7-4998-B285-853EFF927FF2}" type="parTrans" cxnId="{BE0BD950-F6A6-47B7-83EE-509E35BF92A4}">
      <dgm:prSet/>
      <dgm:spPr/>
      <dgm:t>
        <a:bodyPr/>
        <a:lstStyle/>
        <a:p>
          <a:endParaRPr lang="es-ES" sz="2000" b="1"/>
        </a:p>
      </dgm:t>
    </dgm:pt>
    <dgm:pt modelId="{DA4132B1-FCB1-461B-9D5F-A83205D8EBC0}" type="sibTrans" cxnId="{BE0BD950-F6A6-47B7-83EE-509E35BF92A4}">
      <dgm:prSet custT="1"/>
      <dgm:spPr/>
      <dgm:t>
        <a:bodyPr/>
        <a:lstStyle/>
        <a:p>
          <a:endParaRPr lang="es-ES" sz="2000" b="1"/>
        </a:p>
      </dgm:t>
    </dgm:pt>
    <dgm:pt modelId="{256D21B8-8CD2-40C1-A844-5FF029E076F1}">
      <dgm:prSet phldrT="[Texto]" phldr="0" custT="1"/>
      <dgm:spPr/>
      <dgm:t>
        <a:bodyPr vert="horz" wrap="square"/>
        <a:lstStyle/>
        <a:p>
          <a:pPr>
            <a:lnSpc>
              <a:spcPct val="100000"/>
            </a:lnSpc>
            <a:spcBef>
              <a:spcPct val="0"/>
            </a:spcBef>
            <a:spcAft>
              <a:spcPct val="35000"/>
            </a:spcAft>
          </a:pPr>
          <a:r>
            <a:rPr lang="" altLang="en-US" sz="1800" b="1" dirty="0">
              <a:solidFill>
                <a:schemeClr val="tx1"/>
              </a:solidFill>
              <a:latin typeface="Gayathri Thin" panose="00000403000000000000" charset="0"/>
              <a:cs typeface="Gayathri Thin" panose="00000403000000000000" charset="0"/>
            </a:rPr>
            <a:t>രക്ഷ ലഭിക്കുന്നു</a:t>
          </a:r>
        </a:p>
      </dgm:t>
    </dgm:pt>
    <dgm:pt modelId="{C8056BEF-03A5-41AD-98BA-2152C837437F}" type="parTrans" cxnId="{3BBA1C41-FFD9-417B-9536-9B01F826E6A5}">
      <dgm:prSet/>
      <dgm:spPr/>
      <dgm:t>
        <a:bodyPr/>
        <a:lstStyle/>
        <a:p>
          <a:endParaRPr lang="es-ES" sz="2000" b="1"/>
        </a:p>
      </dgm:t>
    </dgm:pt>
    <dgm:pt modelId="{84BF0558-A30B-4842-A74C-6BC16E9026D8}" type="sibTrans" cxnId="{3BBA1C41-FFD9-417B-9536-9B01F826E6A5}">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98980102-DACC-44D0-9FCB-B4FAC983A73E}" type="presOf" srcId="{15814754-B09A-4CC8-A431-B06384ED41F7}" destId="{C5E937D9-F6F8-4C40-A5FD-52900AF2D166}" srcOrd="0" destOrd="0" presId="urn:microsoft.com/office/officeart/2005/8/layout/process1"/>
    <dgm:cxn modelId="{F53C4E0D-919C-45B2-BE96-7D20B702A5F1}" type="presOf" srcId="{00104A99-4AD1-4CE9-8F55-A3D2C1DF7C5C}" destId="{513371BA-BC18-4303-A20F-DD0852FD91EA}" srcOrd="0" destOrd="0" presId="urn:microsoft.com/office/officeart/2005/8/layout/process1"/>
    <dgm:cxn modelId="{A7004810-F1C1-4BAF-B889-3FF37A04A125}" type="presOf" srcId="{DA4132B1-FCB1-461B-9D5F-A83205D8EBC0}" destId="{304BD7EC-1449-4DA1-963A-84B74052439F}" srcOrd="0" destOrd="0" presId="urn:microsoft.com/office/officeart/2005/8/layout/process1"/>
    <dgm:cxn modelId="{E949771E-1290-455B-966C-EB28EC86A2CF}" type="presOf" srcId="{E085D0A0-517B-4B6C-A55C-1A1EA0E7BEC5}" destId="{48BBD300-5431-47A7-9F58-7F0A60DA0612}" srcOrd="1" destOrd="0" presId="urn:microsoft.com/office/officeart/2005/8/layout/process1"/>
    <dgm:cxn modelId="{0E9B8323-6C39-4369-8892-E3B7173E2D16}" type="presOf" srcId="{A2239923-E503-40F1-850A-08443DACDDE6}" destId="{47D54692-3623-43C6-BDB8-156B929667FA}" srcOrd="0" destOrd="0" presId="urn:microsoft.com/office/officeart/2005/8/layout/process1"/>
    <dgm:cxn modelId="{B6287828-A4B7-4C89-A804-EC92A37AA0A8}" type="presOf" srcId="{256D21B8-8CD2-40C1-A844-5FF029E076F1}" destId="{F9596D62-913C-41FA-ADE4-FD54834BAACF}" srcOrd="0" destOrd="0" presId="urn:microsoft.com/office/officeart/2005/8/layout/process1"/>
    <dgm:cxn modelId="{3BBA1C41-FFD9-417B-9536-9B01F826E6A5}" srcId="{A2239923-E503-40F1-850A-08443DACDDE6}" destId="{256D21B8-8CD2-40C1-A844-5FF029E076F1}" srcOrd="3" destOrd="0" parTransId="{C8056BEF-03A5-41AD-98BA-2152C837437F}" sibTransId="{84BF0558-A30B-4842-A74C-6BC16E9026D8}"/>
    <dgm:cxn modelId="{973F266D-4198-4828-989D-B80C0BC2355B}" type="presOf" srcId="{E085D0A0-517B-4B6C-A55C-1A1EA0E7BEC5}" destId="{AF37FF43-353A-4927-B701-7D3665336D78}" srcOrd="0" destOrd="0" presId="urn:microsoft.com/office/officeart/2005/8/layout/process1"/>
    <dgm:cxn modelId="{BE0BD950-F6A6-47B7-83EE-509E35BF92A4}" srcId="{A2239923-E503-40F1-850A-08443DACDDE6}" destId="{00104A99-4AD1-4CE9-8F55-A3D2C1DF7C5C}" srcOrd="2" destOrd="0" parTransId="{57B7AC47-2AA7-4998-B285-853EFF927FF2}" sibTransId="{DA4132B1-FCB1-461B-9D5F-A83205D8EBC0}"/>
    <dgm:cxn modelId="{29634658-A094-4ABC-B845-449490A1AD9C}" type="presOf" srcId="{4CA79986-281C-4A6F-9AB0-AC3A4C9F38F1}" destId="{EAD085D7-2CFB-403A-908B-420116A5AECF}" srcOrd="0" destOrd="0" presId="urn:microsoft.com/office/officeart/2005/8/layout/process1"/>
    <dgm:cxn modelId="{CB260A81-E55E-458A-9AE0-E3FF9F6394CD}" srcId="{A2239923-E503-40F1-850A-08443DACDDE6}" destId="{4CA79986-281C-4A6F-9AB0-AC3A4C9F38F1}" srcOrd="1" destOrd="0" parTransId="{42DE15DF-9057-41E1-BD97-9AD1C3904721}" sibTransId="{15814754-B09A-4CC8-A431-B06384ED41F7}"/>
    <dgm:cxn modelId="{BFEDB7A9-9DAC-47B8-BD2C-51CA741E024A}" type="presOf" srcId="{833D643B-47AB-4B8D-949D-3423928DA03C}" destId="{2246AA77-A8AB-417B-8A2E-EFD3FD2D7082}" srcOrd="0" destOrd="0" presId="urn:microsoft.com/office/officeart/2005/8/layout/process1"/>
    <dgm:cxn modelId="{E397A3AF-AC46-48CD-BBD9-AB8C52D137CC}" type="presOf" srcId="{15814754-B09A-4CC8-A431-B06384ED41F7}" destId="{85070E0C-C758-49B3-921F-3CA29725255F}" srcOrd="1" destOrd="0" presId="urn:microsoft.com/office/officeart/2005/8/layout/process1"/>
    <dgm:cxn modelId="{8A19CCAF-8A86-40E0-B3E6-E7C167E8F0E7}" srcId="{A2239923-E503-40F1-850A-08443DACDDE6}" destId="{833D643B-47AB-4B8D-949D-3423928DA03C}" srcOrd="0" destOrd="0" parTransId="{19CD269B-392D-456A-A026-D038F6FAE367}" sibTransId="{E085D0A0-517B-4B6C-A55C-1A1EA0E7BEC5}"/>
    <dgm:cxn modelId="{788AB4CE-5529-4A6B-B890-67C30F6CA839}" type="presOf" srcId="{DA4132B1-FCB1-461B-9D5F-A83205D8EBC0}" destId="{16D1464D-FC9F-49D8-B229-5735CE0446DC}" srcOrd="1" destOrd="0" presId="urn:microsoft.com/office/officeart/2005/8/layout/process1"/>
    <dgm:cxn modelId="{398D79F4-A509-467F-B312-4B289F16F695}" type="presParOf" srcId="{47D54692-3623-43C6-BDB8-156B929667FA}" destId="{2246AA77-A8AB-417B-8A2E-EFD3FD2D7082}" srcOrd="0" destOrd="0" presId="urn:microsoft.com/office/officeart/2005/8/layout/process1"/>
    <dgm:cxn modelId="{13AAC72C-DA1E-496D-AECE-A1327B09A51F}" type="presParOf" srcId="{47D54692-3623-43C6-BDB8-156B929667FA}" destId="{AF37FF43-353A-4927-B701-7D3665336D78}" srcOrd="1" destOrd="0" presId="urn:microsoft.com/office/officeart/2005/8/layout/process1"/>
    <dgm:cxn modelId="{48EB7E73-CA40-4A8C-A78F-E729A31969EA}" type="presParOf" srcId="{AF37FF43-353A-4927-B701-7D3665336D78}" destId="{48BBD300-5431-47A7-9F58-7F0A60DA0612}" srcOrd="0" destOrd="0" presId="urn:microsoft.com/office/officeart/2005/8/layout/process1"/>
    <dgm:cxn modelId="{062A4252-3799-4128-A876-BAA098634D42}" type="presParOf" srcId="{47D54692-3623-43C6-BDB8-156B929667FA}" destId="{EAD085D7-2CFB-403A-908B-420116A5AECF}" srcOrd="2" destOrd="0" presId="urn:microsoft.com/office/officeart/2005/8/layout/process1"/>
    <dgm:cxn modelId="{09CF03A7-44FC-496B-9E7D-72F1C99448C5}" type="presParOf" srcId="{47D54692-3623-43C6-BDB8-156B929667FA}" destId="{C5E937D9-F6F8-4C40-A5FD-52900AF2D166}" srcOrd="3" destOrd="0" presId="urn:microsoft.com/office/officeart/2005/8/layout/process1"/>
    <dgm:cxn modelId="{5634CDC7-F438-4875-98F1-726C75EB4AAF}" type="presParOf" srcId="{C5E937D9-F6F8-4C40-A5FD-52900AF2D166}" destId="{85070E0C-C758-49B3-921F-3CA29725255F}" srcOrd="0" destOrd="0" presId="urn:microsoft.com/office/officeart/2005/8/layout/process1"/>
    <dgm:cxn modelId="{31796CF5-EB7D-4FDF-89F1-CFA3D2EC01B8}" type="presParOf" srcId="{47D54692-3623-43C6-BDB8-156B929667FA}" destId="{513371BA-BC18-4303-A20F-DD0852FD91EA}" srcOrd="4" destOrd="0" presId="urn:microsoft.com/office/officeart/2005/8/layout/process1"/>
    <dgm:cxn modelId="{408B0404-94A3-4D1D-869C-1076C1BD9DAC}" type="presParOf" srcId="{47D54692-3623-43C6-BDB8-156B929667FA}" destId="{304BD7EC-1449-4DA1-963A-84B74052439F}" srcOrd="5" destOrd="0" presId="urn:microsoft.com/office/officeart/2005/8/layout/process1"/>
    <dgm:cxn modelId="{B49C5E0D-4D6D-401D-8031-39846FDD6608}" type="presParOf" srcId="{304BD7EC-1449-4DA1-963A-84B74052439F}" destId="{16D1464D-FC9F-49D8-B229-5735CE0446DC}" srcOrd="0" destOrd="0" presId="urn:microsoft.com/office/officeart/2005/8/layout/process1"/>
    <dgm:cxn modelId="{842FFB4A-270D-46BF-985E-A3164724ADA2}"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1" qsCatId="3D" csTypeId="urn:microsoft.com/office/officeart/2005/8/colors/colorful4#1" csCatId="colorful" phldr="1"/>
      <dgm:spPr/>
      <dgm:t>
        <a:bodyPr/>
        <a:lstStyle/>
        <a:p>
          <a:endParaRPr lang="es-ES"/>
        </a:p>
      </dgm:t>
    </dgm:pt>
    <dgm:pt modelId="{833D643B-47AB-4B8D-949D-3423928DA03C}">
      <dgm:prSet phldrT="[Texto]" phldr="0" custT="1"/>
      <dgm:spPr/>
      <dgm:t>
        <a:bodyPr vert="horz" wrap="square"/>
        <a:lstStyle/>
        <a:p>
          <a:pPr>
            <a:lnSpc>
              <a:spcPct val="100000"/>
            </a:lnSpc>
            <a:spcBef>
              <a:spcPct val="0"/>
            </a:spcBef>
            <a:spcAft>
              <a:spcPct val="35000"/>
            </a:spcAft>
          </a:pPr>
          <a:r>
            <a:rPr lang="" altLang="en-US" sz="1600" dirty="0">
              <a:solidFill>
                <a:schemeClr val="tx1"/>
              </a:solidFill>
              <a:latin typeface="Gayathri Thin" panose="00000403000000000000" charset="0"/>
              <a:cs typeface="Gayathri Thin" panose="00000403000000000000" charset="0"/>
            </a:rPr>
            <a:t>ക്രിസ്തു നമ്മുടെ പാപങ്ങൾക്കുവേണ്ടി മരിച്ചു</a:t>
          </a:r>
        </a:p>
      </dgm:t>
    </dgm:pt>
    <dgm:pt modelId="{19CD269B-392D-456A-A026-D038F6FAE367}" type="parTrans" cxnId="{683B5641-B393-4918-89BF-DB7F4E83E717}">
      <dgm:prSet/>
      <dgm:spPr/>
      <dgm:t>
        <a:bodyPr/>
        <a:lstStyle/>
        <a:p>
          <a:endParaRPr lang="es-ES" sz="2000" b="1"/>
        </a:p>
      </dgm:t>
    </dgm:pt>
    <dgm:pt modelId="{E085D0A0-517B-4B6C-A55C-1A1EA0E7BEC5}" type="sibTrans" cxnId="{683B5641-B393-4918-89BF-DB7F4E83E717}">
      <dgm:prSet custT="1"/>
      <dgm:spPr/>
      <dgm:t>
        <a:bodyPr/>
        <a:lstStyle/>
        <a:p>
          <a:endParaRPr lang="es-ES" sz="2000" b="1"/>
        </a:p>
      </dgm:t>
    </dgm:pt>
    <dgm:pt modelId="{4CA79986-281C-4A6F-9AB0-AC3A4C9F38F1}">
      <dgm:prSet phldrT="[Texto]" phldr="0" custT="1"/>
      <dgm:spPr/>
      <dgm:t>
        <a:bodyPr vert="horz" wrap="square"/>
        <a:lstStyle/>
        <a:p>
          <a:pPr>
            <a:lnSpc>
              <a:spcPct val="100000"/>
            </a:lnSpc>
            <a:spcBef>
              <a:spcPct val="0"/>
            </a:spcBef>
            <a:spcAft>
              <a:spcPct val="35000"/>
            </a:spcAft>
          </a:pPr>
          <a:r>
            <a:rPr lang="" altLang="en-US" sz="1800" dirty="0">
              <a:solidFill>
                <a:schemeClr val="tx1"/>
              </a:solidFill>
              <a:latin typeface="Gayathri Thin" panose="00000403000000000000" charset="0"/>
              <a:cs typeface="Gayathri Thin" panose="00000403000000000000" charset="0"/>
            </a:rPr>
            <a:t>അടക്കം ചെയ്യപ്പെട്ടു</a:t>
          </a:r>
        </a:p>
      </dgm:t>
    </dgm:pt>
    <dgm:pt modelId="{42DE15DF-9057-41E1-BD97-9AD1C3904721}" type="parTrans" cxnId="{57898E6F-E992-41B7-8198-648383EDE4AD}">
      <dgm:prSet/>
      <dgm:spPr/>
      <dgm:t>
        <a:bodyPr/>
        <a:lstStyle/>
        <a:p>
          <a:endParaRPr lang="es-ES" sz="2000" b="1"/>
        </a:p>
      </dgm:t>
    </dgm:pt>
    <dgm:pt modelId="{15814754-B09A-4CC8-A431-B06384ED41F7}" type="sibTrans" cxnId="{57898E6F-E992-41B7-8198-648383EDE4AD}">
      <dgm:prSet custT="1"/>
      <dgm:spPr/>
      <dgm:t>
        <a:bodyPr/>
        <a:lstStyle/>
        <a:p>
          <a:endParaRPr lang="es-ES" sz="2000" b="1"/>
        </a:p>
      </dgm:t>
    </dgm:pt>
    <dgm:pt modelId="{00104A99-4AD1-4CE9-8F55-A3D2C1DF7C5C}">
      <dgm:prSet phldrT="[Texto]" phldr="0" custT="1"/>
      <dgm:spPr/>
      <dgm:t>
        <a:bodyPr vert="horz" wrap="square"/>
        <a:lstStyle/>
        <a:p>
          <a:pPr>
            <a:lnSpc>
              <a:spcPct val="100000"/>
            </a:lnSpc>
            <a:spcBef>
              <a:spcPct val="0"/>
            </a:spcBef>
            <a:spcAft>
              <a:spcPct val="35000"/>
            </a:spcAft>
          </a:pPr>
          <a:r>
            <a:rPr lang="" altLang="en-US" sz="1400" b="1" dirty="0">
              <a:solidFill>
                <a:schemeClr val="bg1"/>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ക്രിസ്തു വീണ്ടും ഉയിർത്തെഴുന്നേറ്റു മൂന്നാം ദിവസം</a:t>
          </a:r>
        </a:p>
      </dgm:t>
    </dgm:pt>
    <dgm:pt modelId="{57B7AC47-2AA7-4998-B285-853EFF927FF2}" type="parTrans" cxnId="{4767E4A3-EC0C-4D22-89E4-3358A3EA025A}">
      <dgm:prSet/>
      <dgm:spPr/>
      <dgm:t>
        <a:bodyPr/>
        <a:lstStyle/>
        <a:p>
          <a:endParaRPr lang="es-ES" sz="2000" b="1"/>
        </a:p>
      </dgm:t>
    </dgm:pt>
    <dgm:pt modelId="{DA4132B1-FCB1-461B-9D5F-A83205D8EBC0}" type="sibTrans" cxnId="{4767E4A3-EC0C-4D22-89E4-3358A3EA025A}">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B490D60E-7B39-441D-9C90-7284B182548A}" type="presOf" srcId="{E085D0A0-517B-4B6C-A55C-1A1EA0E7BEC5}" destId="{48BBD300-5431-47A7-9F58-7F0A60DA0612}" srcOrd="1" destOrd="0" presId="urn:microsoft.com/office/officeart/2005/8/layout/process1"/>
    <dgm:cxn modelId="{683B5641-B393-4918-89BF-DB7F4E83E717}" srcId="{A2239923-E503-40F1-850A-08443DACDDE6}" destId="{833D643B-47AB-4B8D-949D-3423928DA03C}" srcOrd="0" destOrd="0" parTransId="{19CD269B-392D-456A-A026-D038F6FAE367}" sibTransId="{E085D0A0-517B-4B6C-A55C-1A1EA0E7BEC5}"/>
    <dgm:cxn modelId="{E1580B48-3FCD-43F2-98B2-97A765AFDE24}" type="presOf" srcId="{15814754-B09A-4CC8-A431-B06384ED41F7}" destId="{C5E937D9-F6F8-4C40-A5FD-52900AF2D166}" srcOrd="0" destOrd="0" presId="urn:microsoft.com/office/officeart/2005/8/layout/process1"/>
    <dgm:cxn modelId="{57898E6F-E992-41B7-8198-648383EDE4AD}" srcId="{A2239923-E503-40F1-850A-08443DACDDE6}" destId="{4CA79986-281C-4A6F-9AB0-AC3A4C9F38F1}" srcOrd="1" destOrd="0" parTransId="{42DE15DF-9057-41E1-BD97-9AD1C3904721}" sibTransId="{15814754-B09A-4CC8-A431-B06384ED41F7}"/>
    <dgm:cxn modelId="{77D1A352-4754-4961-B748-9A0A604830DD}" type="presOf" srcId="{00104A99-4AD1-4CE9-8F55-A3D2C1DF7C5C}" destId="{513371BA-BC18-4303-A20F-DD0852FD91EA}" srcOrd="0" destOrd="0" presId="urn:microsoft.com/office/officeart/2005/8/layout/process1"/>
    <dgm:cxn modelId="{0B662A8B-62ED-4045-B8C4-0B3818528715}" type="presOf" srcId="{833D643B-47AB-4B8D-949D-3423928DA03C}" destId="{2246AA77-A8AB-417B-8A2E-EFD3FD2D7082}" srcOrd="0" destOrd="0" presId="urn:microsoft.com/office/officeart/2005/8/layout/process1"/>
    <dgm:cxn modelId="{6BAD1799-F289-4CDA-BC91-426538E8C840}" type="presOf" srcId="{15814754-B09A-4CC8-A431-B06384ED41F7}" destId="{85070E0C-C758-49B3-921F-3CA29725255F}" srcOrd="1" destOrd="0" presId="urn:microsoft.com/office/officeart/2005/8/layout/process1"/>
    <dgm:cxn modelId="{4767E4A3-EC0C-4D22-89E4-3358A3EA025A}" srcId="{A2239923-E503-40F1-850A-08443DACDDE6}" destId="{00104A99-4AD1-4CE9-8F55-A3D2C1DF7C5C}" srcOrd="2" destOrd="0" parTransId="{57B7AC47-2AA7-4998-B285-853EFF927FF2}" sibTransId="{DA4132B1-FCB1-461B-9D5F-A83205D8EBC0}"/>
    <dgm:cxn modelId="{E99283C1-E5B7-4078-9C61-DE340E2F6BF5}" type="presOf" srcId="{E085D0A0-517B-4B6C-A55C-1A1EA0E7BEC5}" destId="{AF37FF43-353A-4927-B701-7D3665336D78}" srcOrd="0" destOrd="0" presId="urn:microsoft.com/office/officeart/2005/8/layout/process1"/>
    <dgm:cxn modelId="{2A4549C5-9611-43E0-BC93-8765BCE1597E}" type="presOf" srcId="{4CA79986-281C-4A6F-9AB0-AC3A4C9F38F1}" destId="{EAD085D7-2CFB-403A-908B-420116A5AECF}" srcOrd="0" destOrd="0" presId="urn:microsoft.com/office/officeart/2005/8/layout/process1"/>
    <dgm:cxn modelId="{957015D2-2E7F-4B5B-8B46-443E961C4527}" type="presOf" srcId="{A2239923-E503-40F1-850A-08443DACDDE6}" destId="{47D54692-3623-43C6-BDB8-156B929667FA}" srcOrd="0" destOrd="0" presId="urn:microsoft.com/office/officeart/2005/8/layout/process1"/>
    <dgm:cxn modelId="{D000FE48-F566-4AA4-8B64-74EAA6865EFC}" type="presParOf" srcId="{47D54692-3623-43C6-BDB8-156B929667FA}" destId="{2246AA77-A8AB-417B-8A2E-EFD3FD2D7082}" srcOrd="0" destOrd="0" presId="urn:microsoft.com/office/officeart/2005/8/layout/process1"/>
    <dgm:cxn modelId="{2AD044A0-4C4A-43CA-AA4B-D708632820CC}" type="presParOf" srcId="{47D54692-3623-43C6-BDB8-156B929667FA}" destId="{AF37FF43-353A-4927-B701-7D3665336D78}" srcOrd="1" destOrd="0" presId="urn:microsoft.com/office/officeart/2005/8/layout/process1"/>
    <dgm:cxn modelId="{F7B5297B-5552-4484-BEE9-5740FFF2405C}" type="presParOf" srcId="{AF37FF43-353A-4927-B701-7D3665336D78}" destId="{48BBD300-5431-47A7-9F58-7F0A60DA0612}" srcOrd="0" destOrd="0" presId="urn:microsoft.com/office/officeart/2005/8/layout/process1"/>
    <dgm:cxn modelId="{FCC0C3ED-5037-4555-8206-B9E3BA3489E7}" type="presParOf" srcId="{47D54692-3623-43C6-BDB8-156B929667FA}" destId="{EAD085D7-2CFB-403A-908B-420116A5AECF}" srcOrd="2" destOrd="0" presId="urn:microsoft.com/office/officeart/2005/8/layout/process1"/>
    <dgm:cxn modelId="{5F7B5A1B-CB08-4B82-B7DF-7E5D1797FFCE}" type="presParOf" srcId="{47D54692-3623-43C6-BDB8-156B929667FA}" destId="{C5E937D9-F6F8-4C40-A5FD-52900AF2D166}" srcOrd="3" destOrd="0" presId="urn:microsoft.com/office/officeart/2005/8/layout/process1"/>
    <dgm:cxn modelId="{102638C5-B66C-4183-9BF8-5B1AA44016DB}" type="presParOf" srcId="{C5E937D9-F6F8-4C40-A5FD-52900AF2D166}" destId="{85070E0C-C758-49B3-921F-3CA29725255F}" srcOrd="0" destOrd="0" presId="urn:microsoft.com/office/officeart/2005/8/layout/process1"/>
    <dgm:cxn modelId="{E0EF8D00-53CA-49FE-B34B-6961BD97018D}"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2" qsCatId="simple" csTypeId="urn:microsoft.com/office/officeart/2005/8/colors/accent0_2#1" csCatId="mainScheme" phldr="1"/>
      <dgm:spPr/>
      <dgm:t>
        <a:bodyPr/>
        <a:lstStyle/>
        <a:p>
          <a:endParaRPr lang="es-ES"/>
        </a:p>
      </dgm:t>
    </dgm:pt>
    <dgm:pt modelId="{833D643B-47AB-4B8D-949D-3423928DA03C}">
      <dgm:prSet phldrT="[Texto]" phldr="0" custT="1"/>
      <dgm:spPr/>
      <dgm:t>
        <a:bodyPr vert="horz" wrap="square"/>
        <a:lstStyle/>
        <a:p>
          <a:pPr>
            <a:lnSpc>
              <a:spcPct val="100000"/>
            </a:lnSpc>
            <a:spcBef>
              <a:spcPct val="0"/>
            </a:spcBef>
            <a:spcAft>
              <a:spcPct val="35000"/>
            </a:spcAft>
          </a:pPr>
          <a:r>
            <a:rPr lang="" altLang="en-US" sz="1800" b="1" dirty="0">
              <a:solidFill>
                <a:srgbClr val="6B00B4"/>
              </a:solidFill>
              <a:latin typeface="Gayathri Thin" panose="00000403000000000000" charset="0"/>
              <a:cs typeface="Gayathri Thin" panose="00000403000000000000" charset="0"/>
            </a:rPr>
            <a:t>പത്രോസും</a:t>
          </a:r>
        </a:p>
        <a:p>
          <a:pPr>
            <a:lnSpc>
              <a:spcPct val="100000"/>
            </a:lnSpc>
            <a:spcBef>
              <a:spcPct val="0"/>
            </a:spcBef>
            <a:spcAft>
              <a:spcPct val="35000"/>
            </a:spcAft>
          </a:pPr>
          <a:r>
            <a:rPr lang="" altLang="en-US" sz="1800" b="1" dirty="0">
              <a:solidFill>
                <a:srgbClr val="6B00B4"/>
              </a:solidFill>
              <a:latin typeface="Gayathri Thin" panose="00000403000000000000" charset="0"/>
              <a:cs typeface="Gayathri Thin" panose="00000403000000000000" charset="0"/>
            </a:rPr>
            <a:t>പന്ത്രണ്ടുപേരും</a:t>
          </a:r>
        </a:p>
      </dgm:t>
    </dgm:pt>
    <dgm:pt modelId="{19CD269B-392D-456A-A026-D038F6FAE367}" type="parTrans" cxnId="{D825A835-C9FF-4154-A253-D170B295E5A7}">
      <dgm:prSet/>
      <dgm:spPr/>
      <dgm:t>
        <a:bodyPr/>
        <a:lstStyle/>
        <a:p>
          <a:endParaRPr lang="es-ES" sz="2000" b="1">
            <a:solidFill>
              <a:schemeClr val="tx1"/>
            </a:solidFill>
          </a:endParaRPr>
        </a:p>
      </dgm:t>
    </dgm:pt>
    <dgm:pt modelId="{E085D0A0-517B-4B6C-A55C-1A1EA0E7BEC5}" type="sibTrans" cxnId="{D825A835-C9FF-4154-A253-D170B295E5A7}">
      <dgm:prSet custT="1"/>
      <dgm:spPr/>
      <dgm:t>
        <a:bodyPr/>
        <a:lstStyle/>
        <a:p>
          <a:endParaRPr lang="es-ES" sz="2000" b="1">
            <a:solidFill>
              <a:schemeClr val="tx1"/>
            </a:solidFill>
          </a:endParaRPr>
        </a:p>
      </dgm:t>
    </dgm:pt>
    <dgm:pt modelId="{4CA79986-281C-4A6F-9AB0-AC3A4C9F38F1}">
      <dgm:prSet phldrT="[Texto]" phldr="0" custT="1"/>
      <dgm:spPr/>
      <dgm:t>
        <a:bodyPr vert="horz" wrap="square"/>
        <a:lstStyle/>
        <a:p>
          <a:pPr>
            <a:lnSpc>
              <a:spcPct val="100000"/>
            </a:lnSpc>
            <a:spcBef>
              <a:spcPct val="0"/>
            </a:spcBef>
            <a:spcAft>
              <a:spcPct val="35000"/>
            </a:spcAft>
          </a:pPr>
          <a:r>
            <a:rPr lang="" altLang="en-US" sz="1600" b="1" dirty="0">
              <a:solidFill>
                <a:srgbClr val="6B00B4"/>
              </a:solidFill>
              <a:latin typeface="Gayathri Thin" panose="00000403000000000000" charset="0"/>
              <a:cs typeface="Gayathri Thin" panose="00000403000000000000" charset="0"/>
            </a:rPr>
            <a:t>500-ലധികം സഹോദരങ്ങൾ</a:t>
          </a:r>
        </a:p>
      </dgm:t>
    </dgm:pt>
    <dgm:pt modelId="{42DE15DF-9057-41E1-BD97-9AD1C3904721}" type="parTrans" cxnId="{8A2969FB-6C5C-4639-857C-8971726D038E}">
      <dgm:prSet/>
      <dgm:spPr/>
      <dgm:t>
        <a:bodyPr/>
        <a:lstStyle/>
        <a:p>
          <a:endParaRPr lang="es-ES" sz="2000" b="1">
            <a:solidFill>
              <a:schemeClr val="tx1"/>
            </a:solidFill>
          </a:endParaRPr>
        </a:p>
      </dgm:t>
    </dgm:pt>
    <dgm:pt modelId="{15814754-B09A-4CC8-A431-B06384ED41F7}" type="sibTrans" cxnId="{8A2969FB-6C5C-4639-857C-8971726D038E}">
      <dgm:prSet custT="1"/>
      <dgm:spPr/>
      <dgm:t>
        <a:bodyPr/>
        <a:lstStyle/>
        <a:p>
          <a:endParaRPr lang="es-ES" sz="2000" b="1">
            <a:solidFill>
              <a:schemeClr val="tx1"/>
            </a:solidFill>
          </a:endParaRPr>
        </a:p>
      </dgm:t>
    </dgm:pt>
    <dgm:pt modelId="{00104A99-4AD1-4CE9-8F55-A3D2C1DF7C5C}">
      <dgm:prSet phldrT="[Texto]" phldr="0" custT="1"/>
      <dgm:spPr/>
      <dgm:t>
        <a:bodyPr vert="horz" wrap="square"/>
        <a:lstStyle/>
        <a:p>
          <a:pPr>
            <a:lnSpc>
              <a:spcPct val="100000"/>
            </a:lnSpc>
            <a:spcBef>
              <a:spcPct val="0"/>
            </a:spcBef>
            <a:spcAft>
              <a:spcPct val="35000"/>
            </a:spcAft>
          </a:pPr>
          <a:r>
            <a:rPr lang="" altLang="en-US" sz="1400" b="1" dirty="0">
              <a:solidFill>
                <a:srgbClr val="6B00B4"/>
              </a:solidFill>
              <a:latin typeface="Gayathri Thin" panose="00000403000000000000" charset="0"/>
              <a:cs typeface="Gayathri Thin" panose="00000403000000000000" charset="0"/>
            </a:rPr>
            <a:t>യാക്കോബും</a:t>
          </a:r>
        </a:p>
        <a:p>
          <a:pPr>
            <a:lnSpc>
              <a:spcPct val="100000"/>
            </a:lnSpc>
            <a:spcBef>
              <a:spcPct val="0"/>
            </a:spcBef>
            <a:spcAft>
              <a:spcPct val="35000"/>
            </a:spcAft>
          </a:pPr>
          <a:r>
            <a:rPr lang="" altLang="en-US" sz="1400" b="1" dirty="0">
              <a:solidFill>
                <a:srgbClr val="6B00B4"/>
              </a:solidFill>
              <a:latin typeface="Gayathri Thin" panose="00000403000000000000" charset="0"/>
              <a:cs typeface="Gayathri Thin" panose="00000403000000000000" charset="0"/>
            </a:rPr>
            <a:t>അപ്പൊസ്തലന്മാരും</a:t>
          </a:r>
        </a:p>
      </dgm:t>
    </dgm:pt>
    <dgm:pt modelId="{57B7AC47-2AA7-4998-B285-853EFF927FF2}" type="parTrans" cxnId="{12E58B3B-1416-40DA-AA48-A1FC189406B9}">
      <dgm:prSet/>
      <dgm:spPr/>
      <dgm:t>
        <a:bodyPr/>
        <a:lstStyle/>
        <a:p>
          <a:endParaRPr lang="es-ES" sz="2000" b="1">
            <a:solidFill>
              <a:schemeClr val="tx1"/>
            </a:solidFill>
          </a:endParaRPr>
        </a:p>
      </dgm:t>
    </dgm:pt>
    <dgm:pt modelId="{DA4132B1-FCB1-461B-9D5F-A83205D8EBC0}" type="sibTrans" cxnId="{12E58B3B-1416-40DA-AA48-A1FC189406B9}">
      <dgm:prSet custT="1"/>
      <dgm:spPr/>
      <dgm:t>
        <a:bodyPr/>
        <a:lstStyle/>
        <a:p>
          <a:endParaRPr lang="es-ES" sz="2000" b="1">
            <a:solidFill>
              <a:schemeClr val="tx1"/>
            </a:solidFill>
          </a:endParaRPr>
        </a:p>
      </dgm:t>
    </dgm:pt>
    <dgm:pt modelId="{256D21B8-8CD2-40C1-A844-5FF029E076F1}">
      <dgm:prSet phldrT="[Texto]" phldr="0" custT="1"/>
      <dgm:spPr/>
      <dgm:t>
        <a:bodyPr vert="horz" wrap="square"/>
        <a:lstStyle/>
        <a:p>
          <a:pPr>
            <a:lnSpc>
              <a:spcPct val="100000"/>
            </a:lnSpc>
            <a:spcBef>
              <a:spcPct val="0"/>
            </a:spcBef>
            <a:spcAft>
              <a:spcPct val="35000"/>
            </a:spcAft>
          </a:pPr>
          <a:r>
            <a:rPr lang="" altLang="en-US" sz="2000" b="1" dirty="0">
              <a:solidFill>
                <a:srgbClr val="6B00B4"/>
              </a:solidFill>
              <a:latin typeface="Gayathri Thin" panose="00000403000000000000" charset="0"/>
              <a:cs typeface="Gayathri Thin" panose="00000403000000000000" charset="0"/>
            </a:rPr>
            <a:t>പൗലോസ്</a:t>
          </a:r>
        </a:p>
      </dgm:t>
    </dgm:pt>
    <dgm:pt modelId="{C8056BEF-03A5-41AD-98BA-2152C837437F}" type="parTrans" cxnId="{063825FE-6F45-4615-843B-C738FD5013D4}">
      <dgm:prSet/>
      <dgm:spPr/>
      <dgm:t>
        <a:bodyPr/>
        <a:lstStyle/>
        <a:p>
          <a:endParaRPr lang="es-ES" sz="2000" b="1">
            <a:solidFill>
              <a:schemeClr val="tx1"/>
            </a:solidFill>
          </a:endParaRPr>
        </a:p>
      </dgm:t>
    </dgm:pt>
    <dgm:pt modelId="{84BF0558-A30B-4842-A74C-6BC16E9026D8}" type="sibTrans" cxnId="{063825FE-6F45-4615-843B-C738FD5013D4}">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AAAA7A0F-F257-41A1-9BC5-BA5D7A30DE86}" type="presOf" srcId="{15814754-B09A-4CC8-A431-B06384ED41F7}" destId="{85070E0C-C758-49B3-921F-3CA29725255F}" srcOrd="1" destOrd="0" presId="urn:microsoft.com/office/officeart/2005/8/layout/process1"/>
    <dgm:cxn modelId="{83A5921D-B38E-4FB0-BCB4-CC4AE9F1FD50}" type="presOf" srcId="{E085D0A0-517B-4B6C-A55C-1A1EA0E7BEC5}" destId="{48BBD300-5431-47A7-9F58-7F0A60DA0612}" srcOrd="1" destOrd="0" presId="urn:microsoft.com/office/officeart/2005/8/layout/process1"/>
    <dgm:cxn modelId="{C59E5434-6C5C-4494-A0AB-C3498E14502E}" type="presOf" srcId="{256D21B8-8CD2-40C1-A844-5FF029E076F1}" destId="{F9596D62-913C-41FA-ADE4-FD54834BAACF}" srcOrd="0" destOrd="0" presId="urn:microsoft.com/office/officeart/2005/8/layout/process1"/>
    <dgm:cxn modelId="{D825A835-C9FF-4154-A253-D170B295E5A7}" srcId="{A2239923-E503-40F1-850A-08443DACDDE6}" destId="{833D643B-47AB-4B8D-949D-3423928DA03C}" srcOrd="0" destOrd="0" parTransId="{19CD269B-392D-456A-A026-D038F6FAE367}" sibTransId="{E085D0A0-517B-4B6C-A55C-1A1EA0E7BEC5}"/>
    <dgm:cxn modelId="{12E58B3B-1416-40DA-AA48-A1FC189406B9}" srcId="{A2239923-E503-40F1-850A-08443DACDDE6}" destId="{00104A99-4AD1-4CE9-8F55-A3D2C1DF7C5C}" srcOrd="2" destOrd="0" parTransId="{57B7AC47-2AA7-4998-B285-853EFF927FF2}" sibTransId="{DA4132B1-FCB1-461B-9D5F-A83205D8EBC0}"/>
    <dgm:cxn modelId="{FDCA7063-C685-4ABC-BD86-CEBCE561E5D2}" type="presOf" srcId="{833D643B-47AB-4B8D-949D-3423928DA03C}" destId="{2246AA77-A8AB-417B-8A2E-EFD3FD2D7082}" srcOrd="0" destOrd="0" presId="urn:microsoft.com/office/officeart/2005/8/layout/process1"/>
    <dgm:cxn modelId="{3360BE66-9342-4F40-821E-769BCC9EB6F9}" type="presOf" srcId="{00104A99-4AD1-4CE9-8F55-A3D2C1DF7C5C}" destId="{513371BA-BC18-4303-A20F-DD0852FD91EA}" srcOrd="0" destOrd="0" presId="urn:microsoft.com/office/officeart/2005/8/layout/process1"/>
    <dgm:cxn modelId="{3EE61278-B374-4D3F-A3E5-697CB4CAD153}" type="presOf" srcId="{E085D0A0-517B-4B6C-A55C-1A1EA0E7BEC5}" destId="{AF37FF43-353A-4927-B701-7D3665336D78}" srcOrd="0" destOrd="0" presId="urn:microsoft.com/office/officeart/2005/8/layout/process1"/>
    <dgm:cxn modelId="{CEBE7CAD-9E5B-494D-8D05-C9EB29DB3348}" type="presOf" srcId="{4CA79986-281C-4A6F-9AB0-AC3A4C9F38F1}" destId="{EAD085D7-2CFB-403A-908B-420116A5AECF}" srcOrd="0" destOrd="0" presId="urn:microsoft.com/office/officeart/2005/8/layout/process1"/>
    <dgm:cxn modelId="{D76674B7-011E-4E72-942E-6C477428894F}" type="presOf" srcId="{15814754-B09A-4CC8-A431-B06384ED41F7}" destId="{C5E937D9-F6F8-4C40-A5FD-52900AF2D166}" srcOrd="0" destOrd="0" presId="urn:microsoft.com/office/officeart/2005/8/layout/process1"/>
    <dgm:cxn modelId="{0DA279D2-1072-4692-B709-41A1C42A50A1}" type="presOf" srcId="{A2239923-E503-40F1-850A-08443DACDDE6}" destId="{47D54692-3623-43C6-BDB8-156B929667FA}" srcOrd="0" destOrd="0" presId="urn:microsoft.com/office/officeart/2005/8/layout/process1"/>
    <dgm:cxn modelId="{6C3B4EDD-E764-4869-96DB-47B9CA496D8B}" type="presOf" srcId="{DA4132B1-FCB1-461B-9D5F-A83205D8EBC0}" destId="{16D1464D-FC9F-49D8-B229-5735CE0446DC}" srcOrd="1" destOrd="0" presId="urn:microsoft.com/office/officeart/2005/8/layout/process1"/>
    <dgm:cxn modelId="{757A8AF1-1EB6-495D-8A29-C2CEF0C98ED2}" type="presOf" srcId="{DA4132B1-FCB1-461B-9D5F-A83205D8EBC0}" destId="{304BD7EC-1449-4DA1-963A-84B74052439F}" srcOrd="0" destOrd="0" presId="urn:microsoft.com/office/officeart/2005/8/layout/process1"/>
    <dgm:cxn modelId="{8A2969FB-6C5C-4639-857C-8971726D038E}" srcId="{A2239923-E503-40F1-850A-08443DACDDE6}" destId="{4CA79986-281C-4A6F-9AB0-AC3A4C9F38F1}" srcOrd="1" destOrd="0" parTransId="{42DE15DF-9057-41E1-BD97-9AD1C3904721}" sibTransId="{15814754-B09A-4CC8-A431-B06384ED41F7}"/>
    <dgm:cxn modelId="{063825FE-6F45-4615-843B-C738FD5013D4}" srcId="{A2239923-E503-40F1-850A-08443DACDDE6}" destId="{256D21B8-8CD2-40C1-A844-5FF029E076F1}" srcOrd="3" destOrd="0" parTransId="{C8056BEF-03A5-41AD-98BA-2152C837437F}" sibTransId="{84BF0558-A30B-4842-A74C-6BC16E9026D8}"/>
    <dgm:cxn modelId="{1DA0D40B-E1BC-430D-8F5B-4E88C79A47F7}" type="presParOf" srcId="{47D54692-3623-43C6-BDB8-156B929667FA}" destId="{2246AA77-A8AB-417B-8A2E-EFD3FD2D7082}" srcOrd="0" destOrd="0" presId="urn:microsoft.com/office/officeart/2005/8/layout/process1"/>
    <dgm:cxn modelId="{947F4974-2E6E-4560-A832-7C11F76C31C1}" type="presParOf" srcId="{47D54692-3623-43C6-BDB8-156B929667FA}" destId="{AF37FF43-353A-4927-B701-7D3665336D78}" srcOrd="1" destOrd="0" presId="urn:microsoft.com/office/officeart/2005/8/layout/process1"/>
    <dgm:cxn modelId="{82CE2A56-ADB2-4986-AAAA-61E402A1B576}" type="presParOf" srcId="{AF37FF43-353A-4927-B701-7D3665336D78}" destId="{48BBD300-5431-47A7-9F58-7F0A60DA0612}" srcOrd="0" destOrd="0" presId="urn:microsoft.com/office/officeart/2005/8/layout/process1"/>
    <dgm:cxn modelId="{9A2359DB-1AD9-4C88-B47B-51FC71815AE4}" type="presParOf" srcId="{47D54692-3623-43C6-BDB8-156B929667FA}" destId="{EAD085D7-2CFB-403A-908B-420116A5AECF}" srcOrd="2" destOrd="0" presId="urn:microsoft.com/office/officeart/2005/8/layout/process1"/>
    <dgm:cxn modelId="{FCB63BEB-B584-4614-97A8-047AD7678CD0}" type="presParOf" srcId="{47D54692-3623-43C6-BDB8-156B929667FA}" destId="{C5E937D9-F6F8-4C40-A5FD-52900AF2D166}" srcOrd="3" destOrd="0" presId="urn:microsoft.com/office/officeart/2005/8/layout/process1"/>
    <dgm:cxn modelId="{1784A573-77D9-49F1-B435-3165BAB63BBE}" type="presParOf" srcId="{C5E937D9-F6F8-4C40-A5FD-52900AF2D166}" destId="{85070E0C-C758-49B3-921F-3CA29725255F}" srcOrd="0" destOrd="0" presId="urn:microsoft.com/office/officeart/2005/8/layout/process1"/>
    <dgm:cxn modelId="{556FEDA3-5A4B-4D80-AB06-E4DE6AD25C63}" type="presParOf" srcId="{47D54692-3623-43C6-BDB8-156B929667FA}" destId="{513371BA-BC18-4303-A20F-DD0852FD91EA}" srcOrd="4" destOrd="0" presId="urn:microsoft.com/office/officeart/2005/8/layout/process1"/>
    <dgm:cxn modelId="{51498F43-168B-4CB7-804F-B48E26AC4CD5}" type="presParOf" srcId="{47D54692-3623-43C6-BDB8-156B929667FA}" destId="{304BD7EC-1449-4DA1-963A-84B74052439F}" srcOrd="5" destOrd="0" presId="urn:microsoft.com/office/officeart/2005/8/layout/process1"/>
    <dgm:cxn modelId="{EFBB2DB2-607D-4CDC-8E16-3F0A8E3336A7}" type="presParOf" srcId="{304BD7EC-1449-4DA1-963A-84B74052439F}" destId="{16D1464D-FC9F-49D8-B229-5735CE0446DC}" srcOrd="0" destOrd="0" presId="urn:microsoft.com/office/officeart/2005/8/layout/process1"/>
    <dgm:cxn modelId="{776B26D2-B2BA-49E5-AC0C-6087DF2235C3}"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1" qsCatId="3D" csTypeId="urn:microsoft.com/office/officeart/2005/8/colors/accent0_1#1" csCatId="mainScheme" phldr="1"/>
      <dgm:spPr/>
      <dgm:t>
        <a:bodyPr/>
        <a:lstStyle/>
        <a:p>
          <a:endParaRPr lang="es-ES"/>
        </a:p>
      </dgm:t>
    </dgm:pt>
    <dgm:pt modelId="{E43E1EF8-035D-4E2C-8DDD-8C63DBBAE97A}">
      <dgm:prSet custT="1"/>
      <dgm:spPr/>
      <dgm:t>
        <a:bodyPr/>
        <a:lstStyle/>
        <a:p>
          <a:r>
            <a:rPr lang="en-GB" sz="1400" b="1" dirty="0">
              <a:latin typeface="Gayathri Thin" panose="00000403000000000000" pitchFamily="2" charset="0"/>
              <a:cs typeface="Gayathri Thin" panose="00000403000000000000" pitchFamily="2" charset="0"/>
            </a:rPr>
            <a:t>1 </a:t>
          </a:r>
          <a:r>
            <a:rPr lang="ml-IN" sz="1400" b="1" dirty="0">
              <a:latin typeface="Gayathri Thin" panose="00000403000000000000" pitchFamily="2" charset="0"/>
              <a:cs typeface="Gayathri Thin" panose="00000403000000000000" pitchFamily="2" charset="0"/>
            </a:rPr>
            <a:t>കൊരിന്ത്യർ</a:t>
          </a:r>
          <a:r>
            <a:rPr lang="en-GB" sz="1400" b="1" dirty="0">
              <a:latin typeface="Gayathri Thin" panose="00000403000000000000" pitchFamily="2" charset="0"/>
              <a:cs typeface="Gayathri Thin" panose="00000403000000000000" pitchFamily="2" charset="0"/>
            </a:rPr>
            <a:t> 15:30-32</a:t>
          </a:r>
          <a:endParaRPr lang="es-ES" sz="1400" dirty="0">
            <a:latin typeface="Gayathri Thin" panose="00000403000000000000" pitchFamily="2" charset="0"/>
            <a:cs typeface="Gayathri Thin" panose="00000403000000000000" pitchFamily="2" charset="0"/>
          </a:endParaRPr>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GB" sz="1400" b="1" dirty="0">
              <a:latin typeface="Gayathri Thin" panose="00000403000000000000" pitchFamily="2" charset="0"/>
              <a:cs typeface="Gayathri Thin" panose="00000403000000000000" pitchFamily="2" charset="0"/>
            </a:rPr>
            <a:t>1 </a:t>
          </a:r>
          <a:r>
            <a:rPr lang="ml-IN" sz="1400" b="1" dirty="0">
              <a:latin typeface="Gayathri Thin" panose="00000403000000000000" pitchFamily="2" charset="0"/>
              <a:cs typeface="Gayathri Thin" panose="00000403000000000000" pitchFamily="2" charset="0"/>
            </a:rPr>
            <a:t>കൊരിന്ത്യർ</a:t>
          </a:r>
          <a:r>
            <a:rPr lang="en-GB" sz="1400" b="1" dirty="0">
              <a:latin typeface="Gayathri Thin" panose="00000403000000000000" pitchFamily="2" charset="0"/>
              <a:cs typeface="Gayathri Thin" panose="00000403000000000000" pitchFamily="2" charset="0"/>
            </a:rPr>
            <a:t> 15:33-34</a:t>
          </a:r>
          <a:endParaRPr lang="es-ES" sz="1400" dirty="0">
            <a:latin typeface="Gayathri Thin" panose="00000403000000000000" pitchFamily="2" charset="0"/>
            <a:cs typeface="Gayathri Thin" panose="00000403000000000000" pitchFamily="2" charset="0"/>
          </a:endParaRPr>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ml-IN" sz="1800" b="1" dirty="0">
              <a:latin typeface="Gayathri Thin" panose="00000403000000000000" pitchFamily="2" charset="0"/>
              <a:cs typeface="Gayathri Thin" panose="00000403000000000000" pitchFamily="2" charset="0"/>
            </a:rPr>
            <a:t>സുവിശേഷം പ്രസംഗിക്കുന്നത്, അതിൽ സഹനമോ അപകടമോ ഉൾപ്പെട്ടാൽ പോലും, അർത്ഥവത്തായ കാര്യമാണ്.</a:t>
          </a:r>
          <a:endParaRPr lang="es-ES" sz="1800" dirty="0">
            <a:latin typeface="Gayathri Thin" panose="00000403000000000000" pitchFamily="2" charset="0"/>
            <a:cs typeface="Gayathri Thin" panose="00000403000000000000" pitchFamily="2" charset="0"/>
          </a:endParaRPr>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ml-IN" sz="1800" b="1" dirty="0">
              <a:latin typeface="Gayathri Thin" panose="00000403000000000000" pitchFamily="2" charset="0"/>
              <a:cs typeface="Gayathri Thin" panose="00000403000000000000" pitchFamily="2" charset="0"/>
            </a:rPr>
            <a:t>ബൈബിൾ തത്വങ്ങൾക്ക് അനുസൃതമായി ജീവിക്കുന്നത് അർത്ഥവത്താണ്.</a:t>
          </a:r>
          <a:endParaRPr lang="es-ES" sz="1800" dirty="0">
            <a:latin typeface="Gayathri Thin" panose="00000403000000000000" pitchFamily="2" charset="0"/>
            <a:cs typeface="Gayathri Thin" panose="00000403000000000000" pitchFamily="2" charset="0"/>
          </a:endParaRPr>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4"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4"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3" qsCatId="simple" csTypeId="urn:microsoft.com/office/officeart/2005/8/colors/colorful4#2" csCatId="colorful" phldr="1"/>
      <dgm:spPr/>
      <dgm:t>
        <a:bodyPr/>
        <a:lstStyle/>
        <a:p>
          <a:endParaRPr lang="es-ES"/>
        </a:p>
      </dgm:t>
    </dgm:pt>
    <dgm:pt modelId="{E472D28A-4A80-4CBF-8C33-6E065E3A8754}">
      <dgm:prSet phldr="0" custT="1"/>
      <dgm:spPr>
        <a:solidFill>
          <a:srgbClr val="FFFF72"/>
        </a:solidFill>
        <a:effectLst>
          <a:outerShdw blurRad="50800" dist="38100" dir="18900000" algn="bl" rotWithShape="0">
            <a:prstClr val="black">
              <a:alpha val="40000"/>
            </a:prstClr>
          </a:outerShdw>
        </a:effectLst>
      </dgm:spPr>
      <dgm:t>
        <a:bodyPr vert="horz" wrap="square"/>
        <a:lstStyle/>
        <a:p>
          <a:pPr>
            <a:lnSpc>
              <a:spcPct val="100000"/>
            </a:lnSpc>
            <a:spcBef>
              <a:spcPct val="0"/>
            </a:spcBef>
            <a:spcAft>
              <a:spcPct val="35000"/>
            </a:spcAft>
          </a:pPr>
          <a:r>
            <a:rPr lang="ml-IN" sz="1800" b="1" dirty="0">
              <a:latin typeface="Gayathri Thin" panose="00000403000000000000" pitchFamily="2" charset="0"/>
              <a:cs typeface="Gayathri Thin" panose="00000403000000000000" pitchFamily="2" charset="0"/>
            </a:rPr>
            <a:t>സുവിശേഷ പ്രസംഗം വ്യർത്ഥമാണ് (1 കൊരിന്ത്യർ 15:14</a:t>
          </a:r>
          <a:r>
            <a:rPr lang="en-IN" sz="1800" b="1" dirty="0">
              <a:latin typeface="Gayathri Thin" panose="00000403000000000000" pitchFamily="2" charset="0"/>
              <a:cs typeface="Gayathri Thin" panose="00000403000000000000" pitchFamily="2" charset="0"/>
            </a:rPr>
            <a:t>a)</a:t>
          </a:r>
          <a:endParaRPr lang="es-ES" sz="1800" dirty="0">
            <a:latin typeface="Gayathri Thin" panose="00000403000000000000" pitchFamily="2" charset="0"/>
            <a:cs typeface="Gayathri Thin" panose="00000403000000000000" pitchFamily="2" charset="0"/>
          </a:endParaRPr>
        </a:p>
      </dgm:t>
    </dgm:pt>
    <dgm:pt modelId="{C2CF507B-58D3-4F96-BB61-3A66161FBF52}" type="parTrans" cxnId="{2C319816-9270-4E14-8577-F126EA185985}">
      <dgm:prSet/>
      <dgm:spPr/>
      <dgm:t>
        <a:bodyPr/>
        <a:lstStyle/>
        <a:p>
          <a:endParaRPr lang="es-ES" sz="2000"/>
        </a:p>
      </dgm:t>
    </dgm:pt>
    <dgm:pt modelId="{CF0F23FB-FD9D-4A42-BD9F-0E067A9C7C0C}" type="sibTrans" cxnId="{2C319816-9270-4E14-8577-F126EA185985}">
      <dgm:prSet/>
      <dgm:spPr/>
      <dgm:t>
        <a:bodyPr/>
        <a:lstStyle/>
        <a:p>
          <a:endParaRPr lang="es-ES" sz="2000"/>
        </a:p>
      </dgm:t>
    </dgm:pt>
    <dgm:pt modelId="{BA90669C-5B7B-452C-864E-E1999B4AF3AB}">
      <dgm:prSet phldr="0" custT="1"/>
      <dgm:spPr>
        <a:solidFill>
          <a:srgbClr val="FFEC55"/>
        </a:solidFill>
        <a:effectLst>
          <a:outerShdw blurRad="50800" dist="38100" dir="18900000" algn="bl" rotWithShape="0">
            <a:prstClr val="black">
              <a:alpha val="40000"/>
            </a:prstClr>
          </a:outerShdw>
        </a:effectLst>
      </dgm:spPr>
      <dgm:t>
        <a:bodyPr vert="horz" wrap="square"/>
        <a:lstStyle/>
        <a:p>
          <a:pPr>
            <a:lnSpc>
              <a:spcPct val="100000"/>
            </a:lnSpc>
            <a:spcBef>
              <a:spcPct val="0"/>
            </a:spcBef>
            <a:spcAft>
              <a:spcPct val="35000"/>
            </a:spcAft>
          </a:pPr>
          <a:r>
            <a:rPr lang="ml-IN" sz="1600" b="1" dirty="0">
              <a:latin typeface="Gayathri Thin" panose="00000403000000000000" pitchFamily="2" charset="0"/>
              <a:cs typeface="Gayathri Thin" panose="00000403000000000000" pitchFamily="2" charset="0"/>
            </a:rPr>
            <a:t>നമ്മുടെ വിശ്വാസം വ്യർത്ഥമാണ് (1 കൊരിന്ത്യർ 15:14</a:t>
          </a:r>
          <a:r>
            <a:rPr lang="en-IN" sz="1600" b="1" dirty="0">
              <a:latin typeface="Gayathri Thin" panose="00000403000000000000" pitchFamily="2" charset="0"/>
              <a:cs typeface="Gayathri Thin" panose="00000403000000000000" pitchFamily="2" charset="0"/>
            </a:rPr>
            <a:t>b) [</a:t>
          </a:r>
          <a:r>
            <a:rPr lang="ml-IN" sz="1600" b="1" dirty="0">
              <a:latin typeface="Gayathri Thin" panose="00000403000000000000" pitchFamily="2" charset="0"/>
              <a:cs typeface="Gayathri Thin" panose="00000403000000000000" pitchFamily="2" charset="0"/>
            </a:rPr>
            <a:t>അർത്ഥശൂന്യമാണ്] (1 കൊരിന്ത്യർ 15:17</a:t>
          </a:r>
          <a:r>
            <a:rPr lang="en-IN" sz="1600" b="1" dirty="0">
              <a:latin typeface="Gayathri Thin" panose="00000403000000000000" pitchFamily="2" charset="0"/>
              <a:cs typeface="Gayathri Thin" panose="00000403000000000000" pitchFamily="2" charset="0"/>
            </a:rPr>
            <a:t>a) [</a:t>
          </a:r>
          <a:r>
            <a:rPr lang="ml-IN" sz="1600" b="1" dirty="0">
              <a:latin typeface="Gayathri Thin" panose="00000403000000000000" pitchFamily="2" charset="0"/>
              <a:cs typeface="Gayathri Thin" panose="00000403000000000000" pitchFamily="2" charset="0"/>
            </a:rPr>
            <a:t>പ്രയോജനരഹിതമാണ്]</a:t>
          </a:r>
          <a:endParaRPr lang="es-ES" sz="1600" dirty="0">
            <a:latin typeface="Gayathri Thin" panose="00000403000000000000" pitchFamily="2" charset="0"/>
            <a:cs typeface="Gayathri Thin" panose="00000403000000000000" pitchFamily="2" charset="0"/>
          </a:endParaRPr>
        </a:p>
      </dgm:t>
    </dgm:pt>
    <dgm:pt modelId="{C23FF42E-7E20-4788-9536-C5A26767983D}" type="parTrans" cxnId="{C24B6CBD-D843-49A3-8F89-CE3A8C95FA52}">
      <dgm:prSet/>
      <dgm:spPr/>
      <dgm:t>
        <a:bodyPr/>
        <a:lstStyle/>
        <a:p>
          <a:endParaRPr lang="es-ES" sz="2000"/>
        </a:p>
      </dgm:t>
    </dgm:pt>
    <dgm:pt modelId="{5DDFCD26-B6E0-464C-8B9A-24CD948E1128}" type="sibTrans" cxnId="{C24B6CBD-D843-49A3-8F89-CE3A8C95FA52}">
      <dgm:prSet/>
      <dgm:spPr/>
      <dgm:t>
        <a:bodyPr/>
        <a:lstStyle/>
        <a:p>
          <a:endParaRPr lang="es-ES" sz="2000"/>
        </a:p>
      </dgm:t>
    </dgm:pt>
    <dgm:pt modelId="{ACC8BE01-3AA0-4A9F-A657-C287469CAB2B}">
      <dgm:prSet phldr="0" custT="1"/>
      <dgm:spPr>
        <a:solidFill>
          <a:srgbClr val="FFCC32"/>
        </a:solidFill>
        <a:effectLst>
          <a:outerShdw blurRad="50800" dist="38100" dir="18900000" algn="bl" rotWithShape="0">
            <a:prstClr val="black">
              <a:alpha val="40000"/>
            </a:prstClr>
          </a:outerShdw>
        </a:effectLst>
      </dgm:spPr>
      <dgm:t>
        <a:bodyPr vert="horz" wrap="square"/>
        <a:lstStyle/>
        <a:p>
          <a:pPr>
            <a:lnSpc>
              <a:spcPct val="100000"/>
            </a:lnSpc>
            <a:spcBef>
              <a:spcPct val="0"/>
            </a:spcBef>
            <a:spcAft>
              <a:spcPct val="35000"/>
            </a:spcAft>
          </a:pPr>
          <a:r>
            <a:rPr lang="ml-IN" sz="1800" b="1" dirty="0">
              <a:latin typeface="Gayathri Thin" panose="00000403000000000000" pitchFamily="2" charset="0"/>
              <a:cs typeface="Gayathri Thin" panose="00000403000000000000" pitchFamily="2" charset="0"/>
            </a:rPr>
            <a:t>നാം കള്ളസാക്ഷികളാകുന്നു (1 കൊരിന്ത്യർ 15:15)</a:t>
          </a:r>
          <a:endParaRPr lang="es-ES" sz="1800" dirty="0">
            <a:latin typeface="Gayathri Thin" panose="00000403000000000000" pitchFamily="2" charset="0"/>
            <a:cs typeface="Gayathri Thin" panose="00000403000000000000" pitchFamily="2" charset="0"/>
          </a:endParaRPr>
        </a:p>
      </dgm:t>
    </dgm:pt>
    <dgm:pt modelId="{CCA2BF85-2613-4666-9E64-932E1DAE0DF5}" type="parTrans" cxnId="{602B9D26-3093-4B7E-A1AA-C5D56BE028E8}">
      <dgm:prSet/>
      <dgm:spPr/>
      <dgm:t>
        <a:bodyPr/>
        <a:lstStyle/>
        <a:p>
          <a:endParaRPr lang="es-ES" sz="2000"/>
        </a:p>
      </dgm:t>
    </dgm:pt>
    <dgm:pt modelId="{C611B8DA-96CC-4486-961A-D5BE9A340D31}" type="sibTrans" cxnId="{602B9D26-3093-4B7E-A1AA-C5D56BE028E8}">
      <dgm:prSet/>
      <dgm:spPr/>
      <dgm:t>
        <a:bodyPr/>
        <a:lstStyle/>
        <a:p>
          <a:endParaRPr lang="es-ES" sz="2000"/>
        </a:p>
      </dgm:t>
    </dgm:pt>
    <dgm:pt modelId="{03021342-515C-4197-9FFC-973F67A37E25}">
      <dgm:prSet phldr="0" custT="1"/>
      <dgm:spPr>
        <a:solidFill>
          <a:srgbClr val="FD9D15"/>
        </a:solidFill>
        <a:effectLst>
          <a:outerShdw blurRad="50800" dist="38100" dir="18900000" algn="bl" rotWithShape="0">
            <a:prstClr val="black">
              <a:alpha val="40000"/>
            </a:prstClr>
          </a:outerShdw>
        </a:effectLst>
      </dgm:spPr>
      <dgm:t>
        <a:bodyPr vert="horz" wrap="square"/>
        <a:lstStyle/>
        <a:p>
          <a:pPr>
            <a:lnSpc>
              <a:spcPct val="100000"/>
            </a:lnSpc>
            <a:spcBef>
              <a:spcPct val="0"/>
            </a:spcBef>
            <a:spcAft>
              <a:spcPct val="35000"/>
            </a:spcAft>
          </a:pPr>
          <a:r>
            <a:rPr lang="ml-IN" sz="1800" b="1" dirty="0">
              <a:latin typeface="Gayathri Thin" panose="00000403000000000000" pitchFamily="2" charset="0"/>
              <a:cs typeface="Gayathri Thin" panose="00000403000000000000" pitchFamily="2" charset="0"/>
            </a:rPr>
            <a:t>നാം ഇപ്പോഴും നമ്മുടെ പാപങ്ങളിൽത്തന്നെ ഇരിക്കുന്നു (1 കൊരിന്ത്യർ 15:17</a:t>
          </a:r>
          <a:r>
            <a:rPr lang="en-IN" sz="1800" b="1" dirty="0">
              <a:latin typeface="Gayathri Thin" panose="00000403000000000000" pitchFamily="2" charset="0"/>
              <a:cs typeface="Gayathri Thin" panose="00000403000000000000" pitchFamily="2" charset="0"/>
            </a:rPr>
            <a:t>b).</a:t>
          </a:r>
          <a:endParaRPr lang="es-ES" sz="1800" dirty="0">
            <a:latin typeface="Gayathri Thin" panose="00000403000000000000" pitchFamily="2" charset="0"/>
            <a:cs typeface="Gayathri Thin" panose="00000403000000000000" pitchFamily="2" charset="0"/>
          </a:endParaRPr>
        </a:p>
      </dgm:t>
    </dgm:pt>
    <dgm:pt modelId="{5AAC1731-7E91-436D-BD49-FF391E57CD92}" type="parTrans" cxnId="{AFAF1767-1379-4323-8151-89A91E3461BA}">
      <dgm:prSet/>
      <dgm:spPr/>
      <dgm:t>
        <a:bodyPr/>
        <a:lstStyle/>
        <a:p>
          <a:endParaRPr lang="es-ES" sz="2000"/>
        </a:p>
      </dgm:t>
    </dgm:pt>
    <dgm:pt modelId="{D2409AEF-A584-4DD7-818A-8BDF5AACB0BD}" type="sibTrans" cxnId="{AFAF1767-1379-4323-8151-89A91E3461BA}">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ml-IN" sz="1800" b="1" dirty="0">
              <a:solidFill>
                <a:schemeClr val="bg1"/>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rPr>
            <a:t>മരിച്ചവർ ഒരിക്കലും ജീവനിലേക്ക് മടങ്ങിവരില്ല (1 കൊരിന്ത്യർ 15:18).</a:t>
          </a:r>
          <a:endParaRPr lang="es-ES" sz="1800" dirty="0">
            <a:solidFill>
              <a:schemeClr val="bg1"/>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endParaRPr>
        </a:p>
      </dgm:t>
    </dgm:pt>
    <dgm:pt modelId="{405B1542-091D-4BDA-8317-F8CB58DA9C09}" type="parTrans" cxnId="{E2C09FDD-8415-4549-BB22-1990087F5E0D}">
      <dgm:prSet/>
      <dgm:spPr/>
      <dgm:t>
        <a:bodyPr/>
        <a:lstStyle/>
        <a:p>
          <a:endParaRPr lang="es-ES" sz="2000"/>
        </a:p>
      </dgm:t>
    </dgm:pt>
    <dgm:pt modelId="{319CEF35-4D29-4A87-A484-E95BD1C38C23}" type="sibTrans" cxnId="{E2C09FDD-8415-4549-BB22-1990087F5E0D}">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2C319816-9270-4E14-8577-F126EA185985}" srcId="{77EF3A2A-4992-45DA-8465-17E722655111}" destId="{E472D28A-4A80-4CBF-8C33-6E065E3A8754}" srcOrd="0" destOrd="0" parTransId="{C2CF507B-58D3-4F96-BB61-3A66161FBF52}" sibTransId="{CF0F23FB-FD9D-4A42-BD9F-0E067A9C7C0C}"/>
    <dgm:cxn modelId="{25E68C1C-1C9B-49D0-A5A5-3D96F35AE371}" type="presOf" srcId="{BA90669C-5B7B-452C-864E-E1999B4AF3AB}" destId="{72941037-02E9-48D1-94FD-DA2131170C7F}" srcOrd="1" destOrd="0" presId="urn:microsoft.com/office/officeart/2005/8/layout/target3"/>
    <dgm:cxn modelId="{602B9D26-3093-4B7E-A1AA-C5D56BE028E8}" srcId="{77EF3A2A-4992-45DA-8465-17E722655111}" destId="{ACC8BE01-3AA0-4A9F-A657-C287469CAB2B}" srcOrd="2" destOrd="0" parTransId="{CCA2BF85-2613-4666-9E64-932E1DAE0DF5}" sibTransId="{C611B8DA-96CC-4486-961A-D5BE9A340D31}"/>
    <dgm:cxn modelId="{2388A25B-E0BF-4798-8FCB-06900F38BE69}" type="presOf" srcId="{E472D28A-4A80-4CBF-8C33-6E065E3A8754}" destId="{4CAE7091-5F5A-45B7-B63C-8B07CF61441C}" srcOrd="1" destOrd="0" presId="urn:microsoft.com/office/officeart/2005/8/layout/target3"/>
    <dgm:cxn modelId="{AFAF1767-1379-4323-8151-89A91E3461BA}" srcId="{77EF3A2A-4992-45DA-8465-17E722655111}" destId="{03021342-515C-4197-9FFC-973F67A37E25}" srcOrd="3" destOrd="0" parTransId="{5AAC1731-7E91-436D-BD49-FF391E57CD92}" sibTransId="{D2409AEF-A584-4DD7-818A-8BDF5AACB0BD}"/>
    <dgm:cxn modelId="{367B6759-60F9-4B52-89A5-E450915E40DC}" type="presOf" srcId="{85BB4CCC-B3F1-4072-8962-E474B4C0C9BC}" destId="{3377385E-DB1B-4455-A2A8-E59DA1AEE7C2}" srcOrd="1" destOrd="0" presId="urn:microsoft.com/office/officeart/2005/8/layout/target3"/>
    <dgm:cxn modelId="{650BE67A-09A1-4D9A-80D6-42B4747DEECE}" type="presOf" srcId="{77EF3A2A-4992-45DA-8465-17E722655111}" destId="{65FDF698-083C-47EF-85BD-63DC09E39BEB}" srcOrd="0" destOrd="0" presId="urn:microsoft.com/office/officeart/2005/8/layout/target3"/>
    <dgm:cxn modelId="{6469F680-E42C-432F-83B3-D28572EE3ADF}" type="presOf" srcId="{03021342-515C-4197-9FFC-973F67A37E25}" destId="{6C0316F1-9539-4FD5-A08A-1448F36D69F9}" srcOrd="0" destOrd="0" presId="urn:microsoft.com/office/officeart/2005/8/layout/target3"/>
    <dgm:cxn modelId="{3945819B-C9B1-4599-8F6B-301323914271}" type="presOf" srcId="{BA90669C-5B7B-452C-864E-E1999B4AF3AB}" destId="{317B09E4-594E-4E9F-8939-163BD557F38E}" srcOrd="0" destOrd="0" presId="urn:microsoft.com/office/officeart/2005/8/layout/target3"/>
    <dgm:cxn modelId="{5A0C82A4-C17E-4F35-938B-DBC176AC239B}" type="presOf" srcId="{ACC8BE01-3AA0-4A9F-A657-C287469CAB2B}" destId="{E9A81282-97E8-4CBB-9E38-339EB0C1EC3B}" srcOrd="0" destOrd="0" presId="urn:microsoft.com/office/officeart/2005/8/layout/target3"/>
    <dgm:cxn modelId="{BAEC7DA5-B900-4A2D-9E65-1E28EA985D71}" type="presOf" srcId="{E472D28A-4A80-4CBF-8C33-6E065E3A8754}" destId="{D6D415B3-7453-4DD7-A926-0A2A742A2109}" srcOrd="0" destOrd="0" presId="urn:microsoft.com/office/officeart/2005/8/layout/target3"/>
    <dgm:cxn modelId="{C24B6CBD-D843-49A3-8F89-CE3A8C95FA52}" srcId="{77EF3A2A-4992-45DA-8465-17E722655111}" destId="{BA90669C-5B7B-452C-864E-E1999B4AF3AB}" srcOrd="1" destOrd="0" parTransId="{C23FF42E-7E20-4788-9536-C5A26767983D}" sibTransId="{5DDFCD26-B6E0-464C-8B9A-24CD948E1128}"/>
    <dgm:cxn modelId="{AAB9ACC6-4BA7-4B3C-8BAE-5FB665E5A835}" type="presOf" srcId="{ACC8BE01-3AA0-4A9F-A657-C287469CAB2B}" destId="{7515E3FC-31BB-4220-9FF0-E59265D8DA2A}" srcOrd="1" destOrd="0" presId="urn:microsoft.com/office/officeart/2005/8/layout/target3"/>
    <dgm:cxn modelId="{E2C09FDD-8415-4549-BB22-1990087F5E0D}" srcId="{77EF3A2A-4992-45DA-8465-17E722655111}" destId="{85BB4CCC-B3F1-4072-8962-E474B4C0C9BC}" srcOrd="4" destOrd="0" parTransId="{405B1542-091D-4BDA-8317-F8CB58DA9C09}" sibTransId="{319CEF35-4D29-4A87-A484-E95BD1C38C23}"/>
    <dgm:cxn modelId="{BF1D7CF0-00A7-49C8-A8DD-D472564F2112}" type="presOf" srcId="{85BB4CCC-B3F1-4072-8962-E474B4C0C9BC}" destId="{C10825F2-44C4-4655-8539-CFD32C6E6BA8}" srcOrd="0" destOrd="0" presId="urn:microsoft.com/office/officeart/2005/8/layout/target3"/>
    <dgm:cxn modelId="{6750A3FA-25DB-41C3-9341-3BFB3FD14C8C}" type="presOf" srcId="{03021342-515C-4197-9FFC-973F67A37E25}" destId="{540965B9-14F5-48BF-B060-5E35F5F872E0}" srcOrd="1" destOrd="0" presId="urn:microsoft.com/office/officeart/2005/8/layout/target3"/>
    <dgm:cxn modelId="{361F2548-6B26-4CC0-8A86-11D17D0AB894}" type="presParOf" srcId="{65FDF698-083C-47EF-85BD-63DC09E39BEB}" destId="{120B9FE5-8BCF-44F3-A269-667919D279F6}" srcOrd="0" destOrd="0" presId="urn:microsoft.com/office/officeart/2005/8/layout/target3"/>
    <dgm:cxn modelId="{01B61730-A2BC-482D-8141-9E48BFF49150}" type="presParOf" srcId="{65FDF698-083C-47EF-85BD-63DC09E39BEB}" destId="{3D28D3C1-DD43-4A09-B705-999A8F45AE05}" srcOrd="1" destOrd="0" presId="urn:microsoft.com/office/officeart/2005/8/layout/target3"/>
    <dgm:cxn modelId="{9F0B9F7C-76F8-42AD-86B7-66A9461421C5}" type="presParOf" srcId="{65FDF698-083C-47EF-85BD-63DC09E39BEB}" destId="{D6D415B3-7453-4DD7-A926-0A2A742A2109}" srcOrd="2" destOrd="0" presId="urn:microsoft.com/office/officeart/2005/8/layout/target3"/>
    <dgm:cxn modelId="{10F05718-8917-42AE-A90E-57AE618034CB}" type="presParOf" srcId="{65FDF698-083C-47EF-85BD-63DC09E39BEB}" destId="{A52D23D2-AE9C-4660-A170-B41B078D490D}" srcOrd="3" destOrd="0" presId="urn:microsoft.com/office/officeart/2005/8/layout/target3"/>
    <dgm:cxn modelId="{BFF15F85-0D57-484F-A225-F30EC2570C73}" type="presParOf" srcId="{65FDF698-083C-47EF-85BD-63DC09E39BEB}" destId="{08CB1732-E410-44DE-BAB3-B3DB1EF5E491}" srcOrd="4" destOrd="0" presId="urn:microsoft.com/office/officeart/2005/8/layout/target3"/>
    <dgm:cxn modelId="{9AA8A998-7300-49C3-80A5-568A0F6F2DA8}" type="presParOf" srcId="{65FDF698-083C-47EF-85BD-63DC09E39BEB}" destId="{317B09E4-594E-4E9F-8939-163BD557F38E}" srcOrd="5" destOrd="0" presId="urn:microsoft.com/office/officeart/2005/8/layout/target3"/>
    <dgm:cxn modelId="{0701CF7B-D257-4BEC-A5FE-52E7CCB03C68}" type="presParOf" srcId="{65FDF698-083C-47EF-85BD-63DC09E39BEB}" destId="{1E2225A1-7BC4-48D7-B386-20B3B202C025}" srcOrd="6" destOrd="0" presId="urn:microsoft.com/office/officeart/2005/8/layout/target3"/>
    <dgm:cxn modelId="{C753D146-17BA-42CB-A3B1-7A35435109DA}" type="presParOf" srcId="{65FDF698-083C-47EF-85BD-63DC09E39BEB}" destId="{07C7EC39-99BA-42BB-A972-C76C08FD5A7F}" srcOrd="7" destOrd="0" presId="urn:microsoft.com/office/officeart/2005/8/layout/target3"/>
    <dgm:cxn modelId="{D9A35FA8-873C-48CD-A01A-DE982D667074}" type="presParOf" srcId="{65FDF698-083C-47EF-85BD-63DC09E39BEB}" destId="{E9A81282-97E8-4CBB-9E38-339EB0C1EC3B}" srcOrd="8" destOrd="0" presId="urn:microsoft.com/office/officeart/2005/8/layout/target3"/>
    <dgm:cxn modelId="{E2F324E7-7E72-4A2C-9AD5-07F88FC7E12A}" type="presParOf" srcId="{65FDF698-083C-47EF-85BD-63DC09E39BEB}" destId="{A845B93F-E899-4158-9C78-ECC0E8048590}" srcOrd="9" destOrd="0" presId="urn:microsoft.com/office/officeart/2005/8/layout/target3"/>
    <dgm:cxn modelId="{7ACF739E-3764-4413-9E9A-295E5BB05019}" type="presParOf" srcId="{65FDF698-083C-47EF-85BD-63DC09E39BEB}" destId="{01D62694-46A6-4FA3-9691-3354DD0B7495}" srcOrd="10" destOrd="0" presId="urn:microsoft.com/office/officeart/2005/8/layout/target3"/>
    <dgm:cxn modelId="{77E6912C-38D0-4930-96D5-33968E96CCAF}" type="presParOf" srcId="{65FDF698-083C-47EF-85BD-63DC09E39BEB}" destId="{6C0316F1-9539-4FD5-A08A-1448F36D69F9}" srcOrd="11" destOrd="0" presId="urn:microsoft.com/office/officeart/2005/8/layout/target3"/>
    <dgm:cxn modelId="{046F4D35-D34C-482E-AF0E-24508B80E717}" type="presParOf" srcId="{65FDF698-083C-47EF-85BD-63DC09E39BEB}" destId="{7047EBA9-7060-4E02-A7D8-CA656DA7DD45}" srcOrd="12" destOrd="0" presId="urn:microsoft.com/office/officeart/2005/8/layout/target3"/>
    <dgm:cxn modelId="{43E14C87-772F-4660-B25D-DAF926157E83}" type="presParOf" srcId="{65FDF698-083C-47EF-85BD-63DC09E39BEB}" destId="{36461A45-8793-413D-9A01-83C1F803C4B6}" srcOrd="13" destOrd="0" presId="urn:microsoft.com/office/officeart/2005/8/layout/target3"/>
    <dgm:cxn modelId="{26A6D2D3-F96A-4849-9AD2-6AA6F90DD51A}" type="presParOf" srcId="{65FDF698-083C-47EF-85BD-63DC09E39BEB}" destId="{C10825F2-44C4-4655-8539-CFD32C6E6BA8}" srcOrd="14" destOrd="0" presId="urn:microsoft.com/office/officeart/2005/8/layout/target3"/>
    <dgm:cxn modelId="{C66E0894-8F6D-4F5D-96D2-7250518F2E95}" type="presParOf" srcId="{65FDF698-083C-47EF-85BD-63DC09E39BEB}" destId="{4CAE7091-5F5A-45B7-B63C-8B07CF61441C}" srcOrd="15" destOrd="0" presId="urn:microsoft.com/office/officeart/2005/8/layout/target3"/>
    <dgm:cxn modelId="{F5020D0D-4317-45F4-A291-ED5AB23AA5CA}" type="presParOf" srcId="{65FDF698-083C-47EF-85BD-63DC09E39BEB}" destId="{72941037-02E9-48D1-94FD-DA2131170C7F}" srcOrd="16" destOrd="0" presId="urn:microsoft.com/office/officeart/2005/8/layout/target3"/>
    <dgm:cxn modelId="{044AEF2A-7AC1-4958-A076-81714C4A137E}" type="presParOf" srcId="{65FDF698-083C-47EF-85BD-63DC09E39BEB}" destId="{7515E3FC-31BB-4220-9FF0-E59265D8DA2A}" srcOrd="17" destOrd="0" presId="urn:microsoft.com/office/officeart/2005/8/layout/target3"/>
    <dgm:cxn modelId="{36BEF834-BCD2-4DC0-BFE3-EC192BD2C94C}" type="presParOf" srcId="{65FDF698-083C-47EF-85BD-63DC09E39BEB}" destId="{540965B9-14F5-48BF-B060-5E35F5F872E0}" srcOrd="18" destOrd="0" presId="urn:microsoft.com/office/officeart/2005/8/layout/target3"/>
    <dgm:cxn modelId="{61B90127-1571-4081-A944-FC56D1CB7656}"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1" loCatId="hierarchy" qsTypeId="urn:microsoft.com/office/officeart/2005/8/quickstyle/3d3#2" qsCatId="3D" csTypeId="urn:microsoft.com/office/officeart/2005/8/colors/colorful5#1"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vert="horz" wrap="square"/>
        <a:lstStyle/>
        <a:p>
          <a:pPr>
            <a:lnSpc>
              <a:spcPct val="100000"/>
            </a:lnSpc>
            <a:spcBef>
              <a:spcPct val="0"/>
            </a:spcBef>
            <a:spcAft>
              <a:spcPct val="35000"/>
            </a:spcAft>
          </a:pPr>
          <a:r>
            <a:rPr lang="" altLang="en-US" sz="1800" b="1" dirty="0">
              <a:latin typeface="Gayathri Thin" panose="00000403000000000000" charset="0"/>
              <a:cs typeface="Gayathri Thin" panose="00000403000000000000" charset="0"/>
            </a:rPr>
            <a:t>സസ്യശരീരങ്ങൾ</a:t>
          </a:r>
        </a:p>
        <a:p>
          <a:pPr>
            <a:lnSpc>
              <a:spcPct val="100000"/>
            </a:lnSpc>
            <a:spcBef>
              <a:spcPct val="0"/>
            </a:spcBef>
            <a:spcAft>
              <a:spcPct val="35000"/>
            </a:spcAft>
          </a:pPr>
          <a:r>
            <a:rPr lang="" altLang="en-US" sz="1800" b="1" dirty="0">
              <a:latin typeface="Gayathri Thin" panose="00000403000000000000" charset="0"/>
              <a:cs typeface="Gayathri Thin" panose="00000403000000000000" charset="0"/>
            </a:rPr>
            <a:t>(1 കൊരി. 15:35-38)</a:t>
          </a:r>
        </a:p>
      </dgm:t>
    </dgm:pt>
    <dgm:pt modelId="{B31660AA-DDF9-42E8-840B-8F7EF2D92B31}" type="parTrans" cxnId="{C5FCFE6F-7357-4524-A820-4A4AA5A79002}">
      <dgm:prSet/>
      <dgm:spPr/>
      <dgm:t>
        <a:bodyPr/>
        <a:lstStyle/>
        <a:p>
          <a:endParaRPr lang="es-ES" sz="2000" b="1"/>
        </a:p>
      </dgm:t>
    </dgm:pt>
    <dgm:pt modelId="{48AF9F84-1AC1-4D7A-A3A7-DF9E7BD1106A}" type="sibTrans" cxnId="{C5FCFE6F-7357-4524-A820-4A4AA5A79002}">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vert="horz" wrap="square"/>
        <a:lstStyle/>
        <a:p>
          <a:pPr>
            <a:lnSpc>
              <a:spcPct val="100000"/>
            </a:lnSpc>
            <a:spcBef>
              <a:spcPct val="0"/>
            </a:spcBef>
            <a:spcAft>
              <a:spcPct val="35000"/>
            </a:spcAft>
          </a:pPr>
          <a:r>
            <a:rPr lang="" altLang="en-US" sz="1800" b="1">
              <a:latin typeface="Gayathri Thin" panose="00000403000000000000" charset="0"/>
              <a:cs typeface="Gayathri Thin" panose="00000403000000000000" charset="0"/>
            </a:rPr>
            <a:t> വിത്ത് വിതയ്ക്കപ്പെടുന്നു</a:t>
          </a:r>
        </a:p>
      </dgm:t>
    </dgm:pt>
    <dgm:pt modelId="{F0E238F9-FDFE-468E-8C0D-F11A10048036}" type="parTrans" cxnId="{3D85BA21-909D-4C8E-995A-1C2CD1C7C08B}">
      <dgm:prSet/>
      <dgm:spPr>
        <a:ln>
          <a:solidFill>
            <a:schemeClr val="bg2">
              <a:lumMod val="50000"/>
            </a:schemeClr>
          </a:solidFill>
        </a:ln>
      </dgm:spPr>
      <dgm:t>
        <a:bodyPr/>
        <a:lstStyle/>
        <a:p>
          <a:endParaRPr lang="es-ES" sz="2000" b="1"/>
        </a:p>
      </dgm:t>
    </dgm:pt>
    <dgm:pt modelId="{A9E3C431-AF9C-43DB-B31E-F8194931908D}" type="sibTrans" cxnId="{3D85BA21-909D-4C8E-995A-1C2CD1C7C08B}">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vert="horz" wrap="square"/>
        <a:lstStyle/>
        <a:p>
          <a:pPr>
            <a:lnSpc>
              <a:spcPct val="100000"/>
            </a:lnSpc>
            <a:spcBef>
              <a:spcPct val="0"/>
            </a:spcBef>
            <a:spcAft>
              <a:spcPct val="35000"/>
            </a:spcAft>
          </a:pPr>
          <a:r>
            <a:rPr lang="" altLang="en-US" sz="1800" b="1">
              <a:latin typeface="Gayathri Thin" panose="00000403000000000000" charset="0"/>
              <a:cs typeface="Gayathri Thin" panose="00000403000000000000" charset="0"/>
            </a:rPr>
            <a:t>ധാന്യങ്ങൾ</a:t>
          </a:r>
        </a:p>
        <a:p>
          <a:pPr>
            <a:lnSpc>
              <a:spcPct val="100000"/>
            </a:lnSpc>
            <a:spcBef>
              <a:spcPct val="0"/>
            </a:spcBef>
            <a:spcAft>
              <a:spcPct val="35000"/>
            </a:spcAft>
          </a:pPr>
          <a:r>
            <a:rPr lang="" altLang="en-US" sz="1800" b="1">
              <a:latin typeface="Gayathri Thin" panose="00000403000000000000" charset="0"/>
              <a:cs typeface="Gayathri Thin" panose="00000403000000000000" charset="0"/>
            </a:rPr>
            <a:t>കൊയ്തെടുക്കുന്നു</a:t>
          </a:r>
        </a:p>
      </dgm:t>
    </dgm:pt>
    <dgm:pt modelId="{AA19EC60-A007-404D-B1F2-1782E81BF370}" type="parTrans" cxnId="{A1C00251-91C6-495C-9719-FD3386006AEF}">
      <dgm:prSet/>
      <dgm:spPr>
        <a:ln>
          <a:solidFill>
            <a:schemeClr val="bg2">
              <a:lumMod val="50000"/>
            </a:schemeClr>
          </a:solidFill>
        </a:ln>
      </dgm:spPr>
      <dgm:t>
        <a:bodyPr/>
        <a:lstStyle/>
        <a:p>
          <a:endParaRPr lang="es-ES" sz="2000" b="1"/>
        </a:p>
      </dgm:t>
    </dgm:pt>
    <dgm:pt modelId="{4184A648-8977-41D4-BFD6-D0AD03D97141}" type="sibTrans" cxnId="{A1C00251-91C6-495C-9719-FD3386006AEF}">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vert="horz" wrap="square"/>
        <a:lstStyle/>
        <a:p>
          <a:pPr>
            <a:lnSpc>
              <a:spcPct val="100000"/>
            </a:lnSpc>
            <a:spcBef>
              <a:spcPct val="0"/>
            </a:spcBef>
            <a:spcAft>
              <a:spcPct val="35000"/>
            </a:spcAft>
          </a:pPr>
          <a:r>
            <a:rPr lang="" altLang="en-US" sz="1800" b="1" dirty="0">
              <a:latin typeface="Gayathri Thin" panose="00000403000000000000" charset="0"/>
              <a:cs typeface="Gayathri Thin" panose="00000403000000000000" charset="0"/>
            </a:rPr>
            <a:t>ദൈവം ഓരോ ചെടിക്കും താൻ ആഗ്രഹിക്കുന്ന ശരീരം നൽകുന്നു.</a:t>
          </a:r>
        </a:p>
      </dgm:t>
    </dgm:pt>
    <dgm:pt modelId="{4E8AC010-2297-4245-82E1-936B7E20A39E}" type="parTrans" cxnId="{90438681-ADE7-4391-A622-E6134EE30F2B}">
      <dgm:prSet/>
      <dgm:spPr>
        <a:ln>
          <a:solidFill>
            <a:schemeClr val="bg2">
              <a:lumMod val="50000"/>
            </a:schemeClr>
          </a:solidFill>
        </a:ln>
      </dgm:spPr>
      <dgm:t>
        <a:bodyPr/>
        <a:lstStyle/>
        <a:p>
          <a:endParaRPr lang="es-ES" sz="2000" b="1"/>
        </a:p>
      </dgm:t>
    </dgm:pt>
    <dgm:pt modelId="{E4C8301A-D399-4600-AD9D-98DC53EFDFDD}" type="sibTrans" cxnId="{90438681-ADE7-4391-A622-E6134EE30F2B}">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vert="horz" wrap="square" lIns="38100" tIns="25400" rIns="38100" bIns="25400" numCol="1" spcCol="1270" anchor="ctr" anchorCtr="0"/>
        <a:lstStyle/>
        <a:p>
          <a:pPr algn="ctr" defTabSz="889000">
            <a:lnSpc>
              <a:spcPct val="90000"/>
            </a:lnSpc>
            <a:spcBef>
              <a:spcPct val="0"/>
            </a:spcBef>
            <a:spcAft>
              <a:spcPct val="35000"/>
            </a:spcAft>
          </a:pPr>
          <a:r>
            <a:rPr lang="" altLang="en-US" sz="1800" b="1">
              <a:latin typeface="Gayathri Thin" panose="00000403000000000000" charset="0"/>
              <a:cs typeface="Gayathri Thin" panose="00000403000000000000" charset="0"/>
            </a:rPr>
            <a:t>ഭൗതിക ശരീരങ്ങൾ</a:t>
          </a:r>
        </a:p>
        <a:p>
          <a:pPr algn="ctr" defTabSz="889000">
            <a:lnSpc>
              <a:spcPct val="90000"/>
            </a:lnSpc>
            <a:spcBef>
              <a:spcPct val="0"/>
            </a:spcBef>
            <a:spcAft>
              <a:spcPct val="35000"/>
            </a:spcAft>
          </a:pPr>
          <a:r>
            <a:rPr lang="" altLang="en-US" sz="1800" b="1">
              <a:latin typeface="Gayathri Thin" panose="00000403000000000000" charset="0"/>
              <a:cs typeface="Gayathri Thin" panose="00000403000000000000" charset="0"/>
            </a:rPr>
            <a:t>(1 കൊരി. 15:39)</a:t>
          </a:r>
        </a:p>
      </dgm:t>
    </dgm:pt>
    <dgm:pt modelId="{9986B467-D929-4B19-AF55-17FFBEAB8B46}" type="parTrans" cxnId="{5A69B67D-9380-4C26-ABEB-30DAD3E8000B}">
      <dgm:prSet/>
      <dgm:spPr/>
      <dgm:t>
        <a:bodyPr/>
        <a:lstStyle/>
        <a:p>
          <a:endParaRPr lang="es-ES" sz="2000" b="1"/>
        </a:p>
      </dgm:t>
    </dgm:pt>
    <dgm:pt modelId="{050785A1-9921-4316-B10E-A4BDDB44C5D9}" type="sibTrans" cxnId="{5A69B67D-9380-4C26-ABEB-30DAD3E8000B}">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vert="horz" wrap="square"/>
        <a:lstStyle/>
        <a:p>
          <a:pPr>
            <a:lnSpc>
              <a:spcPct val="100000"/>
            </a:lnSpc>
            <a:spcBef>
              <a:spcPct val="0"/>
            </a:spcBef>
            <a:spcAft>
              <a:spcPct val="35000"/>
            </a:spcAft>
          </a:pPr>
          <a:r>
            <a:rPr lang="" altLang="en-US" sz="1800" b="1" dirty="0">
              <a:latin typeface="Gayathri Thin" panose="00000403000000000000" charset="0"/>
              <a:cs typeface="Gayathri Thin" panose="00000403000000000000" charset="0"/>
            </a:rPr>
            <a:t>പുരുഷ ശരീരങ്ങൾ</a:t>
          </a:r>
        </a:p>
      </dgm:t>
    </dgm:pt>
    <dgm:pt modelId="{A56DEFC7-4271-4DBD-8546-7145AE8A3C65}" type="parTrans" cxnId="{46878DAC-A049-433D-8C8F-293BCC5742A6}">
      <dgm:prSet/>
      <dgm:spPr>
        <a:ln>
          <a:solidFill>
            <a:schemeClr val="accent5">
              <a:lumMod val="50000"/>
            </a:schemeClr>
          </a:solidFill>
        </a:ln>
      </dgm:spPr>
      <dgm:t>
        <a:bodyPr/>
        <a:lstStyle/>
        <a:p>
          <a:endParaRPr lang="es-ES" sz="2000" b="1"/>
        </a:p>
      </dgm:t>
    </dgm:pt>
    <dgm:pt modelId="{CD7D336B-9767-4FA1-AAF4-5DF716F7FE01}" type="sibTrans" cxnId="{46878DAC-A049-433D-8C8F-293BCC5742A6}">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vert="horz" wrap="square"/>
        <a:lstStyle/>
        <a:p>
          <a:pPr>
            <a:lnSpc>
              <a:spcPct val="100000"/>
            </a:lnSpc>
            <a:spcBef>
              <a:spcPct val="0"/>
            </a:spcBef>
            <a:spcAft>
              <a:spcPct val="35000"/>
            </a:spcAft>
          </a:pPr>
          <a:r>
            <a:rPr lang="" altLang="en-US" sz="1800" b="1">
              <a:latin typeface="Gayathri Thin" panose="00000403000000000000" charset="0"/>
              <a:cs typeface="Gayathri Thin" panose="00000403000000000000" charset="0"/>
            </a:rPr>
            <a:t>മൃഗ</a:t>
          </a:r>
        </a:p>
        <a:p>
          <a:pPr>
            <a:lnSpc>
              <a:spcPct val="100000"/>
            </a:lnSpc>
            <a:spcBef>
              <a:spcPct val="0"/>
            </a:spcBef>
            <a:spcAft>
              <a:spcPct val="35000"/>
            </a:spcAft>
          </a:pPr>
          <a:r>
            <a:rPr lang="" altLang="en-US" sz="1800" b="1">
              <a:latin typeface="Gayathri Thin" panose="00000403000000000000" charset="0"/>
              <a:cs typeface="Gayathri Thin" panose="00000403000000000000" charset="0"/>
            </a:rPr>
            <a:t>ശരീരങ്ങൾ</a:t>
          </a:r>
        </a:p>
      </dgm:t>
    </dgm:pt>
    <dgm:pt modelId="{D973A909-AD26-4E6E-BA09-478CAEBF06F7}" type="parTrans" cxnId="{8F043F06-BFC6-416B-9095-A481405D0D16}">
      <dgm:prSet/>
      <dgm:spPr>
        <a:ln>
          <a:solidFill>
            <a:schemeClr val="accent5">
              <a:lumMod val="50000"/>
            </a:schemeClr>
          </a:solidFill>
        </a:ln>
      </dgm:spPr>
      <dgm:t>
        <a:bodyPr/>
        <a:lstStyle/>
        <a:p>
          <a:endParaRPr lang="es-ES" sz="2000" b="1"/>
        </a:p>
      </dgm:t>
    </dgm:pt>
    <dgm:pt modelId="{FB883064-8093-4407-8057-1BB87B72C73E}" type="sibTrans" cxnId="{8F043F06-BFC6-416B-9095-A481405D0D16}">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vert="horz" wrap="square"/>
        <a:lstStyle/>
        <a:p>
          <a:pPr>
            <a:lnSpc>
              <a:spcPct val="100000"/>
            </a:lnSpc>
            <a:spcBef>
              <a:spcPct val="0"/>
            </a:spcBef>
            <a:spcAft>
              <a:spcPct val="35000"/>
            </a:spcAft>
          </a:pPr>
          <a:r>
            <a:rPr lang="" altLang="en-US" sz="1800" b="1">
              <a:latin typeface="Gayathri Thin" panose="00000403000000000000" charset="0"/>
              <a:cs typeface="Gayathri Thin" panose="00000403000000000000" charset="0"/>
            </a:rPr>
            <a:t>മത്സ്യശരീരം</a:t>
          </a:r>
        </a:p>
      </dgm:t>
    </dgm:pt>
    <dgm:pt modelId="{2A6EB753-9C09-46A3-B83C-B8CC28BA36EC}" type="parTrans" cxnId="{D3B46164-BC65-4261-959D-00B936CB9E16}">
      <dgm:prSet/>
      <dgm:spPr>
        <a:ln>
          <a:solidFill>
            <a:schemeClr val="accent5">
              <a:lumMod val="50000"/>
            </a:schemeClr>
          </a:solidFill>
        </a:ln>
      </dgm:spPr>
      <dgm:t>
        <a:bodyPr/>
        <a:lstStyle/>
        <a:p>
          <a:endParaRPr lang="es-ES" sz="2000" b="1"/>
        </a:p>
      </dgm:t>
    </dgm:pt>
    <dgm:pt modelId="{C2773E42-AF41-4541-B84D-E5ED691545D1}" type="sibTrans" cxnId="{D3B46164-BC65-4261-959D-00B936CB9E1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vert="horz" wrap="square"/>
        <a:lstStyle/>
        <a:p>
          <a:pPr>
            <a:lnSpc>
              <a:spcPct val="100000"/>
            </a:lnSpc>
            <a:spcBef>
              <a:spcPct val="0"/>
            </a:spcBef>
            <a:spcAft>
              <a:spcPct val="35000"/>
            </a:spcAft>
          </a:pPr>
          <a:r>
            <a:rPr lang="" altLang="en-US" sz="1800" b="1" dirty="0">
              <a:latin typeface="Gayathri Thin" panose="00000403000000000000" charset="0"/>
              <a:cs typeface="Gayathri Thin" panose="00000403000000000000" charset="0"/>
            </a:rPr>
            <a:t>പക്ഷിയുടെ ശരീരം</a:t>
          </a:r>
        </a:p>
      </dgm:t>
    </dgm:pt>
    <dgm:pt modelId="{B0FD34BD-EF2E-43C1-A105-69B9709C1FF5}" type="parTrans" cxnId="{D671D1AD-C1C7-462A-8E53-FC7FFF492CD2}">
      <dgm:prSet/>
      <dgm:spPr>
        <a:ln>
          <a:solidFill>
            <a:schemeClr val="accent5">
              <a:lumMod val="50000"/>
            </a:schemeClr>
          </a:solidFill>
        </a:ln>
      </dgm:spPr>
      <dgm:t>
        <a:bodyPr/>
        <a:lstStyle/>
        <a:p>
          <a:endParaRPr lang="es-ES" sz="2000" b="1"/>
        </a:p>
      </dgm:t>
    </dgm:pt>
    <dgm:pt modelId="{F52965DF-016E-40BD-864C-A80B402880F4}" type="sibTrans" cxnId="{D671D1AD-C1C7-462A-8E53-FC7FFF492CD2}">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vert="horz" wrap="square"/>
        <a:lstStyle/>
        <a:p>
          <a:pPr>
            <a:lnSpc>
              <a:spcPct val="100000"/>
            </a:lnSpc>
            <a:spcBef>
              <a:spcPct val="0"/>
            </a:spcBef>
            <a:spcAft>
              <a:spcPct val="35000"/>
            </a:spcAft>
          </a:pPr>
          <a:r>
            <a:rPr lang="" altLang="en-US" sz="1800" b="1">
              <a:latin typeface="Gayathri Thin" panose="00000403000000000000" charset="0"/>
              <a:cs typeface="Gayathri Thin" panose="00000403000000000000" charset="0"/>
            </a:rPr>
            <a:t>സ്വർഗ്ഗീയ ശരീരങ്ങൾ</a:t>
          </a:r>
        </a:p>
        <a:p>
          <a:pPr>
            <a:lnSpc>
              <a:spcPct val="100000"/>
            </a:lnSpc>
            <a:spcBef>
              <a:spcPct val="0"/>
            </a:spcBef>
            <a:spcAft>
              <a:spcPct val="35000"/>
            </a:spcAft>
          </a:pPr>
          <a:r>
            <a:rPr lang="" altLang="en-US" sz="1800" b="1">
              <a:latin typeface="Gayathri Thin" panose="00000403000000000000" charset="0"/>
              <a:cs typeface="Gayathri Thin" panose="00000403000000000000" charset="0"/>
            </a:rPr>
            <a:t>(1 കൊരി. 15:40-41)</a:t>
          </a:r>
        </a:p>
      </dgm:t>
    </dgm:pt>
    <dgm:pt modelId="{F6451B65-C0DC-4A8A-8EAB-895EAD210762}" type="parTrans" cxnId="{77F31FC9-A700-4BC3-86D0-87ACA5AA0982}">
      <dgm:prSet/>
      <dgm:spPr/>
      <dgm:t>
        <a:bodyPr/>
        <a:lstStyle/>
        <a:p>
          <a:endParaRPr lang="es-ES" sz="2000" b="1"/>
        </a:p>
      </dgm:t>
    </dgm:pt>
    <dgm:pt modelId="{5271DB28-4B78-4F6B-A869-DA4B10C72A5E}" type="sibTrans" cxnId="{77F31FC9-A700-4BC3-86D0-87ACA5AA0982}">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vert="horz" wrap="square"/>
        <a:lstStyle/>
        <a:p>
          <a:pPr>
            <a:lnSpc>
              <a:spcPct val="100000"/>
            </a:lnSpc>
            <a:spcBef>
              <a:spcPct val="0"/>
            </a:spcBef>
            <a:spcAft>
              <a:spcPct val="35000"/>
            </a:spcAft>
          </a:pPr>
          <a:r>
            <a:rPr lang="" altLang="en-US" sz="1800" b="1" dirty="0">
              <a:latin typeface="Gayathri Thin" panose="00000403000000000000" charset="0"/>
              <a:cs typeface="Gayathri Thin" panose="00000403000000000000" charset="0"/>
            </a:rPr>
            <a:t>സൂര്യന്റെ മഹത്വം</a:t>
          </a:r>
        </a:p>
      </dgm:t>
    </dgm:pt>
    <dgm:pt modelId="{52DDB2A3-F54E-485D-85CA-6056BDBED858}" type="parTrans" cxnId="{9D4B520B-EB20-4019-91B6-FDEF2505CF74}">
      <dgm:prSet/>
      <dgm:spPr>
        <a:ln>
          <a:solidFill>
            <a:schemeClr val="tx2">
              <a:lumMod val="50000"/>
            </a:schemeClr>
          </a:solidFill>
        </a:ln>
      </dgm:spPr>
      <dgm:t>
        <a:bodyPr/>
        <a:lstStyle/>
        <a:p>
          <a:endParaRPr lang="es-ES" sz="2000" b="1"/>
        </a:p>
      </dgm:t>
    </dgm:pt>
    <dgm:pt modelId="{5B2D7764-6E26-41C3-8A2A-4BF4B8A6F006}" type="sibTrans" cxnId="{9D4B520B-EB20-4019-91B6-FDEF2505CF7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vert="horz" wrap="square"/>
        <a:lstStyle/>
        <a:p>
          <a:pPr>
            <a:lnSpc>
              <a:spcPct val="100000"/>
            </a:lnSpc>
            <a:spcBef>
              <a:spcPct val="0"/>
            </a:spcBef>
            <a:spcAft>
              <a:spcPct val="35000"/>
            </a:spcAft>
          </a:pPr>
          <a:r>
            <a:rPr lang="" altLang="en-US" sz="1800" b="1" dirty="0">
              <a:latin typeface="Gayathri Thin" panose="00000403000000000000" charset="0"/>
              <a:cs typeface="Gayathri Thin" panose="00000403000000000000" charset="0"/>
            </a:rPr>
            <a:t>ചന്ദ്രന്റെ മഹത്വം</a:t>
          </a:r>
        </a:p>
      </dgm:t>
    </dgm:pt>
    <dgm:pt modelId="{F0038DBE-994E-4E10-8807-FFB1BB4ADFB0}" type="parTrans" cxnId="{0CFAEC8E-2A35-4005-946B-FDD51F95C8CB}">
      <dgm:prSet/>
      <dgm:spPr>
        <a:ln>
          <a:solidFill>
            <a:schemeClr val="tx2">
              <a:lumMod val="50000"/>
            </a:schemeClr>
          </a:solidFill>
        </a:ln>
      </dgm:spPr>
      <dgm:t>
        <a:bodyPr/>
        <a:lstStyle/>
        <a:p>
          <a:endParaRPr lang="es-ES" sz="2000" b="1"/>
        </a:p>
      </dgm:t>
    </dgm:pt>
    <dgm:pt modelId="{37E220B2-1D7D-460A-909A-F892171175CC}" type="sibTrans" cxnId="{0CFAEC8E-2A35-4005-946B-FDD51F95C8CB}">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vert="horz" wrap="square"/>
        <a:lstStyle/>
        <a:p>
          <a:pPr>
            <a:lnSpc>
              <a:spcPct val="100000"/>
            </a:lnSpc>
            <a:spcBef>
              <a:spcPct val="0"/>
            </a:spcBef>
            <a:spcAft>
              <a:spcPct val="35000"/>
            </a:spcAft>
          </a:pPr>
          <a:r>
            <a:rPr lang="" altLang="en-US" sz="1800" b="1">
              <a:latin typeface="Gayathri Thin" panose="00000403000000000000" charset="0"/>
              <a:cs typeface="Gayathri Thin" panose="00000403000000000000" charset="0"/>
            </a:rPr>
            <a:t>നക്ഷത്രങ്ങളുടെ മഹത്വം</a:t>
          </a:r>
        </a:p>
      </dgm:t>
    </dgm:pt>
    <dgm:pt modelId="{F8139439-CFB9-4848-AF41-40F1FDC8131D}" type="parTrans" cxnId="{76E5FA64-6055-41F1-B478-3741AD6AFE93}">
      <dgm:prSet/>
      <dgm:spPr>
        <a:ln>
          <a:solidFill>
            <a:schemeClr val="tx2">
              <a:lumMod val="50000"/>
            </a:schemeClr>
          </a:solidFill>
        </a:ln>
      </dgm:spPr>
      <dgm:t>
        <a:bodyPr/>
        <a:lstStyle/>
        <a:p>
          <a:endParaRPr lang="es-ES" sz="2000" b="1"/>
        </a:p>
      </dgm:t>
    </dgm:pt>
    <dgm:pt modelId="{77675A42-F39C-42BB-8215-D3C594B5CA4D}" type="sibTrans" cxnId="{76E5FA64-6055-41F1-B478-3741AD6AFE93}">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vert="horz" wrap="square"/>
        <a:lstStyle/>
        <a:p>
          <a:pPr>
            <a:lnSpc>
              <a:spcPct val="100000"/>
            </a:lnSpc>
            <a:spcBef>
              <a:spcPct val="0"/>
            </a:spcBef>
            <a:spcAft>
              <a:spcPct val="35000"/>
            </a:spcAft>
          </a:pPr>
          <a:r>
            <a:rPr lang="" altLang="en-US" sz="1100" b="1" dirty="0">
              <a:latin typeface="Gayathri Thin" panose="00000403000000000000" charset="0"/>
              <a:cs typeface="Gayathri Thin" panose="00000403000000000000" charset="0"/>
            </a:rPr>
            <a:t>ഓരോരുത്തർക്കും,</a:t>
          </a:r>
        </a:p>
        <a:p>
          <a:pPr>
            <a:lnSpc>
              <a:spcPct val="100000"/>
            </a:lnSpc>
            <a:spcBef>
              <a:spcPct val="0"/>
            </a:spcBef>
            <a:spcAft>
              <a:spcPct val="35000"/>
            </a:spcAft>
          </a:pPr>
          <a:r>
            <a:rPr lang="" altLang="en-US" sz="1100" b="1" dirty="0">
              <a:latin typeface="Gayathri Thin" panose="00000403000000000000" charset="0"/>
              <a:cs typeface="Gayathri Thin" panose="00000403000000000000" charset="0"/>
            </a:rPr>
            <a:t>അവരുടെ സ്വന്തം മഹത്വം</a:t>
          </a:r>
        </a:p>
        <a:p>
          <a:pPr>
            <a:lnSpc>
              <a:spcPct val="100000"/>
            </a:lnSpc>
            <a:spcBef>
              <a:spcPct val="0"/>
            </a:spcBef>
            <a:spcAft>
              <a:spcPct val="35000"/>
            </a:spcAft>
          </a:pPr>
          <a:r>
            <a:rPr lang="" altLang="en-US" sz="1100" b="1" dirty="0">
              <a:latin typeface="Gayathri Thin" panose="00000403000000000000" charset="0"/>
              <a:cs typeface="Gayathri Thin" panose="00000403000000000000" charset="0"/>
            </a:rPr>
            <a:t>(തേജസ്സ്)</a:t>
          </a:r>
          <a:endParaRPr lang="" altLang="en-US" sz="1800" b="1" dirty="0">
            <a:latin typeface="Gayathri Thin" panose="00000403000000000000" charset="0"/>
            <a:cs typeface="Gayathri Thin" panose="00000403000000000000" charset="0"/>
          </a:endParaRPr>
        </a:p>
      </dgm:t>
    </dgm:pt>
    <dgm:pt modelId="{AC2FA2A5-B6C7-43F1-83AD-B04F55ADB390}" type="parTrans" cxnId="{846A039B-94EB-4F21-8607-F1601D776400}">
      <dgm:prSet/>
      <dgm:spPr>
        <a:ln>
          <a:solidFill>
            <a:schemeClr val="tx2">
              <a:lumMod val="50000"/>
            </a:schemeClr>
          </a:solidFill>
        </a:ln>
      </dgm:spPr>
      <dgm:t>
        <a:bodyPr/>
        <a:lstStyle/>
        <a:p>
          <a:endParaRPr lang="es-ES" sz="2000" b="1"/>
        </a:p>
      </dgm:t>
    </dgm:pt>
    <dgm:pt modelId="{ABC7715C-9C65-46A5-8A71-EA7C00BBFDB9}" type="sibTrans" cxnId="{846A039B-94EB-4F21-8607-F1601D776400}">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7"/>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custLinFactNeighborX="1585" custLinFactNeighborY="1537">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69C77C02-7A7E-430B-B24B-FD2AC3D59E00}" type="presOf" srcId="{147D3E87-C7E3-43F5-8798-79E0689ABB8F}" destId="{2FE20744-6B9C-48FD-A574-FFD13F94139B}" srcOrd="0" destOrd="0" presId="urn:microsoft.com/office/officeart/2005/8/layout/hierarchy3#1"/>
    <dgm:cxn modelId="{8F043F06-BFC6-416B-9095-A481405D0D16}" srcId="{AAFCCCB0-3EC2-43A2-90DD-92610D0624A1}" destId="{DD140241-C2DF-49A0-8E77-8872C6B7FFA0}" srcOrd="1" destOrd="0" parTransId="{D973A909-AD26-4E6E-BA09-478CAEBF06F7}" sibTransId="{FB883064-8093-4407-8057-1BB87B72C73E}"/>
    <dgm:cxn modelId="{9D4B520B-EB20-4019-91B6-FDEF2505CF74}" srcId="{C1BAA8FA-37E5-4C49-B861-0A36A964DE6B}" destId="{73B13A5B-6DD2-4C97-AD09-852B5379E18D}" srcOrd="0" destOrd="0" parTransId="{52DDB2A3-F54E-485D-85CA-6056BDBED858}" sibTransId="{5B2D7764-6E26-41C3-8A2A-4BF4B8A6F006}"/>
    <dgm:cxn modelId="{3D85BA21-909D-4C8E-995A-1C2CD1C7C08B}" srcId="{4209B001-0C74-4F40-93F4-D54CD9F525E6}" destId="{4CCA701A-4DD2-4342-A9D6-41955578BEA0}" srcOrd="0" destOrd="0" parTransId="{F0E238F9-FDFE-468E-8C0D-F11A10048036}" sibTransId="{A9E3C431-AF9C-43DB-B31E-F8194931908D}"/>
    <dgm:cxn modelId="{620BAE2A-3A80-49F3-A0FB-53BE81826AED}" type="presOf" srcId="{AAFCCCB0-3EC2-43A2-90DD-92610D0624A1}" destId="{71A2705B-3983-437E-B299-B9394A986145}" srcOrd="2" destOrd="0" presId="urn:microsoft.com/office/officeart/2005/8/layout/hierarchy3#1"/>
    <dgm:cxn modelId="{44B59B2C-ACF6-4CB6-B2C2-97698D3D4DF4}" type="presOf" srcId="{8C294B1B-A411-4DDA-87E4-03AC59E51B6E}" destId="{4A94E088-F3B3-4707-8ED5-F4D9CE9D9832}" srcOrd="0" destOrd="0" presId="urn:microsoft.com/office/officeart/2005/8/layout/hierarchy3#1"/>
    <dgm:cxn modelId="{CA6C4B30-EA84-4CA8-86DA-BBBB26A8A9CA}" type="presOf" srcId="{D973A909-AD26-4E6E-BA09-478CAEBF06F7}" destId="{EC35F03B-0CF8-4112-B2C9-C48F189858B5}" srcOrd="0" destOrd="0" presId="urn:microsoft.com/office/officeart/2005/8/layout/hierarchy3#1"/>
    <dgm:cxn modelId="{2DC7EA39-0271-48F0-84BF-7B67BCDA8BE8}" type="presOf" srcId="{4E8AC010-2297-4245-82E1-936B7E20A39E}" destId="{6DB5249E-54A5-4E4D-B91C-22C0EA6AC01F}" srcOrd="0" destOrd="0" presId="urn:microsoft.com/office/officeart/2005/8/layout/hierarchy3#1"/>
    <dgm:cxn modelId="{217B8D3B-FA91-42B7-BBEF-E47A18F82730}" type="presOf" srcId="{63D784B5-7F03-4FC1-834B-EB1A23D689CA}" destId="{B79F41F6-02BF-41F1-B5E4-7C9F2745F7FE}" srcOrd="0" destOrd="0" presId="urn:microsoft.com/office/officeart/2005/8/layout/hierarchy3#1"/>
    <dgm:cxn modelId="{AE2FBB5C-2D8D-447E-A241-06B27E8D2879}" type="presOf" srcId="{4CCA701A-4DD2-4342-A9D6-41955578BEA0}" destId="{340084CC-7CD8-46C5-8F81-5736AA7DE8BE}" srcOrd="0" destOrd="0" presId="urn:microsoft.com/office/officeart/2005/8/layout/hierarchy3#1"/>
    <dgm:cxn modelId="{D3B46164-BC65-4261-959D-00B936CB9E16}" srcId="{AAFCCCB0-3EC2-43A2-90DD-92610D0624A1}" destId="{48E9EC1D-A793-4397-8CEB-2926C791E12B}" srcOrd="2" destOrd="0" parTransId="{2A6EB753-9C09-46A3-B83C-B8CC28BA36EC}" sibTransId="{C2773E42-AF41-4541-B84D-E5ED691545D1}"/>
    <dgm:cxn modelId="{76E5FA64-6055-41F1-B478-3741AD6AFE93}" srcId="{C1BAA8FA-37E5-4C49-B861-0A36A964DE6B}" destId="{63D784B5-7F03-4FC1-834B-EB1A23D689CA}" srcOrd="2" destOrd="0" parTransId="{F8139439-CFB9-4848-AF41-40F1FDC8131D}" sibTransId="{77675A42-F39C-42BB-8215-D3C594B5CA4D}"/>
    <dgm:cxn modelId="{B0619B4B-B106-4BAB-A3AC-E59999DF3AD6}" type="presOf" srcId="{4209B001-0C74-4F40-93F4-D54CD9F525E6}" destId="{74AFB234-A237-4AD3-B1CD-F386E55806B0}" srcOrd="0" destOrd="0" presId="urn:microsoft.com/office/officeart/2005/8/layout/hierarchy3#1"/>
    <dgm:cxn modelId="{6681CC6D-C333-498D-BF70-FDC30B1E6E2A}" type="presOf" srcId="{52DDB2A3-F54E-485D-85CA-6056BDBED858}" destId="{080482EF-64D4-407D-9F37-9F686C33AA9D}" srcOrd="0" destOrd="0" presId="urn:microsoft.com/office/officeart/2005/8/layout/hierarchy3#1"/>
    <dgm:cxn modelId="{7290586E-8187-42B8-B30A-DDD4766619AA}" type="presOf" srcId="{F0038DBE-994E-4E10-8807-FFB1BB4ADFB0}" destId="{A0104389-F205-4474-92E5-DC86EFA32F1C}" srcOrd="0" destOrd="0" presId="urn:microsoft.com/office/officeart/2005/8/layout/hierarchy3#1"/>
    <dgm:cxn modelId="{B88C486F-9873-4446-88F5-21B87AD7565C}" type="presOf" srcId="{AAFCCCB0-3EC2-43A2-90DD-92610D0624A1}" destId="{C8021089-B230-4D87-BD3F-792B4E9123A7}" srcOrd="1" destOrd="0" presId="urn:microsoft.com/office/officeart/2005/8/layout/hierarchy3#1"/>
    <dgm:cxn modelId="{C5FCFE6F-7357-4524-A820-4A4AA5A79002}" srcId="{B7F19E26-3A17-480B-BE0D-12DD60D70AF3}" destId="{4209B001-0C74-4F40-93F4-D54CD9F525E6}" srcOrd="0" destOrd="0" parTransId="{B31660AA-DDF9-42E8-840B-8F7EF2D92B31}" sibTransId="{48AF9F84-1AC1-4D7A-A3A7-DF9E7BD1106A}"/>
    <dgm:cxn modelId="{A1C00251-91C6-495C-9719-FD3386006AEF}" srcId="{4209B001-0C74-4F40-93F4-D54CD9F525E6}" destId="{16274478-C062-4914-85DA-B843E8BDEB74}" srcOrd="1" destOrd="0" parTransId="{AA19EC60-A007-404D-B1F2-1782E81BF370}" sibTransId="{4184A648-8977-41D4-BFD6-D0AD03D97141}"/>
    <dgm:cxn modelId="{DD7DDA78-18F9-4B4A-8C85-9F4DFAA5F571}" type="presOf" srcId="{A56DEFC7-4271-4DBD-8546-7145AE8A3C65}" destId="{DAF60192-D6D1-4D2E-B227-8EF4E2EDCDAA}" srcOrd="0" destOrd="0" presId="urn:microsoft.com/office/officeart/2005/8/layout/hierarchy3#1"/>
    <dgm:cxn modelId="{D630875A-BDF7-4969-82E8-706BABE66169}" type="presOf" srcId="{F0E238F9-FDFE-468E-8C0D-F11A10048036}" destId="{C94284E4-4B8D-4B2D-A37B-2C61F832A784}" srcOrd="0" destOrd="0" presId="urn:microsoft.com/office/officeart/2005/8/layout/hierarchy3#1"/>
    <dgm:cxn modelId="{5A69B67D-9380-4C26-ABEB-30DAD3E8000B}" srcId="{B7F19E26-3A17-480B-BE0D-12DD60D70AF3}" destId="{AAFCCCB0-3EC2-43A2-90DD-92610D0624A1}" srcOrd="1" destOrd="0" parTransId="{9986B467-D929-4B19-AF55-17FFBEAB8B46}" sibTransId="{050785A1-9921-4316-B10E-A4BDDB44C5D9}"/>
    <dgm:cxn modelId="{9143647E-DA14-4098-9F49-0182D1A484D5}" type="presOf" srcId="{4209B001-0C74-4F40-93F4-D54CD9F525E6}" destId="{E42C0AFD-34B5-4C48-A384-6AB8ECAA00D0}" srcOrd="2" destOrd="0" presId="urn:microsoft.com/office/officeart/2005/8/layout/hierarchy3#1"/>
    <dgm:cxn modelId="{FB1E8680-CBDB-4B83-80A5-72346F845D86}" type="presOf" srcId="{343BA437-382C-4E83-97FF-0314B2C7326D}" destId="{3B8B703A-A134-4FA5-813E-7064DEFF1BAE}" srcOrd="0" destOrd="0" presId="urn:microsoft.com/office/officeart/2005/8/layout/hierarchy3#1"/>
    <dgm:cxn modelId="{90438681-ADE7-4391-A622-E6134EE30F2B}" srcId="{4209B001-0C74-4F40-93F4-D54CD9F525E6}" destId="{39CABDD8-BFBF-4098-9566-AC4E6EAFC002}" srcOrd="2" destOrd="0" parTransId="{4E8AC010-2297-4245-82E1-936B7E20A39E}" sibTransId="{E4C8301A-D399-4600-AD9D-98DC53EFDFDD}"/>
    <dgm:cxn modelId="{E33C5782-909B-4808-BC22-4F2184964262}" type="presOf" srcId="{F8139439-CFB9-4848-AF41-40F1FDC8131D}" destId="{076922B2-91FC-4EC3-8EC3-A3073777D848}" srcOrd="0" destOrd="0" presId="urn:microsoft.com/office/officeart/2005/8/layout/hierarchy3#1"/>
    <dgm:cxn modelId="{C5355F84-B81B-4314-A9D6-5D1AE10092AF}" type="presOf" srcId="{DD140241-C2DF-49A0-8E77-8872C6B7FFA0}" destId="{60C850B5-AC92-4C31-BAE9-A4DB2656B5D4}" srcOrd="0" destOrd="0" presId="urn:microsoft.com/office/officeart/2005/8/layout/hierarchy3#1"/>
    <dgm:cxn modelId="{0CFAEC8E-2A35-4005-946B-FDD51F95C8CB}" srcId="{C1BAA8FA-37E5-4C49-B861-0A36A964DE6B}" destId="{8C294B1B-A411-4DDA-87E4-03AC59E51B6E}" srcOrd="1" destOrd="0" parTransId="{F0038DBE-994E-4E10-8807-FFB1BB4ADFB0}" sibTransId="{37E220B2-1D7D-460A-909A-F892171175CC}"/>
    <dgm:cxn modelId="{C1BE4899-15B5-4AA5-B47A-3B4584EEBF2D}" type="presOf" srcId="{C1BAA8FA-37E5-4C49-B861-0A36A964DE6B}" destId="{D9E20ABF-CA1C-43D9-A5B3-0B1C3DEF99B9}" srcOrd="2" destOrd="0" presId="urn:microsoft.com/office/officeart/2005/8/layout/hierarchy3#1"/>
    <dgm:cxn modelId="{846A039B-94EB-4F21-8607-F1601D776400}" srcId="{C1BAA8FA-37E5-4C49-B861-0A36A964DE6B}" destId="{39361770-C73F-4206-9705-E0637B1785A9}" srcOrd="3" destOrd="0" parTransId="{AC2FA2A5-B6C7-43F1-83AD-B04F55ADB390}" sibTransId="{ABC7715C-9C65-46A5-8A71-EA7C00BBFDB9}"/>
    <dgm:cxn modelId="{547E709C-73AC-4B17-9961-6A90BF08039F}" type="presOf" srcId="{39CABDD8-BFBF-4098-9566-AC4E6EAFC002}" destId="{DA6F0EBF-3215-48DF-8B17-AC509895216D}" srcOrd="0" destOrd="0" presId="urn:microsoft.com/office/officeart/2005/8/layout/hierarchy3#1"/>
    <dgm:cxn modelId="{CB67319E-D876-470B-B794-F128AB057699}" type="presOf" srcId="{AC2FA2A5-B6C7-43F1-83AD-B04F55ADB390}" destId="{CE037F27-D618-4C46-A295-2573D4C25184}" srcOrd="0" destOrd="0" presId="urn:microsoft.com/office/officeart/2005/8/layout/hierarchy3#1"/>
    <dgm:cxn modelId="{F318559E-489C-4D2C-B174-BDF329C9D514}" type="presOf" srcId="{2A6EB753-9C09-46A3-B83C-B8CC28BA36EC}" destId="{CD59F1B2-2183-4DE4-9A54-E6B7F784E8AF}" srcOrd="0" destOrd="0" presId="urn:microsoft.com/office/officeart/2005/8/layout/hierarchy3#1"/>
    <dgm:cxn modelId="{83F4F0A3-E697-478E-B118-0C3FC9E833F9}" type="presOf" srcId="{B0FD34BD-EF2E-43C1-A105-69B9709C1FF5}" destId="{3AE0B4EB-2648-4B42-9DFA-C5C6651BDD41}" srcOrd="0" destOrd="0" presId="urn:microsoft.com/office/officeart/2005/8/layout/hierarchy3#1"/>
    <dgm:cxn modelId="{189650A4-45EB-4C49-9BBC-8E83347A1F5C}" type="presOf" srcId="{AA19EC60-A007-404D-B1F2-1782E81BF370}" destId="{0933BDD9-F2D0-49A9-A165-78860350DEC7}" srcOrd="0" destOrd="0" presId="urn:microsoft.com/office/officeart/2005/8/layout/hierarchy3#1"/>
    <dgm:cxn modelId="{687ACDA7-955E-4001-AD6A-FE6B16D11236}" type="presOf" srcId="{73B13A5B-6DD2-4C97-AD09-852B5379E18D}" destId="{58BEA36D-1C55-4247-8D72-033EA0FFC4BE}" srcOrd="0" destOrd="0" presId="urn:microsoft.com/office/officeart/2005/8/layout/hierarchy3#1"/>
    <dgm:cxn modelId="{46878DAC-A049-433D-8C8F-293BCC5742A6}" srcId="{AAFCCCB0-3EC2-43A2-90DD-92610D0624A1}" destId="{147D3E87-C7E3-43F5-8798-79E0689ABB8F}" srcOrd="0" destOrd="0" parTransId="{A56DEFC7-4271-4DBD-8546-7145AE8A3C65}" sibTransId="{CD7D336B-9767-4FA1-AAF4-5DF716F7FE01}"/>
    <dgm:cxn modelId="{4B3695AD-4A24-4ADD-8083-05CA62C6D50A}" type="presOf" srcId="{39361770-C73F-4206-9705-E0637B1785A9}" destId="{D64C2907-244A-488A-BBF4-ABABCC9855C5}" srcOrd="0" destOrd="0" presId="urn:microsoft.com/office/officeart/2005/8/layout/hierarchy3#1"/>
    <dgm:cxn modelId="{D671D1AD-C1C7-462A-8E53-FC7FFF492CD2}" srcId="{AAFCCCB0-3EC2-43A2-90DD-92610D0624A1}" destId="{343BA437-382C-4E83-97FF-0314B2C7326D}" srcOrd="3" destOrd="0" parTransId="{B0FD34BD-EF2E-43C1-A105-69B9709C1FF5}" sibTransId="{F52965DF-016E-40BD-864C-A80B402880F4}"/>
    <dgm:cxn modelId="{3DD130B9-ADD1-4FBD-B5F4-E54A453DA4EE}" type="presOf" srcId="{16274478-C062-4914-85DA-B843E8BDEB74}" destId="{07EAC239-62EF-4E21-9EAF-CCD38C8545F6}" srcOrd="0" destOrd="0" presId="urn:microsoft.com/office/officeart/2005/8/layout/hierarchy3#1"/>
    <dgm:cxn modelId="{4F20F6C6-2457-4B75-BCCD-91B97C1F5FE9}" type="presOf" srcId="{C1BAA8FA-37E5-4C49-B861-0A36A964DE6B}" destId="{CBE44BF2-92CF-4201-B8C0-5FA24C94A852}" srcOrd="0" destOrd="0" presId="urn:microsoft.com/office/officeart/2005/8/layout/hierarchy3#1"/>
    <dgm:cxn modelId="{77F31FC9-A700-4BC3-86D0-87ACA5AA0982}" srcId="{B7F19E26-3A17-480B-BE0D-12DD60D70AF3}" destId="{C1BAA8FA-37E5-4C49-B861-0A36A964DE6B}" srcOrd="2" destOrd="0" parTransId="{F6451B65-C0DC-4A8A-8EAB-895EAD210762}" sibTransId="{5271DB28-4B78-4F6B-A869-DA4B10C72A5E}"/>
    <dgm:cxn modelId="{832927C9-A04F-46E4-BFA7-799B0CE3C21E}" type="presOf" srcId="{48E9EC1D-A793-4397-8CEB-2926C791E12B}" destId="{AA0F24AC-D103-48C4-AF27-EFDC1629F682}" srcOrd="0" destOrd="0" presId="urn:microsoft.com/office/officeart/2005/8/layout/hierarchy3#1"/>
    <dgm:cxn modelId="{0A94C3CD-0D59-4936-8212-D2F738B359A7}" type="presOf" srcId="{4209B001-0C74-4F40-93F4-D54CD9F525E6}" destId="{F9709CE4-4A01-40F3-BAE5-0B449C7D83E2}" srcOrd="1" destOrd="0" presId="urn:microsoft.com/office/officeart/2005/8/layout/hierarchy3#1"/>
    <dgm:cxn modelId="{D6E310D0-5E5C-41A6-8ADA-885FB6BADF8A}" type="presOf" srcId="{C1BAA8FA-37E5-4C49-B861-0A36A964DE6B}" destId="{75E7BD7E-4879-42B4-B986-94E1652A0B9C}" srcOrd="1" destOrd="0" presId="urn:microsoft.com/office/officeart/2005/8/layout/hierarchy3#1"/>
    <dgm:cxn modelId="{3560A6D6-EEC2-46C6-A14E-1105343B40FB}" type="presOf" srcId="{B7F19E26-3A17-480B-BE0D-12DD60D70AF3}" destId="{833436FF-2A54-41BE-BC0B-E082D983E7B2}" srcOrd="0" destOrd="0" presId="urn:microsoft.com/office/officeart/2005/8/layout/hierarchy3#1"/>
    <dgm:cxn modelId="{4572A0F1-F234-4566-8120-B77433507029}" type="presOf" srcId="{AAFCCCB0-3EC2-43A2-90DD-92610D0624A1}" destId="{EF52E858-8014-43E9-B51C-9281ACDDB930}" srcOrd="0" destOrd="0" presId="urn:microsoft.com/office/officeart/2005/8/layout/hierarchy3#1"/>
    <dgm:cxn modelId="{5B80D145-4637-4093-8A0B-E17919127BE6}" type="presParOf" srcId="{833436FF-2A54-41BE-BC0B-E082D983E7B2}" destId="{2A8F2779-0488-4A50-995C-78EEBEA94901}" srcOrd="0" destOrd="0" presId="urn:microsoft.com/office/officeart/2005/8/layout/hierarchy3#1"/>
    <dgm:cxn modelId="{551AAA74-9A33-4F4C-AB5B-130F9818ADFE}" type="presParOf" srcId="{2A8F2779-0488-4A50-995C-78EEBEA94901}" destId="{74AFB234-A237-4AD3-B1CD-F386E55806B0}" srcOrd="0" destOrd="0" presId="urn:microsoft.com/office/officeart/2005/8/layout/hierarchy3#1"/>
    <dgm:cxn modelId="{3F9CEC92-2005-4337-9319-6CC7E3B9B06C}" type="presParOf" srcId="{74AFB234-A237-4AD3-B1CD-F386E55806B0}" destId="{F9709CE4-4A01-40F3-BAE5-0B449C7D83E2}" srcOrd="0" destOrd="0" presId="urn:microsoft.com/office/officeart/2005/8/layout/hierarchy3#1"/>
    <dgm:cxn modelId="{CA58D83F-A994-4DBF-8FC3-77D63F4BE638}" type="presParOf" srcId="{74AFB234-A237-4AD3-B1CD-F386E55806B0}" destId="{E42C0AFD-34B5-4C48-A384-6AB8ECAA00D0}" srcOrd="1" destOrd="0" presId="urn:microsoft.com/office/officeart/2005/8/layout/hierarchy3#1"/>
    <dgm:cxn modelId="{797C2EA5-115D-40CE-868A-9A5834A92CF5}" type="presParOf" srcId="{2A8F2779-0488-4A50-995C-78EEBEA94901}" destId="{31EB254D-0D03-4115-B61E-0EEEA4D91F1B}" srcOrd="1" destOrd="0" presId="urn:microsoft.com/office/officeart/2005/8/layout/hierarchy3#1"/>
    <dgm:cxn modelId="{BAD31BF3-2B45-46F8-A4D7-B8BC9DA5CE80}" type="presParOf" srcId="{31EB254D-0D03-4115-B61E-0EEEA4D91F1B}" destId="{C94284E4-4B8D-4B2D-A37B-2C61F832A784}" srcOrd="0" destOrd="0" presId="urn:microsoft.com/office/officeart/2005/8/layout/hierarchy3#1"/>
    <dgm:cxn modelId="{B099BF5E-C077-4D5A-B1B1-D8C646935AFC}" type="presParOf" srcId="{31EB254D-0D03-4115-B61E-0EEEA4D91F1B}" destId="{340084CC-7CD8-46C5-8F81-5736AA7DE8BE}" srcOrd="1" destOrd="0" presId="urn:microsoft.com/office/officeart/2005/8/layout/hierarchy3#1"/>
    <dgm:cxn modelId="{D1C652BB-AF23-4FF3-A362-5959DCE14AD7}" type="presParOf" srcId="{31EB254D-0D03-4115-B61E-0EEEA4D91F1B}" destId="{0933BDD9-F2D0-49A9-A165-78860350DEC7}" srcOrd="2" destOrd="0" presId="urn:microsoft.com/office/officeart/2005/8/layout/hierarchy3#1"/>
    <dgm:cxn modelId="{F6E025F9-FA90-4D29-9700-1B8EC8B97E98}" type="presParOf" srcId="{31EB254D-0D03-4115-B61E-0EEEA4D91F1B}" destId="{07EAC239-62EF-4E21-9EAF-CCD38C8545F6}" srcOrd="3" destOrd="0" presId="urn:microsoft.com/office/officeart/2005/8/layout/hierarchy3#1"/>
    <dgm:cxn modelId="{97DBD43D-A079-435D-9757-3CD9769D0CB5}" type="presParOf" srcId="{31EB254D-0D03-4115-B61E-0EEEA4D91F1B}" destId="{6DB5249E-54A5-4E4D-B91C-22C0EA6AC01F}" srcOrd="4" destOrd="0" presId="urn:microsoft.com/office/officeart/2005/8/layout/hierarchy3#1"/>
    <dgm:cxn modelId="{9D5C0150-7FC1-450E-A9F5-F85DBA80FB0E}" type="presParOf" srcId="{31EB254D-0D03-4115-B61E-0EEEA4D91F1B}" destId="{DA6F0EBF-3215-48DF-8B17-AC509895216D}" srcOrd="5" destOrd="0" presId="urn:microsoft.com/office/officeart/2005/8/layout/hierarchy3#1"/>
    <dgm:cxn modelId="{5BEA5FB5-9B2D-4A2E-994B-CE02A5D9D403}" type="presParOf" srcId="{833436FF-2A54-41BE-BC0B-E082D983E7B2}" destId="{076742AF-C9FA-446C-AFE5-344550DECCE6}" srcOrd="1" destOrd="0" presId="urn:microsoft.com/office/officeart/2005/8/layout/hierarchy3#1"/>
    <dgm:cxn modelId="{166641D5-E7B8-43CD-B6BA-179EF2E59503}" type="presParOf" srcId="{076742AF-C9FA-446C-AFE5-344550DECCE6}" destId="{EF52E858-8014-43E9-B51C-9281ACDDB930}" srcOrd="0" destOrd="0" presId="urn:microsoft.com/office/officeart/2005/8/layout/hierarchy3#1"/>
    <dgm:cxn modelId="{D9197796-6369-45E7-9E22-AB03FE8EB33E}" type="presParOf" srcId="{EF52E858-8014-43E9-B51C-9281ACDDB930}" destId="{C8021089-B230-4D87-BD3F-792B4E9123A7}" srcOrd="0" destOrd="0" presId="urn:microsoft.com/office/officeart/2005/8/layout/hierarchy3#1"/>
    <dgm:cxn modelId="{D34C7884-1D3B-447E-A627-CDC8E4451E4C}" type="presParOf" srcId="{EF52E858-8014-43E9-B51C-9281ACDDB930}" destId="{71A2705B-3983-437E-B299-B9394A986145}" srcOrd="1" destOrd="0" presId="urn:microsoft.com/office/officeart/2005/8/layout/hierarchy3#1"/>
    <dgm:cxn modelId="{2ACC02EF-1FA6-4016-80E4-56C7B9473E7F}" type="presParOf" srcId="{076742AF-C9FA-446C-AFE5-344550DECCE6}" destId="{BE5051CB-C5AC-41E5-A961-CBFCEE256CD9}" srcOrd="1" destOrd="0" presId="urn:microsoft.com/office/officeart/2005/8/layout/hierarchy3#1"/>
    <dgm:cxn modelId="{EFDB9F0E-81F4-4687-8487-970192524DB2}" type="presParOf" srcId="{BE5051CB-C5AC-41E5-A961-CBFCEE256CD9}" destId="{DAF60192-D6D1-4D2E-B227-8EF4E2EDCDAA}" srcOrd="0" destOrd="0" presId="urn:microsoft.com/office/officeart/2005/8/layout/hierarchy3#1"/>
    <dgm:cxn modelId="{6BB8BA81-B7A6-47B6-A297-BDE2DCE710D6}" type="presParOf" srcId="{BE5051CB-C5AC-41E5-A961-CBFCEE256CD9}" destId="{2FE20744-6B9C-48FD-A574-FFD13F94139B}" srcOrd="1" destOrd="0" presId="urn:microsoft.com/office/officeart/2005/8/layout/hierarchy3#1"/>
    <dgm:cxn modelId="{6675A12B-4B02-451A-A127-41C7AE3A1AA1}" type="presParOf" srcId="{BE5051CB-C5AC-41E5-A961-CBFCEE256CD9}" destId="{EC35F03B-0CF8-4112-B2C9-C48F189858B5}" srcOrd="2" destOrd="0" presId="urn:microsoft.com/office/officeart/2005/8/layout/hierarchy3#1"/>
    <dgm:cxn modelId="{1F90E2C4-5100-4E5A-A39B-EB809313D914}" type="presParOf" srcId="{BE5051CB-C5AC-41E5-A961-CBFCEE256CD9}" destId="{60C850B5-AC92-4C31-BAE9-A4DB2656B5D4}" srcOrd="3" destOrd="0" presId="urn:microsoft.com/office/officeart/2005/8/layout/hierarchy3#1"/>
    <dgm:cxn modelId="{BDF7C776-AAC7-40C9-8101-90B6FD5EFB16}" type="presParOf" srcId="{BE5051CB-C5AC-41E5-A961-CBFCEE256CD9}" destId="{CD59F1B2-2183-4DE4-9A54-E6B7F784E8AF}" srcOrd="4" destOrd="0" presId="urn:microsoft.com/office/officeart/2005/8/layout/hierarchy3#1"/>
    <dgm:cxn modelId="{ADD38BDD-B8DA-4C7F-A754-D7AF554BA399}" type="presParOf" srcId="{BE5051CB-C5AC-41E5-A961-CBFCEE256CD9}" destId="{AA0F24AC-D103-48C4-AF27-EFDC1629F682}" srcOrd="5" destOrd="0" presId="urn:microsoft.com/office/officeart/2005/8/layout/hierarchy3#1"/>
    <dgm:cxn modelId="{A308F43F-FED0-41D9-B955-FBE6DEBBDF5B}" type="presParOf" srcId="{BE5051CB-C5AC-41E5-A961-CBFCEE256CD9}" destId="{3AE0B4EB-2648-4B42-9DFA-C5C6651BDD41}" srcOrd="6" destOrd="0" presId="urn:microsoft.com/office/officeart/2005/8/layout/hierarchy3#1"/>
    <dgm:cxn modelId="{9A5D8132-D65E-4506-813E-279CED4BC4F6}" type="presParOf" srcId="{BE5051CB-C5AC-41E5-A961-CBFCEE256CD9}" destId="{3B8B703A-A134-4FA5-813E-7064DEFF1BAE}" srcOrd="7" destOrd="0" presId="urn:microsoft.com/office/officeart/2005/8/layout/hierarchy3#1"/>
    <dgm:cxn modelId="{83236034-DB00-495B-B8DF-31EFF18C6178}" type="presParOf" srcId="{833436FF-2A54-41BE-BC0B-E082D983E7B2}" destId="{67A77D8C-9470-46AF-A8E2-737E62C2937F}" srcOrd="2" destOrd="0" presId="urn:microsoft.com/office/officeart/2005/8/layout/hierarchy3#1"/>
    <dgm:cxn modelId="{90185C7C-2264-40B1-A945-BADFF5F12068}" type="presParOf" srcId="{67A77D8C-9470-46AF-A8E2-737E62C2937F}" destId="{CBE44BF2-92CF-4201-B8C0-5FA24C94A852}" srcOrd="0" destOrd="0" presId="urn:microsoft.com/office/officeart/2005/8/layout/hierarchy3#1"/>
    <dgm:cxn modelId="{170CEBF2-00C6-420F-ACF6-83FEB7BB9A9B}" type="presParOf" srcId="{CBE44BF2-92CF-4201-B8C0-5FA24C94A852}" destId="{75E7BD7E-4879-42B4-B986-94E1652A0B9C}" srcOrd="0" destOrd="0" presId="urn:microsoft.com/office/officeart/2005/8/layout/hierarchy3#1"/>
    <dgm:cxn modelId="{F3008B96-DAD0-4874-945B-792C566D3911}" type="presParOf" srcId="{CBE44BF2-92CF-4201-B8C0-5FA24C94A852}" destId="{D9E20ABF-CA1C-43D9-A5B3-0B1C3DEF99B9}" srcOrd="1" destOrd="0" presId="urn:microsoft.com/office/officeart/2005/8/layout/hierarchy3#1"/>
    <dgm:cxn modelId="{4D1D736B-2ED3-408C-A0ED-A6B3C18A5DAB}" type="presParOf" srcId="{67A77D8C-9470-46AF-A8E2-737E62C2937F}" destId="{59D65D06-5F81-4018-9351-6C833C7FAFBA}" srcOrd="1" destOrd="0" presId="urn:microsoft.com/office/officeart/2005/8/layout/hierarchy3#1"/>
    <dgm:cxn modelId="{FB55CCBE-196E-4A8C-A770-95758EAC8964}" type="presParOf" srcId="{59D65D06-5F81-4018-9351-6C833C7FAFBA}" destId="{080482EF-64D4-407D-9F37-9F686C33AA9D}" srcOrd="0" destOrd="0" presId="urn:microsoft.com/office/officeart/2005/8/layout/hierarchy3#1"/>
    <dgm:cxn modelId="{94417B7A-4AA5-4EF5-A028-C7CE34F62A55}" type="presParOf" srcId="{59D65D06-5F81-4018-9351-6C833C7FAFBA}" destId="{58BEA36D-1C55-4247-8D72-033EA0FFC4BE}" srcOrd="1" destOrd="0" presId="urn:microsoft.com/office/officeart/2005/8/layout/hierarchy3#1"/>
    <dgm:cxn modelId="{A07AA150-2DCA-4CF5-BAE5-F1848931EFEB}" type="presParOf" srcId="{59D65D06-5F81-4018-9351-6C833C7FAFBA}" destId="{A0104389-F205-4474-92E5-DC86EFA32F1C}" srcOrd="2" destOrd="0" presId="urn:microsoft.com/office/officeart/2005/8/layout/hierarchy3#1"/>
    <dgm:cxn modelId="{C7E04910-C4A1-480C-BFC8-CE89C8564F82}" type="presParOf" srcId="{59D65D06-5F81-4018-9351-6C833C7FAFBA}" destId="{4A94E088-F3B3-4707-8ED5-F4D9CE9D9832}" srcOrd="3" destOrd="0" presId="urn:microsoft.com/office/officeart/2005/8/layout/hierarchy3#1"/>
    <dgm:cxn modelId="{23F9E570-3EF6-41D0-9364-72AC0A53F9E0}" type="presParOf" srcId="{59D65D06-5F81-4018-9351-6C833C7FAFBA}" destId="{076922B2-91FC-4EC3-8EC3-A3073777D848}" srcOrd="4" destOrd="0" presId="urn:microsoft.com/office/officeart/2005/8/layout/hierarchy3#1"/>
    <dgm:cxn modelId="{CB138222-9307-462A-8403-0CC00DB09D89}" type="presParOf" srcId="{59D65D06-5F81-4018-9351-6C833C7FAFBA}" destId="{B79F41F6-02BF-41F1-B5E4-7C9F2745F7FE}" srcOrd="5" destOrd="0" presId="urn:microsoft.com/office/officeart/2005/8/layout/hierarchy3#1"/>
    <dgm:cxn modelId="{66407782-5454-4AC3-9B03-0E0A4024C384}" type="presParOf" srcId="{59D65D06-5F81-4018-9351-6C833C7FAFBA}" destId="{CE037F27-D618-4C46-A295-2573D4C25184}" srcOrd="6" destOrd="0" presId="urn:microsoft.com/office/officeart/2005/8/layout/hierarchy3#1"/>
    <dgm:cxn modelId="{3433E282-E866-4B46-B0FF-9CC7EEBB882D}" type="presParOf" srcId="{59D65D06-5F81-4018-9351-6C833C7FAFBA}" destId="{D64C2907-244A-488A-BBF4-ABABCC9855C5}" srcOrd="7" destOrd="0" presId="urn:microsoft.com/office/officeart/2005/8/layout/hierarchy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2" loCatId="list" qsTypeId="urn:microsoft.com/office/officeart/2005/8/quickstyle/3d1#2" qsCatId="3D" csTypeId="urn:microsoft.com/office/officeart/2005/8/colors/colorful5#2"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endParaRPr lang="en-US" sz="2000" b="1" dirty="0">
            <a:latin typeface="Gayathri Thin" panose="00000403000000000000" charset="0"/>
            <a:cs typeface="Gayathri Thin" panose="00000403000000000000" charset="0"/>
          </a:endParaRPr>
        </a:p>
        <a:p>
          <a:pPr>
            <a:lnSpc>
              <a:spcPct val="100000"/>
            </a:lnSpc>
            <a:spcBef>
              <a:spcPct val="0"/>
            </a:spcBef>
            <a:spcAft>
              <a:spcPct val="35000"/>
            </a:spcAft>
          </a:pPr>
          <a:r>
            <a:rPr lang="" altLang="en-US" sz="2800" b="1" dirty="0">
              <a:latin typeface="Gayathri Thin" panose="00000403000000000000" charset="0"/>
              <a:cs typeface="Gayathri Thin" panose="00000403000000000000" charset="0"/>
            </a:rPr>
            <a:t>നിലവിലെ ശരീരം</a:t>
          </a:r>
        </a:p>
        <a:p>
          <a:pPr>
            <a:lnSpc>
              <a:spcPct val="100000"/>
            </a:lnSpc>
            <a:spcBef>
              <a:spcPct val="0"/>
            </a:spcBef>
            <a:spcAft>
              <a:spcPct val="35000"/>
            </a:spcAft>
          </a:pPr>
          <a:endParaRPr lang="" altLang="en-US" sz="2000" b="1" dirty="0">
            <a:latin typeface="Gayathri Thin" panose="00000403000000000000" charset="0"/>
            <a:cs typeface="Gayathri Thin" panose="00000403000000000000" charset="0"/>
          </a:endParaRPr>
        </a:p>
      </dgm:t>
    </dgm:pt>
    <dgm:pt modelId="{DBE4E3E8-01B5-41F8-BF41-778A6716543D}" type="parTrans" cxnId="{B372941B-F31C-406D-98A1-8A295E560386}">
      <dgm:prSet/>
      <dgm:spPr/>
      <dgm:t>
        <a:bodyPr/>
        <a:lstStyle/>
        <a:p>
          <a:endParaRPr lang="es-ES" sz="2000" b="1"/>
        </a:p>
      </dgm:t>
    </dgm:pt>
    <dgm:pt modelId="{D0D949EE-3858-4B53-A64E-C90A5E1468CF}" type="sibTrans" cxnId="{B372941B-F31C-406D-98A1-8A295E560386}">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2000" b="1" dirty="0">
              <a:latin typeface="Gayathri Thin" panose="00000403000000000000" charset="0"/>
              <a:cs typeface="Gayathri Thin" panose="00000403000000000000" charset="0"/>
            </a:rPr>
            <a:t>ദുഷിച്ചത്</a:t>
          </a:r>
        </a:p>
      </dgm:t>
    </dgm:pt>
    <dgm:pt modelId="{255FE882-5565-4BEB-9507-D0A11EB498DC}" type="parTrans" cxnId="{0AE78D31-0EB8-40B6-A775-6AFCEF902A71}">
      <dgm:prSet custT="1"/>
      <dgm:spPr/>
      <dgm:t>
        <a:bodyPr/>
        <a:lstStyle/>
        <a:p>
          <a:endParaRPr lang="es-ES" sz="2000" b="1"/>
        </a:p>
      </dgm:t>
    </dgm:pt>
    <dgm:pt modelId="{32A7F041-C80D-47EB-A4EE-4476F2CDF02C}" type="sibTrans" cxnId="{0AE78D31-0EB8-40B6-A775-6AFCEF902A71}">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2000" b="1">
              <a:latin typeface="Gayathri Thin" panose="00000403000000000000" charset="0"/>
              <a:cs typeface="Gayathri Thin" panose="00000403000000000000" charset="0"/>
            </a:rPr>
            <a:t>അപമാനകരമായ</a:t>
          </a:r>
        </a:p>
      </dgm:t>
    </dgm:pt>
    <dgm:pt modelId="{2FED8859-2DF6-4E10-83CD-FB62EDF80ACE}" type="parTrans" cxnId="{091DC00C-7C0B-4608-9061-1F5FDA677DFD}">
      <dgm:prSet custT="1"/>
      <dgm:spPr/>
      <dgm:t>
        <a:bodyPr/>
        <a:lstStyle/>
        <a:p>
          <a:endParaRPr lang="es-ES" sz="2000" b="1"/>
        </a:p>
      </dgm:t>
    </dgm:pt>
    <dgm:pt modelId="{65BCA1E7-C679-4BE0-B6F5-DC6764D90EDF}" type="sibTrans" cxnId="{091DC00C-7C0B-4608-9061-1F5FDA677DFD}">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2000" b="1">
              <a:latin typeface="Gayathri Thin" panose="00000403000000000000" charset="0"/>
              <a:cs typeface="Gayathri Thin" panose="00000403000000000000" charset="0"/>
            </a:rPr>
            <a:t>ദുർബലമായ</a:t>
          </a:r>
        </a:p>
      </dgm:t>
    </dgm:pt>
    <dgm:pt modelId="{3A09906F-B361-4C4E-819A-1F3C780D74B4}" type="parTrans" cxnId="{FAA89564-2923-4C16-AAF6-836ACF014324}">
      <dgm:prSet custT="1"/>
      <dgm:spPr/>
      <dgm:t>
        <a:bodyPr/>
        <a:lstStyle/>
        <a:p>
          <a:endParaRPr lang="es-ES" sz="2000" b="1"/>
        </a:p>
      </dgm:t>
    </dgm:pt>
    <dgm:pt modelId="{98C151DC-2A99-498A-AD73-7AD7950CB9D7}" type="sibTrans" cxnId="{FAA89564-2923-4C16-AAF6-836ACF014324}">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2000" b="1">
              <a:latin typeface="Gayathri Thin" panose="00000403000000000000" charset="0"/>
              <a:cs typeface="Gayathri Thin" panose="00000403000000000000" charset="0"/>
            </a:rPr>
            <a:t>മൃഗം</a:t>
          </a:r>
        </a:p>
      </dgm:t>
    </dgm:pt>
    <dgm:pt modelId="{430224E0-7C8D-444E-88C4-2B53E9A65260}" type="parTrans" cxnId="{C012EFBA-61D1-4881-A7EA-0E3835526639}">
      <dgm:prSet custT="1"/>
      <dgm:spPr/>
      <dgm:t>
        <a:bodyPr/>
        <a:lstStyle/>
        <a:p>
          <a:endParaRPr lang="es-ES" sz="2000" b="1"/>
        </a:p>
      </dgm:t>
    </dgm:pt>
    <dgm:pt modelId="{32959191-C429-4879-8CA0-04B501617B43}" type="sibTrans" cxnId="{C012EFBA-61D1-4881-A7EA-0E3835526639}">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2400" b="1" dirty="0">
              <a:latin typeface="Gayathri Thin" panose="00000403000000000000" charset="0"/>
              <a:cs typeface="Gayathri Thin" panose="00000403000000000000" charset="0"/>
            </a:rPr>
            <a:t>ഉയിർത്തെഴുന്നേറ്റ</a:t>
          </a:r>
        </a:p>
        <a:p>
          <a:pPr>
            <a:lnSpc>
              <a:spcPct val="100000"/>
            </a:lnSpc>
            <a:spcBef>
              <a:spcPct val="0"/>
            </a:spcBef>
            <a:spcAft>
              <a:spcPct val="35000"/>
            </a:spcAft>
          </a:pPr>
          <a:r>
            <a:rPr lang="" altLang="en-US" sz="2400" b="1" dirty="0">
              <a:latin typeface="Gayathri Thin" panose="00000403000000000000" charset="0"/>
              <a:cs typeface="Gayathri Thin" panose="00000403000000000000" charset="0"/>
            </a:rPr>
            <a:t>ശരീരം</a:t>
          </a:r>
        </a:p>
      </dgm:t>
    </dgm:pt>
    <dgm:pt modelId="{A76ABEF5-5BA3-4B0E-8EEA-A0489833B575}" type="parTrans" cxnId="{9267AA4E-6720-474C-8EE9-A20F58A5119D}">
      <dgm:prSet/>
      <dgm:spPr/>
      <dgm:t>
        <a:bodyPr/>
        <a:lstStyle/>
        <a:p>
          <a:endParaRPr lang="es-ES" sz="2000" b="1"/>
        </a:p>
      </dgm:t>
    </dgm:pt>
    <dgm:pt modelId="{66669874-86BB-4C59-99F0-8E64ACC5865C}" type="sibTrans" cxnId="{9267AA4E-6720-474C-8EE9-A20F58A5119D}">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vert="horz" wrap="square" lIns="50800" tIns="38100" rIns="50800" bIns="38100" numCol="1" spcCol="1270" anchor="ctr" anchorCtr="0"/>
        <a:lstStyle/>
        <a:p>
          <a:pPr algn="ctr" defTabSz="889000">
            <a:lnSpc>
              <a:spcPct val="90000"/>
            </a:lnSpc>
            <a:spcBef>
              <a:spcPct val="0"/>
            </a:spcBef>
            <a:spcAft>
              <a:spcPct val="35000"/>
            </a:spcAft>
          </a:pPr>
          <a:r>
            <a:rPr lang="" altLang="en-US" sz="2000" b="1">
              <a:latin typeface="Gayathri Thin" panose="00000403000000000000" charset="0"/>
              <a:cs typeface="Gayathri Thin" panose="00000403000000000000" charset="0"/>
            </a:rPr>
            <a:t>ക്ഷയമില്ലാത്ത</a:t>
          </a:r>
        </a:p>
      </dgm:t>
    </dgm:pt>
    <dgm:pt modelId="{1FB3E59A-7608-4C11-9E4D-0BB33B87D9E1}" type="parTrans" cxnId="{698A5C1D-D118-48BA-9F9C-191BE67FA35B}">
      <dgm:prSet custT="1"/>
      <dgm:spPr/>
      <dgm:t>
        <a:bodyPr/>
        <a:lstStyle/>
        <a:p>
          <a:endParaRPr lang="es-ES" sz="2000" b="1"/>
        </a:p>
      </dgm:t>
    </dgm:pt>
    <dgm:pt modelId="{BBFD60C4-B499-475C-8F34-A5755C0C88E2}" type="sibTrans" cxnId="{698A5C1D-D118-48BA-9F9C-191BE67FA35B}">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vert="horz" wrap="square" lIns="50800" tIns="38100" rIns="50800" bIns="38100" numCol="1" spcCol="1270" anchor="ctr" anchorCtr="0"/>
        <a:lstStyle/>
        <a:p>
          <a:pPr algn="ctr" defTabSz="889000">
            <a:lnSpc>
              <a:spcPct val="90000"/>
            </a:lnSpc>
            <a:spcBef>
              <a:spcPct val="0"/>
            </a:spcBef>
            <a:spcAft>
              <a:spcPct val="35000"/>
            </a:spcAft>
          </a:pPr>
          <a:r>
            <a:rPr lang="" altLang="en-US" sz="2000" b="1">
              <a:latin typeface="Gayathri Thin" panose="00000403000000000000" charset="0"/>
              <a:cs typeface="Gayathri Thin" panose="00000403000000000000" charset="0"/>
            </a:rPr>
            <a:t>മഹത്വമുള്ള</a:t>
          </a:r>
        </a:p>
      </dgm:t>
    </dgm:pt>
    <dgm:pt modelId="{25D3EB43-6BF0-4EAA-B349-F48B291CAFA8}" type="parTrans" cxnId="{E98BC879-13C4-4561-BEF8-4D9AD5E831F0}">
      <dgm:prSet custT="1"/>
      <dgm:spPr/>
      <dgm:t>
        <a:bodyPr/>
        <a:lstStyle/>
        <a:p>
          <a:endParaRPr lang="es-ES" sz="2000" b="1"/>
        </a:p>
      </dgm:t>
    </dgm:pt>
    <dgm:pt modelId="{2799D0D0-50BC-4AAF-A977-35D2430A0001}" type="sibTrans" cxnId="{E98BC879-13C4-4561-BEF8-4D9AD5E831F0}">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vert="horz" wrap="square" lIns="50800" tIns="38100" rIns="50800" bIns="38100" numCol="1" spcCol="1270" anchor="ctr" anchorCtr="0"/>
        <a:lstStyle/>
        <a:p>
          <a:pPr algn="ctr" defTabSz="889000">
            <a:lnSpc>
              <a:spcPct val="90000"/>
            </a:lnSpc>
            <a:spcBef>
              <a:spcPct val="0"/>
            </a:spcBef>
            <a:spcAft>
              <a:spcPct val="35000"/>
            </a:spcAft>
          </a:pPr>
          <a:r>
            <a:rPr lang="" altLang="en-US" sz="2000" b="1">
              <a:latin typeface="Gayathri Thin" panose="00000403000000000000" charset="0"/>
              <a:cs typeface="Gayathri Thin" panose="00000403000000000000" charset="0"/>
            </a:rPr>
            <a:t>ശക്തൻ</a:t>
          </a:r>
        </a:p>
      </dgm:t>
    </dgm:pt>
    <dgm:pt modelId="{FC02E9A0-A92D-4D0D-81CB-4823E15A9840}" type="parTrans" cxnId="{D0E674A9-91BC-4E21-866A-83D161C72078}">
      <dgm:prSet custT="1"/>
      <dgm:spPr/>
      <dgm:t>
        <a:bodyPr/>
        <a:lstStyle/>
        <a:p>
          <a:endParaRPr lang="es-ES" sz="2000" b="1"/>
        </a:p>
      </dgm:t>
    </dgm:pt>
    <dgm:pt modelId="{010BA8EC-3456-40A5-BC34-E4EB009DBC33}" type="sibTrans" cxnId="{D0E674A9-91BC-4E21-866A-83D161C72078}">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vert="horz" wrap="square" lIns="50800" tIns="38100" rIns="50800" bIns="38100" numCol="1" spcCol="1270" anchor="ctr" anchorCtr="0"/>
        <a:lstStyle/>
        <a:p>
          <a:pPr algn="ctr" defTabSz="889000">
            <a:lnSpc>
              <a:spcPct val="90000"/>
            </a:lnSpc>
            <a:spcBef>
              <a:spcPct val="0"/>
            </a:spcBef>
            <a:spcAft>
              <a:spcPct val="35000"/>
            </a:spcAft>
          </a:pPr>
          <a:r>
            <a:rPr lang="" altLang="en-US" sz="2000" b="1" kern="1200" dirty="0">
              <a:solidFill>
                <a:prstClr val="white"/>
              </a:solidFill>
              <a:effectLst>
                <a:outerShdw blurRad="38100" dist="38100" dir="2700000" algn="tl">
                  <a:srgbClr val="000000">
                    <a:alpha val="43137"/>
                  </a:srgbClr>
                </a:outerShdw>
              </a:effectLst>
              <a:latin typeface="Gayathri Thin" panose="00000403000000000000" charset="0"/>
              <a:ea typeface="+mn-ea"/>
              <a:cs typeface="Gayathri Thin" panose="00000403000000000000" charset="0"/>
            </a:rPr>
            <a:t>ആത്മീയ</a:t>
          </a:r>
        </a:p>
      </dgm:t>
    </dgm:pt>
    <dgm:pt modelId="{93BF93E0-71ED-4F71-BE1B-0DE935E0EB33}" type="parTrans" cxnId="{9CFECEC1-93EF-41E4-89AF-4DB0C281C73F}">
      <dgm:prSet custT="1"/>
      <dgm:spPr/>
      <dgm:t>
        <a:bodyPr/>
        <a:lstStyle/>
        <a:p>
          <a:endParaRPr lang="es-ES" sz="2000" b="1"/>
        </a:p>
      </dgm:t>
    </dgm:pt>
    <dgm:pt modelId="{CA57C0D0-524E-41FD-8B95-B9198FB71724}" type="sibTrans" cxnId="{9CFECEC1-93EF-41E4-89AF-4DB0C281C73F}">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DA721609-0327-4EBD-B9CD-8DF203CC8D97}" type="presOf" srcId="{38695F70-793A-4A77-A3EB-78A8DE3E26A3}" destId="{2807C02B-0B79-43EA-9FBB-5F51700CE2F0}" srcOrd="0" destOrd="0" presId="urn:microsoft.com/office/officeart/2005/8/layout/lProcess2#2"/>
    <dgm:cxn modelId="{091DC00C-7C0B-4608-9061-1F5FDA677DFD}" srcId="{83E17149-7319-469A-818C-1FF2DD659723}" destId="{E0DE9048-D928-4BA7-BB4F-43D1358EE7F3}" srcOrd="1" destOrd="0" parTransId="{2FED8859-2DF6-4E10-83CD-FB62EDF80ACE}" sibTransId="{65BCA1E7-C679-4BE0-B6F5-DC6764D90EDF}"/>
    <dgm:cxn modelId="{B372941B-F31C-406D-98A1-8A295E560386}" srcId="{38695F70-793A-4A77-A3EB-78A8DE3E26A3}" destId="{83E17149-7319-469A-818C-1FF2DD659723}" srcOrd="0" destOrd="0" parTransId="{DBE4E3E8-01B5-41F8-BF41-778A6716543D}" sibTransId="{D0D949EE-3858-4B53-A64E-C90A5E1468CF}"/>
    <dgm:cxn modelId="{698A5C1D-D118-48BA-9F9C-191BE67FA35B}" srcId="{8E83D547-BEA0-43D6-851F-FB2AB543E81A}" destId="{EE191261-5CBF-4237-82A2-3FDFD7DA5B83}" srcOrd="0" destOrd="0" parTransId="{1FB3E59A-7608-4C11-9E4D-0BB33B87D9E1}" sibTransId="{BBFD60C4-B499-475C-8F34-A5755C0C88E2}"/>
    <dgm:cxn modelId="{0AE78D31-0EB8-40B6-A775-6AFCEF902A71}" srcId="{83E17149-7319-469A-818C-1FF2DD659723}" destId="{12699375-B721-4E77-BC2E-5AD65C5DAC4D}" srcOrd="0" destOrd="0" parTransId="{255FE882-5565-4BEB-9507-D0A11EB498DC}" sibTransId="{32A7F041-C80D-47EB-A4EE-4476F2CDF02C}"/>
    <dgm:cxn modelId="{8C44A03A-A258-4759-90E5-B586805890C1}" type="presOf" srcId="{83E17149-7319-469A-818C-1FF2DD659723}" destId="{395691E4-26C2-459A-9166-EE18A7CB3B69}" srcOrd="1" destOrd="0" presId="urn:microsoft.com/office/officeart/2005/8/layout/lProcess2#2"/>
    <dgm:cxn modelId="{1A82783B-B43E-45DC-BBEE-76550C55DFFF}" type="presOf" srcId="{8E83D547-BEA0-43D6-851F-FB2AB543E81A}" destId="{1D9E9CF8-09BD-46E5-93EB-E5FFC136B29B}" srcOrd="0" destOrd="0" presId="urn:microsoft.com/office/officeart/2005/8/layout/lProcess2#2"/>
    <dgm:cxn modelId="{FAA89564-2923-4C16-AAF6-836ACF014324}" srcId="{83E17149-7319-469A-818C-1FF2DD659723}" destId="{233A7193-613B-4176-9371-C0648953F48E}" srcOrd="2" destOrd="0" parTransId="{3A09906F-B361-4C4E-819A-1F3C780D74B4}" sibTransId="{98C151DC-2A99-498A-AD73-7AD7950CB9D7}"/>
    <dgm:cxn modelId="{89AFCD4B-5593-4781-B89D-4DDC21DC35AD}" type="presOf" srcId="{8E83D547-BEA0-43D6-851F-FB2AB543E81A}" destId="{D4F6158D-9F4D-4126-8CA1-88202633B254}" srcOrd="1" destOrd="0" presId="urn:microsoft.com/office/officeart/2005/8/layout/lProcess2#2"/>
    <dgm:cxn modelId="{08E81C6E-7021-4F61-AFE8-9D9B6270807D}" type="presOf" srcId="{12699375-B721-4E77-BC2E-5AD65C5DAC4D}" destId="{829428FA-0168-4BE1-91D8-98EE20CB193A}" srcOrd="0" destOrd="0" presId="urn:microsoft.com/office/officeart/2005/8/layout/lProcess2#2"/>
    <dgm:cxn modelId="{9267AA4E-6720-474C-8EE9-A20F58A5119D}" srcId="{38695F70-793A-4A77-A3EB-78A8DE3E26A3}" destId="{8E83D547-BEA0-43D6-851F-FB2AB543E81A}" srcOrd="1" destOrd="0" parTransId="{A76ABEF5-5BA3-4B0E-8EEA-A0489833B575}" sibTransId="{66669874-86BB-4C59-99F0-8E64ACC5865C}"/>
    <dgm:cxn modelId="{D81BAC56-CDBE-45BC-900B-9FB45937ABDB}" type="presOf" srcId="{E0DE9048-D928-4BA7-BB4F-43D1358EE7F3}" destId="{4302F1F3-C342-43C6-A03C-A44F8F701A59}" srcOrd="0" destOrd="0" presId="urn:microsoft.com/office/officeart/2005/8/layout/lProcess2#2"/>
    <dgm:cxn modelId="{D5CC2778-0B15-443E-BF85-EF28B7BDBEB4}" type="presOf" srcId="{EE191261-5CBF-4237-82A2-3FDFD7DA5B83}" destId="{CDB37930-4014-41A8-870F-C464F652B623}" srcOrd="0" destOrd="0" presId="urn:microsoft.com/office/officeart/2005/8/layout/lProcess2#2"/>
    <dgm:cxn modelId="{E785A979-278C-484F-A2B5-406D34483D02}" type="presOf" srcId="{9550A2C8-C8C6-41A6-815B-6951B90DB015}" destId="{194D72CE-67D1-4742-B9A6-0D1582C12846}" srcOrd="0" destOrd="0" presId="urn:microsoft.com/office/officeart/2005/8/layout/lProcess2#2"/>
    <dgm:cxn modelId="{E98BC879-13C4-4561-BEF8-4D9AD5E831F0}" srcId="{8E83D547-BEA0-43D6-851F-FB2AB543E81A}" destId="{9550A2C8-C8C6-41A6-815B-6951B90DB015}" srcOrd="1" destOrd="0" parTransId="{25D3EB43-6BF0-4EAA-B349-F48B291CAFA8}" sibTransId="{2799D0D0-50BC-4AAF-A977-35D2430A0001}"/>
    <dgm:cxn modelId="{A4DFC19B-59ED-4499-B7AC-C7EBDE426224}" type="presOf" srcId="{8B3D795D-D6F4-4DE9-8ED9-9FC818D5191C}" destId="{11F5C2FE-12DF-41B9-951E-FFDAAFD5D2AD}" srcOrd="0" destOrd="0" presId="urn:microsoft.com/office/officeart/2005/8/layout/lProcess2#2"/>
    <dgm:cxn modelId="{1C2697A6-F307-4B54-9307-CECA88195658}" type="presOf" srcId="{83E17149-7319-469A-818C-1FF2DD659723}" destId="{2E1396AD-DD31-463B-9336-07296A70B6FF}" srcOrd="0" destOrd="0" presId="urn:microsoft.com/office/officeart/2005/8/layout/lProcess2#2"/>
    <dgm:cxn modelId="{D0E674A9-91BC-4E21-866A-83D161C72078}" srcId="{8E83D547-BEA0-43D6-851F-FB2AB543E81A}" destId="{A75992AD-56DB-4CCF-8E48-2847AD193CB3}" srcOrd="2" destOrd="0" parTransId="{FC02E9A0-A92D-4D0D-81CB-4823E15A9840}" sibTransId="{010BA8EC-3456-40A5-BC34-E4EB009DBC33}"/>
    <dgm:cxn modelId="{83901DB4-21BC-44D2-B178-F7F0B961649C}" type="presOf" srcId="{519D1F0D-E002-4DE6-87C1-4FB1A535E5A4}" destId="{A105ADEC-5198-496D-85FE-C3796490967F}" srcOrd="0" destOrd="0" presId="urn:microsoft.com/office/officeart/2005/8/layout/lProcess2#2"/>
    <dgm:cxn modelId="{C012EFBA-61D1-4881-A7EA-0E3835526639}" srcId="{83E17149-7319-469A-818C-1FF2DD659723}" destId="{519D1F0D-E002-4DE6-87C1-4FB1A535E5A4}" srcOrd="3" destOrd="0" parTransId="{430224E0-7C8D-444E-88C4-2B53E9A65260}" sibTransId="{32959191-C429-4879-8CA0-04B501617B43}"/>
    <dgm:cxn modelId="{9CFECEC1-93EF-41E4-89AF-4DB0C281C73F}" srcId="{8E83D547-BEA0-43D6-851F-FB2AB543E81A}" destId="{8B3D795D-D6F4-4DE9-8ED9-9FC818D5191C}" srcOrd="3" destOrd="0" parTransId="{93BF93E0-71ED-4F71-BE1B-0DE935E0EB33}" sibTransId="{CA57C0D0-524E-41FD-8B95-B9198FB71724}"/>
    <dgm:cxn modelId="{221104D5-2054-4651-9C49-8A2A94B7C1FF}" type="presOf" srcId="{233A7193-613B-4176-9371-C0648953F48E}" destId="{DDBC0427-2071-4B31-AC7E-375317C7AD2B}" srcOrd="0" destOrd="0" presId="urn:microsoft.com/office/officeart/2005/8/layout/lProcess2#2"/>
    <dgm:cxn modelId="{BADC7EF7-B8F3-42C1-987E-9581B942F4A9}" type="presOf" srcId="{A75992AD-56DB-4CCF-8E48-2847AD193CB3}" destId="{604ECA49-D243-4B3D-B636-80F24F632E80}" srcOrd="0" destOrd="0" presId="urn:microsoft.com/office/officeart/2005/8/layout/lProcess2#2"/>
    <dgm:cxn modelId="{A9D3B0AF-D2C0-446F-9422-3D6D01F34D98}" type="presParOf" srcId="{2807C02B-0B79-43EA-9FBB-5F51700CE2F0}" destId="{36E4492E-1DD6-4801-8DDF-BA1F5716157B}" srcOrd="0" destOrd="0" presId="urn:microsoft.com/office/officeart/2005/8/layout/lProcess2#2"/>
    <dgm:cxn modelId="{A1FA782F-AADF-4042-93D7-BB6E9AD1B285}" type="presParOf" srcId="{36E4492E-1DD6-4801-8DDF-BA1F5716157B}" destId="{2E1396AD-DD31-463B-9336-07296A70B6FF}" srcOrd="0" destOrd="0" presId="urn:microsoft.com/office/officeart/2005/8/layout/lProcess2#2"/>
    <dgm:cxn modelId="{621D17EB-1DFB-45BC-948E-DD611800DBDD}" type="presParOf" srcId="{36E4492E-1DD6-4801-8DDF-BA1F5716157B}" destId="{395691E4-26C2-459A-9166-EE18A7CB3B69}" srcOrd="1" destOrd="0" presId="urn:microsoft.com/office/officeart/2005/8/layout/lProcess2#2"/>
    <dgm:cxn modelId="{F0D595D7-BB98-4465-810E-A7B2B86E7A61}" type="presParOf" srcId="{36E4492E-1DD6-4801-8DDF-BA1F5716157B}" destId="{FE072DC8-A899-4F9E-9C23-EB0A95087C23}" srcOrd="2" destOrd="0" presId="urn:microsoft.com/office/officeart/2005/8/layout/lProcess2#2"/>
    <dgm:cxn modelId="{2937782A-498C-41C4-954D-C774AF7FDB2B}" type="presParOf" srcId="{FE072DC8-A899-4F9E-9C23-EB0A95087C23}" destId="{D5C39E95-150F-4B8F-8B54-47D2AECF1D2F}" srcOrd="0" destOrd="0" presId="urn:microsoft.com/office/officeart/2005/8/layout/lProcess2#2"/>
    <dgm:cxn modelId="{B225DE96-5CF4-435A-BF9E-B7F8FDC8E206}" type="presParOf" srcId="{D5C39E95-150F-4B8F-8B54-47D2AECF1D2F}" destId="{829428FA-0168-4BE1-91D8-98EE20CB193A}" srcOrd="0" destOrd="0" presId="urn:microsoft.com/office/officeart/2005/8/layout/lProcess2#2"/>
    <dgm:cxn modelId="{C8324A21-B69D-4DA3-98B5-B4831A522ECB}" type="presParOf" srcId="{D5C39E95-150F-4B8F-8B54-47D2AECF1D2F}" destId="{F5B11C4A-7ABF-46FA-91C3-88A8A78283B1}" srcOrd="1" destOrd="0" presId="urn:microsoft.com/office/officeart/2005/8/layout/lProcess2#2"/>
    <dgm:cxn modelId="{FD370DEA-C791-4831-BFE7-A7F4B46ABDED}" type="presParOf" srcId="{D5C39E95-150F-4B8F-8B54-47D2AECF1D2F}" destId="{4302F1F3-C342-43C6-A03C-A44F8F701A59}" srcOrd="2" destOrd="0" presId="urn:microsoft.com/office/officeart/2005/8/layout/lProcess2#2"/>
    <dgm:cxn modelId="{90C53838-1984-4982-A75E-531082A02B44}" type="presParOf" srcId="{D5C39E95-150F-4B8F-8B54-47D2AECF1D2F}" destId="{01A82AB8-220D-4BA6-8D2E-30C32538DB05}" srcOrd="3" destOrd="0" presId="urn:microsoft.com/office/officeart/2005/8/layout/lProcess2#2"/>
    <dgm:cxn modelId="{B6E3EA6B-62F8-45BF-B67B-4F76007CF09D}" type="presParOf" srcId="{D5C39E95-150F-4B8F-8B54-47D2AECF1D2F}" destId="{DDBC0427-2071-4B31-AC7E-375317C7AD2B}" srcOrd="4" destOrd="0" presId="urn:microsoft.com/office/officeart/2005/8/layout/lProcess2#2"/>
    <dgm:cxn modelId="{AF1CBE57-273E-43FA-906C-4FA816EA7C16}" type="presParOf" srcId="{D5C39E95-150F-4B8F-8B54-47D2AECF1D2F}" destId="{727D8ED6-7E7F-464F-B7D8-31B5C24B5EB4}" srcOrd="5" destOrd="0" presId="urn:microsoft.com/office/officeart/2005/8/layout/lProcess2#2"/>
    <dgm:cxn modelId="{11C77EF6-022F-48AD-998C-9F3293D89526}" type="presParOf" srcId="{D5C39E95-150F-4B8F-8B54-47D2AECF1D2F}" destId="{A105ADEC-5198-496D-85FE-C3796490967F}" srcOrd="6" destOrd="0" presId="urn:microsoft.com/office/officeart/2005/8/layout/lProcess2#2"/>
    <dgm:cxn modelId="{F54E7CC9-7036-4E5F-A742-7200FF0F70B4}" type="presParOf" srcId="{2807C02B-0B79-43EA-9FBB-5F51700CE2F0}" destId="{5EC4D800-F315-48C9-88A6-605B7BBB9D94}" srcOrd="1" destOrd="0" presId="urn:microsoft.com/office/officeart/2005/8/layout/lProcess2#2"/>
    <dgm:cxn modelId="{7E910DA4-B1AB-4800-BF99-17D3AAB41C6B}" type="presParOf" srcId="{2807C02B-0B79-43EA-9FBB-5F51700CE2F0}" destId="{22022A1B-C5BD-457F-9EB1-E57D71F4A348}" srcOrd="2" destOrd="0" presId="urn:microsoft.com/office/officeart/2005/8/layout/lProcess2#2"/>
    <dgm:cxn modelId="{10270261-76B6-4FE3-B2EA-B1D1BF28982C}" type="presParOf" srcId="{22022A1B-C5BD-457F-9EB1-E57D71F4A348}" destId="{1D9E9CF8-09BD-46E5-93EB-E5FFC136B29B}" srcOrd="0" destOrd="0" presId="urn:microsoft.com/office/officeart/2005/8/layout/lProcess2#2"/>
    <dgm:cxn modelId="{BDA06E36-42E4-4CD5-B891-9B8A23B416A7}" type="presParOf" srcId="{22022A1B-C5BD-457F-9EB1-E57D71F4A348}" destId="{D4F6158D-9F4D-4126-8CA1-88202633B254}" srcOrd="1" destOrd="0" presId="urn:microsoft.com/office/officeart/2005/8/layout/lProcess2#2"/>
    <dgm:cxn modelId="{3C81787F-AFD7-4CC5-928C-3030EAEDA088}" type="presParOf" srcId="{22022A1B-C5BD-457F-9EB1-E57D71F4A348}" destId="{806020BA-CD8D-4AED-A86C-9C724BF702E3}" srcOrd="2" destOrd="0" presId="urn:microsoft.com/office/officeart/2005/8/layout/lProcess2#2"/>
    <dgm:cxn modelId="{08F0D8A7-A35B-4BD0-889E-6C4F5971C12E}" type="presParOf" srcId="{806020BA-CD8D-4AED-A86C-9C724BF702E3}" destId="{91D3334A-B5C3-4BA6-8880-9B301CBF25D6}" srcOrd="0" destOrd="0" presId="urn:microsoft.com/office/officeart/2005/8/layout/lProcess2#2"/>
    <dgm:cxn modelId="{B7D4536B-C8AC-4FDA-8D8C-1201AC83FDE5}" type="presParOf" srcId="{91D3334A-B5C3-4BA6-8880-9B301CBF25D6}" destId="{CDB37930-4014-41A8-870F-C464F652B623}" srcOrd="0" destOrd="0" presId="urn:microsoft.com/office/officeart/2005/8/layout/lProcess2#2"/>
    <dgm:cxn modelId="{2D2B4678-8F20-4D1A-B67B-2ED4ACE483B2}" type="presParOf" srcId="{91D3334A-B5C3-4BA6-8880-9B301CBF25D6}" destId="{6E003B37-9BE1-46D9-A18D-9E430F0983A3}" srcOrd="1" destOrd="0" presId="urn:microsoft.com/office/officeart/2005/8/layout/lProcess2#2"/>
    <dgm:cxn modelId="{A72523F5-8AD1-4F9E-980C-3DB2ED0496D8}" type="presParOf" srcId="{91D3334A-B5C3-4BA6-8880-9B301CBF25D6}" destId="{194D72CE-67D1-4742-B9A6-0D1582C12846}" srcOrd="2" destOrd="0" presId="urn:microsoft.com/office/officeart/2005/8/layout/lProcess2#2"/>
    <dgm:cxn modelId="{C07553E1-3BD9-49D7-8A29-9159E1F44A95}" type="presParOf" srcId="{91D3334A-B5C3-4BA6-8880-9B301CBF25D6}" destId="{A45D2234-217A-4833-A900-C75F37A59A62}" srcOrd="3" destOrd="0" presId="urn:microsoft.com/office/officeart/2005/8/layout/lProcess2#2"/>
    <dgm:cxn modelId="{A17EEA95-ECB6-4D5B-9945-2753885F47BA}" type="presParOf" srcId="{91D3334A-B5C3-4BA6-8880-9B301CBF25D6}" destId="{604ECA49-D243-4B3D-B636-80F24F632E80}" srcOrd="4" destOrd="0" presId="urn:microsoft.com/office/officeart/2005/8/layout/lProcess2#2"/>
    <dgm:cxn modelId="{5622792C-0638-46C6-842C-E4367B83B72E}" type="presParOf" srcId="{91D3334A-B5C3-4BA6-8880-9B301CBF25D6}" destId="{98615E3D-B492-4878-813C-2E42917AA873}" srcOrd="5" destOrd="0" presId="urn:microsoft.com/office/officeart/2005/8/layout/lProcess2#2"/>
    <dgm:cxn modelId="{EFA894FF-02A0-459B-8F2C-8534F5652BB1}" type="presParOf" srcId="{91D3334A-B5C3-4BA6-8880-9B301CBF25D6}" destId="{11F5C2FE-12DF-41B9-951E-FFDAAFD5D2AD}" srcOrd="6" destOrd="0" presId="urn:microsoft.com/office/officeart/2005/8/layout/lProcess2#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bwMode="white">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100000"/>
            </a:lnSpc>
            <a:spcBef>
              <a:spcPct val="0"/>
            </a:spcBef>
            <a:spcAft>
              <a:spcPct val="35000"/>
            </a:spcAft>
            <a:buNone/>
          </a:pPr>
          <a:r>
            <a:rPr lang="" altLang="en-US" sz="2400" kern="1200" dirty="0">
              <a:solidFill>
                <a:schemeClr val="bg2">
                  <a:lumMod val="50000"/>
                </a:schemeClr>
              </a:solidFill>
              <a:latin typeface="Gayathri Thin" panose="00000403000000000000" charset="0"/>
              <a:cs typeface="Gayathri Thin" panose="00000403000000000000" charset="0"/>
            </a:rPr>
            <a:t>യേശുവിന്റെ പുനരുത്ഥാനം</a:t>
          </a:r>
        </a:p>
      </dsp:txBody>
      <dsp:txXfrm>
        <a:off x="1432" y="0"/>
        <a:ext cx="3724564" cy="927946"/>
      </dsp:txXfrm>
    </dsp:sp>
    <dsp:sp modelId="{E09063D0-9535-4503-BD09-893DCAF454E0}">
      <dsp:nvSpPr>
        <dsp:cNvPr id="0" name=""/>
        <dsp:cNvSpPr/>
      </dsp:nvSpPr>
      <dsp:spPr bwMode="white">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100000"/>
            </a:lnSpc>
            <a:spcBef>
              <a:spcPct val="0"/>
            </a:spcBef>
            <a:spcAft>
              <a:spcPct val="35000"/>
            </a:spcAft>
            <a:buNone/>
          </a:pPr>
          <a:r>
            <a:rPr lang="" altLang="en-US" sz="20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പുനരുത്ഥാനം ഒരു ചരിത്ര സംഭവമായിരുന്നോ? (1 കൊരിന്ത്യർ 15:1-11)</a:t>
          </a:r>
        </a:p>
      </dsp:txBody>
      <dsp:txXfrm>
        <a:off x="163713" y="986833"/>
        <a:ext cx="3400002" cy="1892776"/>
      </dsp:txXfrm>
    </dsp:sp>
    <dsp:sp modelId="{2F1DD725-F75C-4F7E-B36D-FA5BA921C31E}">
      <dsp:nvSpPr>
        <dsp:cNvPr id="0" name=""/>
        <dsp:cNvSpPr/>
      </dsp:nvSpPr>
      <dsp:spPr bwMode="white">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100000"/>
            </a:lnSpc>
            <a:spcBef>
              <a:spcPct val="0"/>
            </a:spcBef>
            <a:spcAft>
              <a:spcPct val="35000"/>
            </a:spcAft>
            <a:buNone/>
          </a:pPr>
          <a:r>
            <a:rPr lang="" altLang="en-US" sz="2000" kern="1200" dirty="0">
              <a:solidFill>
                <a:schemeClr val="accent3">
                  <a:lumMod val="50000"/>
                </a:schemeClr>
              </a:solidFill>
              <a:latin typeface="Gayathri Thin" panose="00000403000000000000" charset="0"/>
              <a:cs typeface="Gayathri Thin" panose="00000403000000000000" charset="0"/>
            </a:rPr>
            <a:t>യേശുവിന്റെ പുനരുത്ഥാനത്തിന്റെ അനന്തരഫലങ്ങൾ</a:t>
          </a:r>
        </a:p>
      </dsp:txBody>
      <dsp:txXfrm>
        <a:off x="4005339" y="0"/>
        <a:ext cx="3724564" cy="927946"/>
      </dsp:txXfrm>
    </dsp:sp>
    <dsp:sp modelId="{32002B3D-B8F3-42C6-8DBF-A2D821CD7F5D}">
      <dsp:nvSpPr>
        <dsp:cNvPr id="0" name=""/>
        <dsp:cNvSpPr/>
      </dsp:nvSpPr>
      <dsp:spPr bwMode="white">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100000"/>
            </a:lnSpc>
            <a:spcBef>
              <a:spcPct val="0"/>
            </a:spcBef>
            <a:spcAft>
              <a:spcPct val="35000"/>
            </a:spcAft>
            <a:buNone/>
          </a:pPr>
          <a:r>
            <a:rPr lang="" altLang="en-US" sz="15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ക്രിസ്തു മരിച്ചവരിൽ നിന്ന് ഉയിർത്തെഴുന്നേറ്റില്ലായിരുന്നെങ്കിൽ എങ്ങനെയിരിക്കും? (1 കൊരിന്ത്യർ 15:12-19)</a:t>
          </a:r>
        </a:p>
      </dsp:txBody>
      <dsp:txXfrm>
        <a:off x="4136049" y="956168"/>
        <a:ext cx="3463144" cy="877996"/>
      </dsp:txXfrm>
    </dsp:sp>
    <dsp:sp modelId="{41DE413E-B5E9-475D-984F-D2DA532C8EAB}">
      <dsp:nvSpPr>
        <dsp:cNvPr id="0" name=""/>
        <dsp:cNvSpPr/>
      </dsp:nvSpPr>
      <dsp:spPr bwMode="white">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100000"/>
            </a:lnSpc>
            <a:spcBef>
              <a:spcPct val="0"/>
            </a:spcBef>
            <a:spcAft>
              <a:spcPct val="35000"/>
            </a:spcAft>
            <a:buNone/>
          </a:pPr>
          <a:r>
            <a:rPr lang="" altLang="en-US" sz="20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പുനരുത്ഥാനത്തിന് ഉറപ്പ് നൽകുന്നത് എന്താണ്? (1 കൊരിന്ത്യർ 15:20-34)</a:t>
          </a:r>
        </a:p>
      </dsp:txBody>
      <dsp:txXfrm>
        <a:off x="4136049" y="2032277"/>
        <a:ext cx="3463144" cy="877996"/>
      </dsp:txXfrm>
    </dsp:sp>
    <dsp:sp modelId="{11D0B788-D01C-4F0A-AEB9-E6A8168E3E55}">
      <dsp:nvSpPr>
        <dsp:cNvPr id="0" name=""/>
        <dsp:cNvSpPr/>
      </dsp:nvSpPr>
      <dsp:spPr bwMode="white">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100000"/>
            </a:lnSpc>
            <a:spcBef>
              <a:spcPct val="0"/>
            </a:spcBef>
            <a:spcAft>
              <a:spcPct val="35000"/>
            </a:spcAft>
            <a:buNone/>
          </a:pPr>
          <a:r>
            <a:rPr lang="" altLang="en-US" sz="2400" kern="1200" dirty="0">
              <a:solidFill>
                <a:schemeClr val="accent5">
                  <a:lumMod val="50000"/>
                </a:schemeClr>
              </a:solidFill>
              <a:latin typeface="Gayathri Thin" panose="00000403000000000000" charset="0"/>
              <a:cs typeface="Gayathri Thin" panose="00000403000000000000" charset="0"/>
            </a:rPr>
            <a:t>നമ്മുടെ ഉയിർത്തെഴുന്നേൽപ്പ്</a:t>
          </a:r>
        </a:p>
      </dsp:txBody>
      <dsp:txXfrm>
        <a:off x="8009246" y="0"/>
        <a:ext cx="3724564" cy="927946"/>
      </dsp:txXfrm>
    </dsp:sp>
    <dsp:sp modelId="{D807EF26-A263-4449-8A79-4A86C860055E}">
      <dsp:nvSpPr>
        <dsp:cNvPr id="0" name=""/>
        <dsp:cNvSpPr/>
      </dsp:nvSpPr>
      <dsp:spPr bwMode="white">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100000"/>
            </a:lnSpc>
            <a:spcBef>
              <a:spcPct val="0"/>
            </a:spcBef>
            <a:spcAft>
              <a:spcPct val="35000"/>
            </a:spcAft>
            <a:buNone/>
          </a:pPr>
          <a:r>
            <a:rPr lang="" altLang="en-US" sz="20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ഏതു ശരീരത്തോടെയാണ് നാം ഉയിർത്തെഴുന്നേൽക്കുന്നത്?</a:t>
          </a:r>
        </a:p>
      </dsp:txBody>
      <dsp:txXfrm>
        <a:off x="8139955" y="956168"/>
        <a:ext cx="3463144" cy="877996"/>
      </dsp:txXfrm>
    </dsp:sp>
    <dsp:sp modelId="{7EA0F242-578F-439F-A6AE-1FCF616867CE}">
      <dsp:nvSpPr>
        <dsp:cNvPr id="0" name=""/>
        <dsp:cNvSpPr/>
      </dsp:nvSpPr>
      <dsp:spPr bwMode="white">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100000"/>
            </a:lnSpc>
            <a:spcBef>
              <a:spcPct val="0"/>
            </a:spcBef>
            <a:spcAft>
              <a:spcPct val="35000"/>
            </a:spcAft>
            <a:buNone/>
          </a:pPr>
          <a:r>
            <a:rPr lang="" altLang="en-US" sz="20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നമ്മൾ എപ്പോൾ ഉയിർത്തെഴുന്നേൽക്കും?</a:t>
          </a: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bwMode="white">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en-US" altLang="en-US" sz="1400" kern="1200" dirty="0" err="1">
              <a:latin typeface="Gayathri Thin" panose="00000403000000000000" charset="0"/>
              <a:cs typeface="Gayathri Thin" panose="00000403000000000000" charset="0"/>
            </a:rPr>
            <a:t>പ്രസംഗിക്കപ്പെടുന്നു</a:t>
          </a:r>
          <a:r>
            <a:rPr lang="en-US" altLang="en-US" sz="1400" kern="1200" dirty="0">
              <a:latin typeface="Gayathri Thin" panose="00000403000000000000" charset="0"/>
              <a:cs typeface="Gayathri Thin" panose="00000403000000000000" charset="0"/>
            </a:rPr>
            <a:t>.</a:t>
          </a:r>
        </a:p>
      </dsp:txBody>
      <dsp:txXfrm>
        <a:off x="23708" y="17684"/>
        <a:ext cx="1500079" cy="568398"/>
      </dsp:txXfrm>
    </dsp:sp>
    <dsp:sp modelId="{AF37FF43-353A-4927-B701-7D3665336D78}">
      <dsp:nvSpPr>
        <dsp:cNvPr id="0" name=""/>
        <dsp:cNvSpPr/>
      </dsp:nvSpPr>
      <dsp:spPr bwMode="white">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5016" y="187645"/>
        <a:ext cx="227860" cy="228474"/>
      </dsp:txXfrm>
    </dsp:sp>
    <dsp:sp modelId="{EAD085D7-2CFB-403A-908B-420116A5AECF}">
      <dsp:nvSpPr>
        <dsp:cNvPr id="0" name=""/>
        <dsp:cNvSpPr/>
      </dsp:nvSpPr>
      <dsp:spPr bwMode="white">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 altLang="en-US" sz="1400" kern="1200" dirty="0">
              <a:latin typeface="Gayathri Thin" panose="00000403000000000000" charset="0"/>
              <a:cs typeface="Gayathri Thin" panose="00000403000000000000" charset="0"/>
            </a:rPr>
            <a:t>അത്</a:t>
          </a:r>
        </a:p>
        <a:p>
          <a:pPr marL="0" lvl="0" indent="0" algn="ctr" defTabSz="622300">
            <a:lnSpc>
              <a:spcPct val="100000"/>
            </a:lnSpc>
            <a:spcBef>
              <a:spcPct val="0"/>
            </a:spcBef>
            <a:spcAft>
              <a:spcPct val="35000"/>
            </a:spcAft>
            <a:buNone/>
          </a:pPr>
          <a:r>
            <a:rPr lang="" altLang="en-US" sz="1400" kern="1200" dirty="0">
              <a:latin typeface="Gayathri Thin" panose="00000403000000000000" charset="0"/>
              <a:cs typeface="Gayathri Thin" panose="00000403000000000000" charset="0"/>
            </a:rPr>
            <a:t>സ്വീകരിക്കപ്പെടുന്നു</a:t>
          </a:r>
        </a:p>
      </dsp:txBody>
      <dsp:txXfrm>
        <a:off x="2173334" y="17684"/>
        <a:ext cx="1500079" cy="568398"/>
      </dsp:txXfrm>
    </dsp:sp>
    <dsp:sp modelId="{C5E937D9-F6F8-4C40-A5FD-52900AF2D166}">
      <dsp:nvSpPr>
        <dsp:cNvPr id="0" name=""/>
        <dsp:cNvSpPr/>
      </dsp:nvSpPr>
      <dsp:spPr bwMode="white">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642" y="187645"/>
        <a:ext cx="227860" cy="228474"/>
      </dsp:txXfrm>
    </dsp:sp>
    <dsp:sp modelId="{513371BA-BC18-4303-A20F-DD0852FD91EA}">
      <dsp:nvSpPr>
        <dsp:cNvPr id="0" name=""/>
        <dsp:cNvSpPr/>
      </dsp:nvSpPr>
      <dsp:spPr bwMode="white">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 altLang="en-US" sz="1400" kern="1200" dirty="0">
              <a:latin typeface="Gayathri Thin" panose="00000403000000000000" charset="0"/>
              <a:cs typeface="Gayathri Thin" panose="00000403000000000000" charset="0"/>
            </a:rPr>
            <a:t>അതിൽ സ്ഥിരോത്സാഹം കാണിക്കുന്നു</a:t>
          </a:r>
        </a:p>
      </dsp:txBody>
      <dsp:txXfrm>
        <a:off x="4322961" y="17684"/>
        <a:ext cx="1910320" cy="568398"/>
      </dsp:txXfrm>
    </dsp:sp>
    <dsp:sp modelId="{304BD7EC-1449-4DA1-963A-84B74052439F}">
      <dsp:nvSpPr>
        <dsp:cNvPr id="0" name=""/>
        <dsp:cNvSpPr/>
      </dsp:nvSpPr>
      <dsp:spPr bwMode="white">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4509" y="187645"/>
        <a:ext cx="227860" cy="228474"/>
      </dsp:txXfrm>
    </dsp:sp>
    <dsp:sp modelId="{F9596D62-913C-41FA-ADE4-FD54834BAACF}">
      <dsp:nvSpPr>
        <dsp:cNvPr id="0" name=""/>
        <dsp:cNvSpPr/>
      </dsp:nvSpPr>
      <dsp:spPr bwMode="white">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 altLang="en-US" sz="1800" b="1" kern="1200" dirty="0">
              <a:solidFill>
                <a:schemeClr val="tx1"/>
              </a:solidFill>
              <a:latin typeface="Gayathri Thin" panose="00000403000000000000" charset="0"/>
              <a:cs typeface="Gayathri Thin" panose="00000403000000000000" charset="0"/>
            </a:rPr>
            <a:t>രക്ഷ ലഭിക്കുന്നു</a:t>
          </a: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bwMode="white">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 altLang="en-US" sz="1600" kern="1200" dirty="0">
              <a:solidFill>
                <a:schemeClr val="tx1"/>
              </a:solidFill>
              <a:latin typeface="Gayathri Thin" panose="00000403000000000000" charset="0"/>
              <a:cs typeface="Gayathri Thin" panose="00000403000000000000" charset="0"/>
            </a:rPr>
            <a:t>ക്രിസ്തു നമ്മുടെ പാപങ്ങൾക്കുവേണ്ടി മരിച്ചു</a:t>
          </a:r>
        </a:p>
      </dsp:txBody>
      <dsp:txXfrm>
        <a:off x="22896" y="17684"/>
        <a:ext cx="2664637" cy="568398"/>
      </dsp:txXfrm>
    </dsp:sp>
    <dsp:sp modelId="{AF37FF43-353A-4927-B701-7D3665336D78}">
      <dsp:nvSpPr>
        <dsp:cNvPr id="0" name=""/>
        <dsp:cNvSpPr/>
      </dsp:nvSpPr>
      <dsp:spPr bwMode="white">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bwMode="white">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 altLang="en-US" sz="1800" kern="1200" dirty="0">
              <a:solidFill>
                <a:schemeClr val="tx1"/>
              </a:solidFill>
              <a:latin typeface="Gayathri Thin" panose="00000403000000000000" charset="0"/>
              <a:cs typeface="Gayathri Thin" panose="00000403000000000000" charset="0"/>
            </a:rPr>
            <a:t>അടക്കം ചെയ്യപ്പെട്ടു</a:t>
          </a:r>
        </a:p>
      </dsp:txBody>
      <dsp:txXfrm>
        <a:off x="3523170" y="17684"/>
        <a:ext cx="1965303" cy="568398"/>
      </dsp:txXfrm>
    </dsp:sp>
    <dsp:sp modelId="{C5E937D9-F6F8-4C40-A5FD-52900AF2D166}">
      <dsp:nvSpPr>
        <dsp:cNvPr id="0" name=""/>
        <dsp:cNvSpPr/>
      </dsp:nvSpPr>
      <dsp:spPr bwMode="white">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bwMode="white">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 altLang="en-US" sz="1400" b="1" kern="1200" dirty="0">
              <a:solidFill>
                <a:schemeClr val="bg1"/>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ക്രിസ്തു വീണ്ടും ഉയിർത്തെഴുന്നേറ്റു മൂന്നാം ദിവസം</a:t>
          </a: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bwMode="white">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 altLang="en-US" sz="1800" b="1" kern="1200" dirty="0">
              <a:solidFill>
                <a:srgbClr val="6B00B4"/>
              </a:solidFill>
              <a:latin typeface="Gayathri Thin" panose="00000403000000000000" charset="0"/>
              <a:cs typeface="Gayathri Thin" panose="00000403000000000000" charset="0"/>
            </a:rPr>
            <a:t>പത്രോസും</a:t>
          </a:r>
        </a:p>
        <a:p>
          <a:pPr marL="0" lvl="0" indent="0" algn="ctr" defTabSz="800100">
            <a:lnSpc>
              <a:spcPct val="100000"/>
            </a:lnSpc>
            <a:spcBef>
              <a:spcPct val="0"/>
            </a:spcBef>
            <a:spcAft>
              <a:spcPct val="35000"/>
            </a:spcAft>
            <a:buNone/>
          </a:pPr>
          <a:r>
            <a:rPr lang="" altLang="en-US" sz="1800" b="1" kern="1200" dirty="0">
              <a:solidFill>
                <a:srgbClr val="6B00B4"/>
              </a:solidFill>
              <a:latin typeface="Gayathri Thin" panose="00000403000000000000" charset="0"/>
              <a:cs typeface="Gayathri Thin" panose="00000403000000000000" charset="0"/>
            </a:rPr>
            <a:t>പന്ത്രണ്ടുപേരും</a:t>
          </a:r>
        </a:p>
      </dsp:txBody>
      <dsp:txXfrm>
        <a:off x="23303" y="17684"/>
        <a:ext cx="1541803" cy="568398"/>
      </dsp:txXfrm>
    </dsp:sp>
    <dsp:sp modelId="{AF37FF43-353A-4927-B701-7D3665336D78}">
      <dsp:nvSpPr>
        <dsp:cNvPr id="0" name=""/>
        <dsp:cNvSpPr/>
      </dsp:nvSpPr>
      <dsp:spPr bwMode="white">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bwMode="white">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 altLang="en-US" sz="1600" b="1" kern="1200" dirty="0">
              <a:solidFill>
                <a:srgbClr val="6B00B4"/>
              </a:solidFill>
              <a:latin typeface="Gayathri Thin" panose="00000403000000000000" charset="0"/>
              <a:cs typeface="Gayathri Thin" panose="00000403000000000000" charset="0"/>
            </a:rPr>
            <a:t>500-ലധികം സഹോദരങ്ങൾ</a:t>
          </a:r>
        </a:p>
      </dsp:txBody>
      <dsp:txXfrm>
        <a:off x="2231343" y="17684"/>
        <a:ext cx="1541803" cy="568398"/>
      </dsp:txXfrm>
    </dsp:sp>
    <dsp:sp modelId="{C5E937D9-F6F8-4C40-A5FD-52900AF2D166}">
      <dsp:nvSpPr>
        <dsp:cNvPr id="0" name=""/>
        <dsp:cNvSpPr/>
      </dsp:nvSpPr>
      <dsp:spPr bwMode="white">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bwMode="white">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 altLang="en-US" sz="1400" b="1" kern="1200" dirty="0">
              <a:solidFill>
                <a:srgbClr val="6B00B4"/>
              </a:solidFill>
              <a:latin typeface="Gayathri Thin" panose="00000403000000000000" charset="0"/>
              <a:cs typeface="Gayathri Thin" panose="00000403000000000000" charset="0"/>
            </a:rPr>
            <a:t>യാക്കോബും</a:t>
          </a:r>
        </a:p>
        <a:p>
          <a:pPr marL="0" lvl="0" indent="0" algn="ctr" defTabSz="622300">
            <a:lnSpc>
              <a:spcPct val="100000"/>
            </a:lnSpc>
            <a:spcBef>
              <a:spcPct val="0"/>
            </a:spcBef>
            <a:spcAft>
              <a:spcPct val="35000"/>
            </a:spcAft>
            <a:buNone/>
          </a:pPr>
          <a:r>
            <a:rPr lang="" altLang="en-US" sz="1400" b="1" kern="1200" dirty="0">
              <a:solidFill>
                <a:srgbClr val="6B00B4"/>
              </a:solidFill>
              <a:latin typeface="Gayathri Thin" panose="00000403000000000000" charset="0"/>
              <a:cs typeface="Gayathri Thin" panose="00000403000000000000" charset="0"/>
            </a:rPr>
            <a:t>അപ്പൊസ്തലന്മാരും</a:t>
          </a:r>
        </a:p>
      </dsp:txBody>
      <dsp:txXfrm>
        <a:off x="4439383" y="17684"/>
        <a:ext cx="1731899" cy="568398"/>
      </dsp:txXfrm>
    </dsp:sp>
    <dsp:sp modelId="{304BD7EC-1449-4DA1-963A-84B74052439F}">
      <dsp:nvSpPr>
        <dsp:cNvPr id="0" name=""/>
        <dsp:cNvSpPr/>
      </dsp:nvSpPr>
      <dsp:spPr bwMode="white">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bwMode="white">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00000"/>
            </a:lnSpc>
            <a:spcBef>
              <a:spcPct val="0"/>
            </a:spcBef>
            <a:spcAft>
              <a:spcPct val="35000"/>
            </a:spcAft>
            <a:buNone/>
          </a:pPr>
          <a:r>
            <a:rPr lang="" altLang="en-US" sz="2000" b="1" kern="1200" dirty="0">
              <a:solidFill>
                <a:srgbClr val="6B00B4"/>
              </a:solidFill>
              <a:latin typeface="Gayathri Thin" panose="00000403000000000000" charset="0"/>
              <a:cs typeface="Gayathri Thin" panose="00000403000000000000" charset="0"/>
            </a:rPr>
            <a:t>പൗലോസ്</a:t>
          </a: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6"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52"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31" y="892"/>
          <a:ext cx="2204564" cy="1543278"/>
        </a:xfrm>
        <a:prstGeom prst="rect">
          <a:avLst/>
        </a:prstGeom>
        <a:blipFill rotWithShape="1">
          <a:blip xmlns:r="http://schemas.openxmlformats.org/officeDocument/2006/relationships" r:embed="rId1" cstate="email"/>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bwMode="white">
        <a:xfrm>
          <a:off x="673282"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GB" sz="1400" b="1" kern="1200" dirty="0">
              <a:latin typeface="Gayathri Thin" panose="00000403000000000000" pitchFamily="2" charset="0"/>
              <a:cs typeface="Gayathri Thin" panose="00000403000000000000" pitchFamily="2" charset="0"/>
            </a:rPr>
            <a:t>1 </a:t>
          </a:r>
          <a:r>
            <a:rPr lang="ml-IN" sz="1400" b="1" kern="1200" dirty="0">
              <a:latin typeface="Gayathri Thin" panose="00000403000000000000" pitchFamily="2" charset="0"/>
              <a:cs typeface="Gayathri Thin" panose="00000403000000000000" pitchFamily="2" charset="0"/>
            </a:rPr>
            <a:t>കൊരിന്ത്യർ</a:t>
          </a:r>
          <a:r>
            <a:rPr lang="en-GB" sz="1400" b="1" kern="1200" dirty="0">
              <a:latin typeface="Gayathri Thin" panose="00000403000000000000" pitchFamily="2" charset="0"/>
              <a:cs typeface="Gayathri Thin" panose="00000403000000000000" pitchFamily="2" charset="0"/>
            </a:rPr>
            <a:t> 15:30-32</a:t>
          </a:r>
          <a:endParaRPr lang="es-ES" sz="1400" kern="1200" dirty="0">
            <a:latin typeface="Gayathri Thin" panose="00000403000000000000" pitchFamily="2" charset="0"/>
            <a:cs typeface="Gayathri Thin" panose="00000403000000000000" pitchFamily="2" charset="0"/>
          </a:endParaRPr>
        </a:p>
      </dsp:txBody>
      <dsp:txXfrm>
        <a:off x="673282" y="1556529"/>
        <a:ext cx="2114930" cy="193663"/>
      </dsp:txXfrm>
    </dsp:sp>
    <dsp:sp modelId="{6A701035-EFDB-4B6C-B7A0-DE80378EE925}">
      <dsp:nvSpPr>
        <dsp:cNvPr id="0" name=""/>
        <dsp:cNvSpPr/>
      </dsp:nvSpPr>
      <dsp:spPr bwMode="white">
        <a:xfrm>
          <a:off x="2989047" y="185191"/>
          <a:ext cx="265912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ml-IN" sz="1800" b="1" kern="1200" dirty="0">
              <a:latin typeface="Gayathri Thin" panose="00000403000000000000" pitchFamily="2" charset="0"/>
              <a:cs typeface="Gayathri Thin" panose="00000403000000000000" pitchFamily="2" charset="0"/>
            </a:rPr>
            <a:t>സുവിശേഷം പ്രസംഗിക്കുന്നത്, അതിൽ സഹനമോ അപകടമോ ഉൾപ്പെട്ടാൽ പോലും, അർത്ഥവത്തായ കാര്യമാണ്.</a:t>
          </a:r>
          <a:endParaRPr lang="es-ES" sz="1800" kern="1200" dirty="0">
            <a:latin typeface="Gayathri Thin" panose="00000403000000000000" pitchFamily="2" charset="0"/>
            <a:cs typeface="Gayathri Thin" panose="00000403000000000000" pitchFamily="2" charset="0"/>
          </a:endParaRPr>
        </a:p>
      </dsp:txBody>
      <dsp:txXfrm>
        <a:off x="2989047" y="185191"/>
        <a:ext cx="265912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bwMode="white">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GB" sz="1400" b="1" kern="1200" dirty="0">
              <a:latin typeface="Gayathri Thin" panose="00000403000000000000" pitchFamily="2" charset="0"/>
              <a:cs typeface="Gayathri Thin" panose="00000403000000000000" pitchFamily="2" charset="0"/>
            </a:rPr>
            <a:t>1 </a:t>
          </a:r>
          <a:r>
            <a:rPr lang="ml-IN" sz="1400" b="1" kern="1200" dirty="0">
              <a:latin typeface="Gayathri Thin" panose="00000403000000000000" pitchFamily="2" charset="0"/>
              <a:cs typeface="Gayathri Thin" panose="00000403000000000000" pitchFamily="2" charset="0"/>
            </a:rPr>
            <a:t>കൊരിന്ത്യർ</a:t>
          </a:r>
          <a:r>
            <a:rPr lang="en-GB" sz="1400" b="1" kern="1200" dirty="0">
              <a:latin typeface="Gayathri Thin" panose="00000403000000000000" pitchFamily="2" charset="0"/>
              <a:cs typeface="Gayathri Thin" panose="00000403000000000000" pitchFamily="2" charset="0"/>
            </a:rPr>
            <a:t> 15:33-34</a:t>
          </a:r>
          <a:endParaRPr lang="es-ES" sz="1400" kern="1200" dirty="0">
            <a:latin typeface="Gayathri Thin" panose="00000403000000000000" pitchFamily="2" charset="0"/>
            <a:cs typeface="Gayathri Thin" panose="00000403000000000000" pitchFamily="2" charset="0"/>
          </a:endParaRPr>
        </a:p>
      </dsp:txBody>
      <dsp:txXfrm>
        <a:off x="6322707" y="1556529"/>
        <a:ext cx="2114930" cy="193663"/>
      </dsp:txXfrm>
    </dsp:sp>
    <dsp:sp modelId="{33F95000-01A7-40D4-B95E-9A5C63CA5C7F}">
      <dsp:nvSpPr>
        <dsp:cNvPr id="0" name=""/>
        <dsp:cNvSpPr/>
      </dsp:nvSpPr>
      <dsp:spPr bwMode="white">
        <a:xfrm>
          <a:off x="8641948" y="196383"/>
          <a:ext cx="265912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ml-IN" sz="1800" b="1" kern="1200" dirty="0">
              <a:latin typeface="Gayathri Thin" panose="00000403000000000000" pitchFamily="2" charset="0"/>
              <a:cs typeface="Gayathri Thin" panose="00000403000000000000" pitchFamily="2" charset="0"/>
            </a:rPr>
            <a:t>ബൈബിൾ തത്വങ്ങൾക്ക് അനുസൃതമായി ജീവിക്കുന്നത് അർത്ഥവത്താണ്.</a:t>
          </a:r>
          <a:endParaRPr lang="es-ES" sz="1800" kern="1200" dirty="0">
            <a:latin typeface="Gayathri Thin" panose="00000403000000000000" pitchFamily="2" charset="0"/>
            <a:cs typeface="Gayathri Thin" panose="00000403000000000000" pitchFamily="2" charset="0"/>
          </a:endParaRPr>
        </a:p>
      </dsp:txBody>
      <dsp:txXfrm>
        <a:off x="8641948" y="196383"/>
        <a:ext cx="2659129" cy="16315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ml-IN" sz="1800" b="1" kern="1200" dirty="0">
              <a:latin typeface="Gayathri Thin" panose="00000403000000000000" pitchFamily="2" charset="0"/>
              <a:cs typeface="Gayathri Thin" panose="00000403000000000000" pitchFamily="2" charset="0"/>
            </a:rPr>
            <a:t>സുവിശേഷ പ്രസംഗം വ്യർത്ഥമാണ് (1 കൊരിന്ത്യർ 15:14</a:t>
          </a:r>
          <a:r>
            <a:rPr lang="en-IN" sz="1800" b="1" kern="1200" dirty="0">
              <a:latin typeface="Gayathri Thin" panose="00000403000000000000" pitchFamily="2" charset="0"/>
              <a:cs typeface="Gayathri Thin" panose="00000403000000000000" pitchFamily="2" charset="0"/>
            </a:rPr>
            <a:t>a)</a:t>
          </a:r>
          <a:endParaRPr lang="es-ES" sz="1800" kern="1200" dirty="0">
            <a:latin typeface="Gayathri Thin" panose="00000403000000000000" pitchFamily="2" charset="0"/>
            <a:cs typeface="Gayathri Thin" panose="00000403000000000000" pitchFamily="2" charset="0"/>
          </a:endParaRPr>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ml-IN" sz="1600" b="1" kern="1200" dirty="0">
              <a:latin typeface="Gayathri Thin" panose="00000403000000000000" pitchFamily="2" charset="0"/>
              <a:cs typeface="Gayathri Thin" panose="00000403000000000000" pitchFamily="2" charset="0"/>
            </a:rPr>
            <a:t>നമ്മുടെ വിശ്വാസം വ്യർത്ഥമാണ് (1 കൊരിന്ത്യർ 15:14</a:t>
          </a:r>
          <a:r>
            <a:rPr lang="en-IN" sz="1600" b="1" kern="1200" dirty="0">
              <a:latin typeface="Gayathri Thin" panose="00000403000000000000" pitchFamily="2" charset="0"/>
              <a:cs typeface="Gayathri Thin" panose="00000403000000000000" pitchFamily="2" charset="0"/>
            </a:rPr>
            <a:t>b) [</a:t>
          </a:r>
          <a:r>
            <a:rPr lang="ml-IN" sz="1600" b="1" kern="1200" dirty="0">
              <a:latin typeface="Gayathri Thin" panose="00000403000000000000" pitchFamily="2" charset="0"/>
              <a:cs typeface="Gayathri Thin" panose="00000403000000000000" pitchFamily="2" charset="0"/>
            </a:rPr>
            <a:t>അർത്ഥശൂന്യമാണ്] (1 കൊരിന്ത്യർ 15:17</a:t>
          </a:r>
          <a:r>
            <a:rPr lang="en-IN" sz="1600" b="1" kern="1200" dirty="0">
              <a:latin typeface="Gayathri Thin" panose="00000403000000000000" pitchFamily="2" charset="0"/>
              <a:cs typeface="Gayathri Thin" panose="00000403000000000000" pitchFamily="2" charset="0"/>
            </a:rPr>
            <a:t>a) [</a:t>
          </a:r>
          <a:r>
            <a:rPr lang="ml-IN" sz="1600" b="1" kern="1200" dirty="0">
              <a:latin typeface="Gayathri Thin" panose="00000403000000000000" pitchFamily="2" charset="0"/>
              <a:cs typeface="Gayathri Thin" panose="00000403000000000000" pitchFamily="2" charset="0"/>
            </a:rPr>
            <a:t>പ്രയോജനരഹിതമാണ്]</a:t>
          </a:r>
          <a:endParaRPr lang="es-ES" sz="1600" kern="1200" dirty="0">
            <a:latin typeface="Gayathri Thin" panose="00000403000000000000" pitchFamily="2" charset="0"/>
            <a:cs typeface="Gayathri Thin" panose="00000403000000000000" pitchFamily="2" charset="0"/>
          </a:endParaRPr>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ml-IN" sz="1800" b="1" kern="1200" dirty="0">
              <a:latin typeface="Gayathri Thin" panose="00000403000000000000" pitchFamily="2" charset="0"/>
              <a:cs typeface="Gayathri Thin" panose="00000403000000000000" pitchFamily="2" charset="0"/>
            </a:rPr>
            <a:t>നാം കള്ളസാക്ഷികളാകുന്നു (1 കൊരിന്ത്യർ 15:15)</a:t>
          </a:r>
          <a:endParaRPr lang="es-ES" sz="1800" kern="1200" dirty="0">
            <a:latin typeface="Gayathri Thin" panose="00000403000000000000" pitchFamily="2" charset="0"/>
            <a:cs typeface="Gayathri Thin" panose="00000403000000000000" pitchFamily="2" charset="0"/>
          </a:endParaRPr>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ml-IN" sz="1800" b="1" kern="1200" dirty="0">
              <a:latin typeface="Gayathri Thin" panose="00000403000000000000" pitchFamily="2" charset="0"/>
              <a:cs typeface="Gayathri Thin" panose="00000403000000000000" pitchFamily="2" charset="0"/>
            </a:rPr>
            <a:t>നാം ഇപ്പോഴും നമ്മുടെ പാപങ്ങളിൽത്തന്നെ ഇരിക്കുന്നു (1 കൊരിന്ത്യർ 15:17</a:t>
          </a:r>
          <a:r>
            <a:rPr lang="en-IN" sz="1800" b="1" kern="1200" dirty="0">
              <a:latin typeface="Gayathri Thin" panose="00000403000000000000" pitchFamily="2" charset="0"/>
              <a:cs typeface="Gayathri Thin" panose="00000403000000000000" pitchFamily="2" charset="0"/>
            </a:rPr>
            <a:t>b).</a:t>
          </a:r>
          <a:endParaRPr lang="es-ES" sz="1800" kern="1200" dirty="0">
            <a:latin typeface="Gayathri Thin" panose="00000403000000000000" pitchFamily="2" charset="0"/>
            <a:cs typeface="Gayathri Thin" panose="00000403000000000000" pitchFamily="2" charset="0"/>
          </a:endParaRPr>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ml-IN" sz="1800" b="1" kern="1200" dirty="0">
              <a:solidFill>
                <a:schemeClr val="bg1"/>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rPr>
            <a:t>മരിച്ചവർ ഒരിക്കലും ജീവനിലേക്ക് മടങ്ങിവരില്ല (1 കൊരിന്ത്യർ 15:18).</a:t>
          </a:r>
          <a:endParaRPr lang="es-ES" sz="1800" kern="1200" dirty="0">
            <a:solidFill>
              <a:schemeClr val="bg1"/>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endParaRPr>
        </a:p>
      </dsp:txBody>
      <dsp:txXfrm>
        <a:off x="978543" y="1252535"/>
        <a:ext cx="10862583" cy="3131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62"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dirty="0">
              <a:latin typeface="Gayathri Thin" panose="00000403000000000000" charset="0"/>
              <a:cs typeface="Gayathri Thin" panose="00000403000000000000" charset="0"/>
            </a:rPr>
            <a:t>സസ്യശരീരങ്ങൾ</a:t>
          </a:r>
        </a:p>
        <a:p>
          <a:pPr marL="0" lvl="0" indent="0" algn="ctr" defTabSz="800100">
            <a:lnSpc>
              <a:spcPct val="100000"/>
            </a:lnSpc>
            <a:spcBef>
              <a:spcPct val="0"/>
            </a:spcBef>
            <a:spcAft>
              <a:spcPct val="35000"/>
            </a:spcAft>
            <a:buNone/>
          </a:pPr>
          <a:r>
            <a:rPr lang="" altLang="en-US" sz="1800" b="1" kern="1200" dirty="0">
              <a:latin typeface="Gayathri Thin" panose="00000403000000000000" charset="0"/>
              <a:cs typeface="Gayathri Thin" panose="00000403000000000000" charset="0"/>
            </a:rPr>
            <a:t>(1 കൊരി. 15:35-38)</a:t>
          </a:r>
        </a:p>
      </dsp:txBody>
      <dsp:txXfrm>
        <a:off x="745423" y="26749"/>
        <a:ext cx="2346638" cy="776610"/>
      </dsp:txXfrm>
    </dsp:sp>
    <dsp:sp modelId="{C94284E4-4B8D-4B2D-A37B-2C61F832A784}">
      <dsp:nvSpPr>
        <dsp:cNvPr id="0" name=""/>
        <dsp:cNvSpPr/>
      </dsp:nvSpPr>
      <dsp:spPr>
        <a:xfrm>
          <a:off x="960758" y="827520"/>
          <a:ext cx="239519" cy="618699"/>
        </a:xfrm>
        <a:custGeom>
          <a:avLst/>
          <a:gdLst/>
          <a:ahLst/>
          <a:cxnLst/>
          <a:rect l="0" t="0" r="0" b="0"/>
          <a:pathLst>
            <a:path>
              <a:moveTo>
                <a:pt x="0" y="0"/>
              </a:moveTo>
              <a:lnTo>
                <a:pt x="0" y="618699"/>
              </a:lnTo>
              <a:lnTo>
                <a:pt x="239519"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a:latin typeface="Gayathri Thin" panose="00000403000000000000" charset="0"/>
              <a:cs typeface="Gayathri Thin" panose="00000403000000000000" charset="0"/>
            </a:rPr>
            <a:t> വിത്ത് വിതയ്ക്കപ്പെടുന്നു</a:t>
          </a:r>
        </a:p>
      </dsp:txBody>
      <dsp:txXfrm>
        <a:off x="1224438" y="1057914"/>
        <a:ext cx="1626436" cy="776610"/>
      </dsp:txXfrm>
    </dsp:sp>
    <dsp:sp modelId="{0933BDD9-F2D0-49A9-A165-78860350DEC7}">
      <dsp:nvSpPr>
        <dsp:cNvPr id="0" name=""/>
        <dsp:cNvSpPr/>
      </dsp:nvSpPr>
      <dsp:spPr>
        <a:xfrm>
          <a:off x="960758" y="827520"/>
          <a:ext cx="239519" cy="1649865"/>
        </a:xfrm>
        <a:custGeom>
          <a:avLst/>
          <a:gdLst/>
          <a:ahLst/>
          <a:cxnLst/>
          <a:rect l="0" t="0" r="0" b="0"/>
          <a:pathLst>
            <a:path>
              <a:moveTo>
                <a:pt x="0" y="0"/>
              </a:moveTo>
              <a:lnTo>
                <a:pt x="0" y="1649865"/>
              </a:lnTo>
              <a:lnTo>
                <a:pt x="239519"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a:latin typeface="Gayathri Thin" panose="00000403000000000000" charset="0"/>
              <a:cs typeface="Gayathri Thin" panose="00000403000000000000" charset="0"/>
            </a:rPr>
            <a:t>ധാന്യങ്ങൾ</a:t>
          </a:r>
        </a:p>
        <a:p>
          <a:pPr marL="0" lvl="0" indent="0" algn="ctr" defTabSz="800100">
            <a:lnSpc>
              <a:spcPct val="100000"/>
            </a:lnSpc>
            <a:spcBef>
              <a:spcPct val="0"/>
            </a:spcBef>
            <a:spcAft>
              <a:spcPct val="35000"/>
            </a:spcAft>
            <a:buNone/>
          </a:pPr>
          <a:r>
            <a:rPr lang="" altLang="en-US" sz="1800" b="1" kern="1200">
              <a:latin typeface="Gayathri Thin" panose="00000403000000000000" charset="0"/>
              <a:cs typeface="Gayathri Thin" panose="00000403000000000000" charset="0"/>
            </a:rPr>
            <a:t>കൊയ്തെടുക്കുന്നു</a:t>
          </a:r>
        </a:p>
      </dsp:txBody>
      <dsp:txXfrm>
        <a:off x="1224438" y="2089080"/>
        <a:ext cx="1626436" cy="776610"/>
      </dsp:txXfrm>
    </dsp:sp>
    <dsp:sp modelId="{6DB5249E-54A5-4E4D-B91C-22C0EA6AC01F}">
      <dsp:nvSpPr>
        <dsp:cNvPr id="0" name=""/>
        <dsp:cNvSpPr/>
      </dsp:nvSpPr>
      <dsp:spPr>
        <a:xfrm>
          <a:off x="960758" y="827520"/>
          <a:ext cx="239519" cy="3039827"/>
        </a:xfrm>
        <a:custGeom>
          <a:avLst/>
          <a:gdLst/>
          <a:ahLst/>
          <a:cxnLst/>
          <a:rect l="0" t="0" r="0" b="0"/>
          <a:pathLst>
            <a:path>
              <a:moveTo>
                <a:pt x="0" y="0"/>
              </a:moveTo>
              <a:lnTo>
                <a:pt x="0" y="3039827"/>
              </a:lnTo>
              <a:lnTo>
                <a:pt x="239519"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dirty="0">
              <a:latin typeface="Gayathri Thin" panose="00000403000000000000" charset="0"/>
              <a:cs typeface="Gayathri Thin" panose="00000403000000000000" charset="0"/>
            </a:rPr>
            <a:t>ദൈവം ഓരോ ചെടിക്കും താൻ ആഗ്രഹിക്കുന്ന ശരീരം നൽകുന്നു.</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 altLang="en-US" sz="1800" b="1" kern="1200">
              <a:latin typeface="Gayathri Thin" panose="00000403000000000000" charset="0"/>
              <a:cs typeface="Gayathri Thin" panose="00000403000000000000" charset="0"/>
            </a:rPr>
            <a:t>ഭൗതിക ശരീരങ്ങൾ</a:t>
          </a:r>
        </a:p>
        <a:p>
          <a:pPr marL="0" lvl="0" indent="0" algn="ctr" defTabSz="889000">
            <a:lnSpc>
              <a:spcPct val="90000"/>
            </a:lnSpc>
            <a:spcBef>
              <a:spcPct val="0"/>
            </a:spcBef>
            <a:spcAft>
              <a:spcPct val="35000"/>
            </a:spcAft>
            <a:buNone/>
          </a:pPr>
          <a:r>
            <a:rPr lang="" altLang="en-US" sz="1800" b="1" kern="1200">
              <a:latin typeface="Gayathri Thin" panose="00000403000000000000" charset="0"/>
              <a:cs typeface="Gayathri Thin" panose="00000403000000000000" charset="0"/>
            </a:rPr>
            <a:t>(1 കൊരി.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dirty="0">
              <a:latin typeface="Gayathri Thin" panose="00000403000000000000" charset="0"/>
              <a:cs typeface="Gayathri Thin" panose="00000403000000000000" charset="0"/>
            </a:rPr>
            <a:t>പുരുഷ ശരീരങ്ങൾ</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a:latin typeface="Gayathri Thin" panose="00000403000000000000" charset="0"/>
              <a:cs typeface="Gayathri Thin" panose="00000403000000000000" charset="0"/>
            </a:rPr>
            <a:t>മൃഗ</a:t>
          </a:r>
        </a:p>
        <a:p>
          <a:pPr marL="0" lvl="0" indent="0" algn="ctr" defTabSz="800100">
            <a:lnSpc>
              <a:spcPct val="100000"/>
            </a:lnSpc>
            <a:spcBef>
              <a:spcPct val="0"/>
            </a:spcBef>
            <a:spcAft>
              <a:spcPct val="35000"/>
            </a:spcAft>
            <a:buNone/>
          </a:pPr>
          <a:r>
            <a:rPr lang="" altLang="en-US" sz="1800" b="1" kern="1200">
              <a:latin typeface="Gayathri Thin" panose="00000403000000000000" charset="0"/>
              <a:cs typeface="Gayathri Thin" panose="00000403000000000000" charset="0"/>
            </a:rPr>
            <a:t>ശരീരങ്ങൾ</a:t>
          </a:r>
        </a:p>
      </dsp:txBody>
      <dsp:txXfrm>
        <a:off x="5091501" y="2089080"/>
        <a:ext cx="1676301" cy="776610"/>
      </dsp:txXfrm>
    </dsp:sp>
    <dsp:sp modelId="{CD59F1B2-2183-4DE4-9A54-E6B7F784E8AF}">
      <dsp:nvSpPr>
        <dsp:cNvPr id="0" name=""/>
        <dsp:cNvSpPr/>
      </dsp:nvSpPr>
      <dsp:spPr>
        <a:xfrm>
          <a:off x="4827844" y="827520"/>
          <a:ext cx="260416" cy="2693710"/>
        </a:xfrm>
        <a:custGeom>
          <a:avLst/>
          <a:gdLst/>
          <a:ahLst/>
          <a:cxnLst/>
          <a:rect l="0" t="0" r="0" b="0"/>
          <a:pathLst>
            <a:path>
              <a:moveTo>
                <a:pt x="0" y="0"/>
              </a:moveTo>
              <a:lnTo>
                <a:pt x="0" y="2693710"/>
              </a:lnTo>
              <a:lnTo>
                <a:pt x="260416" y="2693710"/>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88261" y="3108764"/>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a:latin typeface="Gayathri Thin" panose="00000403000000000000" charset="0"/>
              <a:cs typeface="Gayathri Thin" panose="00000403000000000000" charset="0"/>
            </a:rPr>
            <a:t>മത്സ്യശരീരം</a:t>
          </a:r>
        </a:p>
      </dsp:txBody>
      <dsp:txXfrm>
        <a:off x="5112422" y="3132925"/>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dirty="0">
              <a:latin typeface="Gayathri Thin" panose="00000403000000000000" charset="0"/>
              <a:cs typeface="Gayathri Thin" panose="00000403000000000000" charset="0"/>
            </a:rPr>
            <a:t>പക്ഷിയുടെ ശരീരം</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a:latin typeface="Gayathri Thin" panose="00000403000000000000" charset="0"/>
              <a:cs typeface="Gayathri Thin" panose="00000403000000000000" charset="0"/>
            </a:rPr>
            <a:t>സ്വർഗ്ഗീയ ശരീരങ്ങൾ</a:t>
          </a:r>
        </a:p>
        <a:p>
          <a:pPr marL="0" lvl="0" indent="0" algn="ctr" defTabSz="800100">
            <a:lnSpc>
              <a:spcPct val="100000"/>
            </a:lnSpc>
            <a:spcBef>
              <a:spcPct val="0"/>
            </a:spcBef>
            <a:spcAft>
              <a:spcPct val="35000"/>
            </a:spcAft>
            <a:buNone/>
          </a:pPr>
          <a:r>
            <a:rPr lang="" altLang="en-US" sz="1800" b="1" kern="1200">
              <a:latin typeface="Gayathri Thin" panose="00000403000000000000" charset="0"/>
              <a:cs typeface="Gayathri Thin" panose="00000403000000000000" charset="0"/>
            </a:rPr>
            <a:t>(1 കൊരി.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dirty="0">
              <a:latin typeface="Gayathri Thin" panose="00000403000000000000" charset="0"/>
              <a:cs typeface="Gayathri Thin" panose="00000403000000000000" charset="0"/>
            </a:rPr>
            <a:t>സൂര്യന്റെ മഹത്വം</a:t>
          </a:r>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dirty="0">
              <a:latin typeface="Gayathri Thin" panose="00000403000000000000" charset="0"/>
              <a:cs typeface="Gayathri Thin" panose="00000403000000000000" charset="0"/>
            </a:rPr>
            <a:t>ചന്ദ്രന്റെ മഹത്വം</a:t>
          </a:r>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 altLang="en-US" sz="1800" b="1" kern="1200">
              <a:latin typeface="Gayathri Thin" panose="00000403000000000000" charset="0"/>
              <a:cs typeface="Gayathri Thin" panose="00000403000000000000" charset="0"/>
            </a:rPr>
            <a:t>നക്ഷത്രങ്ങളുടെ മഹത്വം</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100000"/>
            </a:lnSpc>
            <a:spcBef>
              <a:spcPct val="0"/>
            </a:spcBef>
            <a:spcAft>
              <a:spcPct val="35000"/>
            </a:spcAft>
            <a:buNone/>
          </a:pPr>
          <a:r>
            <a:rPr lang="" altLang="en-US" sz="1100" b="1" kern="1200" dirty="0">
              <a:latin typeface="Gayathri Thin" panose="00000403000000000000" charset="0"/>
              <a:cs typeface="Gayathri Thin" panose="00000403000000000000" charset="0"/>
            </a:rPr>
            <a:t>ഓരോരുത്തർക്കും,</a:t>
          </a:r>
        </a:p>
        <a:p>
          <a:pPr marL="0" lvl="0" indent="0" algn="ctr" defTabSz="488950">
            <a:lnSpc>
              <a:spcPct val="100000"/>
            </a:lnSpc>
            <a:spcBef>
              <a:spcPct val="0"/>
            </a:spcBef>
            <a:spcAft>
              <a:spcPct val="35000"/>
            </a:spcAft>
            <a:buNone/>
          </a:pPr>
          <a:r>
            <a:rPr lang="" altLang="en-US" sz="1100" b="1" kern="1200" dirty="0">
              <a:latin typeface="Gayathri Thin" panose="00000403000000000000" charset="0"/>
              <a:cs typeface="Gayathri Thin" panose="00000403000000000000" charset="0"/>
            </a:rPr>
            <a:t>അവരുടെ സ്വന്തം മഹത്വം</a:t>
          </a:r>
        </a:p>
        <a:p>
          <a:pPr marL="0" lvl="0" indent="0" algn="ctr" defTabSz="488950">
            <a:lnSpc>
              <a:spcPct val="100000"/>
            </a:lnSpc>
            <a:spcBef>
              <a:spcPct val="0"/>
            </a:spcBef>
            <a:spcAft>
              <a:spcPct val="35000"/>
            </a:spcAft>
            <a:buNone/>
          </a:pPr>
          <a:r>
            <a:rPr lang="" altLang="en-US" sz="1100" b="1" kern="1200" dirty="0">
              <a:latin typeface="Gayathri Thin" panose="00000403000000000000" charset="0"/>
              <a:cs typeface="Gayathri Thin" panose="00000403000000000000" charset="0"/>
            </a:rPr>
            <a:t>(തേജസ്സ്)</a:t>
          </a:r>
          <a:endParaRPr lang="" altLang="en-US" sz="1800" b="1" kern="1200" dirty="0">
            <a:latin typeface="Gayathri Thin" panose="00000403000000000000" charset="0"/>
            <a:cs typeface="Gayathri Thin" panose="00000403000000000000" charset="0"/>
          </a:endParaRP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bwMode="white">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100000"/>
            </a:lnSpc>
            <a:spcBef>
              <a:spcPct val="0"/>
            </a:spcBef>
            <a:spcAft>
              <a:spcPct val="35000"/>
            </a:spcAft>
            <a:buNone/>
          </a:pPr>
          <a:endParaRPr lang="en-US" sz="2000" b="1" kern="1200" dirty="0">
            <a:latin typeface="Gayathri Thin" panose="00000403000000000000" charset="0"/>
            <a:cs typeface="Gayathri Thin" panose="00000403000000000000" charset="0"/>
          </a:endParaRPr>
        </a:p>
        <a:p>
          <a:pPr marL="0" lvl="0" indent="0" algn="ctr" defTabSz="889000">
            <a:lnSpc>
              <a:spcPct val="100000"/>
            </a:lnSpc>
            <a:spcBef>
              <a:spcPct val="0"/>
            </a:spcBef>
            <a:spcAft>
              <a:spcPct val="35000"/>
            </a:spcAft>
            <a:buNone/>
          </a:pPr>
          <a:r>
            <a:rPr lang="" altLang="en-US" sz="2800" b="1" kern="1200" dirty="0">
              <a:latin typeface="Gayathri Thin" panose="00000403000000000000" charset="0"/>
              <a:cs typeface="Gayathri Thin" panose="00000403000000000000" charset="0"/>
            </a:rPr>
            <a:t>നിലവിലെ ശരീരം</a:t>
          </a:r>
        </a:p>
        <a:p>
          <a:pPr marL="0" lvl="0" indent="0" algn="ctr" defTabSz="889000">
            <a:lnSpc>
              <a:spcPct val="100000"/>
            </a:lnSpc>
            <a:spcBef>
              <a:spcPct val="0"/>
            </a:spcBef>
            <a:spcAft>
              <a:spcPct val="35000"/>
            </a:spcAft>
            <a:buNone/>
          </a:pPr>
          <a:endParaRPr lang="" altLang="en-US" sz="2000" b="1" kern="1200" dirty="0">
            <a:latin typeface="Gayathri Thin" panose="00000403000000000000" charset="0"/>
            <a:cs typeface="Gayathri Thin" panose="00000403000000000000" charset="0"/>
          </a:endParaRPr>
        </a:p>
      </dsp:txBody>
      <dsp:txXfrm>
        <a:off x="2518" y="0"/>
        <a:ext cx="2422938" cy="1379235"/>
      </dsp:txXfrm>
    </dsp:sp>
    <dsp:sp modelId="{829428FA-0168-4BE1-91D8-98EE20CB193A}">
      <dsp:nvSpPr>
        <dsp:cNvPr id="0" name=""/>
        <dsp:cNvSpPr/>
      </dsp:nvSpPr>
      <dsp:spPr bwMode="white">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100000"/>
            </a:lnSpc>
            <a:spcBef>
              <a:spcPct val="0"/>
            </a:spcBef>
            <a:spcAft>
              <a:spcPct val="35000"/>
            </a:spcAft>
            <a:buNone/>
          </a:pPr>
          <a:r>
            <a:rPr lang="" altLang="en-US" sz="2000" b="1" kern="1200" dirty="0">
              <a:latin typeface="Gayathri Thin" panose="00000403000000000000" charset="0"/>
              <a:cs typeface="Gayathri Thin" panose="00000403000000000000" charset="0"/>
            </a:rPr>
            <a:t>ദുഷിച്ചത്</a:t>
          </a:r>
        </a:p>
      </dsp:txBody>
      <dsp:txXfrm>
        <a:off x="264428" y="1398963"/>
        <a:ext cx="1899118" cy="630518"/>
      </dsp:txXfrm>
    </dsp:sp>
    <dsp:sp modelId="{4302F1F3-C342-43C6-A03C-A44F8F701A59}">
      <dsp:nvSpPr>
        <dsp:cNvPr id="0" name=""/>
        <dsp:cNvSpPr/>
      </dsp:nvSpPr>
      <dsp:spPr bwMode="white">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100000"/>
            </a:lnSpc>
            <a:spcBef>
              <a:spcPct val="0"/>
            </a:spcBef>
            <a:spcAft>
              <a:spcPct val="35000"/>
            </a:spcAft>
            <a:buNone/>
          </a:pPr>
          <a:r>
            <a:rPr lang="" altLang="en-US" sz="2000" b="1" kern="1200">
              <a:latin typeface="Gayathri Thin" panose="00000403000000000000" charset="0"/>
              <a:cs typeface="Gayathri Thin" panose="00000403000000000000" charset="0"/>
            </a:rPr>
            <a:t>അപമാനകരമായ</a:t>
          </a:r>
        </a:p>
      </dsp:txBody>
      <dsp:txXfrm>
        <a:off x="264428" y="2171752"/>
        <a:ext cx="1899118" cy="630518"/>
      </dsp:txXfrm>
    </dsp:sp>
    <dsp:sp modelId="{DDBC0427-2071-4B31-AC7E-375317C7AD2B}">
      <dsp:nvSpPr>
        <dsp:cNvPr id="0" name=""/>
        <dsp:cNvSpPr/>
      </dsp:nvSpPr>
      <dsp:spPr bwMode="white">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100000"/>
            </a:lnSpc>
            <a:spcBef>
              <a:spcPct val="0"/>
            </a:spcBef>
            <a:spcAft>
              <a:spcPct val="35000"/>
            </a:spcAft>
            <a:buNone/>
          </a:pPr>
          <a:r>
            <a:rPr lang="" altLang="en-US" sz="2000" b="1" kern="1200">
              <a:latin typeface="Gayathri Thin" panose="00000403000000000000" charset="0"/>
              <a:cs typeface="Gayathri Thin" panose="00000403000000000000" charset="0"/>
            </a:rPr>
            <a:t>ദുർബലമായ</a:t>
          </a:r>
        </a:p>
      </dsp:txBody>
      <dsp:txXfrm>
        <a:off x="264428" y="2944541"/>
        <a:ext cx="1899118" cy="630518"/>
      </dsp:txXfrm>
    </dsp:sp>
    <dsp:sp modelId="{A105ADEC-5198-496D-85FE-C3796490967F}">
      <dsp:nvSpPr>
        <dsp:cNvPr id="0" name=""/>
        <dsp:cNvSpPr/>
      </dsp:nvSpPr>
      <dsp:spPr bwMode="white">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100000"/>
            </a:lnSpc>
            <a:spcBef>
              <a:spcPct val="0"/>
            </a:spcBef>
            <a:spcAft>
              <a:spcPct val="35000"/>
            </a:spcAft>
            <a:buNone/>
          </a:pPr>
          <a:r>
            <a:rPr lang="" altLang="en-US" sz="2000" b="1" kern="1200">
              <a:latin typeface="Gayathri Thin" panose="00000403000000000000" charset="0"/>
              <a:cs typeface="Gayathri Thin" panose="00000403000000000000" charset="0"/>
            </a:rPr>
            <a:t>മൃഗം</a:t>
          </a:r>
        </a:p>
      </dsp:txBody>
      <dsp:txXfrm>
        <a:off x="264428" y="3717330"/>
        <a:ext cx="1899118" cy="630518"/>
      </dsp:txXfrm>
    </dsp:sp>
    <dsp:sp modelId="{1D9E9CF8-09BD-46E5-93EB-E5FFC136B29B}">
      <dsp:nvSpPr>
        <dsp:cNvPr id="0" name=""/>
        <dsp:cNvSpPr/>
      </dsp:nvSpPr>
      <dsp:spPr bwMode="white">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 altLang="en-US" sz="2400" b="1" kern="1200" dirty="0">
              <a:latin typeface="Gayathri Thin" panose="00000403000000000000" charset="0"/>
              <a:cs typeface="Gayathri Thin" panose="00000403000000000000" charset="0"/>
            </a:rPr>
            <a:t>ഉയിർത്തെഴുന്നേറ്റ</a:t>
          </a:r>
        </a:p>
        <a:p>
          <a:pPr marL="0" lvl="0" indent="0" algn="ctr" defTabSz="1066800">
            <a:lnSpc>
              <a:spcPct val="100000"/>
            </a:lnSpc>
            <a:spcBef>
              <a:spcPct val="0"/>
            </a:spcBef>
            <a:spcAft>
              <a:spcPct val="35000"/>
            </a:spcAft>
            <a:buNone/>
          </a:pPr>
          <a:r>
            <a:rPr lang="" altLang="en-US" sz="2400" b="1" kern="1200" dirty="0">
              <a:latin typeface="Gayathri Thin" panose="00000403000000000000" charset="0"/>
              <a:cs typeface="Gayathri Thin" panose="00000403000000000000" charset="0"/>
            </a:rPr>
            <a:t>ശരീരം</a:t>
          </a:r>
        </a:p>
      </dsp:txBody>
      <dsp:txXfrm>
        <a:off x="2607177" y="0"/>
        <a:ext cx="2422938" cy="1379235"/>
      </dsp:txXfrm>
    </dsp:sp>
    <dsp:sp modelId="{CDB37930-4014-41A8-870F-C464F652B623}">
      <dsp:nvSpPr>
        <dsp:cNvPr id="0" name=""/>
        <dsp:cNvSpPr/>
      </dsp:nvSpPr>
      <dsp:spPr bwMode="white">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 altLang="en-US" sz="2000" b="1" kern="1200">
              <a:latin typeface="Gayathri Thin" panose="00000403000000000000" charset="0"/>
              <a:cs typeface="Gayathri Thin" panose="00000403000000000000" charset="0"/>
            </a:rPr>
            <a:t>ക്ഷയമില്ലാത്ത</a:t>
          </a:r>
        </a:p>
      </dsp:txBody>
      <dsp:txXfrm>
        <a:off x="2869087" y="1398963"/>
        <a:ext cx="1899118" cy="630518"/>
      </dsp:txXfrm>
    </dsp:sp>
    <dsp:sp modelId="{194D72CE-67D1-4742-B9A6-0D1582C12846}">
      <dsp:nvSpPr>
        <dsp:cNvPr id="0" name=""/>
        <dsp:cNvSpPr/>
      </dsp:nvSpPr>
      <dsp:spPr bwMode="white">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 altLang="en-US" sz="2000" b="1" kern="1200">
              <a:latin typeface="Gayathri Thin" panose="00000403000000000000" charset="0"/>
              <a:cs typeface="Gayathri Thin" panose="00000403000000000000" charset="0"/>
            </a:rPr>
            <a:t>മഹത്വമുള്ള</a:t>
          </a:r>
        </a:p>
      </dsp:txBody>
      <dsp:txXfrm>
        <a:off x="2869087" y="2171752"/>
        <a:ext cx="1899118" cy="630518"/>
      </dsp:txXfrm>
    </dsp:sp>
    <dsp:sp modelId="{604ECA49-D243-4B3D-B636-80F24F632E80}">
      <dsp:nvSpPr>
        <dsp:cNvPr id="0" name=""/>
        <dsp:cNvSpPr/>
      </dsp:nvSpPr>
      <dsp:spPr bwMode="white">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 altLang="en-US" sz="2000" b="1" kern="1200">
              <a:latin typeface="Gayathri Thin" panose="00000403000000000000" charset="0"/>
              <a:cs typeface="Gayathri Thin" panose="00000403000000000000" charset="0"/>
            </a:rPr>
            <a:t>ശക്തൻ</a:t>
          </a:r>
        </a:p>
      </dsp:txBody>
      <dsp:txXfrm>
        <a:off x="2869087" y="2944541"/>
        <a:ext cx="1899118" cy="630518"/>
      </dsp:txXfrm>
    </dsp:sp>
    <dsp:sp modelId="{11F5C2FE-12DF-41B9-951E-FFDAAFD5D2AD}">
      <dsp:nvSpPr>
        <dsp:cNvPr id="0" name=""/>
        <dsp:cNvSpPr/>
      </dsp:nvSpPr>
      <dsp:spPr bwMode="white">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 altLang="en-US" sz="2000" b="1" kern="1200" dirty="0">
              <a:solidFill>
                <a:prstClr val="white"/>
              </a:solidFill>
              <a:effectLst>
                <a:outerShdw blurRad="38100" dist="38100" dir="2700000" algn="tl">
                  <a:srgbClr val="000000">
                    <a:alpha val="43137"/>
                  </a:srgbClr>
                </a:outerShdw>
              </a:effectLst>
              <a:latin typeface="Gayathri Thin" panose="00000403000000000000" charset="0"/>
              <a:ea typeface="+mn-ea"/>
              <a:cs typeface="Gayathri Thin" panose="00000403000000000000" charset="0"/>
            </a:rPr>
            <a:t>ആത്മീയ</a:t>
          </a: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1">
  <dgm:title val=""/>
  <dgm:desc val=""/>
  <dgm:catLst>
    <dgm:cat type="list" pri="10000"/>
    <dgm:cat type="relationship" pri="13000"/>
  </dgm:catLst>
  <dgm:sampData>
    <dgm:dataModel>
      <dgm:ptLst>
        <dgm:pt modelId="0" type="doc">
          <dgm:prSet qsTypeId="urn:microsoft.com/office/officeart/2005/8/quickstyle/simple5"/>
        </dgm:pt>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 modelId="6" srcId="0" destId="3" srcOrd="2"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1">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linDir" val="fromT"/>
              <dgm:param type="chAlign" val="l"/>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srcNode" val="rootConnector"/>
                        <dgm:param type="dim" val="1D"/>
                        <dgm:param type="endSty" val="noArr"/>
                        <dgm:param type="connRout" val="bend"/>
                        <dgm:param type="begPts" val="bCtr"/>
                        <dgm:param type="endPts" val="midL"/>
                      </dgm:alg>
                    </dgm:if>
                    <dgm:else name="Name16">
                      <dgm:alg type="conn">
                        <dgm:param type="srcNode" val="rootConnector"/>
                        <dgm:param type="dim" val="1D"/>
                        <dgm:param type="endSty" val="noArr"/>
                        <dgm:param type="connRout" val="bend"/>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2">
  <dgm:title val=""/>
  <dgm:desc val=""/>
  <dgm:catLst>
    <dgm:cat type="list" pri="10000"/>
    <dgm:cat type="relationship" pri="13000"/>
  </dgm:catLst>
  <dgm:sampData>
    <dgm:dataModel>
      <dgm:ptLst>
        <dgm:pt modelId="0" type="doc">
          <dgm:prSet qsTypeId="urn:microsoft.com/office/officeart/2005/8/quickstyle/simple5"/>
        </dgm:pt>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 modelId="6" srcId="0" destId="3" srcOrd="2"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04/08/2026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7</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dirty="0"/>
              <a:t>1Co. 15:14 - G2756 - κενός – </a:t>
            </a:r>
            <a:r>
              <a:rPr lang="en-GB" dirty="0" err="1"/>
              <a:t>kenós</a:t>
            </a:r>
            <a:endParaRPr lang="es-ES" dirty="0"/>
          </a:p>
          <a:p>
            <a:r>
              <a:rPr lang="en-GB"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defRPr/>
            </a:pPr>
            <a:r>
              <a:rPr lang="en-GB" dirty="0"/>
              <a:t>1Co. 15:17 - G3152 - μάτα </a:t>
            </a:r>
            <a:r>
              <a:rPr lang="en-GB" dirty="0" err="1"/>
              <a:t>ιος </a:t>
            </a:r>
            <a:r>
              <a:rPr lang="en-GB" dirty="0"/>
              <a:t>– </a:t>
            </a:r>
            <a:r>
              <a:rPr lang="en-GB" dirty="0" err="1"/>
              <a:t>mátaios</a:t>
            </a:r>
            <a:endParaRPr lang="es-ES" dirty="0"/>
          </a:p>
          <a:p>
            <a:r>
              <a:rPr lang="en-GB" dirty="0"/>
              <a:t>Definition: empty, that is (literally) useless</a:t>
            </a:r>
          </a:p>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A057FF9-8B9C-473F-918D-2A10E69BC4BD}" type="datetimeFigureOut">
              <a:rPr lang="es-ES" smtClean="0"/>
              <a:t>04/08/2026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A057FF9-8B9C-473F-918D-2A10E69BC4BD}" type="datetimeFigureOut">
              <a:rPr lang="es-ES" smtClean="0"/>
              <a:t>04/08/2026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A057FF9-8B9C-473F-918D-2A10E69BC4BD}" type="datetimeFigureOut">
              <a:rPr lang="es-ES" smtClean="0"/>
              <a:t>04/08/2026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31CBB7F1-5374-4DD4-9AD2-B54D75E97761}"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31CBB7F1-5374-4DD4-9AD2-B54D75E97761}" type="datetimeFigureOut">
              <a:rPr lang="es-ES" smtClean="0"/>
              <a:t>04/08/2026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31CBB7F1-5374-4DD4-9AD2-B54D75E97761}" type="datetimeFigureOut">
              <a:rPr lang="es-ES" smtClean="0"/>
              <a:t>04/08/2026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1CBB7F1-5374-4DD4-9AD2-B54D75E97761}" type="datetimeFigureOut">
              <a:rPr lang="es-ES" smtClean="0"/>
              <a:t>04/08/2026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31CBB7F1-5374-4DD4-9AD2-B54D75E97761}"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31CBB7F1-5374-4DD4-9AD2-B54D75E97761}"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5717BBA-7145-4A9C-9E34-A31C00911DDA}"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04/08/2026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04/08/2026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e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6.jpeg"/><Relationship Id="rId7" Type="http://schemas.openxmlformats.org/officeDocument/2006/relationships/diagramQuickStyle" Target="../diagrams/quickStyle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5.xml"/><Relationship Id="rId11" Type="http://schemas.microsoft.com/office/2007/relationships/hdphoto" Target="../media/hdphoto2.wdp"/><Relationship Id="rId5" Type="http://schemas.openxmlformats.org/officeDocument/2006/relationships/diagramData" Target="../diagrams/data5.xml"/><Relationship Id="rId10" Type="http://schemas.openxmlformats.org/officeDocument/2006/relationships/image" Target="../media/image20.png"/><Relationship Id="rId4" Type="http://schemas.openxmlformats.org/officeDocument/2006/relationships/image" Target="../media/image17.png"/><Relationship Id="rId9" Type="http://schemas.microsoft.com/office/2007/relationships/diagramDrawing" Target="../diagrams/drawing5.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1.jpeg"/><Relationship Id="rId7" Type="http://schemas.openxmlformats.org/officeDocument/2006/relationships/diagramColors" Target="../diagrams/colors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6.xml"/><Relationship Id="rId11" Type="http://schemas.openxmlformats.org/officeDocument/2006/relationships/image" Target="../media/image24.jpeg"/><Relationship Id="rId5" Type="http://schemas.openxmlformats.org/officeDocument/2006/relationships/diagramLayout" Target="../diagrams/layout6.xml"/><Relationship Id="rId10" Type="http://schemas.openxmlformats.org/officeDocument/2006/relationships/image" Target="../media/image23.jpeg"/><Relationship Id="rId4" Type="http://schemas.openxmlformats.org/officeDocument/2006/relationships/diagramData" Target="../diagrams/data6.xml"/><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6" name="Rectángulo 5"/>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 altLang="en-US" sz="4000" b="1" dirty="0">
                <a:solidFill>
                  <a:schemeClr val="bg2"/>
                </a:solidFill>
                <a:latin typeface="Gayathri Thin" panose="00000403000000000000" charset="0"/>
                <a:cs typeface="Gayathri Thin" panose="00000403000000000000" charset="0"/>
              </a:rPr>
              <a:t>ക്രിസ്തുവിന്റെ പുനരുത്ഥാനത്തിന്റെ ശക്തി</a:t>
            </a:r>
          </a:p>
        </p:txBody>
      </p:sp>
      <p:sp>
        <p:nvSpPr>
          <p:cNvPr id="5" name="CuadroTexto 4"/>
          <p:cNvSpPr txBox="1"/>
          <p:nvPr/>
        </p:nvSpPr>
        <p:spPr>
          <a:xfrm>
            <a:off x="0" y="6519446"/>
            <a:ext cx="3702937" cy="338554"/>
          </a:xfrm>
          <a:prstGeom prst="rect">
            <a:avLst/>
          </a:prstGeom>
          <a:noFill/>
        </p:spPr>
        <p:txBody>
          <a:bodyPr wrap="none" rtlCol="0">
            <a:spAutoFit/>
          </a:bodyPr>
          <a:lstStyle/>
          <a:p>
            <a:r>
              <a:rPr lang="en-GB" sz="1600" b="1" dirty="0">
                <a:solidFill>
                  <a:srgbClr val="FAD5B0"/>
                </a:solidFill>
                <a:effectLst>
                  <a:outerShdw blurRad="38100" dist="38100" dir="2700000" algn="tl">
                    <a:srgbClr val="000000">
                      <a:alpha val="43137"/>
                    </a:srgbClr>
                  </a:outerShdw>
                </a:effectLst>
              </a:rPr>
              <a:t>Lesson 8 for August 22, 2026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12191999" cy="706755"/>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 altLang="en-US" sz="4000" b="1" dirty="0">
                <a:solidFill>
                  <a:schemeClr val="accent4">
                    <a:lumMod val="75000"/>
                  </a:schemeClr>
                </a:solidFill>
                <a:latin typeface="Gayathri Thin" panose="00000403000000000000" charset="0"/>
                <a:cs typeface="Gayathri Thin" panose="00000403000000000000" charset="0"/>
              </a:rPr>
              <a:t>ഏതു ശരീരത്തോടെയാണ് നാം ഉയിർത്തെഴുന്നേൽക്കുന്നത്?</a:t>
            </a:r>
          </a:p>
        </p:txBody>
      </p:sp>
      <p:sp>
        <p:nvSpPr>
          <p:cNvPr id="5" name="CuadroTexto 4"/>
          <p:cNvSpPr txBox="1"/>
          <p:nvPr/>
        </p:nvSpPr>
        <p:spPr>
          <a:xfrm>
            <a:off x="166686" y="712291"/>
            <a:ext cx="11858625" cy="368300"/>
          </a:xfrm>
          <a:prstGeom prst="rect">
            <a:avLst/>
          </a:prstGeom>
          <a:noFill/>
        </p:spPr>
        <p:txBody>
          <a:bodyPr wrap="square">
            <a:spAutoFit/>
          </a:bodyPr>
          <a:lstStyle/>
          <a:p>
            <a:pPr algn="ctr"/>
            <a:r>
              <a:rPr lang="en-GB" b="1" dirty="0">
                <a:solidFill>
                  <a:schemeClr val="accent3">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r>
              <a:rPr lang="" altLang="en-US" b="1" dirty="0">
                <a:solidFill>
                  <a:schemeClr val="accent3">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മരിച്ചവരുടെ പുനരുത്ഥാനവും അവ്വണ്ണം തന്നേ. ദ്രവത്വത്തിൽ വിതെക്കപ്പെടുന്നു,</a:t>
            </a:r>
            <a:r>
              <a:rPr lang="en-GB" b="1" dirty="0">
                <a:solidFill>
                  <a:schemeClr val="accent3">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a:t>
            </a:r>
            <a:r>
              <a:rPr lang="en-GB" sz="1400" b="1" dirty="0">
                <a:solidFill>
                  <a:schemeClr val="accent3">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 </a:t>
            </a:r>
            <a:r>
              <a:rPr lang="en-US" altLang="en-US" sz="1400" b="1" dirty="0">
                <a:solidFill>
                  <a:schemeClr val="accent3">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കൊരിന്ത്യർ </a:t>
            </a:r>
            <a:r>
              <a:rPr lang="en-GB" sz="1400" b="1" dirty="0">
                <a:solidFill>
                  <a:schemeClr val="accent3">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15:42</a:t>
            </a:r>
            <a:r>
              <a:rPr lang="en-GB"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p>
        </p:txBody>
      </p:sp>
      <p:graphicFrame>
        <p:nvGraphicFramePr>
          <p:cNvPr id="6" name="Diagrama 5"/>
          <p:cNvGraphicFramePr/>
          <p:nvPr>
            <p:extLst>
              <p:ext uri="{D42A27DB-BD31-4B8C-83A1-F6EECF244321}">
                <p14:modId xmlns:p14="http://schemas.microsoft.com/office/powerpoint/2010/main" val="1536070376"/>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p:cNvSpPr txBox="1"/>
          <p:nvPr/>
        </p:nvSpPr>
        <p:spPr>
          <a:xfrm>
            <a:off x="124157" y="1297066"/>
            <a:ext cx="6755109" cy="398780"/>
          </a:xfrm>
          <a:prstGeom prst="rect">
            <a:avLst/>
          </a:prstGeom>
          <a:noFill/>
        </p:spPr>
        <p:txBody>
          <a:bodyPr wrap="square">
            <a:spAutoFit/>
          </a:bodyPr>
          <a:lstStyle/>
          <a:p>
            <a:pPr>
              <a:spcBef>
                <a:spcPts val="600"/>
              </a:spcBef>
            </a:pPr>
            <a:r>
              <a:rPr lang="" altLang="en-US" sz="2000" b="1" dirty="0">
                <a:latin typeface="Gayathri Thin" panose="00000403000000000000" charset="0"/>
                <a:cs typeface="Gayathri Thin" panose="00000403000000000000" charset="0"/>
              </a:rPr>
              <a:t>ഉയിർത്തെഴുന്നേറ്റ ശരീരത്തെക്കുറിച്ചുള്ള സാമ്യങ്ങൾ:</a:t>
            </a:r>
          </a:p>
        </p:txBody>
      </p:sp>
      <p:pic>
        <p:nvPicPr>
          <p:cNvPr id="8" name="Imagen 7"/>
          <p:cNvPicPr>
            <a:picLocks noChangeAspect="1"/>
          </p:cNvPicPr>
          <p:nvPr/>
        </p:nvPicPr>
        <p:blipFill>
          <a:blip r:embed="rId8" cstate="email"/>
          <a:stretch>
            <a:fillRect/>
          </a:stretch>
        </p:blipFill>
        <p:spPr>
          <a:xfrm>
            <a:off x="2671895" y="2717229"/>
            <a:ext cx="1368474" cy="912316"/>
          </a:xfrm>
          <a:prstGeom prst="rect">
            <a:avLst/>
          </a:prstGeom>
          <a:ln w="38100" cap="sq">
            <a:solidFill>
              <a:schemeClr val="bg2">
                <a:lumMod val="40000"/>
                <a:lumOff val="60000"/>
              </a:schemeClr>
            </a:solidFill>
            <a:prstDash val="solid"/>
            <a:miter lim="800000"/>
            <a:headEnd/>
            <a:tailEnd/>
          </a:ln>
          <a:effectLst>
            <a:outerShdw blurRad="50800" dist="38100" dir="2700000" algn="tl" rotWithShape="0">
              <a:srgbClr val="000000">
                <a:alpha val="43000"/>
              </a:srgbClr>
            </a:outerShdw>
          </a:effectLst>
        </p:spPr>
      </p:pic>
      <p:pic>
        <p:nvPicPr>
          <p:cNvPr id="10" name="Imagen 9"/>
          <p:cNvPicPr>
            <a:picLocks noChangeAspect="1"/>
          </p:cNvPicPr>
          <p:nvPr/>
        </p:nvPicPr>
        <p:blipFill>
          <a:blip r:embed="rId9" cstate="email"/>
          <a:stretch>
            <a:fillRect/>
          </a:stretch>
        </p:blipFill>
        <p:spPr>
          <a:xfrm>
            <a:off x="2671895" y="3808468"/>
            <a:ext cx="1368475" cy="912317"/>
          </a:xfrm>
          <a:prstGeom prst="rect">
            <a:avLst/>
          </a:prstGeom>
          <a:ln w="38100" cap="sq">
            <a:solidFill>
              <a:schemeClr val="bg2">
                <a:lumMod val="40000"/>
                <a:lumOff val="60000"/>
              </a:schemeClr>
            </a:solidFill>
            <a:prstDash val="solid"/>
            <a:miter lim="800000"/>
            <a:headEnd/>
            <a:tailEnd/>
          </a:ln>
          <a:effectLst>
            <a:outerShdw blurRad="50800" dist="38100" dir="2700000" algn="tl" rotWithShape="0">
              <a:srgbClr val="000000">
                <a:alpha val="43000"/>
              </a:srgbClr>
            </a:outerShdw>
          </a:effectLst>
        </p:spPr>
      </p:pic>
      <p:pic>
        <p:nvPicPr>
          <p:cNvPr id="12" name="Imagen 11"/>
          <p:cNvPicPr>
            <a:picLocks noChangeAspect="1"/>
          </p:cNvPicPr>
          <p:nvPr/>
        </p:nvPicPr>
        <p:blipFill>
          <a:blip r:embed="rId10" cstate="email"/>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headEnd/>
            <a:tailEnd/>
          </a:ln>
          <a:effectLst>
            <a:outerShdw blurRad="50800" dist="38100" dir="2700000" algn="tl" rotWithShape="0">
              <a:srgbClr val="000000">
                <a:alpha val="43000"/>
              </a:srgbClr>
            </a:outerShdw>
          </a:effectLst>
        </p:spPr>
      </p:pic>
      <p:pic>
        <p:nvPicPr>
          <p:cNvPr id="14" name="Imagen 13"/>
          <p:cNvPicPr>
            <a:picLocks noChangeAspect="1"/>
          </p:cNvPicPr>
          <p:nvPr/>
        </p:nvPicPr>
        <p:blipFill rotWithShape="1">
          <a:blip r:embed="rId11" cstate="email"/>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headEnd/>
            <a:tailEnd/>
          </a:ln>
          <a:effectLst>
            <a:outerShdw blurRad="50800" dist="38100" dir="2700000" algn="tl" rotWithShape="0">
              <a:srgbClr val="000000">
                <a:alpha val="43000"/>
              </a:srgbClr>
            </a:outerShdw>
          </a:effectLst>
        </p:spPr>
      </p:pic>
      <p:pic>
        <p:nvPicPr>
          <p:cNvPr id="16" name="Imagen 15"/>
          <p:cNvPicPr>
            <a:picLocks noChangeAspect="1"/>
          </p:cNvPicPr>
          <p:nvPr/>
        </p:nvPicPr>
        <p:blipFill>
          <a:blip r:embed="rId12" cstate="email"/>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headEnd/>
            <a:tailEnd/>
          </a:ln>
          <a:effectLst>
            <a:outerShdw blurRad="50800" dist="38100" dir="2700000" algn="tl" rotWithShape="0">
              <a:srgbClr val="000000">
                <a:alpha val="43000"/>
              </a:srgbClr>
            </a:outerShdw>
          </a:effectLst>
        </p:spPr>
      </p:pic>
      <p:pic>
        <p:nvPicPr>
          <p:cNvPr id="18" name="Imagen 17"/>
          <p:cNvPicPr>
            <a:picLocks noChangeAspect="1"/>
          </p:cNvPicPr>
          <p:nvPr/>
        </p:nvPicPr>
        <p:blipFill rotWithShape="1">
          <a:blip r:embed="rId13" cstate="email"/>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headEnd/>
            <a:tailEnd/>
          </a:ln>
          <a:effectLst>
            <a:outerShdw blurRad="50800" dist="38100" dir="2700000" algn="tl" rotWithShape="0">
              <a:srgbClr val="000000">
                <a:alpha val="43000"/>
              </a:srgbClr>
            </a:outerShdw>
          </a:effectLst>
        </p:spPr>
      </p:pic>
      <p:pic>
        <p:nvPicPr>
          <p:cNvPr id="20" name="Imagen 19"/>
          <p:cNvPicPr>
            <a:picLocks noChangeAspect="1"/>
          </p:cNvPicPr>
          <p:nvPr/>
        </p:nvPicPr>
        <p:blipFill rotWithShape="1">
          <a:blip r:embed="rId14" cstate="email"/>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headEnd/>
            <a:tailEnd/>
          </a:ln>
          <a:effectLst>
            <a:outerShdw blurRad="50800" dist="38100" dir="2700000" algn="tl" rotWithShape="0">
              <a:srgbClr val="000000">
                <a:alpha val="43000"/>
              </a:srgbClr>
            </a:outerShdw>
          </a:effectLst>
        </p:spPr>
      </p:pic>
      <p:pic>
        <p:nvPicPr>
          <p:cNvPr id="22" name="Imagen 21"/>
          <p:cNvPicPr>
            <a:picLocks noChangeAspect="1"/>
          </p:cNvPicPr>
          <p:nvPr/>
        </p:nvPicPr>
        <p:blipFill>
          <a:blip r:embed="rId15" cstate="email"/>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headEnd/>
            <a:tailEnd/>
          </a:ln>
          <a:effectLst>
            <a:outerShdw blurRad="50800" dist="38100" dir="2700000" algn="tl" rotWithShape="0">
              <a:srgbClr val="000000">
                <a:alpha val="43000"/>
              </a:srgbClr>
            </a:outerShdw>
          </a:effectLst>
        </p:spPr>
      </p:pic>
      <p:pic>
        <p:nvPicPr>
          <p:cNvPr id="24" name="Imagen 23"/>
          <p:cNvPicPr>
            <a:picLocks noChangeAspect="1"/>
          </p:cNvPicPr>
          <p:nvPr/>
        </p:nvPicPr>
        <p:blipFill rotWithShape="1">
          <a:blip r:embed="rId16" cstate="email"/>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headEnd/>
            <a:tailEnd/>
          </a:ln>
          <a:effectLst>
            <a:outerShdw blurRad="50800" dist="38100" dir="2700000" algn="tl" rotWithShape="0">
              <a:srgbClr val="000000">
                <a:alpha val="43000"/>
              </a:srgbClr>
            </a:outerShdw>
          </a:effectLst>
        </p:spPr>
      </p:pic>
      <p:pic>
        <p:nvPicPr>
          <p:cNvPr id="26" name="Imagen 25"/>
          <p:cNvPicPr>
            <a:picLocks noChangeAspect="1"/>
          </p:cNvPicPr>
          <p:nvPr/>
        </p:nvPicPr>
        <p:blipFill rotWithShape="1">
          <a:blip r:embed="rId17" cstate="email"/>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headEnd/>
            <a:tailEnd/>
          </a:ln>
          <a:effectLst>
            <a:outerShdw blurRad="50800" dist="38100" dir="2700000" algn="tl" rotWithShape="0">
              <a:srgbClr val="000000">
                <a:alpha val="43000"/>
              </a:srgbClr>
            </a:outerShdw>
          </a:effectLst>
        </p:spPr>
      </p:pic>
      <p:pic>
        <p:nvPicPr>
          <p:cNvPr id="28" name="Imagen 27"/>
          <p:cNvPicPr>
            <a:picLocks noChangeAspect="1"/>
          </p:cNvPicPr>
          <p:nvPr/>
        </p:nvPicPr>
        <p:blipFill>
          <a:blip r:embed="rId18" cstate="email"/>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headEnd/>
            <a:tailEnd/>
          </a:ln>
          <a:effectLst>
            <a:outerShdw blurRad="50800" dist="38100" dir="2700000" algn="tl" rotWithShape="0">
              <a:srgbClr val="000000">
                <a:alpha val="43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a:stretch>
        </a:blipFill>
        <a:effectLst/>
      </p:bgPr>
    </p:bg>
    <p:spTree>
      <p:nvGrpSpPr>
        <p:cNvPr id="1" name=""/>
        <p:cNvGrpSpPr/>
        <p:nvPr/>
      </p:nvGrpSpPr>
      <p:grpSpPr>
        <a:xfrm>
          <a:off x="0" y="0"/>
          <a:ext cx="0" cy="0"/>
          <a:chOff x="0" y="0"/>
          <a:chExt cx="0" cy="0"/>
        </a:xfrm>
      </p:grpSpPr>
      <p:sp>
        <p:nvSpPr>
          <p:cNvPr id="15" name="Forma libre: forma 14"/>
          <p:cNvSpPr/>
          <p:nvPr/>
        </p:nvSpPr>
        <p:spPr>
          <a:xfrm>
            <a:off x="569300" y="1296341"/>
            <a:ext cx="4348104" cy="855980"/>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marL="0" lvl="0" indent="0" algn="ctr" defTabSz="889000">
              <a:lnSpc>
                <a:spcPct val="90000"/>
              </a:lnSpc>
              <a:spcBef>
                <a:spcPct val="0"/>
              </a:spcBef>
              <a:spcAft>
                <a:spcPct val="35000"/>
              </a:spcAft>
              <a:buNone/>
            </a:pPr>
            <a:r>
              <a:rPr lang="" altLang="en-US" sz="2000" b="1" kern="1200" dirty="0">
                <a:solidFill>
                  <a:schemeClr val="tx1"/>
                </a:solidFill>
                <a:latin typeface="Gayathri Thin" panose="00000403000000000000" charset="0"/>
                <a:cs typeface="Gayathri Thin" panose="00000403000000000000" charset="0"/>
              </a:rPr>
              <a:t>ഇപ്പോഴത്തെ ശരീരവും ഉയിർത്തെഴുന്നേറ്റ ശരീരവും തമ്മിലുള്ള വ്യത്യാസം എന്താണ്? (1 കൊരി. 15:42-44)</a:t>
            </a:r>
          </a:p>
        </p:txBody>
      </p:sp>
      <p:sp>
        <p:nvSpPr>
          <p:cNvPr id="8" name="CuadroTexto 7"/>
          <p:cNvSpPr txBox="1"/>
          <p:nvPr/>
        </p:nvSpPr>
        <p:spPr>
          <a:xfrm>
            <a:off x="5494613" y="5156583"/>
            <a:ext cx="6676121" cy="1630045"/>
          </a:xfrm>
          <a:prstGeom prst="rect">
            <a:avLst/>
          </a:prstGeom>
          <a:noFill/>
        </p:spPr>
        <p:txBody>
          <a:bodyPr wrap="square" rtlCol="0">
            <a:spAutoFit/>
          </a:bodyPr>
          <a:lstStyle/>
          <a:p>
            <a:pPr>
              <a:spcBef>
                <a:spcPts val="600"/>
              </a:spcBef>
            </a:pPr>
            <a:r>
              <a:rPr lang="" altLang="en-US" sz="2000" b="1" dirty="0">
                <a:latin typeface="Gayathri Thin" panose="00000403000000000000" charset="0"/>
                <a:cs typeface="Gayathri Thin" panose="00000403000000000000" charset="0"/>
              </a:rPr>
              <a:t>ആദാമിന് ഒരു ഭൗമിക ശരീരമുണ്ടായിരുന്നു, രണ്ടാമത്തെ ആദാം [യേശു] സ്വർഗ്ഗീയ ശരീരമായിരുന്നു. പുനരുത്ഥാനത്തിൽ, നമ്മുടെ ശരീരം ക്രിസ്തുവിന്റെ ശരീരത്തിന്റെ സാദൃശ്യത്തിലേക്ക്, അതായത്, അക്ഷയവും, മഹത്വവും, ശക്തവും, ആത്മീയവും, സ്വർഗ്ഗീയവുമായി രൂപാന്തരപ്പെടും (1 കൊരി. 15:45-49).</a:t>
            </a:r>
          </a:p>
        </p:txBody>
      </p:sp>
      <p:pic>
        <p:nvPicPr>
          <p:cNvPr id="4" name="Imagen 3"/>
          <p:cNvPicPr>
            <a:picLocks noChangeAspect="1"/>
          </p:cNvPicPr>
          <p:nvPr/>
        </p:nvPicPr>
        <p:blipFill rotWithShape="1">
          <a:blip r:embed="rId3" cstate="email"/>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p:cNvGraphicFramePr/>
          <p:nvPr>
            <p:extLst>
              <p:ext uri="{D42A27DB-BD31-4B8C-83A1-F6EECF244321}">
                <p14:modId xmlns:p14="http://schemas.microsoft.com/office/powerpoint/2010/main" val="3214878705"/>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p:cNvPicPr>
            <a:picLocks noChangeAspect="1"/>
          </p:cNvPicPr>
          <p:nvPr/>
        </p:nvPicPr>
        <p:blipFill>
          <a:blip r:embed="rId9" cstate="email"/>
          <a:stretch>
            <a:fillRect/>
          </a:stretch>
        </p:blipFill>
        <p:spPr>
          <a:xfrm>
            <a:off x="5674246" y="3465736"/>
            <a:ext cx="3356517" cy="1611128"/>
          </a:xfrm>
          <a:prstGeom prst="rect">
            <a:avLst/>
          </a:prstGeom>
          <a:effectLst>
            <a:innerShdw blurRad="114300">
              <a:prstClr val="black"/>
            </a:innerShdw>
          </a:effectLst>
        </p:spPr>
      </p:pic>
      <p:pic>
        <p:nvPicPr>
          <p:cNvPr id="13" name="Imagen 12"/>
          <p:cNvPicPr>
            <a:picLocks noChangeAspect="1"/>
          </p:cNvPicPr>
          <p:nvPr/>
        </p:nvPicPr>
        <p:blipFill>
          <a:blip r:embed="rId10" cstate="email"/>
          <a:stretch>
            <a:fillRect/>
          </a:stretch>
        </p:blipFill>
        <p:spPr>
          <a:xfrm>
            <a:off x="9280992" y="1472134"/>
            <a:ext cx="2743199" cy="3604730"/>
          </a:xfrm>
          <a:prstGeom prst="rect">
            <a:avLst/>
          </a:prstGeom>
          <a:effectLst>
            <a:innerShdw blurRad="114300">
              <a:prstClr val="black"/>
            </a:innerShdw>
          </a:effectLst>
        </p:spPr>
      </p:pic>
      <p:sp>
        <p:nvSpPr>
          <p:cNvPr id="17" name="CuadroTexto 16"/>
          <p:cNvSpPr txBox="1"/>
          <p:nvPr/>
        </p:nvSpPr>
        <p:spPr>
          <a:xfrm>
            <a:off x="0" y="0"/>
            <a:ext cx="12191999" cy="706755"/>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 altLang="en-US" sz="4000" b="1" dirty="0">
                <a:solidFill>
                  <a:schemeClr val="accent4">
                    <a:lumMod val="75000"/>
                  </a:schemeClr>
                </a:solidFill>
                <a:latin typeface="Gayathri Thin" panose="00000403000000000000" charset="0"/>
                <a:cs typeface="Gayathri Thin" panose="00000403000000000000" charset="0"/>
              </a:rPr>
              <a:t>ഏതു ശരീരത്തോടെയാണ് നാം ഉയിർത്തെഴുന്നേൽക്കുന്നത്?</a:t>
            </a:r>
          </a:p>
        </p:txBody>
      </p:sp>
      <p:sp>
        <p:nvSpPr>
          <p:cNvPr id="19" name="CuadroTexto 18"/>
          <p:cNvSpPr txBox="1"/>
          <p:nvPr/>
        </p:nvSpPr>
        <p:spPr>
          <a:xfrm>
            <a:off x="0" y="623840"/>
            <a:ext cx="12170734" cy="583565"/>
          </a:xfrm>
          <a:prstGeom prst="rect">
            <a:avLst/>
          </a:prstGeom>
          <a:noFill/>
        </p:spPr>
        <p:txBody>
          <a:bodyPr wrap="square">
            <a:spAutoFit/>
          </a:bodyPr>
          <a:lstStyle/>
          <a:p>
            <a:pPr algn="ctr"/>
            <a:r>
              <a:rPr lang="en-GB" b="1" dirty="0">
                <a:solidFill>
                  <a:schemeClr val="accent5">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r>
              <a:rPr lang="" altLang="en-US" b="1" dirty="0">
                <a:solidFill>
                  <a:schemeClr val="accent5">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മരിച്ചവരുടെ പുനരുത്ഥാനവും അവ്വണ്ണം തന്നേ. ദ്രവത്വത്തിൽ വിതെക്കപ്പെടുന്നു,</a:t>
            </a:r>
            <a:r>
              <a:rPr lang="en-GB" b="1" dirty="0">
                <a:solidFill>
                  <a:schemeClr val="accent5">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p>
          <a:p>
            <a:pPr algn="ctr"/>
            <a:r>
              <a:rPr lang="en-GB" sz="1400" b="1" dirty="0">
                <a:solidFill>
                  <a:schemeClr val="accent5">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 </a:t>
            </a:r>
            <a:r>
              <a:rPr lang="en-US" altLang="en-US" sz="1400" b="1" dirty="0">
                <a:solidFill>
                  <a:schemeClr val="accent5">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കൊരിന്ത്യർ </a:t>
            </a:r>
            <a:r>
              <a:rPr lang="en-GB" sz="1400" b="1" dirty="0">
                <a:solidFill>
                  <a:schemeClr val="accent5">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15:42)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12192000" cy="768350"/>
          </a:xfrm>
          <a:prstGeom prst="rect">
            <a:avLst/>
          </a:prstGeom>
          <a:noFill/>
        </p:spPr>
        <p:txBody>
          <a:bodyPr wrap="square">
            <a:spAutoFit/>
          </a:bodyPr>
          <a:lstStyle/>
          <a:p>
            <a:pPr algn="ctr"/>
            <a:r>
              <a:rPr lang="" altLang="en-US" sz="4400" b="1" spc="600" dirty="0">
                <a:ln w="6600">
                  <a:solidFill>
                    <a:schemeClr val="accent2"/>
                  </a:solidFill>
                  <a:prstDash val="solid"/>
                </a:ln>
                <a:solidFill>
                  <a:srgbClr val="FFFFFF"/>
                </a:solidFill>
                <a:effectLst>
                  <a:outerShdw dist="38100" dir="2700000" algn="tl" rotWithShape="0">
                    <a:schemeClr val="accent2"/>
                  </a:outerShdw>
                </a:effectLst>
                <a:latin typeface="Gayathri Thin" panose="00000403000000000000" charset="0"/>
                <a:cs typeface="Gayathri Thin" panose="00000403000000000000" charset="0"/>
              </a:rPr>
              <a:t>നമ്മൾ എപ്പോൾ ഉയിർത്തെഴുന്നേൽക്കും?</a:t>
            </a:r>
          </a:p>
        </p:txBody>
      </p:sp>
      <p:sp>
        <p:nvSpPr>
          <p:cNvPr id="5" name="CuadroTexto 4"/>
          <p:cNvSpPr txBox="1"/>
          <p:nvPr/>
        </p:nvSpPr>
        <p:spPr>
          <a:xfrm>
            <a:off x="923925" y="696565"/>
            <a:ext cx="10344150" cy="645160"/>
          </a:xfrm>
          <a:prstGeom prst="rect">
            <a:avLst/>
          </a:prstGeom>
          <a:noFill/>
        </p:spPr>
        <p:txBody>
          <a:bodyPr wrap="square">
            <a:spAutoFit/>
          </a:bodyPr>
          <a:lstStyle/>
          <a:p>
            <a:pPr algn="ctr"/>
            <a:r>
              <a:rPr lang="en-GB" b="1" dirty="0">
                <a:solidFill>
                  <a:schemeClr val="tx2">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r>
              <a:rPr lang="" altLang="en-US" b="1" dirty="0">
                <a:solidFill>
                  <a:schemeClr val="tx2">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ഞാൻ ഒരു മർമ്മം നിങ്ങളോടു പറയാം:നാം എല്ലാവരും നിദ്രകൊള്ളുകയില്ല; എന്നാൽ അന്ത്യകാഹളനാദത്തിങ്കൽ പെട്ടെന്നു കണ്ണിമെക്കുന്നിടയിൽ നാം എല്ലാവരും രൂപാന്തരപ്പെടും</a:t>
            </a:r>
            <a:r>
              <a:rPr lang="en-GB" b="1" dirty="0">
                <a:solidFill>
                  <a:schemeClr val="tx2">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a:t>
            </a:r>
            <a:r>
              <a:rPr lang="en-GB" sz="1400" b="1" dirty="0">
                <a:solidFill>
                  <a:schemeClr val="tx2">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 </a:t>
            </a:r>
            <a:r>
              <a:rPr lang="en-US" altLang="en-US" sz="1400" b="1" dirty="0">
                <a:solidFill>
                  <a:schemeClr val="tx2">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കൊരിന്ത്യർ </a:t>
            </a:r>
            <a:r>
              <a:rPr lang="en-GB" sz="1400" b="1" dirty="0">
                <a:solidFill>
                  <a:schemeClr val="tx2">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15:51</a:t>
            </a:r>
            <a:r>
              <a:rPr lang="en-US" altLang="en-GB" sz="1400" b="1" dirty="0">
                <a:solidFill>
                  <a:schemeClr val="tx2">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,52</a:t>
            </a:r>
            <a:r>
              <a:rPr lang="en-GB" sz="1400" b="1" dirty="0">
                <a:solidFill>
                  <a:schemeClr val="tx2">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endParaRPr lang="es-ES" b="1" dirty="0">
              <a:solidFill>
                <a:schemeClr val="tx2">
                  <a:lumMod val="20000"/>
                  <a:lumOff val="8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endParaRPr>
          </a:p>
        </p:txBody>
      </p:sp>
      <p:sp>
        <p:nvSpPr>
          <p:cNvPr id="6" name="CuadroTexto 5"/>
          <p:cNvSpPr txBox="1"/>
          <p:nvPr/>
        </p:nvSpPr>
        <p:spPr>
          <a:xfrm>
            <a:off x="2006258" y="1733359"/>
            <a:ext cx="8179484" cy="1200329"/>
          </a:xfrm>
          <a:prstGeom prst="rect">
            <a:avLst/>
          </a:prstGeom>
          <a:noFill/>
        </p:spPr>
        <p:txBody>
          <a:bodyPr wrap="square" rtlCol="0">
            <a:spAutoFit/>
          </a:bodyPr>
          <a:lstStyle/>
          <a:p>
            <a:pPr>
              <a:spcBef>
                <a:spcPts val="600"/>
              </a:spcBef>
            </a:pPr>
            <a:r>
              <a:rPr lang="" altLang="en-US" b="1" dirty="0">
                <a:latin typeface="Gayathri Thin" panose="00000403000000000000" charset="0"/>
                <a:cs typeface="Gayathri Thin" panose="00000403000000000000" charset="0"/>
              </a:rPr>
              <a:t>പുനരുത്ഥാനസമയത്ത് നമ്മുടെ ശരീരങ്ങൾക്ക് എന്ത് സംഭവിക്കുമെന്നും നിർണ്ണയിക്കുന്നതിനുമുമ്പ്, പൗലോസ് പറയുന്നു, "മാംസരക്തങ്ങൾക്കു ദൈവരാജ്യത്തെ അവകാശമാക്കുവാൻ കഴികയില്ല" (1 കൊരി. 15:50). പുനരുത്ഥാനത്തിനുശേഷം നമുക്ക് ഒരു ഭൗതിക ശരീരം ഉണ്ടാകില്ല എന്നാണോ ഇതിനർത്ഥം?</a:t>
            </a:r>
          </a:p>
        </p:txBody>
      </p:sp>
      <p:pic>
        <p:nvPicPr>
          <p:cNvPr id="8" name="Imagen 7"/>
          <p:cNvPicPr>
            <a:picLocks noChangeAspect="1"/>
          </p:cNvPicPr>
          <p:nvPr/>
        </p:nvPicPr>
        <p:blipFill>
          <a:blip r:embed="rId3" cstate="email"/>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p:cNvPicPr>
            <a:picLocks noChangeAspect="1"/>
          </p:cNvPicPr>
          <p:nvPr/>
        </p:nvPicPr>
        <p:blipFill>
          <a:blip r:embed="rId4" cstate="email"/>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p:cNvPicPr>
            <a:picLocks noChangeAspect="1"/>
          </p:cNvPicPr>
          <p:nvPr/>
        </p:nvPicPr>
        <p:blipFill>
          <a:blip r:embed="rId5" cstate="email"/>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p:cNvPicPr>
            <a:picLocks noChangeAspect="1"/>
          </p:cNvPicPr>
          <p:nvPr/>
        </p:nvPicPr>
        <p:blipFill rotWithShape="1">
          <a:blip r:embed="rId6" cstate="email"/>
          <a:srcRect/>
          <a:stretch>
            <a:fillRect/>
          </a:stretch>
        </p:blipFill>
        <p:spPr>
          <a:xfrm>
            <a:off x="95693" y="1435400"/>
            <a:ext cx="1717797" cy="2939266"/>
          </a:xfrm>
          <a:prstGeom prst="rect">
            <a:avLst/>
          </a:prstGeom>
          <a:ln w="38100" cap="sq">
            <a:solidFill>
              <a:schemeClr val="tx2">
                <a:lumMod val="75000"/>
              </a:schemeClr>
            </a:solidFill>
            <a:prstDash val="solid"/>
            <a:miter lim="800000"/>
            <a:headEnd/>
            <a:tailEnd/>
          </a:ln>
          <a:effectLst>
            <a:outerShdw blurRad="50800" dist="38100" dir="2700000" algn="tl" rotWithShape="0">
              <a:srgbClr val="000000">
                <a:alpha val="43000"/>
              </a:srgbClr>
            </a:outerShdw>
          </a:effectLst>
        </p:spPr>
      </p:pic>
      <p:sp>
        <p:nvSpPr>
          <p:cNvPr id="20" name="CuadroTexto 19"/>
          <p:cNvSpPr txBox="1"/>
          <p:nvPr/>
        </p:nvSpPr>
        <p:spPr>
          <a:xfrm>
            <a:off x="10794" y="4454181"/>
            <a:ext cx="7123017" cy="1661993"/>
          </a:xfrm>
          <a:prstGeom prst="rect">
            <a:avLst/>
          </a:prstGeom>
          <a:noFill/>
        </p:spPr>
        <p:txBody>
          <a:bodyPr wrap="square">
            <a:spAutoFit/>
          </a:bodyPr>
          <a:lstStyle/>
          <a:p>
            <a:pPr>
              <a:spcBef>
                <a:spcPts val="600"/>
              </a:spcBef>
            </a:pPr>
            <a:r>
              <a:rPr lang="" altLang="en-US" sz="1700" b="1" dirty="0">
                <a:latin typeface="Gayathri Thin" panose="00000403000000000000" charset="0"/>
                <a:cs typeface="Gayathri Thin" panose="00000403000000000000" charset="0"/>
              </a:rPr>
              <a:t>“മാംസവും രക്തവും” എന്ന പ്രയോഗം എപ്പോഴും “വ്യക്തി” എന്നതിന്റെ പര്യായമായി ഉപയോഗിക്കുന്നു (മത്തായി 16:17; ഗലാ. 1:16; എഫെ. 6:12; എബ്രാ. 2:14). പൗലോസ് ഇവിടെ ഒരു സമാന്തരത വരയ്ക്കുന്നു: ഭൂമിയിലെ നിവാസികൾ = ദുഷ്ടത; സ്വർഗ്ഗത്തിലെ നിവാസികൾ = അക്ഷയത. ഇവിടെ നമുക്ക് ജീർണിക്കുന്ന ഒരു ശരീരമുണ്ട്, അതിനാൽ, നമുക്ക് അതിനെ സ്വർഗ്ഗത്തിലേക്ക് കൊണ്ടുപോകാൻ കഴിയില്ല.</a:t>
            </a:r>
          </a:p>
        </p:txBody>
      </p:sp>
      <p:sp>
        <p:nvSpPr>
          <p:cNvPr id="4" name="CuadroTexto 3"/>
          <p:cNvSpPr txBox="1"/>
          <p:nvPr/>
        </p:nvSpPr>
        <p:spPr>
          <a:xfrm>
            <a:off x="1926904" y="3465413"/>
            <a:ext cx="817948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രണ്ടാം വരവിൽ, നമ്മുടെ ദുഷിച്ച ശരീരം യേശു ഉയിർത്തെഴുന്നേറ്റ ശരീരം പോലെ, അക്ഷയമായ ഒരു ശരീരമായി രൂപാന്തരപ്പെടും (1 കൊരി. 15:51-55; ലൂക്കോ. 24:36-40).</a:t>
            </a:r>
          </a:p>
        </p:txBody>
      </p:sp>
      <p:sp>
        <p:nvSpPr>
          <p:cNvPr id="9" name="CuadroTexto 8"/>
          <p:cNvSpPr txBox="1"/>
          <p:nvPr/>
        </p:nvSpPr>
        <p:spPr>
          <a:xfrm>
            <a:off x="10777" y="6019355"/>
            <a:ext cx="7123017" cy="8771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sz="1700"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യേശുവിൽ ഉറങ്ങുന്നവർക്ക്, അത് ഒരു നിമിഷം മാത്രം കടന്നുപോയതായി തോന്നും. ഒരു നിമിഷം മുമ്പ് അവർക്ക് മരണത്തിന്റെ തണുപ്പ് അനുഭവപ്പെട്ടു, ഇപ്പോൾ അവർ യേശു വരുന്നതായി കാണുന്നു (1 കൊരി. 15:52).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368595" y="1699132"/>
            <a:ext cx="11823405" cy="3415030"/>
          </a:xfrm>
          <a:prstGeom prst="rect">
            <a:avLst/>
          </a:prstGeom>
          <a:noFill/>
        </p:spPr>
        <p:txBody>
          <a:bodyPr wrap="square">
            <a:spAutoFit/>
          </a:bodyPr>
          <a:lstStyle/>
          <a:p>
            <a:pPr>
              <a:spcBef>
                <a:spcPts val="600"/>
              </a:spcBef>
            </a:pPr>
            <a:r>
              <a:rPr lang="" altLang="en-US" sz="2400" b="1" dirty="0">
                <a:latin typeface="Gayathri Thin" panose="00000403000000000000" charset="0"/>
                <a:cs typeface="Gayathri Thin" panose="00000403000000000000" charset="0"/>
              </a:rPr>
              <a:t>"യേശുവിന്റെ പുനരുത്ഥാനം അവനിൽ ഉറങ്ങുന്ന എല്ലാവരുടെയും അന്തിമ പുനരുത്ഥാനത്തിന്റെ ഒരു മാതൃകയായിരുന്നു. രക്ഷകന്റെ ഉയിർത്തെഴുന്നേറ്റ ശരീരം, അവന്റെ പെരുമാറ്റം, അവന്റെ പ്രസംഗത്തിന്റെ ഉച്ചാരണങ്ങൾ എന്നിവയെല്ലാം അവന്റെ അനുയായികൾക്ക് പരിചിതമായിരുന്നു. അതുപോലെ യേശുവിൽ ഉറങ്ങുന്നവർ വീണ്ടും ഉയിർത്തെഴുന്നേൽക്കും. ശിഷ്യന്മാർ യേശുവിനെ അറിഞ്ഞതുപോലെ നാമും നമ്മുടെ സുഹൃത്തുക്കളെ അറിയും. ഈ മർത്യജീവിതത്തിൽ അവർ വികലരോ, രോഗികളോ, വികൃതരോ ആയിരുന്നിരിക്കാമെങ്കിലും, അവരുടെ ഉയിർത്തെഴുന്നേറ്റതും മഹത്വീകരിക്കപ്പെട്ടതുമായ ശരീരത്തിൽ അവരുടെ വ്യക്തിഗത വ്യക്തിത്വം പൂർണ്ണമായി സംരക്ഷിക്കപ്പെടും, യേശുവിന്റെ മുഖത്ത് നിന്ന് പ്രകാശിക്കുന്ന പ്രകാശത്താൽ  നാം സ്നേഹിക്കുന്നവരുടെ രേഖകൾ നാം തിരിച്ചറിയും."</a:t>
            </a:r>
          </a:p>
        </p:txBody>
      </p:sp>
      <p:sp>
        <p:nvSpPr>
          <p:cNvPr id="4" name="CuadroTexto 3"/>
          <p:cNvSpPr txBox="1"/>
          <p:nvPr/>
        </p:nvSpPr>
        <p:spPr>
          <a:xfrm>
            <a:off x="8886805" y="669852"/>
            <a:ext cx="3206391" cy="338554"/>
          </a:xfrm>
          <a:prstGeom prst="rect">
            <a:avLst/>
          </a:prstGeom>
          <a:noFill/>
        </p:spPr>
        <p:txBody>
          <a:bodyPr wrap="none" rtlCol="0">
            <a:spAutoFit/>
          </a:bodyPr>
          <a:lstStyle/>
          <a:p>
            <a:pPr algn="r"/>
            <a:r>
              <a:rPr lang="en-GB" sz="1600" b="1" dirty="0"/>
              <a:t>EGW (</a:t>
            </a:r>
            <a:r>
              <a:rPr lang="en-US" sz="1600" b="1" dirty="0"/>
              <a:t>The Faith I Live By, June 23</a:t>
            </a:r>
            <a:r>
              <a:rPr lang="en-GB" sz="1600" b="1"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p:cNvSpPr txBox="1"/>
          <p:nvPr/>
        </p:nvSpPr>
        <p:spPr>
          <a:xfrm>
            <a:off x="0" y="17445"/>
            <a:ext cx="12191999" cy="110680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rPr>
              <a:t>“</a:t>
            </a:r>
            <a:r>
              <a:rPr kumimoji="0" lang="en-US" altLang="en-US" sz="24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rPr>
              <a:t> ക്രിസ്തു ഉയിർത്തെഴുന്നേറ്റിട്ടില്ലെങ്കിൽ ഞങ്ങളുടെ പ്രസംഗം വ്യർത്ഥം</a:t>
            </a:r>
            <a:r>
              <a:rPr kumimoji="0" lang="en-US" sz="24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rPr>
              <a:t>. . . . </a:t>
            </a:r>
            <a:r>
              <a:rPr kumimoji="0" lang="en-US" altLang="en-US" sz="24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rPr>
              <a:t>ക്രിസ്തു ഉയിർത്തിട്ടില്ല എങ്കിൽ നിങ്ങളുടെ വിശ്വാസം വ്യർത്ഥമത്രേ; നിങ്ങൾ ഇന്നും നിങ്ങളുടെ പാപങ്ങളിൽ ഇരിക്കുന്നു</a:t>
            </a:r>
            <a:r>
              <a:rPr kumimoji="0" lang="en-US" sz="24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rPr>
              <a:t>!”</a:t>
            </a:r>
            <a:r>
              <a:rPr kumimoji="0" lang="es-ES" sz="24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rPr>
              <a:t>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s-ES" sz="18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rPr>
              <a:t>(1 </a:t>
            </a:r>
            <a:r>
              <a:rPr kumimoji="0" lang="en-US" altLang="en-US" sz="18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rPr>
              <a:t>കൊരിന്ത്യർ </a:t>
            </a:r>
            <a:r>
              <a:rPr kumimoji="0" lang="es-ES" sz="18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rPr>
              <a:t>15:14–17)</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Gayathri Thin" panose="00000403000000000000" charset="0"/>
              <a:ea typeface="+mn-ea"/>
              <a:cs typeface="Gayathri Thin" panose="00000403000000000000"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Imagen 18"/>
          <p:cNvPicPr>
            <a:picLocks noGrp="1" noRot="1" noChangeAspect="1" noMove="1" noResize="1" noEditPoints="1" noAdjustHandles="1" noChangeArrowheads="1" noChangeShapeType="1" noCrop="1"/>
          </p:cNvPicPr>
          <p:nvPr/>
        </p:nvPicPr>
        <p:blipFill>
          <a:blip r:embed="rId2" cstate="email"/>
          <a:stretch>
            <a:fillRect/>
          </a:stretch>
        </p:blipFill>
        <p:spPr>
          <a:xfrm>
            <a:off x="0" y="3441739"/>
            <a:ext cx="12192000" cy="3419856"/>
          </a:xfrm>
          <a:prstGeom prst="rect">
            <a:avLst/>
          </a:prstGeom>
        </p:spPr>
      </p:pic>
      <p:sp>
        <p:nvSpPr>
          <p:cNvPr id="13" name="Rectángulo 12"/>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p:cNvGraphicFramePr/>
          <p:nvPr>
            <p:extLst>
              <p:ext uri="{D42A27DB-BD31-4B8C-83A1-F6EECF244321}">
                <p14:modId xmlns:p14="http://schemas.microsoft.com/office/powerpoint/2010/main" val="2553028575"/>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p:cNvSpPr txBox="1"/>
          <p:nvPr/>
        </p:nvSpPr>
        <p:spPr>
          <a:xfrm>
            <a:off x="2176462" y="105013"/>
            <a:ext cx="10015538" cy="1198880"/>
          </a:xfrm>
          <a:prstGeom prst="rect">
            <a:avLst/>
          </a:prstGeom>
          <a:noFill/>
        </p:spPr>
        <p:txBody>
          <a:bodyPr wrap="square" rtlCol="0">
            <a:spAutoFit/>
          </a:bodyPr>
          <a:lstStyle/>
          <a:p>
            <a:pPr>
              <a:spcBef>
                <a:spcPts val="600"/>
              </a:spcBef>
            </a:pPr>
            <a:r>
              <a:rPr lang="" altLang="en-US" b="1" dirty="0">
                <a:latin typeface="Gayathri Thin" panose="00000403000000000000" charset="0"/>
                <a:cs typeface="Gayathri Thin" panose="00000403000000000000" charset="0"/>
              </a:rPr>
              <a:t>പ്ലാറ്റോണിക് സിദ്ധാന്തങ്ങളെ അടിസ്ഥാനമാക്കിയുള്ള ഗ്രീക്ക് തത്ത്വചിന്ത പ്രകാരം, ശരീരം, അടിസ്ഥാനപരമായി തിന്മയാണ്, ഒരു അമർത്യ ആത്മാവിന്റെ തടവറ മാത്രമാണ്. ഈ ചിന്ത കണക്കിലെടുക്കുമ്പോൾ, ഗ്രീക്കുകാർക്കോ റോമാക്കാർക്കോ ശരീരത്തിന്റെ പുനരുത്ഥാനത്തിന് എന്ത് അർത്ഥമാണുള്ളത്?</a:t>
            </a:r>
          </a:p>
        </p:txBody>
      </p:sp>
      <p:pic>
        <p:nvPicPr>
          <p:cNvPr id="6" name="Imagen 5"/>
          <p:cNvPicPr>
            <a:picLocks noChangeAspect="1"/>
          </p:cNvPicPr>
          <p:nvPr/>
        </p:nvPicPr>
        <p:blipFill rotWithShape="1">
          <a:blip r:embed="rId9" cstate="email"/>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p:cNvSpPr txBox="1"/>
          <p:nvPr/>
        </p:nvSpPr>
        <p:spPr>
          <a:xfrm>
            <a:off x="2168207" y="1201152"/>
            <a:ext cx="6893110" cy="1198880"/>
          </a:xfrm>
          <a:prstGeom prst="rect">
            <a:avLst/>
          </a:prstGeom>
          <a:noFill/>
        </p:spPr>
        <p:txBody>
          <a:bodyPr wrap="square">
            <a:spAutoFit/>
          </a:bodyPr>
          <a:lstStyle/>
          <a:p>
            <a:pPr>
              <a:spcBef>
                <a:spcPts val="600"/>
              </a:spcBef>
            </a:pPr>
            <a:r>
              <a:rPr lang="" altLang="en-US" b="1" dirty="0">
                <a:latin typeface="Gayathri Thin" panose="00000403000000000000" charset="0"/>
                <a:cs typeface="Gayathri Thin" panose="00000403000000000000" charset="0"/>
              </a:rPr>
              <a:t>ഇക്കാരണത്താൽ, കൊരിന്ത്യൻ സഭയിലെ ഒരു വിഭാഗം പുനരുത്ഥാനത്തിന്റെ നിലനിൽപ്പിനെ നിരാകരിച്ചു. കൊരിന്ത്യർക്കുള്ള തന്റെ ആദ്യ ലേഖനത്തിന്റെ പതിനഞ്ചാം അധ്യായത്തിൽ പൗലോസ് ഈ വിഷയത്തെക്കുറിച്ച് പരാമർശിക്കുന്നു.</a:t>
            </a:r>
          </a:p>
        </p:txBody>
      </p:sp>
      <p:pic>
        <p:nvPicPr>
          <p:cNvPr id="12" name="Imagen 11"/>
          <p:cNvPicPr>
            <a:picLocks noChangeAspect="1"/>
          </p:cNvPicPr>
          <p:nvPr/>
        </p:nvPicPr>
        <p:blipFill>
          <a:blip r:embed="rId10" cstate="email"/>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headEnd/>
            <a:tailEnd/>
          </a:ln>
          <a:effectLst>
            <a:outerShdw blurRad="50800" dist="38100" dir="2700000" algn="tl" rotWithShape="0">
              <a:srgbClr val="000000">
                <a:alpha val="43000"/>
              </a:srgbClr>
            </a:outerShdw>
          </a:effectLst>
        </p:spPr>
      </p:pic>
      <p:sp>
        <p:nvSpPr>
          <p:cNvPr id="5" name="CuadroTexto 4"/>
          <p:cNvSpPr txBox="1"/>
          <p:nvPr/>
        </p:nvSpPr>
        <p:spPr>
          <a:xfrm>
            <a:off x="2176463" y="2400598"/>
            <a:ext cx="689310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ഇത് നിസ്സാരമായ കാര്യമല്ല. പുനരുത്ഥാനം രക്ഷയുമായി അടുത്ത ബന്ധപ്പെട്ടിരിക്കുന്നു. പുനരുത്ഥാനമില്ലെങ്കിൽ... സുവിശേഷം പ്രസംഗിക്കുന്നതിന്റെ അർത്ഥമെന്താണ്?</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p:cNvSpPr>
            <a:spLocks noGrp="1" noRot="1" noChangeAspect="1" noMove="1" noResize="1" noEditPoints="1" noAdjustHandles="1" noChangeArrowheads="1" noChangeShapeType="1"/>
          </p:cNvSpPr>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p:cNvSpPr>
            <a:spLocks noGrp="1" noRot="1" noChangeAspect="1" noMove="1" noResize="1" noEditPoints="1" noAdjustHandles="1" noChangeArrowheads="1" noChangeShapeType="1"/>
          </p:cNvSpPr>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p:cNvSpPr>
            <a:spLocks noGrp="1" noRot="1" noChangeAspect="1" noMove="1" noResize="1" noEditPoints="1" noAdjustHandles="1" noChangeArrowheads="1" noChangeShapeType="1"/>
          </p:cNvSpPr>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p:cNvCxnSpPr>
            <a:cxnSpLocks noGrp="1" noRot="1" noChangeAspect="1" noMove="1" noResize="1" noEditPoints="1" noAdjustHandles="1" noChangeArrowheads="1" noChangeShapeType="1"/>
          </p:cNvCxnSpPr>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p:cNvPicPr>
            <a:picLocks noGrp="1" noRot="1" noChangeAspect="1" noMove="1" noResize="1" noEditPoints="1" noAdjustHandles="1" noChangeArrowheads="1" noChangeShapeType="1" noCrop="1"/>
          </p:cNvPicPr>
          <p:nvPr/>
        </p:nvPicPr>
        <p:blipFill>
          <a:blip r:embed="rId2" cstate="email"/>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p:cNvSpPr txBox="1"/>
          <p:nvPr/>
        </p:nvSpPr>
        <p:spPr>
          <a:xfrm>
            <a:off x="0" y="528564"/>
            <a:ext cx="6140486" cy="2399665"/>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 altLang="en-US" sz="6000" b="1" dirty="0">
                <a:ln w="9525">
                  <a:solidFill>
                    <a:schemeClr val="bg1"/>
                  </a:solidFill>
                  <a:prstDash val="solid"/>
                </a:ln>
                <a:solidFill>
                  <a:srgbClr val="CC3C99"/>
                </a:solidFill>
                <a:effectLst>
                  <a:outerShdw blurRad="12700" dist="38100" dir="2700000" algn="tl" rotWithShape="0">
                    <a:schemeClr val="accent4"/>
                  </a:outerShdw>
                </a:effectLst>
                <a:latin typeface="Gayathri Thin" panose="00000403000000000000" charset="0"/>
                <a:cs typeface="Gayathri Thin" panose="00000403000000000000" charset="0"/>
              </a:rPr>
              <a:t>യേശുവിന്റെ പുനരുത്ഥാനം</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12191999" cy="923330"/>
          </a:xfrm>
          <a:prstGeom prst="rect">
            <a:avLst/>
          </a:prstGeom>
          <a:noFill/>
        </p:spPr>
        <p:txBody>
          <a:bodyPr wrap="square">
            <a:spAutoFit/>
            <a:scene3d>
              <a:camera prst="orthographicFront"/>
              <a:lightRig rig="threePt" dir="t"/>
            </a:scene3d>
            <a:sp3d extrusionH="57150">
              <a:bevelT w="69850" h="38100" prst="cross"/>
            </a:sp3d>
          </a:bodyPr>
          <a:lstStyle/>
          <a:p>
            <a:pPr algn="ctr"/>
            <a:r>
              <a:rPr lang="" altLang="en-US" sz="36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latin typeface="Gayathri Thin" panose="00000403000000000000" charset="0"/>
                <a:cs typeface="Gayathri Thin" panose="00000403000000000000" charset="0"/>
              </a:rPr>
              <a:t>പുനരുത്ഥാനം ഒരു ചരിത്ര സംഭവമായിരുന്നോ?</a:t>
            </a:r>
          </a:p>
          <a:p>
            <a:pPr algn="ctr"/>
            <a:r>
              <a:rPr lang="" altLang="en-US"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latin typeface="Gayathri Thin" panose="00000403000000000000" charset="0"/>
                <a:cs typeface="Gayathri Thin" panose="00000403000000000000" charset="0"/>
              </a:rPr>
              <a:t>(1 കൊരിന്ത്യർ 15:1-11)</a:t>
            </a:r>
            <a:endParaRPr lang="" altLang="en-US" sz="32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latin typeface="Gayathri Thin" panose="00000403000000000000" charset="0"/>
              <a:cs typeface="Gayathri Thin" panose="00000403000000000000" charset="0"/>
            </a:endParaRPr>
          </a:p>
        </p:txBody>
      </p:sp>
      <p:sp>
        <p:nvSpPr>
          <p:cNvPr id="5" name="CuadroTexto 4"/>
          <p:cNvSpPr txBox="1"/>
          <p:nvPr/>
        </p:nvSpPr>
        <p:spPr>
          <a:xfrm>
            <a:off x="0" y="873589"/>
            <a:ext cx="12192000" cy="646331"/>
          </a:xfrm>
          <a:prstGeom prst="rect">
            <a:avLst/>
          </a:prstGeom>
          <a:noFill/>
        </p:spPr>
        <p:txBody>
          <a:bodyPr wrap="square">
            <a:spAutoFit/>
          </a:bodyPr>
          <a:lstStyle/>
          <a:p>
            <a:pPr algn="ctr"/>
            <a:r>
              <a:rPr lang="en-GB" b="1" dirty="0">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r>
              <a:rPr lang="en-US" altLang="en-US" b="1" dirty="0">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ക്രിസ്തു നമ്മുടെ പാപങ്ങൾക്കു വേണ്ടി തിരുവെഴുത്തുകളിൻ പ്രകാരം മരിച്ചു അടക്കപ്പെട്ടു</a:t>
            </a:r>
          </a:p>
          <a:p>
            <a:pPr algn="ctr"/>
            <a:r>
              <a:rPr lang="en-US" altLang="en-US" b="1" dirty="0">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തിരുവെഴുത്തുകളിൻ പ്രകാരം മൂന്നാംനാൾ </a:t>
            </a:r>
            <a:r>
              <a:rPr lang="en-US" altLang="en-US" b="1" dirty="0" err="1">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ഉയിർത്തെഴുന്നേറ്റു</a:t>
            </a:r>
            <a:r>
              <a:rPr lang="en-US" altLang="en-US" b="1" dirty="0">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a:t>
            </a:r>
            <a:r>
              <a:rPr lang="en-US" altLang="en-US" b="1" dirty="0" err="1">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കേഫാവിന്നും</a:t>
            </a:r>
            <a:r>
              <a:rPr lang="en-GB" b="1" dirty="0">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a:t>
            </a:r>
            <a:r>
              <a:rPr lang="en-GB" sz="1400" b="1" dirty="0">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 </a:t>
            </a:r>
            <a:r>
              <a:rPr lang="en-US" altLang="en-US" sz="1400" b="1" dirty="0">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കൊരിന്ത്യർ </a:t>
            </a:r>
            <a:r>
              <a:rPr lang="en-GB" sz="1400" b="1" dirty="0">
                <a:solidFill>
                  <a:schemeClr val="accent4">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15:3-4)</a:t>
            </a:r>
          </a:p>
        </p:txBody>
      </p:sp>
      <p:sp>
        <p:nvSpPr>
          <p:cNvPr id="6" name="CuadroTexto 5"/>
          <p:cNvSpPr txBox="1"/>
          <p:nvPr/>
        </p:nvSpPr>
        <p:spPr>
          <a:xfrm>
            <a:off x="0" y="1609725"/>
            <a:ext cx="9237980" cy="721995"/>
          </a:xfrm>
          <a:prstGeom prst="rect">
            <a:avLst/>
          </a:prstGeom>
          <a:noFill/>
        </p:spPr>
        <p:txBody>
          <a:bodyPr wrap="square" rtlCol="0">
            <a:spAutoFit/>
          </a:bodyPr>
          <a:lstStyle/>
          <a:p>
            <a:pPr>
              <a:spcBef>
                <a:spcPts val="600"/>
              </a:spcBef>
            </a:pPr>
            <a:r>
              <a:rPr lang="" altLang="en-US" b="1" dirty="0">
                <a:latin typeface="Gayathri Thin" panose="00000403000000000000" charset="0"/>
                <a:cs typeface="Gayathri Thin" panose="00000403000000000000" charset="0"/>
              </a:rPr>
              <a:t>പുനരുത്ഥാനത്തെക്കുറിച്ച് കൊരിന്ത്യർക്ക് ഉണ്ടായിരുന്ന സംശയങ്ങൾ പരിഹരിക്കുന്നതിനുമുമ്പ്,</a:t>
            </a:r>
          </a:p>
          <a:p>
            <a:pPr>
              <a:spcBef>
                <a:spcPts val="600"/>
              </a:spcBef>
            </a:pPr>
            <a:r>
              <a:rPr lang="" altLang="en-US" b="1" dirty="0">
                <a:latin typeface="Gayathri Thin" panose="00000403000000000000" charset="0"/>
                <a:cs typeface="Gayathri Thin" panose="00000403000000000000" charset="0"/>
              </a:rPr>
              <a:t>സുവിശേഷം എങ്ങനെ പ്രവർത്തിക്കുന്നുവെന്ന് പൗലോസ് അവരെ ഓർമ്മിപ്പിക്കുന്നു (1 കൊരി. 15:1-2):</a:t>
            </a:r>
          </a:p>
        </p:txBody>
      </p:sp>
      <p:graphicFrame>
        <p:nvGraphicFramePr>
          <p:cNvPr id="7" name="Diagrama 6"/>
          <p:cNvGraphicFramePr/>
          <p:nvPr>
            <p:extLst>
              <p:ext uri="{D42A27DB-BD31-4B8C-83A1-F6EECF244321}">
                <p14:modId xmlns:p14="http://schemas.microsoft.com/office/powerpoint/2010/main" val="715042681"/>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p:cNvSpPr txBox="1"/>
          <p:nvPr/>
        </p:nvSpPr>
        <p:spPr>
          <a:xfrm>
            <a:off x="228598" y="3007136"/>
            <a:ext cx="8734425" cy="398780"/>
          </a:xfrm>
          <a:prstGeom prst="rect">
            <a:avLst/>
          </a:prstGeom>
          <a:noFill/>
        </p:spPr>
        <p:txBody>
          <a:bodyPr wrap="square" rtlCol="0">
            <a:spAutoFit/>
          </a:bodyPr>
          <a:lstStyle/>
          <a:p>
            <a:pPr>
              <a:spcBef>
                <a:spcPts val="600"/>
              </a:spcBef>
            </a:pPr>
            <a:r>
              <a:rPr lang="" altLang="en-US" sz="2000" b="1" dirty="0">
                <a:latin typeface="Gayathri Thin" panose="00000403000000000000" charset="0"/>
                <a:cs typeface="Gayathri Thin" panose="00000403000000000000" charset="0"/>
              </a:rPr>
              <a:t>പ്രസംഗിക്കപ്പെടുന്ന സുവിശേഷം എന്താണ്? (1 കൊരി. 15:3-4)</a:t>
            </a:r>
          </a:p>
        </p:txBody>
      </p:sp>
      <p:graphicFrame>
        <p:nvGraphicFramePr>
          <p:cNvPr id="11" name="Diagrama 10"/>
          <p:cNvGraphicFramePr/>
          <p:nvPr>
            <p:extLst>
              <p:ext uri="{D42A27DB-BD31-4B8C-83A1-F6EECF244321}">
                <p14:modId xmlns:p14="http://schemas.microsoft.com/office/powerpoint/2010/main" val="3714933726"/>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p:cNvSpPr txBox="1"/>
          <p:nvPr/>
        </p:nvSpPr>
        <p:spPr>
          <a:xfrm>
            <a:off x="228598" y="4096982"/>
            <a:ext cx="8734425" cy="706755"/>
          </a:xfrm>
          <a:prstGeom prst="rect">
            <a:avLst/>
          </a:prstGeom>
          <a:noFill/>
        </p:spPr>
        <p:txBody>
          <a:bodyPr wrap="square" rtlCol="0">
            <a:spAutoFit/>
          </a:bodyPr>
          <a:lstStyle/>
          <a:p>
            <a:pPr>
              <a:spcBef>
                <a:spcPts val="600"/>
              </a:spcBef>
            </a:pPr>
            <a:r>
              <a:rPr lang="" altLang="en-US" sz="2000" b="1" dirty="0">
                <a:latin typeface="Gayathri Thin" panose="00000403000000000000" charset="0"/>
                <a:cs typeface="Gayathri Thin" panose="00000403000000000000" charset="0"/>
              </a:rPr>
              <a:t>പുനരുത്ഥാനം ഒരു ചരിത്ര സംഭവമായിരുന്നുവെന്ന് നമുക്ക് എങ്ങനെ അറിയാം? ഉയിർത്തെഴുന്നേറ്റ യേശുവിനെ ആരാണ് കണ്ടത്? (1 കൊരി. 15:5-8)</a:t>
            </a:r>
          </a:p>
        </p:txBody>
      </p:sp>
      <p:graphicFrame>
        <p:nvGraphicFramePr>
          <p:cNvPr id="17" name="Diagrama 16"/>
          <p:cNvGraphicFramePr/>
          <p:nvPr>
            <p:extLst>
              <p:ext uri="{D42A27DB-BD31-4B8C-83A1-F6EECF244321}">
                <p14:modId xmlns:p14="http://schemas.microsoft.com/office/powerpoint/2010/main" val="1160947513"/>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p:cNvSpPr txBox="1"/>
          <p:nvPr/>
        </p:nvSpPr>
        <p:spPr>
          <a:xfrm>
            <a:off x="228597" y="5608268"/>
            <a:ext cx="8899225" cy="1215717"/>
          </a:xfrm>
          <a:prstGeom prst="rect">
            <a:avLst/>
          </a:prstGeom>
          <a:noFill/>
        </p:spPr>
        <p:txBody>
          <a:bodyPr wrap="square" rtlCol="0">
            <a:spAutoFit/>
          </a:bodyPr>
          <a:lstStyle/>
          <a:p>
            <a:pPr>
              <a:spcBef>
                <a:spcPts val="600"/>
              </a:spcBef>
            </a:pPr>
            <a:r>
              <a:rPr lang="" altLang="en-US" sz="1700" b="1" dirty="0">
                <a:latin typeface="Gayathri Thin" panose="00000403000000000000" charset="0"/>
                <a:cs typeface="Gayathri Thin" panose="00000403000000000000" charset="0"/>
              </a:rPr>
              <a:t>സുവിശേഷം “തിരുവെഴുത്തുകളനുസരിച്ച്” നിർവഹിക്കപ്പെടുന്ന ദൈവത്തിന്റെ പ്രവൃത്തിയാണെന്ന് പൗലോസ് വ്യക്തമാക്കുന്നു. അതായത്, പുനരുത്ഥാനം ഒരു അടിസ്ഥാന പങ്ക് വഹിക്കുന്ന ഒരു മുൻകൂട്ടി നിശ്ചയിച്ച പദ്ധതിയാണിത്. ആർക്കെങ്കിലും എന്തെങ്കിലും സംശയമുണ്ടോ?</a:t>
            </a:r>
          </a:p>
          <a:p>
            <a:pPr>
              <a:spcBef>
                <a:spcPts val="600"/>
              </a:spcBef>
            </a:pPr>
            <a:r>
              <a:rPr lang="" altLang="en-US" sz="1700" b="1" dirty="0">
                <a:latin typeface="Gayathri Thin" panose="00000403000000000000" charset="0"/>
                <a:cs typeface="Gayathri Thin" panose="00000403000000000000" charset="0"/>
              </a:rPr>
              <a:t>ആ സമയത്ത് ജീവിച്ചിരുന്ന സാക്ഷികളോട് അവർ ചോദിക്കട്ടെ!</a:t>
            </a:r>
          </a:p>
        </p:txBody>
      </p:sp>
      <p:pic>
        <p:nvPicPr>
          <p:cNvPr id="4" name="Imagen 3"/>
          <p:cNvPicPr>
            <a:picLocks noChangeAspect="1"/>
          </p:cNvPicPr>
          <p:nvPr/>
        </p:nvPicPr>
        <p:blipFill>
          <a:blip r:embed="rId18" cstate="email"/>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headEnd/>
            <a:tailEnd/>
          </a:ln>
          <a:effectLst>
            <a:outerShdw blurRad="50800" dist="38100" dir="2700000" algn="tl" rotWithShape="0">
              <a:srgbClr val="000000">
                <a:alpha val="43000"/>
              </a:srgbClr>
            </a:outerShdw>
          </a:effectLst>
        </p:spPr>
      </p:pic>
      <p:pic>
        <p:nvPicPr>
          <p:cNvPr id="10" name="Imagen 9"/>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Lst>
          </a:blip>
          <a:stretch>
            <a:fillRect/>
          </a:stretch>
        </p:blipFill>
        <p:spPr>
          <a:xfrm>
            <a:off x="9127822" y="3242944"/>
            <a:ext cx="2909952" cy="1745971"/>
          </a:xfrm>
          <a:prstGeom prst="rect">
            <a:avLst/>
          </a:prstGeom>
          <a:ln w="38100" cap="sq">
            <a:solidFill>
              <a:srgbClr val="FFD513"/>
            </a:solidFill>
            <a:prstDash val="solid"/>
            <a:miter lim="800000"/>
            <a:headEnd/>
            <a:tailEnd/>
          </a:ln>
          <a:effectLst>
            <a:outerShdw blurRad="50800" dist="38100" dir="2700000" algn="tl" rotWithShape="0">
              <a:srgbClr val="000000">
                <a:alpha val="43000"/>
              </a:srgbClr>
            </a:outerShdw>
          </a:effectLst>
        </p:spPr>
      </p:pic>
      <p:pic>
        <p:nvPicPr>
          <p:cNvPr id="14" name="Imagen 13"/>
          <p:cNvPicPr>
            <a:picLocks noChangeAspect="1"/>
          </p:cNvPicPr>
          <p:nvPr/>
        </p:nvPicPr>
        <p:blipFill>
          <a:blip r:embed="rId21" cstate="email"/>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headEnd/>
            <a:tailEnd/>
          </a:ln>
          <a:effectLst>
            <a:outerShdw blurRad="50800" dist="38100" dir="2700000" algn="tl" rotWithShape="0">
              <a:srgbClr val="000000">
                <a:alpha val="43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Imagen 14"/>
          <p:cNvPicPr>
            <a:picLocks noGrp="1" noRot="1" noChangeAspect="1" noMove="1" noResize="1" noEditPoints="1" noAdjustHandles="1" noChangeArrowheads="1" noChangeShapeType="1" noCrop="1"/>
          </p:cNvPicPr>
          <p:nvPr/>
        </p:nvPicPr>
        <p:blipFill>
          <a:blip r:embed="rId2" cstate="email"/>
          <a:stretch>
            <a:fillRect/>
          </a:stretch>
        </p:blipFill>
        <p:spPr>
          <a:xfrm>
            <a:off x="0" y="0"/>
            <a:ext cx="12192000" cy="6858000"/>
          </a:xfrm>
          <a:prstGeom prst="rect">
            <a:avLst/>
          </a:prstGeom>
        </p:spPr>
      </p:pic>
      <p:sp>
        <p:nvSpPr>
          <p:cNvPr id="19" name="Oval 18"/>
          <p:cNvSpPr>
            <a:spLocks noGrp="1" noRot="1" noChangeAspect="1" noMove="1" noResize="1" noEditPoints="1" noAdjustHandles="1" noChangeArrowheads="1" noChangeShapeType="1"/>
          </p:cNvSpPr>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p:cNvSpPr>
            <a:spLocks noGrp="1" noRot="1" noChangeAspect="1" noMove="1" noResize="1" noEditPoints="1" noAdjustHandles="1" noChangeArrowheads="1" noChangeShapeType="1" noTextEdit="1"/>
          </p:cNvSpPr>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p:cNvPicPr>
            <a:picLocks noGrp="1" noRot="1" noChangeAspect="1" noMove="1" noResize="1" noEditPoints="1" noAdjustHandles="1" noChangeArrowheads="1" noChangeShapeType="1" noCrop="1"/>
          </p:cNvPicPr>
          <p:nvPr/>
        </p:nvPicPr>
        <p:blipFill>
          <a:blip r:embed="rId3" cstate="email"/>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p:cNvPicPr>
            <a:picLocks noGrp="1" noRot="1" noChangeAspect="1" noMove="1" noResize="1" noEditPoints="1" noAdjustHandles="1" noChangeArrowheads="1" noChangeShapeType="1" noCrop="1"/>
          </p:cNvPicPr>
          <p:nvPr/>
        </p:nvPicPr>
        <p:blipFill>
          <a:blip r:embed="rId4" cstate="email"/>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p:cNvPicPr>
            <a:picLocks noGrp="1" noRot="1" noChangeAspect="1" noMove="1" noResize="1" noEditPoints="1" noAdjustHandles="1" noChangeArrowheads="1" noChangeShapeType="1" noCrop="1"/>
          </p:cNvPicPr>
          <p:nvPr/>
        </p:nvPicPr>
        <p:blipFill>
          <a:blip r:embed="rId5" cstate="email"/>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p:cNvCxnSpPr>
            <a:cxnSpLocks noGrp="1" noRot="1" noChangeAspect="1" noMove="1" noResize="1" noEditPoints="1" noAdjustHandles="1" noChangeArrowheads="1" noChangeShapeType="1"/>
          </p:cNvCxnSpPr>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p:cNvSpPr>
            <a:spLocks noGrp="1" noRot="1" noChangeAspect="1" noMove="1" noResize="1" noEditPoints="1" noAdjustHandles="1" noChangeArrowheads="1" noChangeShapeType="1" noTextEdit="1"/>
          </p:cNvSpPr>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p:cNvSpPr>
            <a:spLocks noGrp="1" noRot="1" noChangeAspect="1" noMove="1" noResize="1" noEditPoints="1" noAdjustHandles="1" noChangeArrowheads="1" noChangeShapeType="1" noTextEdit="1"/>
          </p:cNvSpPr>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p:cNvSpPr>
            <a:spLocks noGrp="1" noRot="1" noChangeAspect="1" noMove="1" noResize="1" noEditPoints="1" noAdjustHandles="1" noChangeArrowheads="1" noChangeShapeType="1" noTextEdit="1"/>
          </p:cNvSpPr>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p:cNvSpPr txBox="1"/>
          <p:nvPr/>
        </p:nvSpPr>
        <p:spPr>
          <a:xfrm>
            <a:off x="94175" y="190100"/>
            <a:ext cx="6476332" cy="3553460"/>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 altLang="en-US" noProof="0" dirty="0">
                <a:solidFill>
                  <a:srgbClr val="7030A0"/>
                </a:solidFill>
                <a:latin typeface="Gayathri Thin" panose="00000403000000000000" charset="0"/>
                <a:cs typeface="Gayathri Thin" panose="00000403000000000000" charset="0"/>
              </a:rPr>
              <a:t>യേശുവിന്റെ പുനരുത്ഥാനത്തിന്റെ അനന്തരഫലങ്ങൾ</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9" name="Imagen 8"/>
          <p:cNvPicPr>
            <a:picLocks noChangeAspect="1"/>
          </p:cNvPicPr>
          <p:nvPr/>
        </p:nvPicPr>
        <p:blipFill>
          <a:blip r:embed="rId4" cstate="email"/>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p:cNvSpPr txBox="1"/>
          <p:nvPr/>
        </p:nvSpPr>
        <p:spPr>
          <a:xfrm>
            <a:off x="0" y="0"/>
            <a:ext cx="12192000" cy="768350"/>
          </a:xfrm>
          <a:prstGeom prst="rect">
            <a:avLst/>
          </a:prstGeom>
          <a:noFill/>
        </p:spPr>
        <p:txBody>
          <a:bodyPr wrap="square">
            <a:spAutoFit/>
          </a:bodyPr>
          <a:lstStyle/>
          <a:p>
            <a:pPr algn="ctr"/>
            <a:r>
              <a:rPr lang="" altLang="en-U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Gayathri Thin" panose="00000403000000000000" charset="0"/>
                <a:cs typeface="Gayathri Thin" panose="00000403000000000000" charset="0"/>
              </a:rPr>
              <a:t>പുനരുത്ഥാനത്തിന്‌ എന്ത്‌ ഉറപ്പാണ്‌?</a:t>
            </a:r>
          </a:p>
        </p:txBody>
      </p:sp>
      <p:sp>
        <p:nvSpPr>
          <p:cNvPr id="5" name="CuadroTexto 4"/>
          <p:cNvSpPr txBox="1"/>
          <p:nvPr/>
        </p:nvSpPr>
        <p:spPr>
          <a:xfrm>
            <a:off x="947737" y="686516"/>
            <a:ext cx="10296525" cy="583565"/>
          </a:xfrm>
          <a:prstGeom prst="rect">
            <a:avLst/>
          </a:prstGeom>
          <a:noFill/>
        </p:spPr>
        <p:txBody>
          <a:bodyPr wrap="square">
            <a:spAutoFit/>
          </a:bodyPr>
          <a:lstStyle/>
          <a:p>
            <a:pPr algn="ctr"/>
            <a:r>
              <a:rPr lang="en-GB" b="1" dirty="0">
                <a:solidFill>
                  <a:schemeClr val="accent4"/>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r>
              <a:rPr lang="ml-IN" b="1" dirty="0">
                <a:solidFill>
                  <a:schemeClr val="accent4"/>
                </a:solidFill>
                <a:effectLst>
                  <a:outerShdw blurRad="38100" dist="38100" dir="2700000" algn="tl">
                    <a:srgbClr val="000000">
                      <a:alpha val="43137"/>
                    </a:srgbClr>
                  </a:outerShdw>
                </a:effectLst>
                <a:latin typeface="Gayathri Thin" panose="00000403000000000000" charset="0"/>
                <a:cs typeface="Gayathri Thin" panose="00000403000000000000" charset="0"/>
              </a:rPr>
              <a:t>എന്നാൽ ക്രിസ്തു നിദ്രകൊണ്ടവരിൽ ആദ്യഫലമായി മരിച്ചവരുടെ ഇടയിൽനിന്നു ഉയിർത്തിരിക്കുന്നു.</a:t>
            </a:r>
            <a:r>
              <a:rPr lang="en-GB" b="1" dirty="0">
                <a:solidFill>
                  <a:schemeClr val="accent4"/>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p>
          <a:p>
            <a:pPr algn="ctr"/>
            <a:r>
              <a:rPr lang="en-GB" sz="1400" b="1" dirty="0">
                <a:solidFill>
                  <a:schemeClr val="accent4"/>
                </a:solidFill>
                <a:effectLst>
                  <a:outerShdw blurRad="38100" dist="38100" dir="2700000" algn="tl">
                    <a:srgbClr val="000000">
                      <a:alpha val="43137"/>
                    </a:srgbClr>
                  </a:outerShdw>
                </a:effectLst>
                <a:latin typeface="Gayathri Thin" panose="00000403000000000000" charset="0"/>
                <a:cs typeface="Gayathri Thin" panose="00000403000000000000" charset="0"/>
              </a:rPr>
              <a:t>(1 </a:t>
            </a:r>
            <a:r>
              <a:rPr lang="en-US" altLang="en-US" sz="1400" b="1" dirty="0">
                <a:solidFill>
                  <a:schemeClr val="accent4"/>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കൊരിന്ത്യർ </a:t>
            </a:r>
            <a:r>
              <a:rPr lang="en-GB" sz="1400" b="1" dirty="0">
                <a:solidFill>
                  <a:schemeClr val="accent4"/>
                </a:solidFill>
                <a:effectLst>
                  <a:outerShdw blurRad="38100" dist="38100" dir="2700000" algn="tl">
                    <a:srgbClr val="000000">
                      <a:alpha val="43137"/>
                    </a:srgbClr>
                  </a:outerShdw>
                </a:effectLst>
                <a:latin typeface="Gayathri Thin" panose="00000403000000000000" charset="0"/>
                <a:cs typeface="Gayathri Thin" panose="00000403000000000000" charset="0"/>
              </a:rPr>
              <a:t> 15:20)</a:t>
            </a:r>
            <a:endParaRPr lang="es-ES" b="1" dirty="0">
              <a:solidFill>
                <a:schemeClr val="accent4"/>
              </a:solidFill>
              <a:effectLst>
                <a:outerShdw blurRad="38100" dist="38100" dir="2700000" algn="tl">
                  <a:srgbClr val="000000">
                    <a:alpha val="43137"/>
                  </a:srgbClr>
                </a:outerShdw>
              </a:effectLst>
              <a:latin typeface="Gayathri Thin" panose="00000403000000000000" charset="0"/>
              <a:cs typeface="Gayathri Thin" panose="00000403000000000000" charset="0"/>
            </a:endParaRPr>
          </a:p>
        </p:txBody>
      </p:sp>
      <p:sp>
        <p:nvSpPr>
          <p:cNvPr id="6" name="CuadroTexto 5"/>
          <p:cNvSpPr txBox="1"/>
          <p:nvPr/>
        </p:nvSpPr>
        <p:spPr>
          <a:xfrm>
            <a:off x="2158409" y="1475025"/>
            <a:ext cx="10033590" cy="646331"/>
          </a:xfrm>
          <a:prstGeom prst="rect">
            <a:avLst/>
          </a:prstGeom>
          <a:noFill/>
        </p:spPr>
        <p:txBody>
          <a:bodyPr wrap="square" rtlCol="0">
            <a:spAutoFit/>
          </a:bodyPr>
          <a:lstStyle/>
          <a:p>
            <a:pPr>
              <a:spcBef>
                <a:spcPts val="600"/>
              </a:spcBef>
            </a:pPr>
            <a:r>
              <a:rPr lang="" altLang="en-US" b="1" dirty="0">
                <a:latin typeface="Gayathri Thin" panose="00000403000000000000" charset="0"/>
                <a:cs typeface="Gayathri Thin" panose="00000403000000000000" charset="0"/>
              </a:rPr>
              <a:t>യേശുവിന്റെ പുനരുത്ഥാനം ഉറപ്പുനൽകുന്ന ആദ്യത്തെ വസ്തുത, ആദാം മുതൽ ലോകാവസാനം വരെ രക്ഷാപദ്ധതി സ്വീകരിച്ച നമ്മൾ മരിച്ചാലും വീണ്ടും ജീവിക്കും എന്നതാണ് (1 കൊരി. 15:20-23).</a:t>
            </a:r>
          </a:p>
        </p:txBody>
      </p:sp>
      <p:graphicFrame>
        <p:nvGraphicFramePr>
          <p:cNvPr id="4" name="Diagrama 3"/>
          <p:cNvGraphicFramePr/>
          <p:nvPr>
            <p:extLst>
              <p:ext uri="{D42A27DB-BD31-4B8C-83A1-F6EECF244321}">
                <p14:modId xmlns:p14="http://schemas.microsoft.com/office/powerpoint/2010/main" val="484013389"/>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p:cNvSpPr txBox="1"/>
          <p:nvPr/>
        </p:nvSpPr>
        <p:spPr>
          <a:xfrm>
            <a:off x="2158409" y="2324082"/>
            <a:ext cx="6273210" cy="1477328"/>
          </a:xfrm>
          <a:prstGeom prst="rect">
            <a:avLst/>
          </a:prstGeom>
          <a:noFill/>
        </p:spPr>
        <p:txBody>
          <a:bodyPr wrap="square">
            <a:spAutoFit/>
          </a:bodyPr>
          <a:lstStyle/>
          <a:p>
            <a:pPr>
              <a:spcBef>
                <a:spcPts val="600"/>
              </a:spcBef>
            </a:pPr>
            <a:r>
              <a:rPr lang="" altLang="en-US" b="1" dirty="0">
                <a:latin typeface="Gayathri Thin" panose="00000403000000000000" charset="0"/>
                <a:cs typeface="Gayathri Thin" panose="00000403000000000000" charset="0"/>
              </a:rPr>
              <a:t>നമ്മുടെ പുനരുത്ഥാനത്തിനുശേഷം എന്ത് സംഭവിക്കും? മരണത്തെ പരാജയപ്പെടുത്തുന്നതിലൂടെ, യേശു തന്റെ എല്ലാ ശത്രുക്കളെയും ജയിച്ചിരിക്കും (1 കൊരി. 15:25-26). അപ്പോൾ, യേശു എല്ലാം പിതാവിന് കീഴ്പ്പെടുത്തും, അങ്ങനെ “ദൈവം എല്ലാവരിലും എല്ലാമാകേണ്ടതിന്” (1 കൊരി. 15:24, 28).</a:t>
            </a:r>
          </a:p>
        </p:txBody>
      </p:sp>
      <p:sp>
        <p:nvSpPr>
          <p:cNvPr id="7" name="CuadroTexto 6"/>
          <p:cNvSpPr txBox="1"/>
          <p:nvPr/>
        </p:nvSpPr>
        <p:spPr>
          <a:xfrm>
            <a:off x="2158409" y="4000441"/>
            <a:ext cx="6273209" cy="64516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ഈ ഭാവി ഉറപ്പുകൾക്ക് പുറമേ, നമ്മുടെ ദൈനംദിന ജീവിതത്തെ ബാധിക്കുന്ന രണ്ട് ഉറപ്പുകൾ പൗലോസ് നമുക്ക് നൽകുന്നു:</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40422"/>
            <a:ext cx="10196623" cy="707886"/>
          </a:xfrm>
          <a:prstGeom prst="rect">
            <a:avLst/>
          </a:prstGeom>
          <a:noFill/>
        </p:spPr>
        <p:txBody>
          <a:bodyPr wrap="square">
            <a:spAutoFit/>
          </a:bodyPr>
          <a:lstStyle/>
          <a:p>
            <a:pPr algn="ctr"/>
            <a:r>
              <a:rPr lang="ml-IN"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rPr>
              <a:t>ക്രിസ്തു മരിച്ചവരിൽ നിന്ന് ഉയിർത്തെഴുന്നേറ്റില്ലായിരുന്നെങ്കിൽ എങ്ങനെയിരിക്കും?</a:t>
            </a:r>
            <a:endParaRPr lang="en-IN"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endParaRPr>
          </a:p>
          <a:p>
            <a:pPr algn="ctr"/>
            <a:r>
              <a:rPr lang="ml-IN" sz="1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rPr>
              <a:t> (1 കൊരിന്ത്യർ 15:12-19)</a:t>
            </a:r>
            <a:endParaRPr lang="en-GB" sz="2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endParaRPr>
          </a:p>
        </p:txBody>
      </p:sp>
      <p:sp>
        <p:nvSpPr>
          <p:cNvPr id="5" name="CuadroTexto 4"/>
          <p:cNvSpPr txBox="1"/>
          <p:nvPr/>
        </p:nvSpPr>
        <p:spPr>
          <a:xfrm>
            <a:off x="1329069" y="798865"/>
            <a:ext cx="7538484" cy="584775"/>
          </a:xfrm>
          <a:prstGeom prst="rect">
            <a:avLst/>
          </a:prstGeom>
          <a:noFill/>
        </p:spPr>
        <p:txBody>
          <a:bodyPr wrap="square">
            <a:spAutoFit/>
          </a:bodyPr>
          <a:lstStyle/>
          <a:p>
            <a:pPr algn="ctr"/>
            <a:r>
              <a:rPr lang="en-GB" sz="16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rPr>
              <a:t>“</a:t>
            </a:r>
            <a:r>
              <a:rPr lang="ml-IN" sz="16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rPr>
              <a:t>ക്രിസ്തു ഉയിർത്തെഴുന്നേറ്റിട്ടില്ലെങ്കിൽ ഞങ്ങളുടെ പ്രസംഗം വ്യർത്ഥം; നിങ്ങളുടെ വിശ്വാസവും വ്യർത്ഥം.</a:t>
            </a:r>
            <a:r>
              <a:rPr lang="en-GB" sz="16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rPr>
              <a:t>” (1 </a:t>
            </a:r>
            <a:r>
              <a:rPr lang="ml-IN" sz="16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rPr>
              <a:t>കൊരിന്ത്യർ</a:t>
            </a:r>
            <a:r>
              <a:rPr lang="en-GB" sz="16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rPr>
              <a:t> 15:14)</a:t>
            </a:r>
            <a:endParaRPr lang="es-ES" sz="16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pitchFamily="2" charset="0"/>
              <a:cs typeface="Gayathri Thin" panose="00000403000000000000" pitchFamily="2" charset="0"/>
            </a:endParaRPr>
          </a:p>
        </p:txBody>
      </p:sp>
      <p:sp>
        <p:nvSpPr>
          <p:cNvPr id="10" name="CuadroTexto 9"/>
          <p:cNvSpPr txBox="1"/>
          <p:nvPr/>
        </p:nvSpPr>
        <p:spPr>
          <a:xfrm>
            <a:off x="350873" y="1490064"/>
            <a:ext cx="9930810" cy="923330"/>
          </a:xfrm>
          <a:prstGeom prst="rect">
            <a:avLst/>
          </a:prstGeom>
          <a:noFill/>
        </p:spPr>
        <p:txBody>
          <a:bodyPr wrap="square" rtlCol="0">
            <a:spAutoFit/>
          </a:bodyPr>
          <a:lstStyle/>
          <a:p>
            <a:pPr>
              <a:spcBef>
                <a:spcPts val="600"/>
              </a:spcBef>
            </a:pPr>
            <a:r>
              <a:rPr lang="ml-IN" b="1" dirty="0">
                <a:latin typeface="Gayathri Thin" panose="00000403000000000000" pitchFamily="2" charset="0"/>
                <a:cs typeface="Gayathri Thin" panose="00000403000000000000" pitchFamily="2" charset="0"/>
              </a:rPr>
              <a:t>മരിച്ചവരുടെ പുനരുത്ഥാനം ഇല്ലെങ്കിൽ ക്രിസ്തുവും ഉയിർത്തെഴുന്നേറ്റിട്ടില്ല (1 കൊരിന്ത്യർ 15:12-13) എന്നതു</a:t>
            </a:r>
            <a:r>
              <a:rPr lang="en-IN" b="1" dirty="0">
                <a:latin typeface="Gayathri Thin" panose="00000403000000000000" pitchFamily="2" charset="0"/>
                <a:cs typeface="Gayathri Thin" panose="00000403000000000000" pitchFamily="2" charset="0"/>
              </a:rPr>
              <a:t> </a:t>
            </a:r>
            <a:r>
              <a:rPr lang="ml-IN" b="1" dirty="0">
                <a:latin typeface="Gayathri Thin" panose="00000403000000000000" pitchFamily="2" charset="0"/>
                <a:cs typeface="Gayathri Thin" panose="00000403000000000000" pitchFamily="2" charset="0"/>
              </a:rPr>
              <a:t>കൊണ്ട്, പുനരുത്ഥാനത്തിനുള്ള സാധ്യത നിഷേധിക്കുന്നത് ക്രൈസ്തവ വിശ്വാസവുമായി പൊരുത്തപ്പെടാത്ത ഒന്നാണ്. ഇനി, യേശു ഉയിർത്തെഴുന്നേറ്റിട്ടില്ലെങ്കിൽ...</a:t>
            </a:r>
            <a:endParaRPr lang="en-GB" b="1" dirty="0">
              <a:latin typeface="Gayathri Thin" panose="00000403000000000000" pitchFamily="2" charset="0"/>
              <a:cs typeface="Gayathri Thin" panose="00000403000000000000" pitchFamily="2" charset="0"/>
            </a:endParaRPr>
          </a:p>
        </p:txBody>
      </p:sp>
      <p:graphicFrame>
        <p:nvGraphicFramePr>
          <p:cNvPr id="2" name="Diagrama 1"/>
          <p:cNvGraphicFramePr/>
          <p:nvPr>
            <p:extLst>
              <p:ext uri="{D42A27DB-BD31-4B8C-83A1-F6EECF244321}">
                <p14:modId xmlns:p14="http://schemas.microsoft.com/office/powerpoint/2010/main" val="189617290"/>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p:cNvSpPr txBox="1"/>
          <p:nvPr/>
        </p:nvSpPr>
        <p:spPr>
          <a:xfrm>
            <a:off x="2303715" y="4534287"/>
            <a:ext cx="6861550" cy="1477328"/>
          </a:xfrm>
          <a:prstGeom prst="rect">
            <a:avLst/>
          </a:prstGeom>
          <a:noFill/>
        </p:spPr>
        <p:txBody>
          <a:bodyPr wrap="square" rtlCol="0">
            <a:spAutoFit/>
          </a:bodyPr>
          <a:lstStyle/>
          <a:p>
            <a:pPr>
              <a:spcBef>
                <a:spcPts val="600"/>
              </a:spcBef>
            </a:pPr>
            <a:r>
              <a:rPr lang="ml-IN" b="1" dirty="0">
                <a:latin typeface="Gayathri Thin" panose="00000403000000000000" pitchFamily="2" charset="0"/>
                <a:cs typeface="Gayathri Thin" panose="00000403000000000000" pitchFamily="2" charset="0"/>
              </a:rPr>
              <a:t>ഉയിർത്തെഴുന്നേൽപ്പ് ഇല്ലായിരുന്നെങ്കിൽ, യേശു വെറുമൊരു നീതിമാനും അകാരണമായി കൊല്ലപ്പെട്ടവനും മാത്രമാകുമായിരുന്നു; എന്നാൽ നമ്മെ രക്ഷിക്കാൻ അദ്ദേഹത്തിന് കഴിയുമായിരുന്നില്ല. "എന്നാൽ ക്രിസ്തുവോ മരിച്ചവരിൽനിന്ന് ഉയിർത്തെഴുന്നേറ്റിരിക്കുന്നു" (1 കൊരിന്ത്യർ 15:20</a:t>
            </a:r>
            <a:r>
              <a:rPr lang="en-GB" b="1" dirty="0">
                <a:latin typeface="Gayathri Thin" panose="00000403000000000000" pitchFamily="2" charset="0"/>
                <a:cs typeface="Gayathri Thin" panose="00000403000000000000" pitchFamily="2" charset="0"/>
              </a:rPr>
              <a:t>a). </a:t>
            </a:r>
            <a:r>
              <a:rPr lang="ml-IN" b="1" dirty="0">
                <a:latin typeface="Gayathri Thin" panose="00000403000000000000" pitchFamily="2" charset="0"/>
                <a:cs typeface="Gayathri Thin" panose="00000403000000000000" pitchFamily="2" charset="0"/>
              </a:rPr>
              <a:t>നമുക്ക് ജീവനുള്ള ഒരു രക്ഷകനുണ്ട്.</a:t>
            </a:r>
            <a:endParaRPr lang="en-GB" b="1" dirty="0">
              <a:latin typeface="Gayathri Thin" panose="00000403000000000000" pitchFamily="2" charset="0"/>
              <a:cs typeface="Gayathri Thin" panose="00000403000000000000" pitchFamily="2" charset="0"/>
            </a:endParaRPr>
          </a:p>
        </p:txBody>
      </p:sp>
      <p:pic>
        <p:nvPicPr>
          <p:cNvPr id="7" name="Imagen 6"/>
          <p:cNvPicPr>
            <a:picLocks noChangeAspect="1"/>
          </p:cNvPicPr>
          <p:nvPr/>
        </p:nvPicPr>
        <p:blipFill>
          <a:blip r:embed="rId9" cstate="email"/>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headEnd/>
            <a:tailEnd/>
          </a:ln>
          <a:effectLst/>
          <a:scene3d>
            <a:camera prst="orthographicFront"/>
            <a:lightRig rig="threePt" dir="t">
              <a:rot lat="0" lon="0" rev="2700000"/>
            </a:lightRig>
          </a:scene3d>
          <a:sp3d contourW="6350">
            <a:bevelT h="38100"/>
            <a:contourClr>
              <a:srgbClr val="C0C0C0"/>
            </a:contourClr>
          </a:sp3d>
        </p:spPr>
      </p:pic>
      <p:grpSp>
        <p:nvGrpSpPr>
          <p:cNvPr id="16" name="Grupo 15"/>
          <p:cNvGrpSpPr/>
          <p:nvPr/>
        </p:nvGrpSpPr>
        <p:grpSpPr>
          <a:xfrm>
            <a:off x="10281683" y="124595"/>
            <a:ext cx="1687034" cy="2228776"/>
            <a:chOff x="10281683" y="124595"/>
            <a:chExt cx="1687034" cy="2228776"/>
          </a:xfrm>
        </p:grpSpPr>
        <p:pic>
          <p:nvPicPr>
            <p:cNvPr id="14" name="Imagen 13"/>
            <p:cNvPicPr>
              <a:picLocks noChangeAspect="1"/>
            </p:cNvPicPr>
            <p:nvPr/>
          </p:nvPicPr>
          <p:blipFill>
            <a:blip r:embed="rId10" cstate="email"/>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GB" sz="16600" b="1" dirty="0">
                  <a:ln w="76200">
                    <a:noFill/>
                  </a:ln>
                  <a:noFill/>
                  <a:effectLst>
                    <a:outerShdw blurRad="50800" dist="38100" dir="2700000" algn="tl" rotWithShape="0">
                      <a:prstClr val="black">
                        <a:alpha val="40000"/>
                      </a:prstClr>
                    </a:outerShdw>
                  </a:effectLst>
                  <a:latin typeface="Gayathri Thin" panose="00000403000000000000" pitchFamily="2" charset="0"/>
                  <a:cs typeface="Gayathri Thin" panose="00000403000000000000" pitchFamily="2" charset="0"/>
                </a:rPr>
                <a:t>?</a:t>
              </a:r>
            </a:p>
          </p:txBody>
        </p:sp>
      </p:grpSp>
      <p:pic>
        <p:nvPicPr>
          <p:cNvPr id="18" name="Imagen 17"/>
          <p:cNvPicPr>
            <a:picLocks noChangeAspect="1"/>
          </p:cNvPicPr>
          <p:nvPr/>
        </p:nvPicPr>
        <p:blipFill rotWithShape="1">
          <a:blip r:embed="rId11" cstate="email"/>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p:cNvSpPr txBox="1"/>
          <p:nvPr/>
        </p:nvSpPr>
        <p:spPr>
          <a:xfrm>
            <a:off x="2303715" y="5960951"/>
            <a:ext cx="6861550" cy="923330"/>
          </a:xfrm>
          <a:prstGeom prst="rect">
            <a:avLst/>
          </a:prstGeom>
          <a:noFill/>
        </p:spPr>
        <p:txBody>
          <a:bodyPr wrap="square">
            <a:spAutoFit/>
          </a:bodyPr>
          <a:lstStyle/>
          <a:p>
            <a:pPr lvl="0">
              <a:spcBef>
                <a:spcPts val="600"/>
              </a:spcBef>
              <a:defRPr/>
            </a:pPr>
            <a:r>
              <a:rPr lang="ml-IN" b="1" dirty="0">
                <a:solidFill>
                  <a:prstClr val="black"/>
                </a:solidFill>
                <a:latin typeface="Gayathri Thin" panose="00000403000000000000" pitchFamily="2" charset="0"/>
                <a:cs typeface="Gayathri Thin" panose="00000403000000000000" pitchFamily="2" charset="0"/>
              </a:rPr>
              <a:t>ഇക്കാരണത്താൽ, സുവിശേഷം അർത്ഥവത്താണ്; നമ്മുടെ വിശ്വാസവും അപ്രകാരം തന്നെ; നാം വിശ്വസ്തരായ സാക്ഷികളാണ്; നമ്മുടെ പാപങ്ങൾ ക്ഷമിക്കപ്പെട്ടിരിക്കുന്നു; ക്രിസ്തുവിലുള്ള മരിച്ചവർ വീണ്ടും ജീവിക്കും.</a:t>
            </a:r>
            <a:endParaRPr kumimoji="0" lang="en-GB" b="1" i="0" u="none" strike="noStrike" kern="1200" cap="none" spc="0" normalizeH="0" baseline="0" noProof="0" dirty="0">
              <a:ln>
                <a:noFill/>
              </a:ln>
              <a:solidFill>
                <a:prstClr val="black"/>
              </a:solidFill>
              <a:effectLst/>
              <a:uLnTx/>
              <a:uFillTx/>
              <a:latin typeface="Gayathri Thin" panose="00000403000000000000" pitchFamily="2" charset="0"/>
              <a:cs typeface="Gayathri Thin" panose="00000403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p:cNvSpPr>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p:cNvPicPr>
            <a:picLocks noGrp="1" noRot="1" noChangeAspect="1" noMove="1" noResize="1" noEditPoints="1" noAdjustHandles="1" noChangeArrowheads="1" noChangeShapeType="1" noCrop="1"/>
          </p:cNvPicPr>
          <p:nvPr/>
        </p:nvPicPr>
        <p:blipFill>
          <a:blip r:embed="rId2" cstate="email"/>
          <a:stretch>
            <a:fillRect/>
          </a:stretch>
        </p:blipFill>
        <p:spPr>
          <a:xfrm>
            <a:off x="0" y="0"/>
            <a:ext cx="12192000" cy="6857999"/>
          </a:xfrm>
          <a:prstGeom prst="rect">
            <a:avLst/>
          </a:prstGeom>
        </p:spPr>
      </p:pic>
      <p:sp>
        <p:nvSpPr>
          <p:cNvPr id="14" name="!!plus graphic"/>
          <p:cNvSpPr>
            <a:spLocks noGrp="1" noRot="1" noChangeAspect="1" noMove="1" noResize="1" noEditPoints="1" noAdjustHandles="1" noChangeArrowheads="1" noChangeShapeType="1"/>
          </p:cNvSpPr>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p:cNvSpPr>
            <a:spLocks noGrp="1" noRot="1" noChangeAspect="1" noMove="1" noResize="1" noEditPoints="1" noAdjustHandles="1" noChangeArrowheads="1" noChangeShapeType="1"/>
          </p:cNvSpPr>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p:cNvSpPr>
            <a:spLocks noGrp="1" noRot="1" noChangeAspect="1" noMove="1" noResize="1" noEditPoints="1" noAdjustHandles="1" noChangeArrowheads="1" noChangeShapeType="1"/>
          </p:cNvSpPr>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p:cNvCxnSpPr>
            <a:cxnSpLocks noGrp="1" noRot="1" noChangeAspect="1" noMove="1" noResize="1" noEditPoints="1" noAdjustHandles="1" noChangeArrowheads="1" noChangeShapeType="1"/>
          </p:cNvCxnSpPr>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p:cNvPicPr>
            <a:picLocks noGrp="1" noRot="1" noChangeAspect="1" noMove="1" noResize="1" noEditPoints="1" noAdjustHandles="1" noChangeArrowheads="1" noChangeShapeType="1" noCrop="1"/>
          </p:cNvPicPr>
          <p:nvPr/>
        </p:nvPicPr>
        <p:blipFill>
          <a:blip r:embed="rId3" cstate="email"/>
          <a:srcRect/>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p:cNvSpPr txBox="1"/>
          <p:nvPr/>
        </p:nvSpPr>
        <p:spPr>
          <a:xfrm>
            <a:off x="0" y="528564"/>
            <a:ext cx="6140486" cy="2399665"/>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 altLang="en-US" sz="6000" b="1" dirty="0">
                <a:ln w="9525">
                  <a:solidFill>
                    <a:schemeClr val="bg1"/>
                  </a:solidFill>
                  <a:prstDash val="solid"/>
                </a:ln>
                <a:solidFill>
                  <a:srgbClr val="3E58AC"/>
                </a:solidFill>
                <a:effectLst>
                  <a:outerShdw blurRad="12700" dist="38100" dir="2700000" algn="tl" rotWithShape="0">
                    <a:schemeClr val="accent4"/>
                  </a:outerShdw>
                </a:effectLst>
                <a:latin typeface="Gayathri Thin" panose="00000403000000000000" charset="0"/>
                <a:cs typeface="Gayathri Thin" panose="00000403000000000000" charset="0"/>
              </a:rPr>
              <a:t>നമ്മുടെ </a:t>
            </a:r>
            <a:r>
              <a:rPr lang="" altLang="en-US" sz="5400" b="1" dirty="0">
                <a:ln w="9525">
                  <a:solidFill>
                    <a:schemeClr val="bg1"/>
                  </a:solidFill>
                  <a:prstDash val="solid"/>
                </a:ln>
                <a:solidFill>
                  <a:srgbClr val="3E58AC"/>
                </a:solidFill>
                <a:effectLst>
                  <a:outerShdw blurRad="12700" dist="38100" dir="2700000" algn="tl" rotWithShape="0">
                    <a:schemeClr val="accent4"/>
                  </a:outerShdw>
                </a:effectLst>
                <a:latin typeface="Gayathri Thin" panose="00000403000000000000" charset="0"/>
                <a:cs typeface="Gayathri Thin" panose="00000403000000000000" charset="0"/>
              </a:rPr>
              <a:t>ഉയിർത്തെഴുന്നേൽപ്പ്</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1045</Words>
  <Application>Microsoft Office PowerPoint</Application>
  <PresentationFormat>Panorámica</PresentationFormat>
  <Paragraphs>120</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 Display</vt:lpstr>
      <vt:lpstr>Gayathri Thin</vt:lpstr>
      <vt:lpstr>Comic Sans MS</vt:lpstr>
      <vt:lpstr>Aptos</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112</cp:revision>
  <dcterms:created xsi:type="dcterms:W3CDTF">2026-07-19T13:36:00Z</dcterms:created>
  <dcterms:modified xsi:type="dcterms:W3CDTF">2026-08-04T15:46:41Z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40DD423DC0934404874C22DB22DCA335_13</vt:lpwstr>
  </property>
  <property fmtid="{D5CDD505-2E9C-101B-9397-08002B2CF9AE}" pid="3" name="KSOProductBuildVer">
    <vt:lpwstr>1033-12.1.0.28032</vt:lpwstr>
  </property>
</Properties>
</file>