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Gayathri Thin" panose="020B0604020202020204" charset="0"/>
      <p:regular r:id="rId12"/>
      <p:bold r:id="rId13"/>
    </p:embeddedFont>
  </p:embeddedFont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#1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ml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ദൈവത്തിന്റെ ആശ്വാസം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ml-I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അത് നമ്മളെ ഭയത്തിൽ നിന്ന് മോചിപ്പിക്കുന്നു.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ml-I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അവിടുന്ന് നമ്മളെ സഹായിച്ച സമയങ്ങളെക്കുറിച്ച് അത് നമ്മളെ ഓർമ്മിപ്പിക്കുന്നു.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ml-IN" sz="2000" b="1" dirty="0">
              <a:solidFill>
                <a:schemeClr val="tx1"/>
              </a:solidFill>
              <a:effectLst/>
              <a:latin typeface="Gayathri Thin" panose="00000403000000000000" pitchFamily="2" charset="0"/>
              <a:cs typeface="Gayathri Thin" panose="00000403000000000000" pitchFamily="2" charset="0"/>
            </a:rPr>
            <a:t>ക്ലേശങ്ങൾ സഹിക്കാൻ ഇത് നമ്മെ സഹായിക്കുന്നു.</a:t>
          </a:r>
          <a:endParaRPr lang="es-ES" sz="2000" dirty="0">
            <a:solidFill>
              <a:schemeClr val="tx1"/>
            </a:solidFill>
            <a:effectLst/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ml-IN" sz="2000" b="1" dirty="0">
              <a:solidFill>
                <a:schemeClr val="tx1"/>
              </a:solidFill>
              <a:effectLst/>
              <a:latin typeface="Gayathri Thin" panose="00000403000000000000" pitchFamily="2" charset="0"/>
              <a:cs typeface="Gayathri Thin" panose="00000403000000000000" pitchFamily="2" charset="0"/>
            </a:rPr>
            <a:t>ഇത് നമ്മെ ആത്മീയ പക്വതയിലേക്ക് നയിക്കുന്നു.</a:t>
          </a:r>
          <a:endParaRPr lang="es-ES" sz="2000" dirty="0">
            <a:solidFill>
              <a:schemeClr val="tx1"/>
            </a:solidFill>
            <a:effectLst/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ml-IN" sz="1600" b="1" dirty="0">
              <a:solidFill>
                <a:schemeClr val="tx1"/>
              </a:solidFill>
              <a:effectLst/>
              <a:latin typeface="Gayathri Thin" panose="00000403000000000000" pitchFamily="2" charset="0"/>
              <a:cs typeface="Gayathri Thin" panose="00000403000000000000" pitchFamily="2" charset="0"/>
            </a:rPr>
            <a:t>മറ്റുള്ളവർക്കുവേണ്ടി മധ്യസ്ഥത വഹിക്കാൻ ഇത് നമ്മെ പ്രോത്സാഹിപ്പിക്കുന്നു.</a:t>
          </a:r>
          <a:endParaRPr lang="es-ES" sz="1600" dirty="0">
            <a:solidFill>
              <a:schemeClr val="tx1"/>
            </a:solidFill>
            <a:effectLst/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ml-I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ദൈവം നമ്മെ ആശ്വസിപ്പിച്ചതുപോലെ നാം പരസ്പരം ആശ്വസിപ്പിക്കുന്നു.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X="88713" custLinFactNeighborX="100000" custLinFactNeighborY="42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#1"/>
    <dgm:cxn modelId="{99568617-152A-4648-A605-0200D7F82817}" type="presOf" srcId="{FA0A4040-3D7E-4DA2-AF11-8D07B0162784}" destId="{E81B69C7-9BA2-4AE9-BBAB-DD4C844F534B}" srcOrd="0" destOrd="0" presId="urn:microsoft.com/office/officeart/2008/layout/PictureAccentList#1"/>
    <dgm:cxn modelId="{3EDAC61B-E7CC-48AF-B899-1C2107C5217F}" type="presOf" srcId="{7C911B8E-7A30-49FC-82E5-7658009EE447}" destId="{8ACD26B5-AA09-4388-B23E-9C809FE40103}" srcOrd="0" destOrd="0" presId="urn:microsoft.com/office/officeart/2008/layout/PictureAccentList#1"/>
    <dgm:cxn modelId="{81A5603E-EF5A-40FF-8167-16A14C118DEB}" type="presOf" srcId="{E05C01D3-016E-4670-878C-08DE0F96A464}" destId="{BCBC9458-7DD1-4193-AC64-4E7A19A2E4E0}" srcOrd="0" destOrd="0" presId="urn:microsoft.com/office/officeart/2008/layout/PictureAccentList#1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#1"/>
    <dgm:cxn modelId="{F534684E-ADC3-437A-B101-A3400BE7221E}" type="presOf" srcId="{0536BC1A-BB19-40F3-8482-C603DC98D65E}" destId="{853F9FAA-E12E-4503-95E1-0A6B23AB5587}" srcOrd="0" destOrd="0" presId="urn:microsoft.com/office/officeart/2008/layout/PictureAccentList#1"/>
    <dgm:cxn modelId="{8A40526E-5C90-44CC-8D3B-68C94D32C13F}" type="presOf" srcId="{AAD7E697-AFC1-45C9-8FB9-4E5D3A3406E4}" destId="{8677BA38-946B-4787-91B9-A03B5407DEBB}" srcOrd="0" destOrd="0" presId="urn:microsoft.com/office/officeart/2008/layout/PictureAccentList#1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#1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#1"/>
    <dgm:cxn modelId="{A7CDBECC-3E0F-4521-8543-83880270B9A2}" type="presParOf" srcId="{296836C8-F639-4414-8A6F-BE55BC0F9C10}" destId="{DA0967AA-6070-4A92-A385-73B46FB2D306}" srcOrd="0" destOrd="0" presId="urn:microsoft.com/office/officeart/2008/layout/PictureAccentList#1"/>
    <dgm:cxn modelId="{858BC4AE-C354-45E0-BA7D-E4897491F864}" type="presParOf" srcId="{DA0967AA-6070-4A92-A385-73B46FB2D306}" destId="{8677BA38-946B-4787-91B9-A03B5407DEBB}" srcOrd="0" destOrd="0" presId="urn:microsoft.com/office/officeart/2008/layout/PictureAccentList#1"/>
    <dgm:cxn modelId="{0EA93B80-7DB8-42E0-AA45-4C27B7E1385F}" type="presParOf" srcId="{296836C8-F639-4414-8A6F-BE55BC0F9C10}" destId="{8B048271-DECA-4D1A-A3FA-0B201B4F950C}" srcOrd="1" destOrd="0" presId="urn:microsoft.com/office/officeart/2008/layout/PictureAccentList#1"/>
    <dgm:cxn modelId="{4C372FB8-BE7F-4D7E-AF30-6E77BABAA900}" type="presParOf" srcId="{8B048271-DECA-4D1A-A3FA-0B201B4F950C}" destId="{BF89BE34-F82F-408A-9D3A-81E46C139EE0}" srcOrd="0" destOrd="0" presId="urn:microsoft.com/office/officeart/2008/layout/PictureAccentList#1"/>
    <dgm:cxn modelId="{BF26C749-D941-49AB-AB2E-08EE4145204E}" type="presParOf" srcId="{BF89BE34-F82F-408A-9D3A-81E46C139EE0}" destId="{702B2A40-EF80-4F27-BB52-24C74085D3DA}" srcOrd="0" destOrd="0" presId="urn:microsoft.com/office/officeart/2008/layout/PictureAccentList#1"/>
    <dgm:cxn modelId="{AC842808-B262-4BD5-8458-9DE58519B7D7}" type="presParOf" srcId="{BF89BE34-F82F-408A-9D3A-81E46C139EE0}" destId="{F8693373-BE51-47F1-ADB0-3BD13286B498}" srcOrd="1" destOrd="0" presId="urn:microsoft.com/office/officeart/2008/layout/PictureAccentList#1"/>
    <dgm:cxn modelId="{B8B68234-DDE5-4432-BA44-F135F835213F}" type="presParOf" srcId="{8B048271-DECA-4D1A-A3FA-0B201B4F950C}" destId="{FB81CE11-80DD-4DD4-B06D-F3BF23BD6342}" srcOrd="1" destOrd="0" presId="urn:microsoft.com/office/officeart/2008/layout/PictureAccentList#1"/>
    <dgm:cxn modelId="{370BC030-146D-4838-9A98-7FEFF103A37C}" type="presParOf" srcId="{FB81CE11-80DD-4DD4-B06D-F3BF23BD6342}" destId="{7DA5F745-1C74-4E02-BD4F-1919BAD9203F}" srcOrd="0" destOrd="0" presId="urn:microsoft.com/office/officeart/2008/layout/PictureAccentList#1"/>
    <dgm:cxn modelId="{8FD1BF23-0192-4191-888E-6D5936182C40}" type="presParOf" srcId="{FB81CE11-80DD-4DD4-B06D-F3BF23BD6342}" destId="{9D00E0F3-92A8-48FB-9D1D-AA20AEA074AF}" srcOrd="1" destOrd="0" presId="urn:microsoft.com/office/officeart/2008/layout/PictureAccentList#1"/>
    <dgm:cxn modelId="{4B3BCED2-C8DE-4565-B5F7-4AA5966FDF0F}" type="presParOf" srcId="{8B048271-DECA-4D1A-A3FA-0B201B4F950C}" destId="{82285220-4CA8-498A-9AD5-70BE00853800}" srcOrd="2" destOrd="0" presId="urn:microsoft.com/office/officeart/2008/layout/PictureAccentList#1"/>
    <dgm:cxn modelId="{43CB9A64-CD96-410F-83C9-59BE467B5936}" type="presParOf" srcId="{82285220-4CA8-498A-9AD5-70BE00853800}" destId="{BF34FDA3-FEDE-4654-B83A-BB6765AA32CA}" srcOrd="0" destOrd="0" presId="urn:microsoft.com/office/officeart/2008/layout/PictureAccentList#1"/>
    <dgm:cxn modelId="{1BB58B71-C9E1-45DF-90DB-69D336A71402}" type="presParOf" srcId="{82285220-4CA8-498A-9AD5-70BE00853800}" destId="{8ACD26B5-AA09-4388-B23E-9C809FE40103}" srcOrd="1" destOrd="0" presId="urn:microsoft.com/office/officeart/2008/layout/PictureAccentList#1"/>
    <dgm:cxn modelId="{72D627B5-4E87-4F81-B482-6E740DF998A6}" type="presParOf" srcId="{8B048271-DECA-4D1A-A3FA-0B201B4F950C}" destId="{1B4B6850-DFAC-4100-9158-EAF8CC620D4A}" srcOrd="3" destOrd="0" presId="urn:microsoft.com/office/officeart/2008/layout/PictureAccentList#1"/>
    <dgm:cxn modelId="{30C10AFF-BC13-435C-B3C5-D4317A64A186}" type="presParOf" srcId="{1B4B6850-DFAC-4100-9158-EAF8CC620D4A}" destId="{EEC8F494-8BFB-4FF6-9CAA-4EE35282B786}" srcOrd="0" destOrd="0" presId="urn:microsoft.com/office/officeart/2008/layout/PictureAccentList#1"/>
    <dgm:cxn modelId="{6418D8F2-F7A6-4BC9-B8CF-C3533E53C073}" type="presParOf" srcId="{1B4B6850-DFAC-4100-9158-EAF8CC620D4A}" destId="{87850F6D-2B8B-404D-A19D-094EBF7E5257}" srcOrd="1" destOrd="0" presId="urn:microsoft.com/office/officeart/2008/layout/PictureAccentList#1"/>
    <dgm:cxn modelId="{5DB28C7F-DB80-4B4A-ACEF-42A2F415C795}" type="presParOf" srcId="{8B048271-DECA-4D1A-A3FA-0B201B4F950C}" destId="{8685A55A-D250-45E0-AD3D-87B9022032B8}" srcOrd="4" destOrd="0" presId="urn:microsoft.com/office/officeart/2008/layout/PictureAccentList#1"/>
    <dgm:cxn modelId="{1A88D7C8-D31A-40AF-945A-47198C688400}" type="presParOf" srcId="{8685A55A-D250-45E0-AD3D-87B9022032B8}" destId="{F0178A28-587B-4566-9F4C-42ACCB71AADD}" srcOrd="0" destOrd="0" presId="urn:microsoft.com/office/officeart/2008/layout/PictureAccentList#1"/>
    <dgm:cxn modelId="{F779E9D5-2820-44B7-BA4E-04B16FED523A}" type="presParOf" srcId="{8685A55A-D250-45E0-AD3D-87B9022032B8}" destId="{BCBC9458-7DD1-4193-AC64-4E7A19A2E4E0}" srcOrd="1" destOrd="0" presId="urn:microsoft.com/office/officeart/2008/layout/PictureAccentList#1"/>
    <dgm:cxn modelId="{00E6E0AF-4B2A-4EDF-B5F8-E7D38A004478}" type="presParOf" srcId="{8B048271-DECA-4D1A-A3FA-0B201B4F950C}" destId="{3DD2B449-C126-42F8-804E-A695553BC01F}" srcOrd="5" destOrd="0" presId="urn:microsoft.com/office/officeart/2008/layout/PictureAccentList#1"/>
    <dgm:cxn modelId="{F0F6C5C3-BE20-43EA-B4C7-42B6128164B6}" type="presParOf" srcId="{3DD2B449-C126-42F8-804E-A695553BC01F}" destId="{4870131D-BA17-429B-A251-A4FABFD6260C}" srcOrd="0" destOrd="0" presId="urn:microsoft.com/office/officeart/2008/layout/PictureAccentList#1"/>
    <dgm:cxn modelId="{BE3DF444-2A63-4EED-8F37-4CB661E898C6}" type="presParOf" srcId="{3DD2B449-C126-42F8-804E-A695553BC01F}" destId="{E81B69C7-9BA2-4AE9-BBAB-DD4C844F534B}" srcOrd="1" destOrd="0" presId="urn:microsoft.com/office/officeart/2008/layout/PictureAccent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എഫെസൊസ്</a:t>
          </a:r>
        </a:p>
      </dgm:t>
    </dgm:pt>
    <dgm:pt modelId="{CA66D092-00AC-4FC3-B9EB-2CFA02D48D6E}" type="parTrans" cxnId="{1AFE168B-A768-4114-9AB8-4D12FBD3677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1AFE168B-A768-4114-9AB8-4D12FBD3677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vert="horz" wrap="square" lIns="80010" tIns="53340" rIns="26670" bIns="5334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മാസിഡോണിയ</a:t>
          </a:r>
        </a:p>
      </dgm:t>
    </dgm:pt>
    <dgm:pt modelId="{CDD20C17-57E0-4A37-88CB-B2D6B5C91660}" type="parTrans" cxnId="{F95A8152-F06B-4069-B43F-B3F736A9282F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F95A8152-F06B-4069-B43F-B3F736A9282F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vert="horz" wrap="square" lIns="80010" tIns="53340" rIns="26670" bIns="5334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ea typeface="+mn-ea"/>
              <a:cs typeface="Gayathri Thin" panose="00000403000000000000" charset="0"/>
            </a:rPr>
            <a:t>കൊരിന്ത്</a:t>
          </a:r>
        </a:p>
      </dgm:t>
    </dgm:pt>
    <dgm:pt modelId="{AA4228BE-158F-4A7C-B929-84C3F2A387B2}" type="parTrans" cxnId="{5C8B3FDB-B320-4C4B-9139-ACF11C239BC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5C8B3FDB-B320-4C4B-9139-ACF11C239BC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</a:rPr>
            <a:t>യഹൂദ്യ 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charset="0"/>
            <a:cs typeface="Gayathri Thin" panose="00000403000000000000" charset="0"/>
          </a:endParaRPr>
        </a:p>
      </dgm:t>
    </dgm:pt>
    <dgm:pt modelId="{09C3A789-3F11-487D-B903-5DC753D962A0}" type="parTrans" cxnId="{70299BF3-D0C5-4E3F-910B-D78361B537DD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70299BF3-D0C5-4E3F-910B-D78361B537DD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9B8DAB1A-612E-4185-A5A4-D6B3D75E3DC7}" type="presOf" srcId="{B6126C6F-9767-45A4-BF8E-FC0751AF1A7B}" destId="{4930B302-CB54-4916-AFC6-45B82F2CB0AF}" srcOrd="0" destOrd="0" presId="urn:microsoft.com/office/officeart/2005/8/layout/hChevron3"/>
    <dgm:cxn modelId="{3C973835-EE9E-48BB-A474-1EF658963A1E}" type="presOf" srcId="{059AA52C-810E-4892-9644-3CDFFB285065}" destId="{88C68A86-C418-4A07-AB2F-695C116983D9}" srcOrd="0" destOrd="0" presId="urn:microsoft.com/office/officeart/2005/8/layout/hChevron3"/>
    <dgm:cxn modelId="{8E0D5C47-D387-451B-8D21-A40AC6589020}" type="presOf" srcId="{743A14D8-200D-4E53-B795-959B60B727C9}" destId="{E43C1325-6628-438D-85B4-414782981C81}" srcOrd="0" destOrd="0" presId="urn:microsoft.com/office/officeart/2005/8/layout/hChevron3"/>
    <dgm:cxn modelId="{F95A8152-F06B-4069-B43F-B3F736A9282F}" srcId="{B6126C6F-9767-45A4-BF8E-FC0751AF1A7B}" destId="{743A14D8-200D-4E53-B795-959B60B727C9}" srcOrd="1" destOrd="0" parTransId="{CDD20C17-57E0-4A37-88CB-B2D6B5C91660}" sibTransId="{700412A2-26E8-4325-853A-B735BD4ED51B}"/>
    <dgm:cxn modelId="{1AFE168B-A768-4114-9AB8-4D12FBD3677E}" srcId="{B6126C6F-9767-45A4-BF8E-FC0751AF1A7B}" destId="{059AA52C-810E-4892-9644-3CDFFB285065}" srcOrd="0" destOrd="0" parTransId="{CA66D092-00AC-4FC3-B9EB-2CFA02D48D6E}" sibTransId="{45E7AB8A-11E5-496D-8D0E-33D444AA2454}"/>
    <dgm:cxn modelId="{353011A3-5FAE-4D92-8672-AF58B4465717}" type="presOf" srcId="{15FD5D39-C422-476E-BF27-76C706AF49AB}" destId="{718914A1-0806-482B-8FF6-8AD86C4C3AAD}" srcOrd="0" destOrd="0" presId="urn:microsoft.com/office/officeart/2005/8/layout/hChevron3"/>
    <dgm:cxn modelId="{5C8B3FDB-B320-4C4B-9139-ACF11C239BC8}" srcId="{B6126C6F-9767-45A4-BF8E-FC0751AF1A7B}" destId="{7A0253D4-DD5F-4E3C-B506-16CEF947BDC6}" srcOrd="2" destOrd="0" parTransId="{AA4228BE-158F-4A7C-B929-84C3F2A387B2}" sibTransId="{2B38EB75-B2F4-4288-840F-DC9777547433}"/>
    <dgm:cxn modelId="{70299BF3-D0C5-4E3F-910B-D78361B537DD}" srcId="{B6126C6F-9767-45A4-BF8E-FC0751AF1A7B}" destId="{15FD5D39-C422-476E-BF27-76C706AF49AB}" srcOrd="3" destOrd="0" parTransId="{09C3A789-3F11-487D-B903-5DC753D962A0}" sibTransId="{9C5B3A1C-B71C-444F-A488-3F4D7950DA6E}"/>
    <dgm:cxn modelId="{8A77F9FB-9FB7-464F-912E-E78017E30F3B}" type="presOf" srcId="{7A0253D4-DD5F-4E3C-B506-16CEF947BDC6}" destId="{DDBB88A2-37E8-4BD1-989A-89B36BE008DE}" srcOrd="0" destOrd="0" presId="urn:microsoft.com/office/officeart/2005/8/layout/hChevron3"/>
    <dgm:cxn modelId="{149182C6-67E3-49E7-B431-717005575770}" type="presParOf" srcId="{4930B302-CB54-4916-AFC6-45B82F2CB0AF}" destId="{88C68A86-C418-4A07-AB2F-695C116983D9}" srcOrd="0" destOrd="0" presId="urn:microsoft.com/office/officeart/2005/8/layout/hChevron3"/>
    <dgm:cxn modelId="{EAD2306A-4A86-4C80-BB05-2990F0CC3C50}" type="presParOf" srcId="{4930B302-CB54-4916-AFC6-45B82F2CB0AF}" destId="{098946C7-D794-4C1D-934D-9491C2505650}" srcOrd="1" destOrd="0" presId="urn:microsoft.com/office/officeart/2005/8/layout/hChevron3"/>
    <dgm:cxn modelId="{53A08545-BB7D-4344-BE61-BB69977563DE}" type="presParOf" srcId="{4930B302-CB54-4916-AFC6-45B82F2CB0AF}" destId="{E43C1325-6628-438D-85B4-414782981C81}" srcOrd="2" destOrd="0" presId="urn:microsoft.com/office/officeart/2005/8/layout/hChevron3"/>
    <dgm:cxn modelId="{A29F6193-C0E5-4502-894E-44D348D82C95}" type="presParOf" srcId="{4930B302-CB54-4916-AFC6-45B82F2CB0AF}" destId="{EA18445B-670B-4D74-AC1E-E9201F67A299}" srcOrd="3" destOrd="0" presId="urn:microsoft.com/office/officeart/2005/8/layout/hChevron3"/>
    <dgm:cxn modelId="{945CE979-C6F6-47DF-8C0C-222448609A92}" type="presParOf" srcId="{4930B302-CB54-4916-AFC6-45B82F2CB0AF}" destId="{DDBB88A2-37E8-4BD1-989A-89B36BE008DE}" srcOrd="4" destOrd="0" presId="urn:microsoft.com/office/officeart/2005/8/layout/hChevron3"/>
    <dgm:cxn modelId="{BD6D9E29-8E7E-4BE0-A201-5D2B1E67BC09}" type="presParOf" srcId="{4930B302-CB54-4916-AFC6-45B82F2CB0AF}" destId="{B8C9FFE8-1010-44D6-BB8D-EB1A73B0951F}" srcOrd="5" destOrd="0" presId="urn:microsoft.com/office/officeart/2005/8/layout/hChevron3"/>
    <dgm:cxn modelId="{4700B28E-3712-48F5-ABBB-594BBF6B84A2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എഫെസൊസ്</a:t>
          </a:r>
        </a:p>
      </dgm:t>
    </dgm:pt>
    <dgm:pt modelId="{CA66D092-00AC-4FC3-B9EB-2CFA02D48D6E}" type="parTrans" cxnId="{A19DFB2A-2289-428E-BAB1-1CB4BE5F6465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A19DFB2A-2289-428E-BAB1-1CB4BE5F6465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vert="horz" wrap="square" lIns="80010" tIns="53340" rIns="26670" bIns="5334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  <a:sym typeface="+mn-ea"/>
            </a:rPr>
            <a:t>കൊരിന്ത്</a:t>
          </a:r>
          <a:endParaRPr sz="6500">
            <a:latin typeface="Gayathri Thin" panose="00000403000000000000" charset="0"/>
            <a:cs typeface="Gayathri Thin" panose="00000403000000000000" charset="0"/>
          </a:endParaRPr>
        </a:p>
      </dgm:t>
    </dgm:pt>
    <dgm:pt modelId="{0897D06D-5FFD-4477-AD25-203B5979F100}" type="parTrans" cxnId="{0231BF3D-C71D-4CB2-A1CB-70F964F9AF2D}">
      <dgm:prSet/>
      <dgm:spPr/>
      <dgm:t>
        <a:bodyPr/>
        <a:lstStyle/>
        <a:p>
          <a:endParaRPr lang="es-ES"/>
        </a:p>
      </dgm:t>
    </dgm:pt>
    <dgm:pt modelId="{56560E32-C9FA-44F2-9C3F-F8BAA43E009F}" type="sibTrans" cxnId="{0231BF3D-C71D-4CB2-A1CB-70F964F9AF2D}">
      <dgm:prSet/>
      <dgm:spPr/>
      <dgm:t>
        <a:bodyPr/>
        <a:lstStyle/>
        <a:p>
          <a:endParaRPr lang="es-ES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vert="horz" wrap="square" lIns="80010" tIns="53340" rIns="26670" bIns="5334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മാസിഡോണിയ</a:t>
          </a:r>
        </a:p>
      </dgm:t>
    </dgm:pt>
    <dgm:pt modelId="{CDD20C17-57E0-4A37-88CB-B2D6B5C91660}" type="parTrans" cxnId="{152E4BAB-E55D-47A8-9316-A1B68A052D9E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152E4BAB-E55D-47A8-9316-A1B68A052D9E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vert="horz" wrap="square" lIns="80010" tIns="53340" rIns="26670" bIns="5334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ea typeface="+mn-ea"/>
              <a:cs typeface="Gayathri Thin" panose="00000403000000000000" charset="0"/>
            </a:rPr>
            <a:t>കൊരിന്ത്</a:t>
          </a:r>
        </a:p>
      </dgm:t>
    </dgm:pt>
    <dgm:pt modelId="{AA4228BE-158F-4A7C-B929-84C3F2A387B2}" type="parTrans" cxnId="{7728535D-35DA-4ABE-AAA1-CD88EE57187D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728535D-35DA-4ABE-AAA1-CD88EE57187D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vert="horz" wrap="square" lIns="80010" tIns="53340" rIns="26670" bIns="53340" numCol="1" spcCol="1270" anchor="ctr" anchorCtr="0"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ea typeface="+mn-ea"/>
              <a:cs typeface="Gayathri Thin" panose="00000403000000000000" charset="0"/>
            </a:rPr>
            <a:t>യഹൂദ്യ </a:t>
          </a:r>
        </a:p>
      </dgm:t>
    </dgm:pt>
    <dgm:pt modelId="{09C3A789-3F11-487D-B903-5DC753D962A0}" type="parTrans" cxnId="{ABEFDAF0-9222-46E9-911A-FD64C17E20B8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ABEFDAF0-9222-46E9-911A-FD64C17E20B8}">
      <dgm:prSet/>
      <dgm:spPr/>
      <dgm:t>
        <a:bodyPr/>
        <a:lstStyle/>
        <a:p>
          <a:endParaRPr lang="es-ES" sz="2000" b="1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A19DFB2A-2289-428E-BAB1-1CB4BE5F6465}" srcId="{B6126C6F-9767-45A4-BF8E-FC0751AF1A7B}" destId="{059AA52C-810E-4892-9644-3CDFFB285065}" srcOrd="0" destOrd="0" parTransId="{CA66D092-00AC-4FC3-B9EB-2CFA02D48D6E}" sibTransId="{45E7AB8A-11E5-496D-8D0E-33D444AA2454}"/>
    <dgm:cxn modelId="{81CB1837-8C02-445F-8542-EE5B44D2E7A2}" type="presOf" srcId="{15FD5D39-C422-476E-BF27-76C706AF49AB}" destId="{718914A1-0806-482B-8FF6-8AD86C4C3AAD}" srcOrd="0" destOrd="0" presId="urn:microsoft.com/office/officeart/2005/8/layout/hChevron3"/>
    <dgm:cxn modelId="{0231BF3D-C71D-4CB2-A1CB-70F964F9AF2D}" srcId="{B6126C6F-9767-45A4-BF8E-FC0751AF1A7B}" destId="{BE2A70E2-236F-49FF-A5E1-68D87811534F}" srcOrd="1" destOrd="0" parTransId="{0897D06D-5FFD-4477-AD25-203B5979F100}" sibTransId="{56560E32-C9FA-44F2-9C3F-F8BAA43E009F}"/>
    <dgm:cxn modelId="{BDAC213E-6976-4F99-85A2-894F67C5DE51}" type="presOf" srcId="{059AA52C-810E-4892-9644-3CDFFB285065}" destId="{88C68A86-C418-4A07-AB2F-695C116983D9}" srcOrd="0" destOrd="0" presId="urn:microsoft.com/office/officeart/2005/8/layout/hChevron3"/>
    <dgm:cxn modelId="{7728535D-35DA-4ABE-AAA1-CD88EE57187D}" srcId="{B6126C6F-9767-45A4-BF8E-FC0751AF1A7B}" destId="{7A0253D4-DD5F-4E3C-B506-16CEF947BDC6}" srcOrd="3" destOrd="0" parTransId="{AA4228BE-158F-4A7C-B929-84C3F2A387B2}" sibTransId="{2B38EB75-B2F4-4288-840F-DC9777547433}"/>
    <dgm:cxn modelId="{EAC5C369-7F7A-416E-A3F6-5A3A79B0A992}" type="presOf" srcId="{7A0253D4-DD5F-4E3C-B506-16CEF947BDC6}" destId="{DDBB88A2-37E8-4BD1-989A-89B36BE008DE}" srcOrd="0" destOrd="0" presId="urn:microsoft.com/office/officeart/2005/8/layout/hChevron3"/>
    <dgm:cxn modelId="{C41CE469-FCCE-4721-BA02-6907782847F0}" type="presOf" srcId="{743A14D8-200D-4E53-B795-959B60B727C9}" destId="{E43C1325-6628-438D-85B4-414782981C81}" srcOrd="0" destOrd="0" presId="urn:microsoft.com/office/officeart/2005/8/layout/hChevron3"/>
    <dgm:cxn modelId="{152E4BAB-E55D-47A8-9316-A1B68A052D9E}" srcId="{B6126C6F-9767-45A4-BF8E-FC0751AF1A7B}" destId="{743A14D8-200D-4E53-B795-959B60B727C9}" srcOrd="2" destOrd="0" parTransId="{CDD20C17-57E0-4A37-88CB-B2D6B5C91660}" sibTransId="{700412A2-26E8-4325-853A-B735BD4ED51B}"/>
    <dgm:cxn modelId="{560C73EE-9186-4816-B098-7F92A030906E}" type="presOf" srcId="{BE2A70E2-236F-49FF-A5E1-68D87811534F}" destId="{0DA6EFD4-AE4A-4AF1-810B-7D3258FA5D03}" srcOrd="0" destOrd="0" presId="urn:microsoft.com/office/officeart/2005/8/layout/hChevron3"/>
    <dgm:cxn modelId="{ABEFDAF0-9222-46E9-911A-FD64C17E20B8}" srcId="{B6126C6F-9767-45A4-BF8E-FC0751AF1A7B}" destId="{15FD5D39-C422-476E-BF27-76C706AF49AB}" srcOrd="4" destOrd="0" parTransId="{09C3A789-3F11-487D-B903-5DC753D962A0}" sibTransId="{9C5B3A1C-B71C-444F-A488-3F4D7950DA6E}"/>
    <dgm:cxn modelId="{50B1B9F6-0E86-4F31-B77C-1D78984B50B7}" type="presOf" srcId="{B6126C6F-9767-45A4-BF8E-FC0751AF1A7B}" destId="{4930B302-CB54-4916-AFC6-45B82F2CB0AF}" srcOrd="0" destOrd="0" presId="urn:microsoft.com/office/officeart/2005/8/layout/hChevron3"/>
    <dgm:cxn modelId="{3A98F64B-51B4-45AF-AD06-3928AACDD2CE}" type="presParOf" srcId="{4930B302-CB54-4916-AFC6-45B82F2CB0AF}" destId="{88C68A86-C418-4A07-AB2F-695C116983D9}" srcOrd="0" destOrd="0" presId="urn:microsoft.com/office/officeart/2005/8/layout/hChevron3"/>
    <dgm:cxn modelId="{6ADE2DB1-1615-4107-865A-634DFD64CC45}" type="presParOf" srcId="{4930B302-CB54-4916-AFC6-45B82F2CB0AF}" destId="{098946C7-D794-4C1D-934D-9491C2505650}" srcOrd="1" destOrd="0" presId="urn:microsoft.com/office/officeart/2005/8/layout/hChevron3"/>
    <dgm:cxn modelId="{B483FC57-D970-4492-8A6D-61856CEAF6E7}" type="presParOf" srcId="{4930B302-CB54-4916-AFC6-45B82F2CB0AF}" destId="{0DA6EFD4-AE4A-4AF1-810B-7D3258FA5D03}" srcOrd="2" destOrd="0" presId="urn:microsoft.com/office/officeart/2005/8/layout/hChevron3"/>
    <dgm:cxn modelId="{281D994A-121F-43BF-AC77-DDF68EF5B62F}" type="presParOf" srcId="{4930B302-CB54-4916-AFC6-45B82F2CB0AF}" destId="{0AF076CD-8EB0-4888-BD81-514272013291}" srcOrd="3" destOrd="0" presId="urn:microsoft.com/office/officeart/2005/8/layout/hChevron3"/>
    <dgm:cxn modelId="{1FD0CB28-2C2C-4353-AF1F-F689CA65FB5C}" type="presParOf" srcId="{4930B302-CB54-4916-AFC6-45B82F2CB0AF}" destId="{E43C1325-6628-438D-85B4-414782981C81}" srcOrd="4" destOrd="0" presId="urn:microsoft.com/office/officeart/2005/8/layout/hChevron3"/>
    <dgm:cxn modelId="{A1490C7B-9EA6-486A-B897-E76729A77B8B}" type="presParOf" srcId="{4930B302-CB54-4916-AFC6-45B82F2CB0AF}" destId="{EA18445B-670B-4D74-AC1E-E9201F67A299}" srcOrd="5" destOrd="0" presId="urn:microsoft.com/office/officeart/2005/8/layout/hChevron3"/>
    <dgm:cxn modelId="{BC15F3E0-0217-44AA-9AD8-5BDBBEC72080}" type="presParOf" srcId="{4930B302-CB54-4916-AFC6-45B82F2CB0AF}" destId="{DDBB88A2-37E8-4BD1-989A-89B36BE008DE}" srcOrd="6" destOrd="0" presId="urn:microsoft.com/office/officeart/2005/8/layout/hChevron3"/>
    <dgm:cxn modelId="{2A7590A0-70EF-4AFA-BF6D-6FC829896BB5}" type="presParOf" srcId="{4930B302-CB54-4916-AFC6-45B82F2CB0AF}" destId="{B8C9FFE8-1010-44D6-BB8D-EB1A73B0951F}" srcOrd="7" destOrd="0" presId="urn:microsoft.com/office/officeart/2005/8/layout/hChevron3"/>
    <dgm:cxn modelId="{7E848F37-DC57-4979-BBA9-5735A7AC64E5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 bwMode="white"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ദൈവത്തിന്റെ ആശ്വാസം</a:t>
          </a:r>
          <a:endParaRPr lang="es-ES" sz="3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 bwMode="white"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അത് നമ്മളെ ഭയത്തിൽ നിന്ന് മോചിപ്പിക്കുന്നു.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 bwMode="white"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അവിടുന്ന് നമ്മളെ സഹായിച്ച സമയങ്ങളെക്കുറിച്ച് അത് നമ്മളെ ഓർമ്മിപ്പിക്കുന്നു.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 bwMode="white">
        <a:xfrm>
          <a:off x="687375" y="221495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2000" b="1" kern="1200" dirty="0">
              <a:solidFill>
                <a:schemeClr val="tx1"/>
              </a:solidFill>
              <a:effectLst/>
              <a:latin typeface="Gayathri Thin" panose="00000403000000000000" pitchFamily="2" charset="0"/>
              <a:cs typeface="Gayathri Thin" panose="00000403000000000000" pitchFamily="2" charset="0"/>
            </a:rPr>
            <a:t>ക്ലേശങ്ങൾ സഹിക്കാൻ ഇത് നമ്മെ സഹായിക്കുന്നു.</a:t>
          </a:r>
          <a:endParaRPr lang="es-ES" sz="2000" kern="1200" dirty="0">
            <a:solidFill>
              <a:schemeClr val="tx1"/>
            </a:solidFill>
            <a:effectLst/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718891" y="2246469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 bwMode="white"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2000" b="1" kern="1200" dirty="0">
              <a:solidFill>
                <a:schemeClr val="tx1"/>
              </a:solidFill>
              <a:effectLst/>
              <a:latin typeface="Gayathri Thin" panose="00000403000000000000" pitchFamily="2" charset="0"/>
              <a:cs typeface="Gayathri Thin" panose="00000403000000000000" pitchFamily="2" charset="0"/>
            </a:rPr>
            <a:t>ഇത് നമ്മെ ആത്മീയ പക്വതയിലേക്ക് നയിക്കുന്നു.</a:t>
          </a:r>
          <a:endParaRPr lang="es-ES" sz="2000" kern="1200" dirty="0">
            <a:solidFill>
              <a:schemeClr val="tx1"/>
            </a:solidFill>
            <a:effectLst/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 bwMode="white"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1600" b="1" kern="1200" dirty="0">
              <a:solidFill>
                <a:schemeClr val="tx1"/>
              </a:solidFill>
              <a:effectLst/>
              <a:latin typeface="Gayathri Thin" panose="00000403000000000000" pitchFamily="2" charset="0"/>
              <a:cs typeface="Gayathri Thin" panose="00000403000000000000" pitchFamily="2" charset="0"/>
            </a:rPr>
            <a:t>മറ്റുള്ളവർക്കുവേണ്ടി മധ്യസ്ഥത വഹിക്കാൻ ഇത് നമ്മെ പ്രോത്സാഹിപ്പിക്കുന്നു.</a:t>
          </a:r>
          <a:endParaRPr lang="es-ES" sz="1600" kern="1200" dirty="0">
            <a:solidFill>
              <a:schemeClr val="tx1"/>
            </a:solidFill>
            <a:effectLst/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 bwMode="white"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l-I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pitchFamily="2" charset="0"/>
              <a:cs typeface="Gayathri Thin" panose="00000403000000000000" pitchFamily="2" charset="0"/>
            </a:rPr>
            <a:t>ദൈവം നമ്മെ ആശ്വസിപ്പിച്ചതുപോലെ നാം പരസ്പരം ആശ്വസിപ്പിക്കുന്നു.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pitchFamily="2" charset="0"/>
            <a:cs typeface="Gayathri Thin" panose="00000403000000000000" pitchFamily="2" charset="0"/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 bwMode="white"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എഫെസൊസ്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 bwMode="white"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മാസിഡോണിയ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 bwMode="white"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ea typeface="+mn-ea"/>
              <a:cs typeface="Gayathri Thin" panose="00000403000000000000" charset="0"/>
            </a:rPr>
            <a:t>കൊരിന്ത്</a:t>
          </a: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 bwMode="white"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</a:rPr>
            <a:t>യഹൂദ്യ 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charset="0"/>
            <a:cs typeface="Gayathri Thin" panose="00000403000000000000" charset="0"/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 bwMode="white"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എഫെസൊസ്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 bwMode="white"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  <a:sym typeface="+mn-ea"/>
            </a:rPr>
            <a:t>കൊരിന്ത്</a:t>
          </a:r>
          <a:endParaRPr sz="6500">
            <a:latin typeface="Gayathri Thin" panose="00000403000000000000" charset="0"/>
            <a:cs typeface="Gayathri Thin" panose="00000403000000000000" charset="0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 bwMode="white"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മാസിഡോണിയ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 bwMode="white"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ea typeface="+mn-ea"/>
              <a:cs typeface="Gayathri Thin" panose="00000403000000000000" charset="0"/>
            </a:rPr>
            <a:t>കൊരിന്ത്</a:t>
          </a: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 bwMode="white"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ea typeface="+mn-ea"/>
              <a:cs typeface="Gayathri Thin" panose="00000403000000000000" charset="0"/>
            </a:rPr>
            <a:t>യഹൂദ്യ </a:t>
          </a: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#1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4086225" cy="1891665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-US" alt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സ്നേഹത്താൽ നയിക്കപ്പെടുന്ന മന്ത്രാലയം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9 for August 29,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4775" y="118586"/>
            <a:ext cx="3171825" cy="279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വളരെ കഷ്ടവും മനോവ്യസനവും ഉണ്ടായിട്ടു വളരെ കണ്ണുനീരോടുകൂടെ ഞാൻ നിങ്ങൾക്കു എഴുതിയതു നിങ്ങൾ ദുഃഖിക്കേണ്ടതിന്നല്ല; എനിക്കു നിങ്ങളോടുള്ള വലിയ സ്നേഹം നിങ്ങൾ അറിയേണ്ടതിന്നത്രേ.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(2 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2:4,)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010100" y="4184175"/>
            <a:ext cx="515302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highlight>
                  <a:srgbClr val="C51F23"/>
                </a:highligh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  <a:highlight>
                  <a:srgbClr val="C51F23"/>
                </a:highlight>
                <a:latin typeface="Gayathri Thin" panose="00000403000000000000" charset="0"/>
                <a:cs typeface="Gayathri Thin" panose="00000403000000000000" charset="0"/>
              </a:rPr>
              <a:t>കഷ്ടതയിൽ ദൈവത്തിന്റെ ആശ്വാസം</a:t>
            </a:r>
          </a:p>
          <a:p>
            <a:pPr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highlight>
                  <a:srgbClr val="6E20B5"/>
                </a:highligh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  <a:highlight>
                  <a:srgbClr val="6E20B5"/>
                </a:highlight>
                <a:latin typeface="Gayathri Thin" panose="00000403000000000000" charset="0"/>
                <a:cs typeface="Gayathri Thin" panose="00000403000000000000" charset="0"/>
              </a:rPr>
              <a:t>ശുശ്രൂഷയിലെ വിശുദ്ധിയും ആത്മാർത്ഥതയും</a:t>
            </a:r>
            <a:endParaRPr lang="en-GB" sz="2000" b="1" dirty="0">
              <a:solidFill>
                <a:schemeClr val="bg1"/>
              </a:solidFill>
              <a:highlight>
                <a:srgbClr val="6E20B5"/>
              </a:highlight>
              <a:latin typeface="Gayathri Thin" panose="00000403000000000000" charset="0"/>
              <a:cs typeface="Gayathri Thin" panose="00000403000000000000" charset="0"/>
            </a:endParaRPr>
          </a:p>
          <a:p>
            <a:pPr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highlight>
                  <a:srgbClr val="0975A4"/>
                </a:highligh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  <a:highlight>
                  <a:srgbClr val="0975A4"/>
                </a:highlight>
                <a:latin typeface="Gayathri Thin" panose="00000403000000000000" charset="0"/>
                <a:cs typeface="Gayathri Thin" panose="00000403000000000000" charset="0"/>
              </a:rPr>
              <a:t>ജ്ഞാനത്തോടെ പെരുമാറാൻ</a:t>
            </a:r>
          </a:p>
          <a:p>
            <a:pPr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highlight>
                  <a:srgbClr val="099E3D"/>
                </a:highligh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  <a:highlight>
                  <a:srgbClr val="099E3D"/>
                </a:highlight>
                <a:latin typeface="Gayathri Thin" panose="00000403000000000000" charset="0"/>
                <a:cs typeface="Gayathri Thin" panose="00000403000000000000" charset="0"/>
              </a:rPr>
              <a:t>ക്ഷമയും പുനഃസ്ഥാപനവും</a:t>
            </a:r>
            <a:endParaRPr lang="en-GB" sz="2000" b="1" dirty="0">
              <a:solidFill>
                <a:schemeClr val="bg1"/>
              </a:solidFill>
              <a:highlight>
                <a:srgbClr val="099E3D"/>
              </a:highlight>
              <a:latin typeface="Gayathri Thin" panose="00000403000000000000" charset="0"/>
              <a:cs typeface="Gayathri Thin" panose="00000403000000000000" charset="0"/>
            </a:endParaRPr>
          </a:p>
          <a:p>
            <a:pPr>
              <a:spcBef>
                <a:spcPts val="1800"/>
              </a:spcBef>
            </a:pPr>
            <a:r>
              <a:rPr lang="en-GB" sz="2000" b="1" dirty="0">
                <a:solidFill>
                  <a:schemeClr val="bg1"/>
                </a:solidFill>
                <a:highlight>
                  <a:srgbClr val="CB7B2B"/>
                </a:highligh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2000" b="1" dirty="0">
                <a:solidFill>
                  <a:schemeClr val="bg1"/>
                </a:solidFill>
                <a:highlight>
                  <a:srgbClr val="CB7B2B"/>
                </a:highlight>
                <a:latin typeface="Gayathri Thin" panose="00000403000000000000" charset="0"/>
                <a:cs typeface="Gayathri Thin" panose="00000403000000000000" charset="0"/>
              </a:rPr>
              <a:t>ക്രിസ്തുവിന്റെ സൗരഭ്യം </a:t>
            </a:r>
            <a:endParaRPr lang="en-GB" sz="2000" b="1" dirty="0">
              <a:solidFill>
                <a:schemeClr val="bg1"/>
              </a:solidFill>
              <a:highlight>
                <a:srgbClr val="CB7B2B"/>
              </a:highlight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326154" y="145614"/>
            <a:ext cx="66198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കൊരിന്ത്യർക്കുള്ള പൗലോസിന്റെ രണ്ടാമത്തെ ലേഖനത്തിന്റെ പഠനത്തിലേക്ക് നാം ആഴ്ന്നിറങ്ങുമ്പോൾ, സഭയുടെ ക്ഷേമത്തിൽ അപ്പോസ്തലന് വളരെയധികം താല്പര്യമുണ്ടെന്ന് നമുക്ക് കാണാൻ കഴിയും.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3326154" y="2519055"/>
            <a:ext cx="6619874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ആന്തരികവും ബാഹ്യവുമായ ഈ ബുദ്ധിമുട്ടുകളെ നേരിടാൻ പൗലോസ് സഭയെ ഒരുക്കുകയും നിസ്വാർത്ഥ സ്നേഹത്തിൽ ഐക്യപ്പെട്ട ഒരു ശരീരം രൂപപ്പെടുത്താൻ അവരെ പഠിപ്പിക്കുകയും ചെയ്യുന്നു. ഈ ഉപദേശത്തിൽ നിന്ന് ഇന്ന് നമുക്ക് "ജീവനിലേക്ക് നയിക്കുന്ന ജീവിതത്തിന്റെ സൗരഭ്യവാസന" ആകാൻ പഠിക്കാം (2 കൊരി. 2:16).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326154" y="1361905"/>
            <a:ext cx="6619874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പാപം നിറഞ്ഞ ഈ ലോകത്ത് ദൈവത്തിന്റെ വഴികൾ പിന്തുടരുന്നത് ഒരിക്കലും എളുപ്പമായിരുന്നില്ലെങ്കിലും, ഒന്നാം നൂറ്റാണ്ടിൽ സ്വയം ഒരു ക്രിസ്ത്യാനിയായി പ്രഖ്യാപിക്കുന്നത് ഗുരുതരമായ ബുദ്ധിമുട്ടുകൾ നിറഞ്ഞതായിരിക്കും.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1999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US" alt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കഷ്ടതയിൽ ദൈവത്തിന്റെ ആശ്വാസം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00061" y="633323"/>
            <a:ext cx="1119187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ദൈവം ഞങ്ങളെ ആശ്വസിപ്പിക്കുന്ന ആശ്വാസംകൊണ്ടു ഞങ്ങൾ യാതൊരു കഷ്ടത്തിലുമുള്ളവരെ ആശ്വസിപ്പിപ്പാൻ ശക്തരാകേണ്ടതിന്നു ഞങ്ങൾക്കുള്ള കഷ്ടത്തിൽ ഒക്കെയും അവൻ ഞങ്ങളെ ആശ്വസിപ്പിക്കുന്നു.</a:t>
            </a:r>
            <a:r>
              <a:rPr lang="en-GB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(2</a:t>
            </a:r>
            <a:r>
              <a:rPr lang="en-US" altLang="en-GB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GB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US" altLang="en-GB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1</a:t>
            </a:r>
            <a:r>
              <a:rPr lang="en-GB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:</a:t>
            </a:r>
            <a:r>
              <a:rPr lang="en-US" altLang="en-GB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4</a:t>
            </a:r>
            <a:r>
              <a:rPr lang="en-GB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)</a:t>
            </a:r>
            <a:endParaRPr lang="en-GB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95274" y="1369124"/>
            <a:ext cx="7212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രണ്ടാം കൊരിന്ത്യർക്കുള്ള ലേഖനത്തിലാണ് പൗലോസ് ആശ്വാസത്തെക്കുറിച്ച് ഏറ്റവും കൂടുതൽ സംസാരിക്കുന്നത്. സഭ ഒരു ദുഷ്‌കരമായ സമയത്തിലൂടെ കടന്നുപോകുകയായിരുന്നു, പൗലോസിന്റെ മുൻ ലേഖനം അവരെ ദുഃഖത്തിലേക്ക് തള്ളിവിട്ടു.</a:t>
            </a: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221814518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8" cstate="email"/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/>
          <p:cNvSpPr txBox="1"/>
          <p:nvPr/>
        </p:nvSpPr>
        <p:spPr>
          <a:xfrm>
            <a:off x="4793658" y="3846198"/>
            <a:ext cx="2781700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സ്വന്തം ജീവൻ അപകടത്തിലായ സമയങ്ങളിലൂടെ അദ്ദേഹം കടന്നുപോയി, അദ്ദേഹം നിരുത്സാഹപ്പെട്ടു (2 കൊരി. 1:8-10). എന്നാൽ ദൈവം അദ്ദേഹത്തെ ആശ്വസിപ്പിച്ചു, ഇപ്പോൾ അദ്ദേഹം ആ ആശ്വാസം സഭയിലേക്ക് പകരുന്നു (2 കൊരി. 1:6).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95274" y="2563813"/>
            <a:ext cx="721243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എന്നാൽ ആ ദുഃഖം "ദൈവഹിതപ്രകാരമായിരുന്നു," അത് മാനസാന്തരത്തിലേക്ക് നയിച്ചു (2 കൊരി. 7:10). അതുകൊണ്ട് ആ ദുഃഖം അവരെ കീഴടക്കാൻ പൗലോസ് ആഗ്രഹിക്കുന്നില്ല, മറിച്ച് അവർക്ക് ആശ്വാസം ലഭിക്കണമെന്നാണ് അവൻ ആഗ്രഹിക്കുന്നത്.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en-US" sz="4400" b="1" dirty="0">
                <a:solidFill>
                  <a:schemeClr val="accent3"/>
                </a:solidFill>
                <a:latin typeface="Gayathri Thin" panose="00000403000000000000" charset="0"/>
                <a:cs typeface="Gayathri Thin" panose="00000403000000000000" charset="0"/>
              </a:rPr>
              <a:t>ശുശ്രൂഷയിൽ വിശുദ്ധിയും ആത്മാർത്ഥതയും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0" y="666273"/>
            <a:ext cx="12192000" cy="6451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ഞങ്ങൾ ലോകത്തിൽ, വിശേഷാൽ നിങ്ങളോടു, ജഡജ്ഞാനത്തിൽ അല്ല, ദൈവകൃപയിലത്രേ, ദൈവം നല്കുന്ന വിശുദ്ധിയിലും നിർമ്മലതയിലും പെരുമാറിയിരിക്കുന്നു എന്നു ഞങ്ങളുടെ മനസ്സാക്ഷിയുടെ സാക്ഷ്യം തന്നേ ഞങ്ങളുടെ പ്രശംസ.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e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” </a:t>
            </a:r>
            <a:r>
              <a:rPr lang="en-GB" sz="1400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GB" sz="1400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1:12</a:t>
            </a:r>
            <a:r>
              <a:rPr lang="en-GB" sz="1100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GB" sz="1400" b="1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24132" y="1610410"/>
            <a:ext cx="730905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ചിലർ പൗലോസിനെ പുച്ഛത്തോടെ നോക്കി, അവൻ ദുർബലനും തീരുമാനശേഷിയില്ലാത്തവനുമാണെന്ന് ആരോപിച്ചു (2 കൊരി. 10:10). ഇക്കാരണത്താൽ, അവന്റെ ഉപദേശം സ്വീകരിക്കപ്പെടെണ്ടതിനു  ചെയ്യുന്നതിന്, അത്തരം ആരോപണങ്ങൾക്കെതിരെ അപ്പോസ്തലൻ സ്വയം പ്രതിരോധിക്കേണ്ടത് ആവശ്യമായിരുന്നു.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/>
          <p:cNvSpPr txBox="1"/>
          <p:nvPr/>
        </p:nvSpPr>
        <p:spPr>
          <a:xfrm>
            <a:off x="3474169" y="3954930"/>
            <a:ext cx="2277702" cy="2584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സഭയ്ക്കുള്ളിലും പുറത്തും അദ്ദേഹത്തിന്റെ പെരുമാറ്റം വിശുദ്ധവും ആത്മാർത്ഥവുമായിരുന്നു എന്ന് അദ്ദേഹത്തിനും സഹപ്രവർത്തകർക്കും ആത്മവിശ്വാസത്തോടെ പറയാൻ കഴിഞ്ഞു.</a:t>
            </a:r>
            <a:r>
              <a:rPr lang="en-GB" b="1" dirty="0">
                <a:latin typeface="Gayathri Thin" panose="00000403000000000000" charset="0"/>
                <a:cs typeface="Gayathri Thin" panose="00000403000000000000" charset="0"/>
              </a:rPr>
              <a:t>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430885" y="4498432"/>
            <a:ext cx="4758813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ഇക്കാരണത്താൽ, പൗലോസിന്റെ എഴുത്തുകൾ രഹസ്യ ഉദ്ദേശ്യങ്ങളില്ലാത്തവയായിരുന്നു. വിശുദ്ധിയുടെയും ആത്മാർത്ഥതയുടെയും പശ്ചാത്തലത്തിൽ - അതായത്, അവയോടുള്ള സ്നേഹത്തിൽ നിന്നും അവരുടെ നന്മ മാത്രം ആഗ്രഹിച്ചും എഴുതിയ ഈ കത്തുകൾ വായിക്കപ്പെടുകയും മനസ്സിലാക്കപ്പെടുകയും ചെയ്യുമെന്ന് അവൻ പ്രതീക്ഷിച്ചു (2 കൊരി. 1:13-14).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/>
          <p:cNvSpPr txBox="1"/>
          <p:nvPr/>
        </p:nvSpPr>
        <p:spPr>
          <a:xfrm>
            <a:off x="121830" y="3086884"/>
            <a:ext cx="730905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ഒരു മനുഷ്യനെന്ന നിലയിൽ, അവൻ തന്നെത്തന്നെ നിസ്സാരനായി കണക്കാക്കി (എഫെ. 3:8). എന്നാൽ, ദൈവകൃപയാൽ, അവന് ഒരു ശുദ്ധമായ മനസ്സാക്ഷി ഉണ്ടെന്ന് അഭിമാനിക്കാൻ കഴിഞ്ഞു (2 കൊരി. 1:12).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7239504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ജ്ഞാനത്തോടെ പെരുമാറാൻ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99816" y="786066"/>
            <a:ext cx="6839873" cy="64516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എന്നാണ, നിങ്ങളെ ആദരിച്ചിട്ടത്രേ ഞാൻ ഇതുവരെ കൊരിന്തിൽ വരാഞ്ഞതു; അതിന്നു ദൈവം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സാക്ഷി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.</a:t>
            </a:r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” </a:t>
            </a:r>
            <a:r>
              <a:rPr lang="en-GB" sz="1400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GB" sz="1400" b="1" dirty="0">
                <a:solidFill>
                  <a:schemeClr val="accent4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1:23)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00025" y="1827013"/>
            <a:ext cx="63722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തന്റെ ആദ്യ ലേഖനത്തിൽ, താൻ പോകാൻ ഉദ്ദേശിക്കുന്ന വഴിയെക്കുറിച്ച് പൗലോസ് കൊരിന്ത്യരെ അറിയിച്ചു (1 കൊരി. 16:5-11):</a:t>
            </a:r>
          </a:p>
        </p:txBody>
      </p:sp>
      <p:graphicFrame>
        <p:nvGraphicFramePr>
          <p:cNvPr id="7" name="Diagrama 6"/>
          <p:cNvGraphicFramePr/>
          <p:nvPr/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200024" y="3073039"/>
            <a:ext cx="119919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1600" b="1" dirty="0">
                <a:latin typeface="Gayathri Thin" panose="00000403000000000000" charset="0"/>
                <a:cs typeface="Gayathri Thin" panose="00000403000000000000" charset="0"/>
              </a:rPr>
              <a:t>പിന്നീടുള്ള ഒരു ലേഖനത്തിൽ  (നഷ്ടപ്പെട്ടു, 2 കൊരി. 7:8) അവൻ അവരെ രണ്ടുതവണ സന്ദർശിക്കുമെന്ന് അറിയിച്ചു (2 കൊരി. 1:15-16):</a:t>
            </a:r>
          </a:p>
        </p:txBody>
      </p:sp>
      <p:graphicFrame>
        <p:nvGraphicFramePr>
          <p:cNvPr id="11" name="Diagrama 10"/>
          <p:cNvGraphicFramePr/>
          <p:nvPr/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103853" y="4011289"/>
            <a:ext cx="66770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എന്നിരുന്നാലും, അവൻ തന്റെ പദ്ധതികളിൽ മാറ്റം വരുത്തി, ആദ്യ സന്ദർശനം വേണ്ടെന്ന് തീരുമാനിച്ചു (2 കൊരി. 1:23). ഈ മാറ്റങ്ങൾ ചിലർ അവനെ അസ്ഥിരനും ചാഞ്ചാട്ടക്കാരനുമാണെന്ന് വിമർശിക്കാൻ കാരണമായി. എന്തുകൊണ്ടാണ് അവൻ മനസ്സ് മാറ്റിയത്?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/>
          <p:cNvSpPr txBox="1"/>
          <p:nvPr/>
        </p:nvSpPr>
        <p:spPr>
          <a:xfrm>
            <a:off x="103853" y="5299338"/>
            <a:ext cx="70494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കൊരിന്തിലെ പ്രശ്നങ്ങൾ നിമിത്തം പൗലോസിന്റെ സാന്നിധ്യം അവിടെ അനിവാര്യമായിരുന്നു. എന്നാൽ അവിടെ നേരിടേണ്ടി വരുമായിരുന്ന എതിർപ്പുകളും ഏറ്റുമുട്ടലുകളും, കൊരിന്ത്യരോടുള്ള തന്റെ ആഴമായ സ്നേഹം നിമിത്തം, അദ്ദേഹം ഒഴിവാക്കാൻ ആഗ്രഹിച്ചു (2 കൊരിന്ത്യർ 2:1–4).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/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1999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en-US" sz="4400" b="1" spc="300" dirty="0">
                <a:solidFill>
                  <a:schemeClr val="bg2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ക്ഷമയും പുനഃസ്ഥാപനവും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0" y="662285"/>
            <a:ext cx="12191999" cy="6451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നിങ്ങൾ വല്ലതും ക്ഷമിക്കുന്നവനോടു ഞാനും ക്ഷമിക്കുന്നു; എന്നാൽ ഞാൻ വല്ലതും ക്ഷമിച്ചിരിക്കുന്നു എങ്കിൽ നിങ്ങൾ നിമിത്തം ക്രിസ്തുവിന്റെ സന്നിധാനത്തിൽ ക്ഷമിച്ചിരിക്കുന്നു.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” </a:t>
            </a:r>
            <a:r>
              <a:rPr lang="en-GB" sz="1400" b="1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GB" sz="1400" b="1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2:10)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71450" y="1326951"/>
            <a:ext cx="60960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പൗലോസ് ത്രോവാസിലേക്കുള്ള യാത്രാമധ്യേ, തീത്തോസ് കൊരിന്തിലേക്ക് പോയി. ത്രോവാസിൽ നിന്ന് പൗലോസ് മാസിഡോണിയയിലേക്ക് പോയി. എന്നാൽ കൊരിന്തിലെ സഭയെക്കുറിച്ചുള്ള വാർത്തകൾ അറിയിക്കാൻ തീത്തോസ് ത്രോവാസിൽ തന്നെ കാണാത്തതിനാൽ അവൻ വളരെ ദുഃഖിതനായിരുന്നു (2 കൊരി. 2:12-13).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/>
          <p:cNvSpPr txBox="1"/>
          <p:nvPr/>
        </p:nvSpPr>
        <p:spPr>
          <a:xfrm>
            <a:off x="5934074" y="4838176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b="1" dirty="0">
                <a:latin typeface="Gayathri Thin" panose="00000403000000000000" charset="0"/>
                <a:cs typeface="Gayathri Thin" panose="00000403000000000000" charset="0"/>
              </a:rPr>
              <a:t>അവർക്ക് പരിഹരിക്കേണ്ട പ്രശ്നങ്ങളിലൊന്ന് സഭാ അച്ചടക്കമായിരുന്നു. അപ്പോസ്തലനെ അനുസരിച്ചുകൊണ്ട്, കുറ്റക്കാരനെ ശാസിച്ചു, അവർ ആ ശാസന സ്വീകരിച്ചു. ഇപ്പോൾ, പൗലോസ് അവരോട് അടുത്ത പടി സ്വീകരിക്കാൻ ആവശ്യപ്പെടുന്നു: ക്ഷമയും പുനഃസ്ഥാപനവും (2 കൊരി. 2:5-11).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 cstate="email"/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/>
          <p:cNvSpPr txBox="1"/>
          <p:nvPr/>
        </p:nvSpPr>
        <p:spPr>
          <a:xfrm>
            <a:off x="171450" y="3028133"/>
            <a:ext cx="609600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താമസിയാതെ, തീത്തൊസ് ഒടുവിൽ മാസിഡോണിയയിൽ വെച്ച് പൗലോസിനെ കണ്ടുമുട്ടി, അപ്പോസ്തലന്റെ ഉപദേശങ്ങളോട് സഭ എങ്ങനെ വളരെ അനുകൂലമായി പ്രതികരിച്ചുവെന്ന് അദ്ദേഹം അവനോട് പറഞ്ഞു (2 കൊരി. 7:5-9, 13-16).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0" y="-7620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ക്രിസ്തുവിന്റെ സൗരഭ്യം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157840" y="523027"/>
            <a:ext cx="703795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രക്ഷിക്കപ്പെടുന്നവരുടെ ഇടയിലും നശിക്കുന്നവരുടെ ഇടയിലും ഞങ്ങൾ ദൈവത്തിന്നു ക്രിസ്തുവിന്റെ സൌരഭ്യവാസന ആകുന്നു;</a:t>
            </a:r>
            <a:r>
              <a:rPr lang="en-GB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”</a:t>
            </a:r>
            <a:r>
              <a:rPr lang="en-GB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(2 </a:t>
            </a:r>
            <a:r>
              <a:rPr lang="en-US" altLang="en-U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കൊരിന്ത്യർ</a:t>
            </a:r>
            <a:r>
              <a:rPr lang="en-U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 </a:t>
            </a:r>
            <a:r>
              <a:rPr lang="en-GB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194570" y="1432113"/>
            <a:ext cx="6853542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ത്രോവാസിൽ സുവിശേഷം വിജയകരമായി പ്രസംഗിക്കുന്നതിനായി ദൈവം എങ്ങനെ “ഒരു വാതിൽ തുറന്നു” എന്ന് അഭിപ്രായപ്പെടുമ്പോൾ, പൗലോസ് സ്തുതിയുടെയും വിജയത്തിന്റെയും ആർപ്പുവിളികളുമായി പൊട്ടിത്തെറിക്കുന്നു: “ക്രിസ്തുവിൽ ഞങ്ങളെ എപ്പോഴും ജയോത്സവമായി നടത്തുകയും എല്ലാടത്തും ഞങ്ങളെക്കൊണ്ടു തന്റെ പരിജ്ഞാനത്തിന്റെ വാസന വെളിപ്പെടുത്തുകയും ചെയ്യുന്ന ദൈവത്തിന്നു സ്തോത്രം.” (2 കൊരിന്ത്യർ 2:14).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/>
          <p:cNvSpPr txBox="1"/>
          <p:nvPr/>
        </p:nvSpPr>
        <p:spPr>
          <a:xfrm>
            <a:off x="216441" y="3308922"/>
            <a:ext cx="6281636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ക്രിസ്തുവിനെക്കുറിച്ചുള്ള അറിവ് എല്ലായിടത്തും നിറഞ്ഞുനിൽക്കുന്ന ഒരു സുഗന്ധം പോലെ എല്ലാ ആത്മാവിലേക്കും എത്തുന്നു. കൊരിന്ത്യർക്കും, നമുക്കും, ഈ സുഗന്ധം നിത്യജീവന്റെ സുഗന്ധമാണ്. എന്നിരുന്നാലും, ആ വിളി നിരസിക്കുന്നവർക്ക്, അത് മരണത്തിന്റെ സുഗന്ധമാണ് (2 കൊരിന്ത്യർ 2:15-16).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2140085" y="4959236"/>
            <a:ext cx="4432165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dirty="0">
                <a:latin typeface="Gayathri Thin" panose="00000403000000000000" charset="0"/>
                <a:cs typeface="Gayathri Thin" panose="00000403000000000000" charset="0"/>
              </a:rPr>
              <a:t>ഇത് ഉൾക്കൊള്ളുന്ന ഉത്തരവാദിത്തത്തിൽ ശ്രദ്ധ കേന്ദ്രീകരിച്ചുകൊണ്ട്, സന്ദേശം ആത്മാർത്ഥമായി നൽകണം, വ്യക്തിപരമായ നേട്ടങ്ങൾ തേടാതെ, ശ്രോതാക്കളുടെ രക്ഷയ്ക്കായിട്ടായിരിക്കണം എന്ന് പൗലോസ് വിശദീകരിക്കുന്നു (2 കൊരിന്ത്യർ 2:17).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49701" y="946883"/>
            <a:ext cx="10715320" cy="4907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800" b="1" dirty="0">
                <a:latin typeface="Gayathri Thin" panose="00000403000000000000" charset="0"/>
                <a:cs typeface="Gayathri Thin" panose="00000403000000000000" charset="0"/>
              </a:rPr>
              <a:t>“കൊരിന്ത്യ വിശ്വാസികൾക്കിടയിൽ അത്ഭുതകരമായ ഒരു മാറ്റം സംഭവിച്ചുവെന്ന സന്തോഷകരമായ വാർത്തയാണ് ഈ വിശ്വസ്ത ദൂതൻ കൊണ്ടുവന്നത്. പൗലോസിന്റെ ലേഖനത്തിൽ അടങ്ങിയിരിക്കുന്ന നിർദ്ദേശങ്ങൾ പലരും സ്വീകരിച്ച് തങ്ങളുടെ പാപങ്ങളെക്കുറിച്ച് അനുതപിച്ചിരുന്നു. അവരുടെ ജീവിതം ഇനി ക്രിസ്തുമതത്തിന് ഒരു നിന്ദയായിരുന്നില്ല, മറിച്ച് പ്രായോഗിക ദൈവഭക്തിക്ക് അനുകൂലമായി ശക്തമായ സ്വാധീനം ചെലുത്തി. […]</a:t>
            </a:r>
          </a:p>
          <a:p>
            <a:pPr>
              <a:spcBef>
                <a:spcPts val="600"/>
              </a:spcBef>
            </a:pPr>
            <a:r>
              <a:rPr lang="" altLang="en-US" sz="2800" b="1" dirty="0">
                <a:latin typeface="Gayathri Thin" panose="00000403000000000000" charset="0"/>
                <a:cs typeface="Gayathri Thin" panose="00000403000000000000" charset="0"/>
              </a:rPr>
              <a:t>ദൈവിക കൃപയുടെ സ്വാധീനത്താൽ ഹൃദയത്തിൽ ഉളവാകുന്ന ആ മാനസാന്തരം പാപങ്ങൾ ഏറ്റുപറയുന്നതിലേക്കും ഉപേക്ഷിക്കുന്നതിലേക്കും നയിക്കും. കൊരിന്ത്യ വിശ്വാസികളുടെ ജീവിതത്തിൽ കണ്ടതായി അപ്പോസ്തലൻ പ്രഖ്യാപിച്ച ഫലങ്ങൾ അത്തരത്തിലുള്ളവയായിരുന്നു.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b="1" dirty="0"/>
              <a:t>EGW (The Acts of the Apostles, pp. 324)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862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 Display</vt:lpstr>
      <vt:lpstr>Gayathri Thin</vt:lpstr>
      <vt:lpstr>Aptos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98</cp:revision>
  <dcterms:created xsi:type="dcterms:W3CDTF">2026-07-22T06:08:00Z</dcterms:created>
  <dcterms:modified xsi:type="dcterms:W3CDTF">2026-08-04T15:50:03Z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0024917D8A4E457789C13C91AA60F9D9_13</vt:lpwstr>
  </property>
</Properties>
</file>