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2" r:id="rId3"/>
    <p:sldId id="275" r:id="rId4"/>
    <p:sldId id="258" r:id="rId5"/>
    <p:sldId id="259" r:id="rId6"/>
    <p:sldId id="260" r:id="rId7"/>
    <p:sldId id="273" r:id="rId8"/>
    <p:sldId id="262" r:id="rId9"/>
    <p:sldId id="274" r:id="rId10"/>
    <p:sldId id="264" r:id="rId11"/>
    <p:sldId id="268" r:id="rId12"/>
    <p:sldId id="269" r:id="rId13"/>
    <p:sldId id="270" r:id="rId14"/>
  </p:sldIdLst>
  <p:sldSz cx="12192000" cy="6858000"/>
  <p:notesSz cx="6858000" cy="9144000"/>
  <p:embeddedFontLst>
    <p:embeddedFont>
      <p:font typeface="Gayathri Thin" panose="020B0604020202020204" charset="0"/>
      <p:bold r:id="rId15"/>
    </p:embeddedFont>
  </p:embeddedFontLst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34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#1" loCatId="relationship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2400" b="1" dirty="0">
              <a:solidFill>
                <a:schemeClr val="bg1"/>
              </a:solidFill>
              <a:latin typeface="Gayathri Thin" panose="00000403000000000000" charset="0"/>
              <a:cs typeface="Gayathri Thin" panose="00000403000000000000" charset="0"/>
              <a:sym typeface="+mn-ea"/>
            </a:rPr>
            <a:t>ഞങ്ങൾ…</a:t>
          </a:r>
          <a:r>
            <a:rPr lang="en-GB" sz="2400" b="1" dirty="0">
              <a:solidFill>
                <a:schemeClr val="bg1"/>
              </a:solidFill>
              <a:latin typeface="Gayathri Thin" panose="00000403000000000000" charset="0"/>
              <a:cs typeface="Gayathri Thin" panose="00000403000000000000" charset="0"/>
              <a:sym typeface="+mn-ea"/>
            </a:rPr>
            <a:t>…</a:t>
          </a:r>
          <a:endParaRPr lang="en-GB" sz="2400" b="1" dirty="0">
            <a:solidFill>
              <a:schemeClr val="bg1"/>
            </a:solidFill>
            <a:latin typeface="Gayathri Thin" panose="00000403000000000000" charset="0"/>
            <a:cs typeface="Gayathri Thin" panose="00000403000000000000" charset="0"/>
          </a:endParaRPr>
        </a:p>
      </dgm:t>
    </dgm:pt>
    <dgm:pt modelId="{F07AF4DB-9A1F-4431-B6D9-DB78BB801B7E}" type="parTrans" cxnId="{4D64C5C6-DFED-4A69-8A4B-50FF9A37B0F4}">
      <dgm:prSet/>
      <dgm:spPr/>
      <dgm:t>
        <a:bodyPr/>
        <a:lstStyle/>
        <a:p>
          <a:endParaRPr lang="es-ES"/>
        </a:p>
      </dgm:t>
    </dgm:pt>
    <dgm:pt modelId="{5A5EDC80-9133-4380-93BE-BB495CD83FBD}" type="sibTrans" cxnId="{4D64C5C6-DFED-4A69-8A4B-50FF9A37B0F4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2000" b="1" dirty="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സമ്മർദ്ദം ചെലുത്തിയ</a:t>
          </a:r>
        </a:p>
      </dgm:t>
    </dgm:pt>
    <dgm:pt modelId="{72990355-F974-42BC-B3C3-533EB8F33941}" type="parTrans" cxnId="{4EB61415-7590-4941-AF88-7D46FF80CCC0}">
      <dgm:prSet/>
      <dgm:spPr/>
      <dgm:t>
        <a:bodyPr/>
        <a:lstStyle/>
        <a:p>
          <a:endParaRPr lang="es-ES"/>
        </a:p>
      </dgm:t>
    </dgm:pt>
    <dgm:pt modelId="{83B4AFF2-6119-4478-A61E-B2AAB6EB9806}" type="sibTrans" cxnId="{4EB61415-7590-4941-AF88-7D46FF80CCC0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800" b="1" dirty="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ആശയക്കുഴപ്പത്തിലാ</a:t>
          </a:r>
          <a:r>
            <a:rPr lang="" altLang="en-US" sz="2000" b="1" dirty="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യ</a:t>
          </a:r>
        </a:p>
      </dgm:t>
    </dgm:pt>
    <dgm:pt modelId="{61A4898A-567F-45ED-892F-A5D3FAAC66DC}" type="parTrans" cxnId="{6F39E2DD-C9E8-45DD-9EDE-15AEACD29BE0}">
      <dgm:prSet/>
      <dgm:spPr/>
      <dgm:t>
        <a:bodyPr/>
        <a:lstStyle/>
        <a:p>
          <a:endParaRPr lang="es-ES"/>
        </a:p>
      </dgm:t>
    </dgm:pt>
    <dgm:pt modelId="{A44D58AC-F9D4-49D3-BE20-A000A8489B89}" type="sibTrans" cxnId="{6F39E2DD-C9E8-45DD-9EDE-15AEACD29BE0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2000" b="1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പീഡിപ്പിക്കപ്പെട്ട</a:t>
          </a:r>
        </a:p>
      </dgm:t>
    </dgm:pt>
    <dgm:pt modelId="{559FEE4B-BAFD-47D9-B822-BEB26037746E}" type="parTrans" cxnId="{54484B84-D5CA-4B2E-882D-10BC67D2E925}">
      <dgm:prSet/>
      <dgm:spPr/>
      <dgm:t>
        <a:bodyPr/>
        <a:lstStyle/>
        <a:p>
          <a:endParaRPr lang="es-ES"/>
        </a:p>
      </dgm:t>
    </dgm:pt>
    <dgm:pt modelId="{5B776E3F-878B-4A73-8E0D-BB2A79F2D706}" type="sibTrans" cxnId="{54484B84-D5CA-4B2E-882D-10BC67D2E925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2000" b="1" dirty="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തകർക്കപ്പെട്ട </a:t>
          </a:r>
        </a:p>
      </dgm:t>
    </dgm:pt>
    <dgm:pt modelId="{B8407D27-1323-4CC2-A3FE-CC7B8B9C7063}" type="parTrans" cxnId="{CB037E7C-375F-454A-9CB2-8ED811AA5F03}">
      <dgm:prSet/>
      <dgm:spPr/>
      <dgm:t>
        <a:bodyPr/>
        <a:lstStyle/>
        <a:p>
          <a:endParaRPr lang="es-ES"/>
        </a:p>
      </dgm:t>
    </dgm:pt>
    <dgm:pt modelId="{6A902690-2E14-4B2E-90F6-85B78B15228D}" type="sibTrans" cxnId="{CB037E7C-375F-454A-9CB2-8ED811AA5F03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0"/>
      <dgm:spPr>
        <a:solidFill>
          <a:schemeClr val="accent6">
            <a:lumMod val="50000"/>
          </a:schemeClr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b="1">
              <a:solidFill>
                <a:schemeClr val="bg1"/>
              </a:solidFill>
              <a:latin typeface="Gayathri Thin" panose="00000403000000000000" charset="0"/>
              <a:cs typeface="Gayathri Thin" panose="00000403000000000000" charset="0"/>
            </a:rPr>
            <a:t>പക്ഷേ…</a:t>
          </a:r>
        </a:p>
      </dgm:t>
    </dgm:pt>
    <dgm:pt modelId="{8AECF850-0B0C-45B9-993F-9C6A9350AE4A}" type="parTrans" cxnId="{D36DC24E-5336-4081-A26D-D60FFD189AF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D36DC24E-5336-4081-A26D-D60FFD189AFC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vert="horz" wrap="square" lIns="50800" tIns="38100" rIns="50800" bIns="38100" numCol="1" spcCol="1270" anchor="ctr" anchorCtr="0"/>
        <a:lstStyle/>
        <a:p>
          <a:pPr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" altLang="en-US" sz="2000" b="1" kern="1200" dirty="0">
              <a:solidFill>
                <a:prstClr val="black"/>
              </a:solidFill>
              <a:latin typeface="Gayathri Thin" panose="00000403000000000000" charset="0"/>
              <a:ea typeface="+mn-ea"/>
              <a:cs typeface="Gayathri Thin" panose="00000403000000000000" charset="0"/>
            </a:rPr>
            <a:t>തകർന്നിട്ടില്ല</a:t>
          </a:r>
        </a:p>
      </dgm:t>
    </dgm:pt>
    <dgm:pt modelId="{F5939A3E-4B5D-40B5-B451-06D582223996}" type="parTrans" cxnId="{7B585726-16D7-4AD3-B8BE-36A2488F33BE}">
      <dgm:prSet/>
      <dgm:spPr/>
      <dgm:t>
        <a:bodyPr/>
        <a:lstStyle/>
        <a:p>
          <a:endParaRPr lang="es-ES"/>
        </a:p>
      </dgm:t>
    </dgm:pt>
    <dgm:pt modelId="{4249B43D-DE78-404B-BDF6-2FC984F378EA}" type="sibTrans" cxnId="{7B585726-16D7-4AD3-B8BE-36A2488F33BE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vert="horz" wrap="square" lIns="50800" tIns="38100" rIns="50800" bIns="38100" numCol="1" spcCol="1270" anchor="ctr" anchorCtr="0"/>
        <a:lstStyle/>
        <a:p>
          <a:pPr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" altLang="en-US" sz="2000" b="1" kern="1200" dirty="0">
              <a:solidFill>
                <a:prstClr val="black"/>
              </a:solidFill>
              <a:latin typeface="Gayathri Thin" panose="00000403000000000000" charset="0"/>
              <a:ea typeface="+mn-ea"/>
              <a:cs typeface="Gayathri Thin" panose="00000403000000000000" charset="0"/>
            </a:rPr>
            <a:t>നിരാശയിലല്ല</a:t>
          </a:r>
        </a:p>
      </dgm:t>
    </dgm:pt>
    <dgm:pt modelId="{C7E7DC58-1DA9-4C5C-9A4A-C4D043156CB5}" type="parTrans" cxnId="{653ED779-AE47-4E13-B102-A77CD1EEE2D4}">
      <dgm:prSet/>
      <dgm:spPr/>
      <dgm:t>
        <a:bodyPr/>
        <a:lstStyle/>
        <a:p>
          <a:endParaRPr lang="es-ES"/>
        </a:p>
      </dgm:t>
    </dgm:pt>
    <dgm:pt modelId="{4D3601B8-A048-42C6-9D1E-1276073AC650}" type="sibTrans" cxnId="{653ED779-AE47-4E13-B102-A77CD1EEE2D4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vert="horz" wrap="square" lIns="50800" tIns="38100" rIns="50800" bIns="38100" numCol="1" spcCol="1270" anchor="ctr" anchorCtr="0"/>
        <a:lstStyle/>
        <a:p>
          <a:pPr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" altLang="en-US" sz="2000" b="1" kern="1200" dirty="0">
              <a:solidFill>
                <a:prstClr val="black"/>
              </a:solidFill>
              <a:latin typeface="Gayathri Thin" panose="00000403000000000000" charset="0"/>
              <a:ea typeface="+mn-ea"/>
              <a:cs typeface="Gayathri Thin" panose="00000403000000000000" charset="0"/>
            </a:rPr>
            <a:t>ഉപേക്ഷിക്കപ്പെട്ടിട്ടില്ല</a:t>
          </a:r>
        </a:p>
      </dgm:t>
    </dgm:pt>
    <dgm:pt modelId="{134F896E-6B1D-4DE2-86E5-45B39640635E}" type="parTrans" cxnId="{B4B7DD3C-96B6-4A14-B46F-4FC7B686F97D}">
      <dgm:prSet/>
      <dgm:spPr/>
      <dgm:t>
        <a:bodyPr/>
        <a:lstStyle/>
        <a:p>
          <a:endParaRPr lang="es-ES"/>
        </a:p>
      </dgm:t>
    </dgm:pt>
    <dgm:pt modelId="{A3BB004F-6357-49B2-8F26-77B71E429EDA}" type="sibTrans" cxnId="{B4B7DD3C-96B6-4A14-B46F-4FC7B686F97D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vert="horz" wrap="square" lIns="50800" tIns="38100" rIns="50800" bIns="38100" numCol="1" spcCol="1270" anchor="ctr" anchorCtr="0"/>
        <a:lstStyle/>
        <a:p>
          <a:pPr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" altLang="en-US" sz="2000" b="1" kern="1200" dirty="0">
              <a:solidFill>
                <a:prstClr val="black"/>
              </a:solidFill>
              <a:latin typeface="Gayathri Thin" panose="00000403000000000000" charset="0"/>
              <a:ea typeface="+mn-ea"/>
              <a:cs typeface="Gayathri Thin" panose="00000403000000000000" charset="0"/>
            </a:rPr>
            <a:t>നശിപ്പിക്കപ്പെട്ടിട്ടില്ല</a:t>
          </a:r>
          <a:endParaRPr lang="en-US" sz="2000" b="1" kern="1200" dirty="0">
            <a:solidFill>
              <a:prstClr val="black"/>
            </a:solidFill>
            <a:latin typeface="Gayathri Thin" panose="00000403000000000000" charset="0"/>
            <a:ea typeface="+mn-ea"/>
            <a:cs typeface="Gayathri Thin" panose="00000403000000000000" charset="0"/>
          </a:endParaRPr>
        </a:p>
      </dgm:t>
    </dgm:pt>
    <dgm:pt modelId="{4B12344B-90B9-40E5-8444-FCF593E8ECEE}" type="parTrans" cxnId="{6BD90929-EF0D-41AE-8A87-974AE42C7F7E}">
      <dgm:prSet/>
      <dgm:spPr/>
      <dgm:t>
        <a:bodyPr/>
        <a:lstStyle/>
        <a:p>
          <a:endParaRPr lang="es-ES"/>
        </a:p>
      </dgm:t>
    </dgm:pt>
    <dgm:pt modelId="{90F98669-34EE-4434-B6B3-934D04C3B735}" type="sibTrans" cxnId="{6BD90929-EF0D-41AE-8A87-974AE42C7F7E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4EB61415-7590-4941-AF88-7D46FF80CCC0}" srcId="{7E03C8BB-81B2-419E-9534-F01B29BDBB79}" destId="{BFDFAE7C-9BE9-4173-935F-AA442F930EBF}" srcOrd="0" destOrd="0" parTransId="{72990355-F974-42BC-B3C3-533EB8F33941}" sibTransId="{83B4AFF2-6119-4478-A61E-B2AAB6EB9806}"/>
    <dgm:cxn modelId="{A3D19D19-FD9D-4F6F-A8A9-EF178EDA4ED1}" type="presOf" srcId="{E8885467-4F5A-43F7-BEAC-9B2447A36D7D}" destId="{F1F57978-D524-40FA-AE43-C1D6FBFE2FF4}" srcOrd="1" destOrd="0" presId="urn:microsoft.com/office/officeart/2005/8/layout/lProcess2#1"/>
    <dgm:cxn modelId="{7B585726-16D7-4AD3-B8BE-36A2488F33BE}" srcId="{E8885467-4F5A-43F7-BEAC-9B2447A36D7D}" destId="{C3A3D9B5-5783-4377-971C-3C765DF876E5}" srcOrd="0" destOrd="0" parTransId="{F5939A3E-4B5D-40B5-B451-06D582223996}" sibTransId="{4249B43D-DE78-404B-BDF6-2FC984F378EA}"/>
    <dgm:cxn modelId="{6BD90929-EF0D-41AE-8A87-974AE42C7F7E}" srcId="{E8885467-4F5A-43F7-BEAC-9B2447A36D7D}" destId="{BC16874B-46CD-4358-BC46-96E37A5CA574}" srcOrd="3" destOrd="0" parTransId="{4B12344B-90B9-40E5-8444-FCF593E8ECEE}" sibTransId="{90F98669-34EE-4434-B6B3-934D04C3B735}"/>
    <dgm:cxn modelId="{ACFEAC38-DCE1-40BC-B126-916AE2DCC9DA}" type="presOf" srcId="{E8885467-4F5A-43F7-BEAC-9B2447A36D7D}" destId="{E7AE57C8-7BED-4BFC-AEEA-458ED617BDD9}" srcOrd="0" destOrd="0" presId="urn:microsoft.com/office/officeart/2005/8/layout/lProcess2#1"/>
    <dgm:cxn modelId="{B4B7DD3C-96B6-4A14-B46F-4FC7B686F97D}" srcId="{E8885467-4F5A-43F7-BEAC-9B2447A36D7D}" destId="{8204C532-6E24-49FE-9EB3-1127826DFACE}" srcOrd="2" destOrd="0" parTransId="{134F896E-6B1D-4DE2-86E5-45B39640635E}" sibTransId="{A3BB004F-6357-49B2-8F26-77B71E429EDA}"/>
    <dgm:cxn modelId="{73731A5F-6C59-4682-A237-15721CAAC6AC}" type="presOf" srcId="{C3A3D9B5-5783-4377-971C-3C765DF876E5}" destId="{E0457EA9-81B3-4EFD-BD45-F69A92A48A81}" srcOrd="0" destOrd="0" presId="urn:microsoft.com/office/officeart/2005/8/layout/lProcess2#1"/>
    <dgm:cxn modelId="{D36DC24E-5336-4081-A26D-D60FFD189AFC}" srcId="{7795D0FB-F540-4A77-8A9F-22E1A4F2077A}" destId="{E8885467-4F5A-43F7-BEAC-9B2447A36D7D}" srcOrd="1" destOrd="0" parTransId="{8AECF850-0B0C-45B9-993F-9C6A9350AE4A}" sibTransId="{A01C6958-9CFE-4183-96EC-D0900105C927}"/>
    <dgm:cxn modelId="{653ED779-AE47-4E13-B102-A77CD1EEE2D4}" srcId="{E8885467-4F5A-43F7-BEAC-9B2447A36D7D}" destId="{D7ED6C02-28F2-4F6A-945D-B2C334434544}" srcOrd="1" destOrd="0" parTransId="{C7E7DC58-1DA9-4C5C-9A4A-C4D043156CB5}" sibTransId="{4D3601B8-A048-42C6-9D1E-1276073AC650}"/>
    <dgm:cxn modelId="{CB037E7C-375F-454A-9CB2-8ED811AA5F03}" srcId="{7E03C8BB-81B2-419E-9534-F01B29BDBB79}" destId="{42D3128C-8504-4D6B-ABE0-27E1C985B7DC}" srcOrd="3" destOrd="0" parTransId="{B8407D27-1323-4CC2-A3FE-CC7B8B9C7063}" sibTransId="{6A902690-2E14-4B2E-90F6-85B78B15228D}"/>
    <dgm:cxn modelId="{759B127F-ACC4-4A0C-8BA6-AE6A4121BB1F}" type="presOf" srcId="{A137CF04-B9C2-49A1-8B4F-FF5770832C33}" destId="{76C8D22E-4B2E-4251-9C3E-817A7114C566}" srcOrd="0" destOrd="0" presId="urn:microsoft.com/office/officeart/2005/8/layout/lProcess2#1"/>
    <dgm:cxn modelId="{54484B84-D5CA-4B2E-882D-10BC67D2E925}" srcId="{7E03C8BB-81B2-419E-9534-F01B29BDBB79}" destId="{81200DFE-BC0C-43A8-9168-0C0989E13DE7}" srcOrd="2" destOrd="0" parTransId="{559FEE4B-BAFD-47D9-B822-BEB26037746E}" sibTransId="{5B776E3F-878B-4A73-8E0D-BB2A79F2D706}"/>
    <dgm:cxn modelId="{B0C8139A-DFC6-4E4D-A514-AC177F0142A4}" type="presOf" srcId="{BC16874B-46CD-4358-BC46-96E37A5CA574}" destId="{AB48885F-7674-40A2-8850-B9CEF1C4612B}" srcOrd="0" destOrd="0" presId="urn:microsoft.com/office/officeart/2005/8/layout/lProcess2#1"/>
    <dgm:cxn modelId="{40299EB2-7CAA-480F-ADC3-70F03333E6E1}" type="presOf" srcId="{BFDFAE7C-9BE9-4173-935F-AA442F930EBF}" destId="{C6857168-8733-46E3-8C7A-8C0A36C41D42}" srcOrd="0" destOrd="0" presId="urn:microsoft.com/office/officeart/2005/8/layout/lProcess2#1"/>
    <dgm:cxn modelId="{C8A346B5-4C1A-4346-873B-134321DCF977}" type="presOf" srcId="{7E03C8BB-81B2-419E-9534-F01B29BDBB79}" destId="{E47297B3-7A47-48B1-9198-A59AC6377CDE}" srcOrd="0" destOrd="0" presId="urn:microsoft.com/office/officeart/2005/8/layout/lProcess2#1"/>
    <dgm:cxn modelId="{B49BEFBA-AE40-48BD-9616-908B8EE84CD7}" type="presOf" srcId="{8204C532-6E24-49FE-9EB3-1127826DFACE}" destId="{C853E4C3-BBD3-4127-9854-F66980A0323F}" srcOrd="0" destOrd="0" presId="urn:microsoft.com/office/officeart/2005/8/layout/lProcess2#1"/>
    <dgm:cxn modelId="{13A782BF-1526-4D22-AA38-B0C70378A4CC}" type="presOf" srcId="{7E03C8BB-81B2-419E-9534-F01B29BDBB79}" destId="{10679A43-FFFA-40C1-920F-AE4E677E912D}" srcOrd="1" destOrd="0" presId="urn:microsoft.com/office/officeart/2005/8/layout/lProcess2#1"/>
    <dgm:cxn modelId="{BE2929C6-1FC8-42F2-AA79-BEEBF91B9555}" type="presOf" srcId="{7795D0FB-F540-4A77-8A9F-22E1A4F2077A}" destId="{4620D1E1-8A44-423F-A8BA-C5FDA1477D50}" srcOrd="0" destOrd="0" presId="urn:microsoft.com/office/officeart/2005/8/layout/lProcess2#1"/>
    <dgm:cxn modelId="{4D64C5C6-DFED-4A69-8A4B-50FF9A37B0F4}" srcId="{7795D0FB-F540-4A77-8A9F-22E1A4F2077A}" destId="{7E03C8BB-81B2-419E-9534-F01B29BDBB79}" srcOrd="0" destOrd="0" parTransId="{F07AF4DB-9A1F-4431-B6D9-DB78BB801B7E}" sibTransId="{5A5EDC80-9133-4380-93BE-BB495CD83FBD}"/>
    <dgm:cxn modelId="{8BB7E1CB-AFB6-4ECF-8AF4-C793F9C9127C}" type="presOf" srcId="{81200DFE-BC0C-43A8-9168-0C0989E13DE7}" destId="{4A46A151-8DAB-484D-87F3-2A3CDE652251}" srcOrd="0" destOrd="0" presId="urn:microsoft.com/office/officeart/2005/8/layout/lProcess2#1"/>
    <dgm:cxn modelId="{6F39E2DD-C9E8-45DD-9EDE-15AEACD29BE0}" srcId="{7E03C8BB-81B2-419E-9534-F01B29BDBB79}" destId="{A137CF04-B9C2-49A1-8B4F-FF5770832C33}" srcOrd="1" destOrd="0" parTransId="{61A4898A-567F-45ED-892F-A5D3FAAC66DC}" sibTransId="{A44D58AC-F9D4-49D3-BE20-A000A8489B89}"/>
    <dgm:cxn modelId="{0C2694F7-3E3B-4D90-8C7A-3D9DB456F7E3}" type="presOf" srcId="{42D3128C-8504-4D6B-ABE0-27E1C985B7DC}" destId="{12672D78-DFBA-49D1-83A4-5A8DECC0F1D9}" srcOrd="0" destOrd="0" presId="urn:microsoft.com/office/officeart/2005/8/layout/lProcess2#1"/>
    <dgm:cxn modelId="{74CDD4FA-2EAD-4C67-9EBD-56C1315C9F28}" type="presOf" srcId="{D7ED6C02-28F2-4F6A-945D-B2C334434544}" destId="{75EA5EF2-FBEB-4C81-A73B-23AF18853AE0}" srcOrd="0" destOrd="0" presId="urn:microsoft.com/office/officeart/2005/8/layout/lProcess2#1"/>
    <dgm:cxn modelId="{DE2BD198-8564-4804-9F8B-D0CA0CE553CE}" type="presParOf" srcId="{4620D1E1-8A44-423F-A8BA-C5FDA1477D50}" destId="{6583E628-253C-44B3-AB91-742D9353C05B}" srcOrd="0" destOrd="0" presId="urn:microsoft.com/office/officeart/2005/8/layout/lProcess2#1"/>
    <dgm:cxn modelId="{48EFE364-1654-4FC1-AD56-78874B729312}" type="presParOf" srcId="{6583E628-253C-44B3-AB91-742D9353C05B}" destId="{E47297B3-7A47-48B1-9198-A59AC6377CDE}" srcOrd="0" destOrd="0" presId="urn:microsoft.com/office/officeart/2005/8/layout/lProcess2#1"/>
    <dgm:cxn modelId="{B85FE6C3-9B3A-4036-A568-77638A21D3D0}" type="presParOf" srcId="{6583E628-253C-44B3-AB91-742D9353C05B}" destId="{10679A43-FFFA-40C1-920F-AE4E677E912D}" srcOrd="1" destOrd="0" presId="urn:microsoft.com/office/officeart/2005/8/layout/lProcess2#1"/>
    <dgm:cxn modelId="{CD23660A-7117-4DA8-884B-E2E6BFAA2FBE}" type="presParOf" srcId="{6583E628-253C-44B3-AB91-742D9353C05B}" destId="{9ACAF9E3-8649-48B0-854B-E3EFEFBB618B}" srcOrd="2" destOrd="0" presId="urn:microsoft.com/office/officeart/2005/8/layout/lProcess2#1"/>
    <dgm:cxn modelId="{AF59B00E-B89A-4163-B73C-02A95286A314}" type="presParOf" srcId="{9ACAF9E3-8649-48B0-854B-E3EFEFBB618B}" destId="{91E4E102-71DF-4587-9868-7A21DFEE4766}" srcOrd="0" destOrd="0" presId="urn:microsoft.com/office/officeart/2005/8/layout/lProcess2#1"/>
    <dgm:cxn modelId="{ED124C2B-3170-49F4-A93F-E585C5F47B70}" type="presParOf" srcId="{91E4E102-71DF-4587-9868-7A21DFEE4766}" destId="{C6857168-8733-46E3-8C7A-8C0A36C41D42}" srcOrd="0" destOrd="0" presId="urn:microsoft.com/office/officeart/2005/8/layout/lProcess2#1"/>
    <dgm:cxn modelId="{F6606E64-D986-4A44-A62F-6A1A84144A6A}" type="presParOf" srcId="{91E4E102-71DF-4587-9868-7A21DFEE4766}" destId="{F6732E20-542D-401B-BE0D-F2996838D365}" srcOrd="1" destOrd="0" presId="urn:microsoft.com/office/officeart/2005/8/layout/lProcess2#1"/>
    <dgm:cxn modelId="{F8C34EC7-852C-4C6E-8EC5-6C49491743D3}" type="presParOf" srcId="{91E4E102-71DF-4587-9868-7A21DFEE4766}" destId="{76C8D22E-4B2E-4251-9C3E-817A7114C566}" srcOrd="2" destOrd="0" presId="urn:microsoft.com/office/officeart/2005/8/layout/lProcess2#1"/>
    <dgm:cxn modelId="{C9CC4BD4-3B3C-4F8A-9A67-E8B4E36EDE2D}" type="presParOf" srcId="{91E4E102-71DF-4587-9868-7A21DFEE4766}" destId="{A810F8BF-317F-45F4-9F9F-B12FFC86F9B2}" srcOrd="3" destOrd="0" presId="urn:microsoft.com/office/officeart/2005/8/layout/lProcess2#1"/>
    <dgm:cxn modelId="{3D6E5A00-8A21-433C-B29B-1A63423462EE}" type="presParOf" srcId="{91E4E102-71DF-4587-9868-7A21DFEE4766}" destId="{4A46A151-8DAB-484D-87F3-2A3CDE652251}" srcOrd="4" destOrd="0" presId="urn:microsoft.com/office/officeart/2005/8/layout/lProcess2#1"/>
    <dgm:cxn modelId="{326D650D-0E62-432A-A83A-EDA3AE453107}" type="presParOf" srcId="{91E4E102-71DF-4587-9868-7A21DFEE4766}" destId="{A56C844D-E657-425F-BDA0-3DC77CB103EC}" srcOrd="5" destOrd="0" presId="urn:microsoft.com/office/officeart/2005/8/layout/lProcess2#1"/>
    <dgm:cxn modelId="{98EE7AB3-37D4-4750-84CC-FAA92C959448}" type="presParOf" srcId="{91E4E102-71DF-4587-9868-7A21DFEE4766}" destId="{12672D78-DFBA-49D1-83A4-5A8DECC0F1D9}" srcOrd="6" destOrd="0" presId="urn:microsoft.com/office/officeart/2005/8/layout/lProcess2#1"/>
    <dgm:cxn modelId="{9DBF014A-9751-42E4-8E69-DCAA341CEF80}" type="presParOf" srcId="{4620D1E1-8A44-423F-A8BA-C5FDA1477D50}" destId="{8680F2A2-E85E-4525-8A57-4926EAF39F05}" srcOrd="1" destOrd="0" presId="urn:microsoft.com/office/officeart/2005/8/layout/lProcess2#1"/>
    <dgm:cxn modelId="{59E1147B-CF9A-4F92-AECC-84BEF3EB92CD}" type="presParOf" srcId="{4620D1E1-8A44-423F-A8BA-C5FDA1477D50}" destId="{FC9C59CF-1145-4269-824C-2EF002147A6D}" srcOrd="2" destOrd="0" presId="urn:microsoft.com/office/officeart/2005/8/layout/lProcess2#1"/>
    <dgm:cxn modelId="{F688CA48-F468-4709-987B-A5363BEF97D1}" type="presParOf" srcId="{FC9C59CF-1145-4269-824C-2EF002147A6D}" destId="{E7AE57C8-7BED-4BFC-AEEA-458ED617BDD9}" srcOrd="0" destOrd="0" presId="urn:microsoft.com/office/officeart/2005/8/layout/lProcess2#1"/>
    <dgm:cxn modelId="{8BED12A7-C04C-4337-A5FE-3CD6F2D68823}" type="presParOf" srcId="{FC9C59CF-1145-4269-824C-2EF002147A6D}" destId="{F1F57978-D524-40FA-AE43-C1D6FBFE2FF4}" srcOrd="1" destOrd="0" presId="urn:microsoft.com/office/officeart/2005/8/layout/lProcess2#1"/>
    <dgm:cxn modelId="{04701580-AAB2-4513-AEBB-560241D66F1A}" type="presParOf" srcId="{FC9C59CF-1145-4269-824C-2EF002147A6D}" destId="{B75105A3-F5C6-4AA8-87DA-5FCAAC9629FE}" srcOrd="2" destOrd="0" presId="urn:microsoft.com/office/officeart/2005/8/layout/lProcess2#1"/>
    <dgm:cxn modelId="{2F1ECCD9-65E9-4B71-A741-C50A1047C971}" type="presParOf" srcId="{B75105A3-F5C6-4AA8-87DA-5FCAAC9629FE}" destId="{5B9AC8C2-8AE5-44C3-A36E-74F27D96B9D6}" srcOrd="0" destOrd="0" presId="urn:microsoft.com/office/officeart/2005/8/layout/lProcess2#1"/>
    <dgm:cxn modelId="{5605C753-4B27-41CA-B502-C3A3B5054A43}" type="presParOf" srcId="{5B9AC8C2-8AE5-44C3-A36E-74F27D96B9D6}" destId="{E0457EA9-81B3-4EFD-BD45-F69A92A48A81}" srcOrd="0" destOrd="0" presId="urn:microsoft.com/office/officeart/2005/8/layout/lProcess2#1"/>
    <dgm:cxn modelId="{C7CAF33E-AFA7-4650-AE8B-F043ED0F23D6}" type="presParOf" srcId="{5B9AC8C2-8AE5-44C3-A36E-74F27D96B9D6}" destId="{172CE51B-E36E-457E-AA4A-B745A37C21DF}" srcOrd="1" destOrd="0" presId="urn:microsoft.com/office/officeart/2005/8/layout/lProcess2#1"/>
    <dgm:cxn modelId="{74737800-36E8-4E57-97CE-CB3EB06832FD}" type="presParOf" srcId="{5B9AC8C2-8AE5-44C3-A36E-74F27D96B9D6}" destId="{75EA5EF2-FBEB-4C81-A73B-23AF18853AE0}" srcOrd="2" destOrd="0" presId="urn:microsoft.com/office/officeart/2005/8/layout/lProcess2#1"/>
    <dgm:cxn modelId="{DF48A6D4-DA56-473B-9EF9-1BB3441A3F9A}" type="presParOf" srcId="{5B9AC8C2-8AE5-44C3-A36E-74F27D96B9D6}" destId="{97B50D12-04BE-4964-B017-1FC500F1A4DC}" srcOrd="3" destOrd="0" presId="urn:microsoft.com/office/officeart/2005/8/layout/lProcess2#1"/>
    <dgm:cxn modelId="{DED21FC2-1959-4AC1-91B9-B1A27E20A50B}" type="presParOf" srcId="{5B9AC8C2-8AE5-44C3-A36E-74F27D96B9D6}" destId="{C853E4C3-BBD3-4127-9854-F66980A0323F}" srcOrd="4" destOrd="0" presId="urn:microsoft.com/office/officeart/2005/8/layout/lProcess2#1"/>
    <dgm:cxn modelId="{106955A6-6AB6-4177-8171-686F0083F117}" type="presParOf" srcId="{5B9AC8C2-8AE5-44C3-A36E-74F27D96B9D6}" destId="{48DF7ADD-A299-4E95-8269-BA62CF71463A}" srcOrd="5" destOrd="0" presId="urn:microsoft.com/office/officeart/2005/8/layout/lProcess2#1"/>
    <dgm:cxn modelId="{B4E3AEA4-3279-405F-AC41-39A8571630BC}" type="presParOf" srcId="{5B9AC8C2-8AE5-44C3-A36E-74F27D96B9D6}" destId="{AB48885F-7674-40A2-8850-B9CEF1C4612B}" srcOrd="6" destOrd="0" presId="urn:microsoft.com/office/officeart/2005/8/layout/lProcess2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#1" qsCatId="simple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b="1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ക്രിസ്തു തന്റെ ജീവൻ നൽകിയത് സ്നേഹത്തിൽ നിന്നാണ്. ഇത് അവനുവേണ്ടി ജീവിക്കാൻ നമ്മെ നിർബന്ധിക്കുന്നു (2 കൊരിന്ത്യർ 5:14-15).</a:t>
          </a:r>
        </a:p>
      </dgm:t>
    </dgm:pt>
    <dgm:pt modelId="{5770F4D9-D5B0-4FBF-BE52-B92475A044D1}" type="parTrans" cxnId="{EE1E9A1F-1398-4A79-85A2-D036A1A59BDF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EE1E9A1F-1398-4A79-85A2-D036A1A59BDF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800" b="1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ക്രിസ്തു നമ്മെ പുതിയ സൃഷ്ടികളാക്കി. ഇത് നമ്മുടെ പഴയ ജീവിതം ഉപേക്ഷിക്കാൻ നമ്മെ നിർബന്ധിക്കുന്നു (2 കൊരി. 5:17).</a:t>
          </a:r>
        </a:p>
      </dgm:t>
    </dgm:pt>
    <dgm:pt modelId="{73657E0D-2A51-4588-BB5A-C8D68D05A1EF}" type="parTrans" cxnId="{A547580F-8E27-46FA-AC97-59297F125D71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A547580F-8E27-46FA-AC97-59297F125D71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800" b="1">
              <a:solidFill>
                <a:schemeClr val="bg1"/>
              </a:solidFill>
              <a:latin typeface="Gayathri Thin" panose="00000403000000000000" charset="0"/>
              <a:cs typeface="Gayathri Thin" panose="00000403000000000000" charset="0"/>
            </a:rPr>
            <a:t>ക്രിസ്തു നമ്മെ ദൈവവുമായി നിരപ്പിച്ചു. ഇത് നമ്മെ നിരപ്പിന്റെ സ്ഥാനപതികളാകാൻ നിർബന്ധിക്കുന്നു (2 കൊരി. 5:18-20)</a:t>
          </a:r>
          <a:r>
            <a:rPr lang="" altLang="en-US" sz="1800">
              <a:solidFill>
                <a:schemeClr val="bg1"/>
              </a:solidFill>
              <a:latin typeface="Gayathri Thin" panose="00000403000000000000" charset="0"/>
              <a:cs typeface="Gayathri Thin" panose="00000403000000000000" charset="0"/>
            </a:rPr>
            <a:t>.</a:t>
          </a:r>
        </a:p>
      </dgm:t>
    </dgm:pt>
    <dgm:pt modelId="{7AD20E96-5ADC-4B4B-8B31-CBFE79336741}" type="parTrans" cxnId="{902DEA86-D224-4B6A-B550-BBA5D8FEBBA7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902DEA86-D224-4B6A-B550-BBA5D8FEBBA7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A547580F-8E27-46FA-AC97-59297F125D71}" srcId="{FC513D1D-27E1-4CCF-8D98-6999C3612295}" destId="{9B0AA878-5358-4D6B-99CC-9D38D507EB6C}" srcOrd="1" destOrd="0" parTransId="{73657E0D-2A51-4588-BB5A-C8D68D05A1EF}" sibTransId="{45ADAD47-6875-4FCF-87D6-6667B1508F15}"/>
    <dgm:cxn modelId="{A34B2913-9226-4E0B-852B-CD86DEE471C4}" type="presOf" srcId="{45ADAD47-6875-4FCF-87D6-6667B1508F15}" destId="{5B2041E2-8AF5-482E-AB01-7E0BE170D973}" srcOrd="0" destOrd="0" presId="urn:microsoft.com/office/officeart/2005/8/layout/process2"/>
    <dgm:cxn modelId="{EE1E9A1F-1398-4A79-85A2-D036A1A59BDF}" srcId="{FC513D1D-27E1-4CCF-8D98-6999C3612295}" destId="{BB6BBFFD-427E-464B-BA05-E9DA86C9623E}" srcOrd="0" destOrd="0" parTransId="{5770F4D9-D5B0-4FBF-BE52-B92475A044D1}" sibTransId="{08181F92-39F7-48F5-BB02-19DBD0905F3D}"/>
    <dgm:cxn modelId="{35B75F60-0C77-4611-BF88-CE953B9ADF60}" type="presOf" srcId="{08181F92-39F7-48F5-BB02-19DBD0905F3D}" destId="{E329093D-4AD8-48FD-801D-75694144FCD0}" srcOrd="1" destOrd="0" presId="urn:microsoft.com/office/officeart/2005/8/layout/process2"/>
    <dgm:cxn modelId="{D563A458-6473-4252-8D92-24BBDF3AAB56}" type="presOf" srcId="{BB6BBFFD-427E-464B-BA05-E9DA86C9623E}" destId="{14C1213F-29F9-4B41-AE38-5C6B29281A05}" srcOrd="0" destOrd="0" presId="urn:microsoft.com/office/officeart/2005/8/layout/process2"/>
    <dgm:cxn modelId="{902DEA86-D224-4B6A-B550-BBA5D8FEBBA7}" srcId="{FC513D1D-27E1-4CCF-8D98-6999C3612295}" destId="{4A059A37-598B-40AB-9005-589EC61DDDC7}" srcOrd="2" destOrd="0" parTransId="{7AD20E96-5ADC-4B4B-8B31-CBFE79336741}" sibTransId="{88B7E986-0808-4D5F-A0C8-BF029419FA48}"/>
    <dgm:cxn modelId="{EBAC4EBF-0C2F-4672-820C-47D71250922B}" type="presOf" srcId="{45ADAD47-6875-4FCF-87D6-6667B1508F15}" destId="{E9DCCBDD-8DD9-41E6-8215-44DE235984B6}" srcOrd="1" destOrd="0" presId="urn:microsoft.com/office/officeart/2005/8/layout/process2"/>
    <dgm:cxn modelId="{D5381ED0-5C28-4535-B0A7-75B3606D90A9}" type="presOf" srcId="{FC513D1D-27E1-4CCF-8D98-6999C3612295}" destId="{9D7541F8-D68B-4C14-B581-91FD2DFA0EB8}" srcOrd="0" destOrd="0" presId="urn:microsoft.com/office/officeart/2005/8/layout/process2"/>
    <dgm:cxn modelId="{E7B5B5D3-FD8A-4A89-ADDD-0EF6522E4429}" type="presOf" srcId="{4A059A37-598B-40AB-9005-589EC61DDDC7}" destId="{93E51E63-7FE4-4C4B-A4D2-1E0A8EF01C51}" srcOrd="0" destOrd="0" presId="urn:microsoft.com/office/officeart/2005/8/layout/process2"/>
    <dgm:cxn modelId="{670AF8D5-3D12-430F-BF97-BA1A1B79D563}" type="presOf" srcId="{9B0AA878-5358-4D6B-99CC-9D38D507EB6C}" destId="{4EFBA462-31F0-41BD-84BE-E6F7F2355A0B}" srcOrd="0" destOrd="0" presId="urn:microsoft.com/office/officeart/2005/8/layout/process2"/>
    <dgm:cxn modelId="{3899B3E9-411E-47A3-B353-493266601A85}" type="presOf" srcId="{08181F92-39F7-48F5-BB02-19DBD0905F3D}" destId="{DB3D5ACA-A90D-4EF9-B065-B191C6E7E41F}" srcOrd="0" destOrd="0" presId="urn:microsoft.com/office/officeart/2005/8/layout/process2"/>
    <dgm:cxn modelId="{9ACBFBC2-B1BC-479D-AF28-D6D951697965}" type="presParOf" srcId="{9D7541F8-D68B-4C14-B581-91FD2DFA0EB8}" destId="{14C1213F-29F9-4B41-AE38-5C6B29281A05}" srcOrd="0" destOrd="0" presId="urn:microsoft.com/office/officeart/2005/8/layout/process2"/>
    <dgm:cxn modelId="{2EE0877E-9BDC-4E53-892F-F9B34DE20066}" type="presParOf" srcId="{9D7541F8-D68B-4C14-B581-91FD2DFA0EB8}" destId="{DB3D5ACA-A90D-4EF9-B065-B191C6E7E41F}" srcOrd="1" destOrd="0" presId="urn:microsoft.com/office/officeart/2005/8/layout/process2"/>
    <dgm:cxn modelId="{54046FD8-CD3D-4E17-9537-808E291762BF}" type="presParOf" srcId="{DB3D5ACA-A90D-4EF9-B065-B191C6E7E41F}" destId="{E329093D-4AD8-48FD-801D-75694144FCD0}" srcOrd="0" destOrd="0" presId="urn:microsoft.com/office/officeart/2005/8/layout/process2"/>
    <dgm:cxn modelId="{321EAA5D-C191-40D9-A9B0-7067385090B2}" type="presParOf" srcId="{9D7541F8-D68B-4C14-B581-91FD2DFA0EB8}" destId="{4EFBA462-31F0-41BD-84BE-E6F7F2355A0B}" srcOrd="2" destOrd="0" presId="urn:microsoft.com/office/officeart/2005/8/layout/process2"/>
    <dgm:cxn modelId="{776500A5-F0D5-4A54-B852-60A3EE72E2B1}" type="presParOf" srcId="{9D7541F8-D68B-4C14-B581-91FD2DFA0EB8}" destId="{5B2041E2-8AF5-482E-AB01-7E0BE170D973}" srcOrd="3" destOrd="0" presId="urn:microsoft.com/office/officeart/2005/8/layout/process2"/>
    <dgm:cxn modelId="{F22EDB1D-6617-4FF6-9915-59CADCB7E721}" type="presParOf" srcId="{5B2041E2-8AF5-482E-AB01-7E0BE170D973}" destId="{E9DCCBDD-8DD9-41E6-8215-44DE235984B6}" srcOrd="0" destOrd="0" presId="urn:microsoft.com/office/officeart/2005/8/layout/process2"/>
    <dgm:cxn modelId="{6E846BA5-BADA-440A-AE89-BE5E642773DD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1" qsCatId="3D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phldr="0"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800" b="1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ബുദ്ധിമുട്ടുകൾ സഹിക്കുക (2 കൊരി. 6:4-5)</a:t>
          </a:r>
        </a:p>
      </dgm:t>
    </dgm:pt>
    <dgm:pt modelId="{7FA9D1D2-0176-4D49-A7B5-886F38EA282C}" type="parTrans" cxnId="{01D5C399-D7B9-4D47-AB32-90A2F5A1554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D5C399-D7B9-4D47-AB32-90A2F5A1554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600" b="1" dirty="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ആത്മാവിന്റെ ഫലം പുറപ്പെടുവിക്കാൻ (2 കൊരി. 6:6)</a:t>
          </a:r>
        </a:p>
      </dgm:t>
    </dgm:pt>
    <dgm:pt modelId="{587DB38B-F967-4A73-869F-C0C1414DD8AB}" type="parTrans" cxnId="{0EE46824-298E-49FA-B68A-F6E925EB1955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0EE46824-298E-49FA-B68A-F6E925EB1955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800" b="1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സത്യസന്ധരും നീതിമാന്മാരുമായിരിക്കുക (2 കൊരി. 6:7)</a:t>
          </a:r>
        </a:p>
      </dgm:t>
    </dgm:pt>
    <dgm:pt modelId="{B043B51D-0E0D-411D-B0CA-2858C37A2996}" type="parTrans" cxnId="{108FF90A-687D-463B-B8DF-40FB6D90ABF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108FF90A-687D-463B-B8DF-40FB6D90ABF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phldr="0"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800" b="1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ഏത് സാഹചര്യത്തിലും ഉറച്ചുനിൽക്കുക (2 കൊരി. 6:8-10)</a:t>
          </a:r>
        </a:p>
      </dgm:t>
    </dgm:pt>
    <dgm:pt modelId="{7C708BCC-AB04-43E0-92A8-043176206338}" type="parTrans" cxnId="{4593E18D-E390-4582-B2B7-2180956C82B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4593E18D-E390-4582-B2B7-2180956C82B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phldr="0"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800" b="1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നമ്മുടെ ഹൃദയം മറ്റുള്ളവർക്കായി തുറക്കൽ (2 കൊരി. 6:11-13 </a:t>
          </a:r>
          <a:r>
            <a:rPr lang="en-US" altLang="en-US" sz="1800" b="1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)</a:t>
          </a:r>
        </a:p>
      </dgm:t>
    </dgm:pt>
    <dgm:pt modelId="{E3CA57A7-E84A-470C-ADB1-17F635D2826A}" type="parTrans" cxnId="{42583C65-9395-43A9-AA6D-AC2A9EED63D9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42583C65-9395-43A9-AA6D-AC2A9EED63D9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phldr="0"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400" b="1" dirty="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അവിശ്വാസികളുടെ ദോഷകരമായ സ്വാധീനത്തിൽ നിന്ന് നമ്മെത്തന്നെ വേർപെടുത്താൻ</a:t>
          </a:r>
          <a:br>
            <a:rPr lang="" altLang="en-US" sz="1400" b="1" dirty="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</a:br>
          <a:r>
            <a:rPr lang="" altLang="en-US" sz="1400" b="1" dirty="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(2 കൊരി. 6:14-15)</a:t>
          </a:r>
        </a:p>
      </dgm:t>
    </dgm:pt>
    <dgm:pt modelId="{BCBD457C-1628-4628-A225-42175EFD27F0}" type="parTrans" cxnId="{7A5AFBD5-726B-44BD-809C-B8D79C1A3DF4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7A5AFBD5-726B-44BD-809C-B8D79C1A3DF4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0C85B308-3DF5-4803-98C5-459EC51D67D7}" type="presOf" srcId="{499D53B9-3051-4B91-9AC0-5797470AA8E7}" destId="{36CF1CFC-7DC3-4ADC-A326-C1507B1F28E6}" srcOrd="0" destOrd="0" presId="urn:microsoft.com/office/officeart/2005/8/layout/vList3"/>
    <dgm:cxn modelId="{108FF90A-687D-463B-B8DF-40FB6D90ABF8}" srcId="{C1311EE6-1009-4EEF-8228-580E32195080}" destId="{F829926A-C275-4CD7-851C-4D38B7A9E958}" srcOrd="2" destOrd="0" parTransId="{B043B51D-0E0D-411D-B0CA-2858C37A2996}" sibTransId="{19187D5D-0549-4375-A6EC-E645C75B0D1A}"/>
    <dgm:cxn modelId="{13E27616-F627-4B4E-8777-929A53769339}" type="presOf" srcId="{F829926A-C275-4CD7-851C-4D38B7A9E958}" destId="{638A0551-CFFC-4C94-8F2A-68D06F2681BB}" srcOrd="0" destOrd="0" presId="urn:microsoft.com/office/officeart/2005/8/layout/vList3"/>
    <dgm:cxn modelId="{0EE46824-298E-49FA-B68A-F6E925EB1955}" srcId="{C1311EE6-1009-4EEF-8228-580E32195080}" destId="{7F5009CC-6BF4-435D-8D0D-AFD60198BC55}" srcOrd="1" destOrd="0" parTransId="{587DB38B-F967-4A73-869F-C0C1414DD8AB}" sibTransId="{10FE2DC8-22E0-4ADE-9A97-064A3CC7F247}"/>
    <dgm:cxn modelId="{16951227-BB39-46D9-9123-25CF25437FDA}" type="presOf" srcId="{71CCA411-8590-4A86-9BD3-7F219D95FD0C}" destId="{60D0B91C-0467-49B4-9E97-86F828D65280}" srcOrd="0" destOrd="0" presId="urn:microsoft.com/office/officeart/2005/8/layout/vList3"/>
    <dgm:cxn modelId="{C031E539-9FEE-4621-B00E-6757409FABEF}" type="presOf" srcId="{C1311EE6-1009-4EEF-8228-580E32195080}" destId="{3AAAF88B-6F6D-4ED8-99EE-7D1F878A4904}" srcOrd="0" destOrd="0" presId="urn:microsoft.com/office/officeart/2005/8/layout/vList3"/>
    <dgm:cxn modelId="{F37B5B60-EF86-448A-8CD3-4F47161A8BCB}" type="presOf" srcId="{19187D5D-0549-4375-A6EC-E645C75B0D1A}" destId="{A5F07DC7-5A53-4508-B30A-C82CC0895C26}" srcOrd="0" destOrd="0" presId="urn:microsoft.com/office/officeart/2005/8/layout/vList3"/>
    <dgm:cxn modelId="{82B35942-8C05-4A20-A4B3-7D8ED4503251}" type="presOf" srcId="{4102B9FF-7B58-42FF-8A90-61E5A01CB1E1}" destId="{B595EA99-9133-4850-B11B-004FA3DEF427}" srcOrd="0" destOrd="0" presId="urn:microsoft.com/office/officeart/2005/8/layout/vList3"/>
    <dgm:cxn modelId="{42583C65-9395-43A9-AA6D-AC2A9EED63D9}" srcId="{C1311EE6-1009-4EEF-8228-580E32195080}" destId="{4102B9FF-7B58-42FF-8A90-61E5A01CB1E1}" srcOrd="4" destOrd="0" parTransId="{E3CA57A7-E84A-470C-ADB1-17F635D2826A}" sibTransId="{E7196591-15FA-4C32-80F3-4FC688A590A6}"/>
    <dgm:cxn modelId="{46806B70-C818-4F1E-9AF4-BABC9DF697C6}" type="presOf" srcId="{3D6EA3DB-C7B3-49AF-A09B-61D41E0CC18A}" destId="{A04F208D-8538-4A63-A297-4CC63FDB20B5}" srcOrd="0" destOrd="0" presId="urn:microsoft.com/office/officeart/2005/8/layout/vList3"/>
    <dgm:cxn modelId="{165EC270-34A5-46BA-BF09-637ABEFD6D66}" type="presOf" srcId="{7F5009CC-6BF4-435D-8D0D-AFD60198BC55}" destId="{A204E8FD-B770-4704-81CF-A11101D188A3}" srcOrd="0" destOrd="0" presId="urn:microsoft.com/office/officeart/2005/8/layout/vList3"/>
    <dgm:cxn modelId="{E3E3DC52-7975-462E-BA59-37EEED16C2F8}" type="presOf" srcId="{DE5FDCAD-886E-4D03-BCEC-60226EC5E9C2}" destId="{B423C660-2A58-40DD-9E10-678740C2D766}" srcOrd="0" destOrd="0" presId="urn:microsoft.com/office/officeart/2005/8/layout/vList3"/>
    <dgm:cxn modelId="{4593E18D-E390-4582-B2B7-2180956C82B1}" srcId="{C1311EE6-1009-4EEF-8228-580E32195080}" destId="{499D53B9-3051-4B91-9AC0-5797470AA8E7}" srcOrd="3" destOrd="0" parTransId="{7C708BCC-AB04-43E0-92A8-043176206338}" sibTransId="{B0D286DD-2AD9-4DE8-97FE-19B59C3CD90C}"/>
    <dgm:cxn modelId="{DA3E0C98-D9D2-4A1F-915E-8CBD40F22742}" type="presOf" srcId="{E7196591-15FA-4C32-80F3-4FC688A590A6}" destId="{60455D19-CBBA-45BF-95F2-87B0AC9FC9DD}" srcOrd="0" destOrd="0" presId="urn:microsoft.com/office/officeart/2005/8/layout/vList3"/>
    <dgm:cxn modelId="{01D5C399-D7B9-4D47-AB32-90A2F5A1554B}" srcId="{C1311EE6-1009-4EEF-8228-580E32195080}" destId="{3D6EA3DB-C7B3-49AF-A09B-61D41E0CC18A}" srcOrd="0" destOrd="0" parTransId="{7FA9D1D2-0176-4D49-A7B5-886F38EA282C}" sibTransId="{DE5FDCAD-886E-4D03-BCEC-60226EC5E9C2}"/>
    <dgm:cxn modelId="{565124B3-16C3-49DD-B434-23E8DC9DC233}" type="presOf" srcId="{10FE2DC8-22E0-4ADE-9A97-064A3CC7F247}" destId="{DCC094F7-F4DA-4488-9819-7F29BF42B629}" srcOrd="0" destOrd="0" presId="urn:microsoft.com/office/officeart/2005/8/layout/vList3"/>
    <dgm:cxn modelId="{7A5AFBD5-726B-44BD-809C-B8D79C1A3DF4}" srcId="{C1311EE6-1009-4EEF-8228-580E32195080}" destId="{71CCA411-8590-4A86-9BD3-7F219D95FD0C}" srcOrd="5" destOrd="0" parTransId="{BCBD457C-1628-4628-A225-42175EFD27F0}" sibTransId="{EEACEF23-2B74-44F0-B916-26B6F4EC7769}"/>
    <dgm:cxn modelId="{2CAD27D6-B7E6-4C21-B9DB-0DD2BC1822BC}" type="presOf" srcId="{B0D286DD-2AD9-4DE8-97FE-19B59C3CD90C}" destId="{A2085FBA-B992-4BB4-8F08-90F47F099FE9}" srcOrd="0" destOrd="0" presId="urn:microsoft.com/office/officeart/2005/8/layout/vList3"/>
    <dgm:cxn modelId="{FA9F540E-916B-44EF-B4DA-C168E0238054}" type="presParOf" srcId="{3AAAF88B-6F6D-4ED8-99EE-7D1F878A4904}" destId="{021CD129-C79E-4A11-8D73-8F62CE9692A3}" srcOrd="0" destOrd="0" presId="urn:microsoft.com/office/officeart/2005/8/layout/vList3"/>
    <dgm:cxn modelId="{FA3A82FD-3E6C-4A8A-A6E6-99CA2DBC6905}" type="presParOf" srcId="{021CD129-C79E-4A11-8D73-8F62CE9692A3}" destId="{79904BE4-3EA1-467C-8C11-21D6E331142E}" srcOrd="0" destOrd="0" presId="urn:microsoft.com/office/officeart/2005/8/layout/vList3"/>
    <dgm:cxn modelId="{54CED476-8CEC-4651-A3E8-44670DF0CD77}" type="presParOf" srcId="{021CD129-C79E-4A11-8D73-8F62CE9692A3}" destId="{A04F208D-8538-4A63-A297-4CC63FDB20B5}" srcOrd="1" destOrd="0" presId="urn:microsoft.com/office/officeart/2005/8/layout/vList3"/>
    <dgm:cxn modelId="{D2873172-D4EB-4093-B8A6-7D3744DF4BD6}" type="presParOf" srcId="{3AAAF88B-6F6D-4ED8-99EE-7D1F878A4904}" destId="{B423C660-2A58-40DD-9E10-678740C2D766}" srcOrd="1" destOrd="0" presId="urn:microsoft.com/office/officeart/2005/8/layout/vList3"/>
    <dgm:cxn modelId="{90B8F701-3D06-4EE3-924C-7B50D102B6DC}" type="presParOf" srcId="{3AAAF88B-6F6D-4ED8-99EE-7D1F878A4904}" destId="{EA210D96-9A3F-45FC-9289-B7F546599714}" srcOrd="2" destOrd="0" presId="urn:microsoft.com/office/officeart/2005/8/layout/vList3"/>
    <dgm:cxn modelId="{3BB3CAFE-109F-462A-96D2-0AF0C6DBAFCA}" type="presParOf" srcId="{EA210D96-9A3F-45FC-9289-B7F546599714}" destId="{E68F01B2-6202-4E90-87C1-4DB2C6FD563A}" srcOrd="0" destOrd="0" presId="urn:microsoft.com/office/officeart/2005/8/layout/vList3"/>
    <dgm:cxn modelId="{7D685920-2454-4FF6-B49E-3CEFE09D6A12}" type="presParOf" srcId="{EA210D96-9A3F-45FC-9289-B7F546599714}" destId="{A204E8FD-B770-4704-81CF-A11101D188A3}" srcOrd="1" destOrd="0" presId="urn:microsoft.com/office/officeart/2005/8/layout/vList3"/>
    <dgm:cxn modelId="{C2B0AE21-DBE7-4B0F-BF1F-84CB82931199}" type="presParOf" srcId="{3AAAF88B-6F6D-4ED8-99EE-7D1F878A4904}" destId="{DCC094F7-F4DA-4488-9819-7F29BF42B629}" srcOrd="3" destOrd="0" presId="urn:microsoft.com/office/officeart/2005/8/layout/vList3"/>
    <dgm:cxn modelId="{DA18B994-D7B7-4E6C-82DA-2A41291B2F2E}" type="presParOf" srcId="{3AAAF88B-6F6D-4ED8-99EE-7D1F878A4904}" destId="{E2A7A09E-2FD3-4DCA-951D-44C93ABE77D6}" srcOrd="4" destOrd="0" presId="urn:microsoft.com/office/officeart/2005/8/layout/vList3"/>
    <dgm:cxn modelId="{453871F1-A909-4E32-83F1-CC9DB8494982}" type="presParOf" srcId="{E2A7A09E-2FD3-4DCA-951D-44C93ABE77D6}" destId="{3FFDF7A2-9E8E-42F2-AB2A-7B0A61FA3D02}" srcOrd="0" destOrd="0" presId="urn:microsoft.com/office/officeart/2005/8/layout/vList3"/>
    <dgm:cxn modelId="{8719BD13-F3BB-4CD1-9E6B-334E9ED91334}" type="presParOf" srcId="{E2A7A09E-2FD3-4DCA-951D-44C93ABE77D6}" destId="{638A0551-CFFC-4C94-8F2A-68D06F2681BB}" srcOrd="1" destOrd="0" presId="urn:microsoft.com/office/officeart/2005/8/layout/vList3"/>
    <dgm:cxn modelId="{D9AB4649-83C5-41F7-AABB-0DBEC9E9069E}" type="presParOf" srcId="{3AAAF88B-6F6D-4ED8-99EE-7D1F878A4904}" destId="{A5F07DC7-5A53-4508-B30A-C82CC0895C26}" srcOrd="5" destOrd="0" presId="urn:microsoft.com/office/officeart/2005/8/layout/vList3"/>
    <dgm:cxn modelId="{B8CD1D4E-D0FB-453D-8053-FA7B61679AC0}" type="presParOf" srcId="{3AAAF88B-6F6D-4ED8-99EE-7D1F878A4904}" destId="{540EA6F8-412B-4CE9-802C-EF4965294949}" srcOrd="6" destOrd="0" presId="urn:microsoft.com/office/officeart/2005/8/layout/vList3"/>
    <dgm:cxn modelId="{AA9D301E-E121-46CD-9C26-A53D3526A4EF}" type="presParOf" srcId="{540EA6F8-412B-4CE9-802C-EF4965294949}" destId="{E990696D-941A-4BDF-8259-524C7D2BA339}" srcOrd="0" destOrd="0" presId="urn:microsoft.com/office/officeart/2005/8/layout/vList3"/>
    <dgm:cxn modelId="{7487D48A-1BA7-41C1-B5DC-AE9761CF2826}" type="presParOf" srcId="{540EA6F8-412B-4CE9-802C-EF4965294949}" destId="{36CF1CFC-7DC3-4ADC-A326-C1507B1F28E6}" srcOrd="1" destOrd="0" presId="urn:microsoft.com/office/officeart/2005/8/layout/vList3"/>
    <dgm:cxn modelId="{B1EE2E8A-DEE1-4337-951B-9E77000D436D}" type="presParOf" srcId="{3AAAF88B-6F6D-4ED8-99EE-7D1F878A4904}" destId="{A2085FBA-B992-4BB4-8F08-90F47F099FE9}" srcOrd="7" destOrd="0" presId="urn:microsoft.com/office/officeart/2005/8/layout/vList3"/>
    <dgm:cxn modelId="{CE00892F-F178-4CC5-ADE2-44C2E4EC7117}" type="presParOf" srcId="{3AAAF88B-6F6D-4ED8-99EE-7D1F878A4904}" destId="{A0B8459A-1E52-44A8-ABEB-32113537252D}" srcOrd="8" destOrd="0" presId="urn:microsoft.com/office/officeart/2005/8/layout/vList3"/>
    <dgm:cxn modelId="{1A63C324-386C-4B8D-BE33-0BC9ADA4FB3C}" type="presParOf" srcId="{A0B8459A-1E52-44A8-ABEB-32113537252D}" destId="{C68AB9F9-BA63-4FCA-B987-B232B3A01648}" srcOrd="0" destOrd="0" presId="urn:microsoft.com/office/officeart/2005/8/layout/vList3"/>
    <dgm:cxn modelId="{505C1975-E8E2-4655-8563-716DF79CC974}" type="presParOf" srcId="{A0B8459A-1E52-44A8-ABEB-32113537252D}" destId="{B595EA99-9133-4850-B11B-004FA3DEF427}" srcOrd="1" destOrd="0" presId="urn:microsoft.com/office/officeart/2005/8/layout/vList3"/>
    <dgm:cxn modelId="{7FB7738F-B3F4-42EC-9035-0BC668C14950}" type="presParOf" srcId="{3AAAF88B-6F6D-4ED8-99EE-7D1F878A4904}" destId="{60455D19-CBBA-45BF-95F2-87B0AC9FC9DD}" srcOrd="9" destOrd="0" presId="urn:microsoft.com/office/officeart/2005/8/layout/vList3"/>
    <dgm:cxn modelId="{8A9A8F40-B5C4-46C7-83B2-32CF07DAA8D3}" type="presParOf" srcId="{3AAAF88B-6F6D-4ED8-99EE-7D1F878A4904}" destId="{EA8127AC-A479-43C9-95DA-0170BEED094B}" srcOrd="10" destOrd="0" presId="urn:microsoft.com/office/officeart/2005/8/layout/vList3"/>
    <dgm:cxn modelId="{BF05633E-70D6-4781-94AB-7B6C7B05C41D}" type="presParOf" srcId="{EA8127AC-A479-43C9-95DA-0170BEED094B}" destId="{5F452347-F09D-45D8-B426-1599978D50DC}" srcOrd="0" destOrd="0" presId="urn:microsoft.com/office/officeart/2005/8/layout/vList3"/>
    <dgm:cxn modelId="{656B4CBB-317B-48F0-8E9B-FA2995818AF0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#1" loCatId="list" qsTypeId="urn:microsoft.com/office/officeart/2005/8/quickstyle/3d1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3200">
              <a:latin typeface="Gayathri Thin" panose="00000403000000000000" charset="0"/>
              <a:cs typeface="Gayathri Thin" panose="00000403000000000000" charset="0"/>
            </a:rPr>
            <a:t>വിളിക്കപ്പെട്ടു </a:t>
          </a:r>
        </a:p>
      </dgm:t>
    </dgm:pt>
    <dgm:pt modelId="{0A180CFB-082D-4DEC-BB59-EC7344582498}" type="parTrans" cxnId="{3CFFDAB8-A764-499B-9526-7EBC6C73D376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3CFFDAB8-A764-499B-9526-7EBC6C73D376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</a:pPr>
          <a:r>
            <a:rPr lang="en-US" altLang="en-US" sz="1600">
              <a:latin typeface="Gayathri Thin" panose="00000403000000000000" charset="0"/>
              <a:cs typeface="Gayathri Thin" panose="00000403000000000000" charset="0"/>
            </a:rPr>
            <a:t>പാപസ്ഥലങ്ങളിൽ നിന്ന് പുറത്തുകടക്കുക</a:t>
          </a:r>
        </a:p>
      </dgm:t>
    </dgm:pt>
    <dgm:pt modelId="{9C9C037E-9952-4651-9470-2396E3CFE16A}" type="parTrans" cxnId="{EBEF91CF-8DA5-453C-8A59-860A1E851065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EBEF91CF-8DA5-453C-8A59-860A1E851065}">
      <dgm:prSet/>
      <dgm:spPr/>
      <dgm:t>
        <a:bodyPr/>
        <a:lstStyle/>
        <a:p>
          <a:endParaRPr lang="es-ES" sz="2000" b="1"/>
        </a:p>
      </dgm:t>
    </dgm:pt>
    <dgm:pt modelId="{C4AD3297-86DB-48B5-8D7B-4D36A3FE0276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</a:pPr>
          <a:r>
            <a:rPr lang="en-US" altLang="en-US" sz="1600">
              <a:latin typeface="Gayathri Thin" panose="00000403000000000000" charset="0"/>
              <a:cs typeface="Gayathri Thin" panose="00000403000000000000" charset="0"/>
            </a:rPr>
            <a:t>പാപികളിൽ നിന്ന് വേർപെടുക</a:t>
          </a:r>
        </a:p>
      </dgm:t>
    </dgm:pt>
    <dgm:pt modelId="{676BEA7A-1A49-4F34-A094-37F90AA8BF6F}" type="parTrans" cxnId="{A93AFC13-7ADC-44BF-A222-8716806ED5D6}">
      <dgm:prSet/>
      <dgm:spPr/>
    </dgm:pt>
    <dgm:pt modelId="{8F20E12C-1A27-452E-999B-C4462C427EA3}" type="sibTrans" cxnId="{A93AFC13-7ADC-44BF-A222-8716806ED5D6}">
      <dgm:prSet/>
      <dgm:spPr/>
    </dgm:pt>
    <dgm:pt modelId="{441E2977-BE17-40B9-9EE8-F17A74E9DA57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</a:pPr>
          <a:r>
            <a:rPr lang="en-US" altLang="en-US" sz="1600">
              <a:latin typeface="Gayathri Thin" panose="00000403000000000000" charset="0"/>
              <a:cs typeface="Gayathri Thin" panose="00000403000000000000" charset="0"/>
            </a:rPr>
            <a:t>അശുദ്ധമായത് തൊടരുത്</a:t>
          </a:r>
        </a:p>
      </dgm:t>
    </dgm:pt>
    <dgm:pt modelId="{DD185C68-60A4-40E6-B437-AB5465643731}" type="parTrans" cxnId="{9C0A4435-C73F-4F81-8246-1C50352F45DA}">
      <dgm:prSet/>
      <dgm:spPr/>
    </dgm:pt>
    <dgm:pt modelId="{4A52A797-972C-4396-A6D3-57CAAC94D94F}" type="sibTrans" cxnId="{9C0A4435-C73F-4F81-8246-1C50352F45DA}">
      <dgm:prSet/>
      <dgm:spPr/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400">
              <a:latin typeface="Gayathri Thin" panose="00000403000000000000" charset="0"/>
              <a:cs typeface="Gayathri Thin" panose="00000403000000000000" charset="0"/>
            </a:rPr>
            <a:t>പരിണതഫലങ്ങൾ</a:t>
          </a:r>
        </a:p>
      </dgm:t>
    </dgm:pt>
    <dgm:pt modelId="{5D4F8BA2-2B66-4EB2-A6D8-C856619E0B57}" type="parTrans" cxnId="{42C34B3B-E6DB-4E4A-99F9-1D71181934E5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42C34B3B-E6DB-4E4A-99F9-1D71181934E5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</a:pPr>
          <a:r>
            <a:rPr lang="en-US" altLang="en-US" sz="2000">
              <a:latin typeface="Gayathri Thin" panose="00000403000000000000" charset="0"/>
              <a:cs typeface="Gayathri Thin" panose="00000403000000000000" charset="0"/>
            </a:rPr>
            <a:t>ഞാൻ നിങ്ങളോടുകൂടെ വസിക്കും</a:t>
          </a:r>
        </a:p>
      </dgm:t>
    </dgm:pt>
    <dgm:pt modelId="{2B6CF1D4-875A-45FA-A70B-4DE9E61541E6}" type="parTrans" cxnId="{C3915336-CECA-4D93-BC6C-9B2DAAEC6D80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C3915336-CECA-4D93-BC6C-9B2DAAEC6D80}">
      <dgm:prSet/>
      <dgm:spPr/>
      <dgm:t>
        <a:bodyPr/>
        <a:lstStyle/>
        <a:p>
          <a:endParaRPr lang="es-ES" sz="2000" b="1"/>
        </a:p>
      </dgm:t>
    </dgm:pt>
    <dgm:pt modelId="{A56EB506-EBC5-47EA-AF01-26BF071344E3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</a:pPr>
          <a:r>
            <a:rPr lang="en-US" altLang="en-US" sz="2000">
              <a:latin typeface="Gayathri Thin" panose="00000403000000000000" charset="0"/>
              <a:cs typeface="Gayathri Thin" panose="00000403000000000000" charset="0"/>
            </a:rPr>
            <a:t>ഞാൻ നിങ്ങളുടെ ദൈവമായിരിക്കും</a:t>
          </a:r>
        </a:p>
      </dgm:t>
    </dgm:pt>
    <dgm:pt modelId="{A3598E24-8998-48DC-8359-9730417FCF58}" type="parTrans" cxnId="{394D0162-18BC-4C2E-9B0D-5796DF45630D}">
      <dgm:prSet/>
      <dgm:spPr/>
    </dgm:pt>
    <dgm:pt modelId="{901F0A13-972A-454D-903E-A3A1599E70A3}" type="sibTrans" cxnId="{394D0162-18BC-4C2E-9B0D-5796DF45630D}">
      <dgm:prSet/>
      <dgm:spPr/>
    </dgm:pt>
    <dgm:pt modelId="{5869EE3A-5615-4EE4-8B75-31D1073AF10E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</a:pPr>
          <a:r>
            <a:rPr lang="en-US" altLang="en-US" sz="2000">
              <a:latin typeface="Gayathri Thin" panose="00000403000000000000" charset="0"/>
              <a:cs typeface="Gayathri Thin" panose="00000403000000000000" charset="0"/>
            </a:rPr>
            <a:t>നിങ്ങൾ എന്റെ ജനമായിരിക്കും</a:t>
          </a:r>
        </a:p>
      </dgm:t>
    </dgm:pt>
    <dgm:pt modelId="{1D7011F7-5282-4C43-84D8-DF2400DCDF8C}" type="parTrans" cxnId="{D344AA61-21B2-4A4D-B2AC-A6854553460F}">
      <dgm:prSet/>
      <dgm:spPr/>
    </dgm:pt>
    <dgm:pt modelId="{AE3479CC-2700-4ED3-8F55-8E4482F2AED1}" type="sibTrans" cxnId="{D344AA61-21B2-4A4D-B2AC-A6854553460F}">
      <dgm:prSet/>
      <dgm:spPr/>
    </dgm:pt>
    <dgm:pt modelId="{275B3C59-47C6-4DCB-94D6-0ECED14D2C6C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</a:pPr>
          <a:r>
            <a:rPr lang="en-US" altLang="en-US" sz="2000">
              <a:latin typeface="Gayathri Thin" panose="00000403000000000000" charset="0"/>
              <a:cs typeface="Gayathri Thin" panose="00000403000000000000" charset="0"/>
            </a:rPr>
            <a:t>ഞാൻ നിങ്ങളെ സ്വീകരിക്കും</a:t>
          </a:r>
        </a:p>
      </dgm:t>
    </dgm:pt>
    <dgm:pt modelId="{CC52494E-D6EC-4A25-8E1E-F5DB52F84048}" type="parTrans" cxnId="{DE23145C-C109-435D-8884-2904DE6E6ED6}">
      <dgm:prSet/>
      <dgm:spPr/>
    </dgm:pt>
    <dgm:pt modelId="{5204FE82-300D-4EF2-9BE7-23D409772A59}" type="sibTrans" cxnId="{DE23145C-C109-435D-8884-2904DE6E6ED6}">
      <dgm:prSet/>
      <dgm:spPr/>
    </dgm:pt>
    <dgm:pt modelId="{283BC903-9A90-4367-A6C3-0833799D59B1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</a:pPr>
          <a:r>
            <a:rPr lang="en-US" altLang="en-US" sz="2000">
              <a:latin typeface="Gayathri Thin" panose="00000403000000000000" charset="0"/>
              <a:cs typeface="Gayathri Thin" panose="00000403000000000000" charset="0"/>
            </a:rPr>
            <a:t>നിങ്ങളുടെ പിതാവായിരിക്കും</a:t>
          </a:r>
        </a:p>
      </dgm:t>
    </dgm:pt>
    <dgm:pt modelId="{967D58AE-0FEA-4AA7-9ECB-BB81D943CC58}" type="parTrans" cxnId="{82C8E2B0-08DA-482F-8FA4-4BCC1531F90A}">
      <dgm:prSet/>
      <dgm:spPr/>
    </dgm:pt>
    <dgm:pt modelId="{619370A5-9BF8-4780-9B3F-98CB765750B1}" type="sibTrans" cxnId="{82C8E2B0-08DA-482F-8FA4-4BCC1531F90A}">
      <dgm:prSet/>
      <dgm:spPr/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A93AFC13-7ADC-44BF-A222-8716806ED5D6}" srcId="{4537C286-7336-40A6-9DCF-B3FF9BFA9895}" destId="{C4AD3297-86DB-48B5-8D7B-4D36A3FE0276}" srcOrd="1" destOrd="0" parTransId="{676BEA7A-1A49-4F34-A094-37F90AA8BF6F}" sibTransId="{8F20E12C-1A27-452E-999B-C4462C427EA3}"/>
    <dgm:cxn modelId="{CCE3C221-0737-49A6-B4FB-6C9F90D3FB6C}" type="presOf" srcId="{275B3C59-47C6-4DCB-94D6-0ECED14D2C6C}" destId="{0B77B9BE-14BF-4E81-B518-2EB7008C0C27}" srcOrd="0" destOrd="3" presId="urn:microsoft.com/office/officeart/2005/8/layout/list1#1"/>
    <dgm:cxn modelId="{0FBC2728-F602-42E2-98D9-F94F811A29B4}" type="presOf" srcId="{441E2977-BE17-40B9-9EE8-F17A74E9DA57}" destId="{D3C5EB24-6716-41F9-9F42-5D67B9A5DE8D}" srcOrd="0" destOrd="2" presId="urn:microsoft.com/office/officeart/2005/8/layout/list1#1"/>
    <dgm:cxn modelId="{D2700F2C-4676-4A80-92FA-279F5334B58B}" type="presOf" srcId="{2068985B-6BA3-4E43-83EA-90D4CC2EFEB6}" destId="{D6ACAE3E-24D2-4EC2-B5B4-96075BE8C0EB}" srcOrd="0" destOrd="0" presId="urn:microsoft.com/office/officeart/2005/8/layout/list1#1"/>
    <dgm:cxn modelId="{9C0A4435-C73F-4F81-8246-1C50352F45DA}" srcId="{4537C286-7336-40A6-9DCF-B3FF9BFA9895}" destId="{441E2977-BE17-40B9-9EE8-F17A74E9DA57}" srcOrd="2" destOrd="0" parTransId="{DD185C68-60A4-40E6-B437-AB5465643731}" sibTransId="{4A52A797-972C-4396-A6D3-57CAAC94D94F}"/>
    <dgm:cxn modelId="{C3915336-CECA-4D93-BC6C-9B2DAAEC6D80}" srcId="{2068985B-6BA3-4E43-83EA-90D4CC2EFEB6}" destId="{2E780487-8675-4218-97DF-EAA4AD142965}" srcOrd="0" destOrd="0" parTransId="{2B6CF1D4-875A-45FA-A70B-4DE9E61541E6}" sibTransId="{DEC29600-D216-452A-9219-11A798059016}"/>
    <dgm:cxn modelId="{42C34B3B-E6DB-4E4A-99F9-1D71181934E5}" srcId="{F9422F89-60E9-4C6D-8129-2AE8D954DEEB}" destId="{2068985B-6BA3-4E43-83EA-90D4CC2EFEB6}" srcOrd="1" destOrd="0" parTransId="{5D4F8BA2-2B66-4EB2-A6D8-C856619E0B57}" sibTransId="{65CC8DC6-B2A2-457E-9A11-1EC4F8B66B7E}"/>
    <dgm:cxn modelId="{DE23145C-C109-435D-8884-2904DE6E6ED6}" srcId="{2068985B-6BA3-4E43-83EA-90D4CC2EFEB6}" destId="{275B3C59-47C6-4DCB-94D6-0ECED14D2C6C}" srcOrd="3" destOrd="0" parTransId="{CC52494E-D6EC-4A25-8E1E-F5DB52F84048}" sibTransId="{5204FE82-300D-4EF2-9BE7-23D409772A59}"/>
    <dgm:cxn modelId="{D344AA61-21B2-4A4D-B2AC-A6854553460F}" srcId="{2068985B-6BA3-4E43-83EA-90D4CC2EFEB6}" destId="{5869EE3A-5615-4EE4-8B75-31D1073AF10E}" srcOrd="2" destOrd="0" parTransId="{1D7011F7-5282-4C43-84D8-DF2400DCDF8C}" sibTransId="{AE3479CC-2700-4ED3-8F55-8E4482F2AED1}"/>
    <dgm:cxn modelId="{394D0162-18BC-4C2E-9B0D-5796DF45630D}" srcId="{2068985B-6BA3-4E43-83EA-90D4CC2EFEB6}" destId="{A56EB506-EBC5-47EA-AF01-26BF071344E3}" srcOrd="1" destOrd="0" parTransId="{A3598E24-8998-48DC-8359-9730417FCF58}" sibTransId="{901F0A13-972A-454D-903E-A3A1599E70A3}"/>
    <dgm:cxn modelId="{C9DA5A4C-0309-43A9-AF2B-BE542CFA3C96}" type="presOf" srcId="{F9422F89-60E9-4C6D-8129-2AE8D954DEEB}" destId="{34B6F1EC-D67A-4BEE-9157-41BEC3AB27E6}" srcOrd="0" destOrd="0" presId="urn:microsoft.com/office/officeart/2005/8/layout/list1#1"/>
    <dgm:cxn modelId="{5291614F-7EBC-4F89-8129-795668708868}" type="presOf" srcId="{2068985B-6BA3-4E43-83EA-90D4CC2EFEB6}" destId="{10D1A03A-6952-4C5D-9531-7BD8145E38A2}" srcOrd="1" destOrd="0" presId="urn:microsoft.com/office/officeart/2005/8/layout/list1#1"/>
    <dgm:cxn modelId="{0B819153-7796-48C2-8361-C1FA72682798}" type="presOf" srcId="{4537C286-7336-40A6-9DCF-B3FF9BFA9895}" destId="{8CA31D7B-4932-4101-A40D-C4E41FBF3C33}" srcOrd="1" destOrd="0" presId="urn:microsoft.com/office/officeart/2005/8/layout/list1#1"/>
    <dgm:cxn modelId="{1D5E1999-50D4-4DB7-839B-E196CDF3E64C}" type="presOf" srcId="{DD4B94D2-C790-4107-B0B0-A9B584453188}" destId="{D3C5EB24-6716-41F9-9F42-5D67B9A5DE8D}" srcOrd="0" destOrd="0" presId="urn:microsoft.com/office/officeart/2005/8/layout/list1#1"/>
    <dgm:cxn modelId="{69F77CA1-7264-4AE4-8017-23EF65E90BC5}" type="presOf" srcId="{4537C286-7336-40A6-9DCF-B3FF9BFA9895}" destId="{4BC7B867-28D8-4478-BB0B-82D3A93BFF64}" srcOrd="0" destOrd="0" presId="urn:microsoft.com/office/officeart/2005/8/layout/list1#1"/>
    <dgm:cxn modelId="{82C8E2B0-08DA-482F-8FA4-4BCC1531F90A}" srcId="{2068985B-6BA3-4E43-83EA-90D4CC2EFEB6}" destId="{283BC903-9A90-4367-A6C3-0833799D59B1}" srcOrd="4" destOrd="0" parTransId="{967D58AE-0FEA-4AA7-9ECB-BB81D943CC58}" sibTransId="{619370A5-9BF8-4780-9B3F-98CB765750B1}"/>
    <dgm:cxn modelId="{3CFFDAB8-A764-499B-9526-7EBC6C73D376}" srcId="{F9422F89-60E9-4C6D-8129-2AE8D954DEEB}" destId="{4537C286-7336-40A6-9DCF-B3FF9BFA9895}" srcOrd="0" destOrd="0" parTransId="{0A180CFB-082D-4DEC-BB59-EC7344582498}" sibTransId="{BB84CA89-4109-4190-B092-356D507CA2E6}"/>
    <dgm:cxn modelId="{E66591C0-97F1-4110-AF26-75AF3BFE9067}" type="presOf" srcId="{283BC903-9A90-4367-A6C3-0833799D59B1}" destId="{0B77B9BE-14BF-4E81-B518-2EB7008C0C27}" srcOrd="0" destOrd="4" presId="urn:microsoft.com/office/officeart/2005/8/layout/list1#1"/>
    <dgm:cxn modelId="{15FDB5C9-1CED-4841-AE83-EF61BF7B0C9A}" type="presOf" srcId="{5869EE3A-5615-4EE4-8B75-31D1073AF10E}" destId="{0B77B9BE-14BF-4E81-B518-2EB7008C0C27}" srcOrd="0" destOrd="2" presId="urn:microsoft.com/office/officeart/2005/8/layout/list1#1"/>
    <dgm:cxn modelId="{F285DDCA-6D45-42CE-932D-FA45F903C56A}" type="presOf" srcId="{A56EB506-EBC5-47EA-AF01-26BF071344E3}" destId="{0B77B9BE-14BF-4E81-B518-2EB7008C0C27}" srcOrd="0" destOrd="1" presId="urn:microsoft.com/office/officeart/2005/8/layout/list1#1"/>
    <dgm:cxn modelId="{EBEF91CF-8DA5-453C-8A59-860A1E851065}" srcId="{4537C286-7336-40A6-9DCF-B3FF9BFA9895}" destId="{DD4B94D2-C790-4107-B0B0-A9B584453188}" srcOrd="0" destOrd="0" parTransId="{9C9C037E-9952-4651-9470-2396E3CFE16A}" sibTransId="{CAB64E67-D234-472B-983E-4C4DCA1035F2}"/>
    <dgm:cxn modelId="{E543ECD2-E830-449E-9CF9-FB42CED3D66A}" type="presOf" srcId="{2E780487-8675-4218-97DF-EAA4AD142965}" destId="{0B77B9BE-14BF-4E81-B518-2EB7008C0C27}" srcOrd="0" destOrd="0" presId="urn:microsoft.com/office/officeart/2005/8/layout/list1#1"/>
    <dgm:cxn modelId="{1D51F3E5-EAD2-486A-97DE-9947EAE07181}" type="presOf" srcId="{C4AD3297-86DB-48B5-8D7B-4D36A3FE0276}" destId="{D3C5EB24-6716-41F9-9F42-5D67B9A5DE8D}" srcOrd="0" destOrd="1" presId="urn:microsoft.com/office/officeart/2005/8/layout/list1#1"/>
    <dgm:cxn modelId="{1CCFEBE3-796D-42EB-AA0F-C4F473EC7A19}" type="presParOf" srcId="{34B6F1EC-D67A-4BEE-9157-41BEC3AB27E6}" destId="{66810AE4-9739-440D-85E0-F4063FBE04F2}" srcOrd="0" destOrd="0" presId="urn:microsoft.com/office/officeart/2005/8/layout/list1#1"/>
    <dgm:cxn modelId="{0133A08F-3196-459F-91FF-A72794A3BEE2}" type="presParOf" srcId="{66810AE4-9739-440D-85E0-F4063FBE04F2}" destId="{4BC7B867-28D8-4478-BB0B-82D3A93BFF64}" srcOrd="0" destOrd="0" presId="urn:microsoft.com/office/officeart/2005/8/layout/list1#1"/>
    <dgm:cxn modelId="{CBBDF5BC-AB60-42A0-A60B-CCD2B97C79A2}" type="presParOf" srcId="{66810AE4-9739-440D-85E0-F4063FBE04F2}" destId="{8CA31D7B-4932-4101-A40D-C4E41FBF3C33}" srcOrd="1" destOrd="0" presId="urn:microsoft.com/office/officeart/2005/8/layout/list1#1"/>
    <dgm:cxn modelId="{77A2809B-BEB1-43AD-B2AC-A53150116C7D}" type="presParOf" srcId="{34B6F1EC-D67A-4BEE-9157-41BEC3AB27E6}" destId="{2360E345-C1D2-471E-927F-EBA4098B6D59}" srcOrd="1" destOrd="0" presId="urn:microsoft.com/office/officeart/2005/8/layout/list1#1"/>
    <dgm:cxn modelId="{9EF14A81-6308-4D61-A542-DAF4825096BD}" type="presParOf" srcId="{34B6F1EC-D67A-4BEE-9157-41BEC3AB27E6}" destId="{D3C5EB24-6716-41F9-9F42-5D67B9A5DE8D}" srcOrd="2" destOrd="0" presId="urn:microsoft.com/office/officeart/2005/8/layout/list1#1"/>
    <dgm:cxn modelId="{02267909-B927-4AA7-AEB2-630EBCBE8E93}" type="presParOf" srcId="{34B6F1EC-D67A-4BEE-9157-41BEC3AB27E6}" destId="{25FD0C8B-32F6-47CD-934A-042A059ED278}" srcOrd="3" destOrd="0" presId="urn:microsoft.com/office/officeart/2005/8/layout/list1#1"/>
    <dgm:cxn modelId="{03913BD9-C975-4C66-9B85-EBBFA1EE5540}" type="presParOf" srcId="{34B6F1EC-D67A-4BEE-9157-41BEC3AB27E6}" destId="{E765F801-1388-4006-B2F6-476363997E5A}" srcOrd="4" destOrd="0" presId="urn:microsoft.com/office/officeart/2005/8/layout/list1#1"/>
    <dgm:cxn modelId="{C94F050C-ABB4-46FD-81FA-463A2756B72F}" type="presParOf" srcId="{E765F801-1388-4006-B2F6-476363997E5A}" destId="{D6ACAE3E-24D2-4EC2-B5B4-96075BE8C0EB}" srcOrd="0" destOrd="0" presId="urn:microsoft.com/office/officeart/2005/8/layout/list1#1"/>
    <dgm:cxn modelId="{3992D1C8-C053-4780-885B-DE50FE7F2880}" type="presParOf" srcId="{E765F801-1388-4006-B2F6-476363997E5A}" destId="{10D1A03A-6952-4C5D-9531-7BD8145E38A2}" srcOrd="1" destOrd="0" presId="urn:microsoft.com/office/officeart/2005/8/layout/list1#1"/>
    <dgm:cxn modelId="{988E6643-0037-4818-B148-33F1A21A8BA5}" type="presParOf" srcId="{34B6F1EC-D67A-4BEE-9157-41BEC3AB27E6}" destId="{E9313508-5731-47E6-B981-DE3D71A63FF2}" srcOrd="5" destOrd="0" presId="urn:microsoft.com/office/officeart/2005/8/layout/list1#1"/>
    <dgm:cxn modelId="{41E76ACC-D1FF-4CFA-AA94-ED94381F4571}" type="presParOf" srcId="{34B6F1EC-D67A-4BEE-9157-41BEC3AB27E6}" destId="{0B77B9BE-14BF-4E81-B518-2EB7008C0C27}" srcOrd="6" destOrd="0" presId="urn:microsoft.com/office/officeart/2005/8/layout/list1#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#1" loCatId="pictur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-GB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-GB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-GB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-GB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/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/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/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/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#1"/>
    <dgm:cxn modelId="{CF4B5439-FBB0-4C1E-817E-72D3A0726AE2}" type="presOf" srcId="{EFEB3A85-D23E-44AD-8EC9-4E3AD7F3C9EE}" destId="{D040F1B4-7B34-45EE-B6F9-42420588F090}" srcOrd="0" destOrd="0" presId="urn:microsoft.com/office/officeart/2005/8/layout/pList1#1"/>
    <dgm:cxn modelId="{DEB48F6C-8BC6-407A-9217-805788091620}" type="presOf" srcId="{45060BEF-744B-4F7D-885A-93AED9E15D5E}" destId="{BB34864C-817C-4F74-B7C7-4F5E8503AC74}" srcOrd="0" destOrd="0" presId="urn:microsoft.com/office/officeart/2005/8/layout/pList1#1"/>
    <dgm:cxn modelId="{E4C21F86-BA6C-4432-9416-E2C75BB88267}" type="presOf" srcId="{DA41061C-665D-43FB-9966-168BAE438DB3}" destId="{1B3F3A97-8EC8-4154-B077-1C4A9890B7E2}" srcOrd="0" destOrd="0" presId="urn:microsoft.com/office/officeart/2005/8/layout/pList1#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#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#1"/>
    <dgm:cxn modelId="{609BEFC8-DC8E-4E28-A67B-33A632AADE62}" type="presOf" srcId="{8F38C971-69D8-4A54-A9B6-51C2BCDD6DDD}" destId="{639114E7-B6A1-445C-AEEE-9A35CC3388BF}" srcOrd="0" destOrd="0" presId="urn:microsoft.com/office/officeart/2005/8/layout/pList1#1"/>
    <dgm:cxn modelId="{98BB79EF-0FEF-463D-9B4A-F63F1ECC8758}" type="presOf" srcId="{7F696552-94E0-41FB-A10D-55D466B36FF5}" destId="{CAC82161-911B-4CAC-A8D1-67AE2EE4D7B0}" srcOrd="0" destOrd="0" presId="urn:microsoft.com/office/officeart/2005/8/layout/pList1#1"/>
    <dgm:cxn modelId="{D0D67B40-3AC9-429D-9838-57CFD778ABA3}" type="presParOf" srcId="{CAC82161-911B-4CAC-A8D1-67AE2EE4D7B0}" destId="{D6DB9ACB-C3CF-45B5-9BF9-56F470DEC8C5}" srcOrd="0" destOrd="0" presId="urn:microsoft.com/office/officeart/2005/8/layout/pList1#1"/>
    <dgm:cxn modelId="{A026C3FA-B698-48FA-A083-4BFBC2DDE2FF}" type="presParOf" srcId="{D6DB9ACB-C3CF-45B5-9BF9-56F470DEC8C5}" destId="{15A5E27F-1A08-4B25-85C0-89B977A39737}" srcOrd="0" destOrd="0" presId="urn:microsoft.com/office/officeart/2005/8/layout/pList1#1"/>
    <dgm:cxn modelId="{223C56B4-0C57-408C-B03D-993D26342DA0}" type="presParOf" srcId="{D6DB9ACB-C3CF-45B5-9BF9-56F470DEC8C5}" destId="{15C3707B-9E85-4118-ADB3-F65122415179}" srcOrd="1" destOrd="0" presId="urn:microsoft.com/office/officeart/2005/8/layout/pList1#1"/>
    <dgm:cxn modelId="{8FE3DAAC-3BBD-4813-BB3D-E9DB5522FF9A}" type="presParOf" srcId="{CAC82161-911B-4CAC-A8D1-67AE2EE4D7B0}" destId="{639114E7-B6A1-445C-AEEE-9A35CC3388BF}" srcOrd="1" destOrd="0" presId="urn:microsoft.com/office/officeart/2005/8/layout/pList1#1"/>
    <dgm:cxn modelId="{F115B41F-C620-4114-9938-3A87CA476E2A}" type="presParOf" srcId="{CAC82161-911B-4CAC-A8D1-67AE2EE4D7B0}" destId="{A8F0B1C6-533A-4D53-B036-0225CB9D1E0C}" srcOrd="2" destOrd="0" presId="urn:microsoft.com/office/officeart/2005/8/layout/pList1#1"/>
    <dgm:cxn modelId="{0EB9C246-AD29-4AF5-BF70-D09FD7AE91EE}" type="presParOf" srcId="{A8F0B1C6-533A-4D53-B036-0225CB9D1E0C}" destId="{FABB1DBC-9396-4BEA-9014-DE353D59D6F0}" srcOrd="0" destOrd="0" presId="urn:microsoft.com/office/officeart/2005/8/layout/pList1#1"/>
    <dgm:cxn modelId="{0665CFDB-B084-4B74-BE93-6BC7D1940C89}" type="presParOf" srcId="{A8F0B1C6-533A-4D53-B036-0225CB9D1E0C}" destId="{BB34864C-817C-4F74-B7C7-4F5E8503AC74}" srcOrd="1" destOrd="0" presId="urn:microsoft.com/office/officeart/2005/8/layout/pList1#1"/>
    <dgm:cxn modelId="{50FD8AF3-1915-403E-97CA-BCB6D4477B08}" type="presParOf" srcId="{CAC82161-911B-4CAC-A8D1-67AE2EE4D7B0}" destId="{520EFE69-1D16-45C1-AA17-56E0CBAB6EDF}" srcOrd="3" destOrd="0" presId="urn:microsoft.com/office/officeart/2005/8/layout/pList1#1"/>
    <dgm:cxn modelId="{653045FD-3645-4C4A-9179-454A1300A082}" type="presParOf" srcId="{CAC82161-911B-4CAC-A8D1-67AE2EE4D7B0}" destId="{BB346E03-85D7-4B0C-A681-EDC89993F303}" srcOrd="4" destOrd="0" presId="urn:microsoft.com/office/officeart/2005/8/layout/pList1#1"/>
    <dgm:cxn modelId="{88E2243C-2D48-49F5-95EB-E3B680361032}" type="presParOf" srcId="{BB346E03-85D7-4B0C-A681-EDC89993F303}" destId="{C15E7034-C7F8-4CCB-8B59-A9FA072C0D19}" srcOrd="0" destOrd="0" presId="urn:microsoft.com/office/officeart/2005/8/layout/pList1#1"/>
    <dgm:cxn modelId="{D4A23CDC-6BA7-411E-9B0C-34936C4E0E3F}" type="presParOf" srcId="{BB346E03-85D7-4B0C-A681-EDC89993F303}" destId="{FDF95E76-640C-44F3-8722-4D0DF5BDF9C1}" srcOrd="1" destOrd="0" presId="urn:microsoft.com/office/officeart/2005/8/layout/pList1#1"/>
    <dgm:cxn modelId="{6AD5075E-3B37-439E-932B-53EF31AA95E7}" type="presParOf" srcId="{CAC82161-911B-4CAC-A8D1-67AE2EE4D7B0}" destId="{1B3F3A97-8EC8-4154-B077-1C4A9890B7E2}" srcOrd="5" destOrd="0" presId="urn:microsoft.com/office/officeart/2005/8/layout/pList1#1"/>
    <dgm:cxn modelId="{CD6E754B-EA92-4BFF-9332-28E7E5B887C0}" type="presParOf" srcId="{CAC82161-911B-4CAC-A8D1-67AE2EE4D7B0}" destId="{686A8445-7D03-4775-A5B3-28B429F7B78A}" srcOrd="6" destOrd="0" presId="urn:microsoft.com/office/officeart/2005/8/layout/pList1#1"/>
    <dgm:cxn modelId="{EA81BC07-45B7-4621-97DF-D916B695A30E}" type="presParOf" srcId="{686A8445-7D03-4775-A5B3-28B429F7B78A}" destId="{91CACE5B-F3BA-49B8-982E-A7F1E8F82B84}" srcOrd="0" destOrd="0" presId="urn:microsoft.com/office/officeart/2005/8/layout/pList1#1"/>
    <dgm:cxn modelId="{0721F49B-AD4C-4A0F-82FC-BA91FF0F5CDA}" type="presParOf" srcId="{686A8445-7D03-4775-A5B3-28B429F7B78A}" destId="{D040F1B4-7B34-45EE-B6F9-42420588F090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 bwMode="white"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2400" b="1" kern="1200" dirty="0">
              <a:solidFill>
                <a:schemeClr val="bg1"/>
              </a:solidFill>
              <a:latin typeface="Gayathri Thin" panose="00000403000000000000" charset="0"/>
              <a:cs typeface="Gayathri Thin" panose="00000403000000000000" charset="0"/>
              <a:sym typeface="+mn-ea"/>
            </a:rPr>
            <a:t>ഞങ്ങൾ…</a:t>
          </a:r>
          <a:r>
            <a:rPr lang="en-GB" sz="2400" b="1" kern="1200" dirty="0">
              <a:solidFill>
                <a:schemeClr val="bg1"/>
              </a:solidFill>
              <a:latin typeface="Gayathri Thin" panose="00000403000000000000" charset="0"/>
              <a:cs typeface="Gayathri Thin" panose="00000403000000000000" charset="0"/>
              <a:sym typeface="+mn-ea"/>
            </a:rPr>
            <a:t>…</a:t>
          </a:r>
          <a:endParaRPr lang="en-GB" sz="2400" b="1" kern="1200" dirty="0">
            <a:solidFill>
              <a:schemeClr val="bg1"/>
            </a:solidFill>
            <a:latin typeface="Gayathri Thin" panose="00000403000000000000" charset="0"/>
            <a:cs typeface="Gayathri Thin" panose="00000403000000000000" charset="0"/>
          </a:endParaRP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 bwMode="white"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2000" b="1" kern="1200" dirty="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സമ്മർദ്ദം ചെലുത്തിയ</a:t>
          </a: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 bwMode="white"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800" b="1" kern="1200" dirty="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ആശയക്കുഴപ്പത്തിലാ</a:t>
          </a:r>
          <a:r>
            <a:rPr lang="" altLang="en-US" sz="2000" b="1" kern="1200" dirty="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യ</a:t>
          </a: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 bwMode="white"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2000" b="1" kern="120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പീഡിപ്പിക്കപ്പെട്ട</a:t>
          </a: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 bwMode="white"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2000" b="1" kern="1200" dirty="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തകർക്കപ്പെട്ട </a:t>
          </a: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 bwMode="white"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2300" b="1" kern="1200">
              <a:solidFill>
                <a:schemeClr val="bg1"/>
              </a:solidFill>
              <a:latin typeface="Gayathri Thin" panose="00000403000000000000" charset="0"/>
              <a:cs typeface="Gayathri Thin" panose="00000403000000000000" charset="0"/>
            </a:rPr>
            <a:t>പക്ഷേ…</a:t>
          </a: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 bwMode="white"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2000" b="1" kern="1200" dirty="0">
              <a:solidFill>
                <a:prstClr val="black"/>
              </a:solidFill>
              <a:latin typeface="Gayathri Thin" panose="00000403000000000000" charset="0"/>
              <a:ea typeface="+mn-ea"/>
              <a:cs typeface="Gayathri Thin" panose="00000403000000000000" charset="0"/>
            </a:rPr>
            <a:t>തകർന്നിട്ടില്ല</a:t>
          </a: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 bwMode="white"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2000" b="1" kern="1200" dirty="0">
              <a:solidFill>
                <a:prstClr val="black"/>
              </a:solidFill>
              <a:latin typeface="Gayathri Thin" panose="00000403000000000000" charset="0"/>
              <a:ea typeface="+mn-ea"/>
              <a:cs typeface="Gayathri Thin" panose="00000403000000000000" charset="0"/>
            </a:rPr>
            <a:t>നിരാശയിലല്ല</a:t>
          </a: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 bwMode="white"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2000" b="1" kern="1200" dirty="0">
              <a:solidFill>
                <a:prstClr val="black"/>
              </a:solidFill>
              <a:latin typeface="Gayathri Thin" panose="00000403000000000000" charset="0"/>
              <a:ea typeface="+mn-ea"/>
              <a:cs typeface="Gayathri Thin" panose="00000403000000000000" charset="0"/>
            </a:rPr>
            <a:t>ഉപേക്ഷിക്കപ്പെട്ടിട്ടില്ല</a:t>
          </a: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 bwMode="white"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2000" b="1" kern="1200" dirty="0">
              <a:solidFill>
                <a:prstClr val="black"/>
              </a:solidFill>
              <a:latin typeface="Gayathri Thin" panose="00000403000000000000" charset="0"/>
              <a:ea typeface="+mn-ea"/>
              <a:cs typeface="Gayathri Thin" panose="00000403000000000000" charset="0"/>
            </a:rPr>
            <a:t>നശിപ്പിക്കപ്പെട്ടിട്ടില്ല</a:t>
          </a:r>
          <a:endParaRPr lang="en-US" sz="2000" b="1" kern="1200" dirty="0">
            <a:solidFill>
              <a:prstClr val="black"/>
            </a:solidFill>
            <a:latin typeface="Gayathri Thin" panose="00000403000000000000" charset="0"/>
            <a:ea typeface="+mn-ea"/>
            <a:cs typeface="Gayathri Thin" panose="00000403000000000000" charset="0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b="1" kern="120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ക്രിസ്തു തന്റെ ജീവൻ നൽകിയത് സ്നേഹത്തിൽ നിന്നാണ്. ഇത് അവനുവേണ്ടി ജീവിക്കാൻ നമ്മെ നിർബന്ധിക്കുന്നു (2 കൊരിന്ത്യർ 5:14-15).</a:t>
          </a: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800" b="1" kern="120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ക്രിസ്തു നമ്മെ പുതിയ സൃഷ്ടികളാക്കി. ഇത് നമ്മുടെ പഴയ ജീവിതം ഉപേക്ഷിക്കാൻ നമ്മെ നിർബന്ധിക്കുന്നു (2 കൊരി. 5:17).</a:t>
          </a: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800" b="1" kern="1200">
              <a:solidFill>
                <a:schemeClr val="bg1"/>
              </a:solidFill>
              <a:latin typeface="Gayathri Thin" panose="00000403000000000000" charset="0"/>
              <a:cs typeface="Gayathri Thin" panose="00000403000000000000" charset="0"/>
            </a:rPr>
            <a:t>ക്രിസ്തു നമ്മെ ദൈവവുമായി നിരപ്പിച്ചു. ഇത് നമ്മെ നിരപ്പിന്റെ സ്ഥാനപതികളാകാൻ നിർബന്ധിക്കുന്നു (2 കൊരി. 5:18-20)</a:t>
          </a:r>
          <a:r>
            <a:rPr lang="" altLang="en-US" sz="1800" kern="1200">
              <a:solidFill>
                <a:schemeClr val="bg1"/>
              </a:solidFill>
              <a:latin typeface="Gayathri Thin" panose="00000403000000000000" charset="0"/>
              <a:cs typeface="Gayathri Thin" panose="00000403000000000000" charset="0"/>
            </a:rPr>
            <a:t>.</a:t>
          </a: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800" b="1" kern="120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ബുദ്ധിമുട്ടുകൾ സഹിക്കുക (2 കൊരി. 6:4-5)</a:t>
          </a: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b="1" kern="1200" dirty="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ആത്മാവിന്റെ ഫലം പുറപ്പെടുവിക്കാൻ (2 കൊരി. 6:6)</a:t>
          </a: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800" b="1" kern="120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സത്യസന്ധരും നീതിമാന്മാരുമായിരിക്കുക (2 കൊരി. 6:7)</a:t>
          </a: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800" b="1" kern="120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ഏത് സാഹചര്യത്തിലും ഉറച്ചുനിൽക്കുക (2 കൊരി. 6:8-10)</a:t>
          </a: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800" b="1" kern="120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നമ്മുടെ ഹൃദയം മറ്റുള്ളവർക്കായി തുറക്കൽ (2 കൊരി. 6:11-13 </a:t>
          </a:r>
          <a:r>
            <a:rPr lang="en-US" altLang="en-US" sz="1800" b="1" kern="120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)</a:t>
          </a: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53340" rIns="99568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400" b="1" kern="1200" dirty="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അവിശ്വാസികളുടെ ദോഷകരമായ സ്വാധീനത്തിൽ നിന്ന് നമ്മെത്തന്നെ വേർപെടുത്താൻ</a:t>
          </a:r>
          <a:br>
            <a:rPr lang="" altLang="en-US" sz="1400" b="1" kern="1200" dirty="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</a:br>
          <a:r>
            <a:rPr lang="" altLang="en-US" sz="1400" b="1" kern="1200" dirty="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(2 കൊരി. 6:14-15)</a:t>
          </a: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313366"/>
          <a:ext cx="4724399" cy="1346625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-US" altLang="en-US" sz="1600" kern="1200">
              <a:latin typeface="Gayathri Thin" panose="00000403000000000000" charset="0"/>
              <a:cs typeface="Gayathri Thin" panose="00000403000000000000" charset="0"/>
            </a:rPr>
            <a:t>പാപസ്ഥലങ്ങളിൽ നിന്ന് പുറത്തുകടക്കുക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-US" altLang="en-US" sz="1600" kern="1200">
              <a:latin typeface="Gayathri Thin" panose="00000403000000000000" charset="0"/>
              <a:cs typeface="Gayathri Thin" panose="00000403000000000000" charset="0"/>
            </a:rPr>
            <a:t>പാപികളിൽ നിന്ന് വേർപെടുക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-US" altLang="en-US" sz="1600" kern="1200">
              <a:latin typeface="Gayathri Thin" panose="00000403000000000000" charset="0"/>
              <a:cs typeface="Gayathri Thin" panose="00000403000000000000" charset="0"/>
            </a:rPr>
            <a:t>അശുദ്ധമായത് തൊടരുത്</a:t>
          </a:r>
        </a:p>
      </dsp:txBody>
      <dsp:txXfrm>
        <a:off x="0" y="313366"/>
        <a:ext cx="4724399" cy="1346625"/>
      </dsp:txXfrm>
    </dsp:sp>
    <dsp:sp modelId="{8CA31D7B-4932-4101-A40D-C4E41FBF3C33}">
      <dsp:nvSpPr>
        <dsp:cNvPr id="0" name=""/>
        <dsp:cNvSpPr/>
      </dsp:nvSpPr>
      <dsp:spPr>
        <a:xfrm>
          <a:off x="236220" y="32926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3200" kern="1200">
              <a:latin typeface="Gayathri Thin" panose="00000403000000000000" charset="0"/>
              <a:cs typeface="Gayathri Thin" panose="00000403000000000000" charset="0"/>
            </a:rPr>
            <a:t>വിളിക്കപ്പെട്ടു </a:t>
          </a:r>
        </a:p>
      </dsp:txBody>
      <dsp:txXfrm>
        <a:off x="263600" y="60306"/>
        <a:ext cx="3252320" cy="506120"/>
      </dsp:txXfrm>
    </dsp:sp>
    <dsp:sp modelId="{0B77B9BE-14BF-4E81-B518-2EB7008C0C27}">
      <dsp:nvSpPr>
        <dsp:cNvPr id="0" name=""/>
        <dsp:cNvSpPr/>
      </dsp:nvSpPr>
      <dsp:spPr>
        <a:xfrm>
          <a:off x="0" y="2043032"/>
          <a:ext cx="4724399" cy="22743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-US" altLang="en-US" sz="2000" kern="1200">
              <a:latin typeface="Gayathri Thin" panose="00000403000000000000" charset="0"/>
              <a:cs typeface="Gayathri Thin" panose="00000403000000000000" charset="0"/>
            </a:rPr>
            <a:t>ഞാൻ നിങ്ങളോടുകൂടെ വസിക്കും</a:t>
          </a: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-US" altLang="en-US" sz="2000" kern="1200">
              <a:latin typeface="Gayathri Thin" panose="00000403000000000000" charset="0"/>
              <a:cs typeface="Gayathri Thin" panose="00000403000000000000" charset="0"/>
            </a:rPr>
            <a:t>ഞാൻ നിങ്ങളുടെ ദൈവമായിരിക്കും</a:t>
          </a: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-US" altLang="en-US" sz="2000" kern="1200">
              <a:latin typeface="Gayathri Thin" panose="00000403000000000000" charset="0"/>
              <a:cs typeface="Gayathri Thin" panose="00000403000000000000" charset="0"/>
            </a:rPr>
            <a:t>നിങ്ങൾ എന്റെ ജനമായിരിക്കും</a:t>
          </a: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-US" altLang="en-US" sz="2000" kern="1200">
              <a:latin typeface="Gayathri Thin" panose="00000403000000000000" charset="0"/>
              <a:cs typeface="Gayathri Thin" panose="00000403000000000000" charset="0"/>
            </a:rPr>
            <a:t>ഞാൻ നിങ്ങളെ സ്വീകരിക്കും</a:t>
          </a: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-US" altLang="en-US" sz="2000" kern="1200">
              <a:latin typeface="Gayathri Thin" panose="00000403000000000000" charset="0"/>
              <a:cs typeface="Gayathri Thin" panose="00000403000000000000" charset="0"/>
            </a:rPr>
            <a:t>നിങ്ങളുടെ പിതാവായിരിക്കും</a:t>
          </a:r>
        </a:p>
      </dsp:txBody>
      <dsp:txXfrm>
        <a:off x="0" y="2043032"/>
        <a:ext cx="4724399" cy="2274300"/>
      </dsp:txXfrm>
    </dsp:sp>
    <dsp:sp modelId="{10D1A03A-6952-4C5D-9531-7BD8145E38A2}">
      <dsp:nvSpPr>
        <dsp:cNvPr id="0" name=""/>
        <dsp:cNvSpPr/>
      </dsp:nvSpPr>
      <dsp:spPr>
        <a:xfrm>
          <a:off x="236220" y="1762592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latin typeface="Gayathri Thin" panose="00000403000000000000" charset="0"/>
              <a:cs typeface="Gayathri Thin" panose="00000403000000000000" charset="0"/>
            </a:rPr>
            <a:t>പരിണതഫലങ്ങൾ</a:t>
          </a:r>
        </a:p>
      </dsp:txBody>
      <dsp:txXfrm>
        <a:off x="263600" y="1789972"/>
        <a:ext cx="3252320" cy="5061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/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 bwMode="white"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/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 bwMode="white"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/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 bwMode="white"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/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 bwMode="white"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#1">
  <dgm:title val=""/>
  <dgm:desc val=""/>
  <dgm:catLst>
    <dgm:cat type="list" pri="10000"/>
    <dgm:cat type="relationship" pri="13000"/>
  </dgm:catLst>
  <dgm:sampData>
    <dgm:dataModel>
      <dgm:ptLst>
        <dgm:pt modelId="0" type="doc">
          <dgm:prSet qsTypeId="urn:microsoft.com/office/officeart/2005/8/quickstyle/simple5"/>
        </dgm:pt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  <dgm:cxn modelId="6" srcId="0" destId="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#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off" val="ctr"/>
          <dgm:param type="contDir" val="sameDir"/>
          <dgm:param type="grDir" val="tL"/>
          <dgm:param type="flowDir" val="row"/>
          <dgm:param type="horzAlign" val="ctr"/>
          <dgm:param type="vertAlign" val="mid"/>
        </dgm:alg>
      </dgm:if>
      <dgm:else name="Name3">
        <dgm:alg type="snake">
          <dgm:param type="off" val="ctr"/>
          <dgm:param type="contDir" val="sameDir"/>
          <dgm:param type="grDir" val="tR"/>
          <dgm:param type="flowDir" val="row"/>
          <dgm:param type="horzAlign" val="ctr"/>
          <dgm:param type="vertAlign" val="mid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/>
          <p:cNvSpPr>
            <a:spLocks noGrp="1" noRot="1" noChangeAspect="1" noMove="1" noResize="1" noEditPoints="1" noAdjustHandles="1" noChangeArrowheads="1" noChangeShapeType="1"/>
          </p:cNvSpPr>
          <p:nvPr/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-1" y="4537250"/>
            <a:ext cx="625792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യഥാർത്ഥ ക്രിസ്തീയ ശുശ്രൂഷ</a:t>
            </a:r>
          </a:p>
        </p:txBody>
      </p:sp>
      <p:sp>
        <p:nvSpPr>
          <p:cNvPr id="7" name="CuadroTexto 6"/>
          <p:cNvSpPr txBox="1"/>
          <p:nvPr/>
        </p:nvSpPr>
        <p:spPr>
          <a:xfrm rot="21148793">
            <a:off x="9980201" y="945601"/>
            <a:ext cx="1513047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pPr algn="ctr"/>
            <a:r>
              <a:rPr lang="en-GB" b="1" dirty="0">
                <a:solidFill>
                  <a:srgbClr val="543F22"/>
                </a:solidFill>
              </a:rPr>
              <a:t>Lesson 10 for September 5, 2026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-US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കൂട്ടായ പരിശ്രമത്തിന്റെ ഫലം</a:t>
            </a:r>
            <a:endParaRPr lang="en-GB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1C6A1C"/>
              </a:solidFill>
              <a:effectLst>
                <a:outerShdw blurRad="12700" dist="38100" dir="2700000" algn="tl" rotWithShape="0">
                  <a:schemeClr val="accent1">
                    <a:lumMod val="60000"/>
                    <a:lumOff val="40000"/>
                  </a:schemeClr>
                </a:outerShdw>
              </a:effectLst>
              <a:latin typeface="Gayathri Thin" panose="00000403000000000000" charset="0"/>
              <a:cs typeface="Gayathri Thin" panose="00000403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0" y="0"/>
            <a:ext cx="12192000" cy="768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ആശ്വാസവും സന്തോഷവും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576262" y="673791"/>
            <a:ext cx="11039475" cy="6451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b="1" dirty="0">
                <a:solidFill>
                  <a:schemeClr val="accent2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“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നിങ്ങളോടു എനിക്കുള്ള പ്രാഗത്ഭ്യം വലിയതു; നിങ്ങളെക്കുറിച്ചുള്ള എന്റെ പ്രശംസ വലിയതു; ഞാൻ ആശ്വാസംകൊണ്ടു നിറഞ്ഞിരിക്കുന്നു; ഞങ്ങളുടെ സകല കഷ്ടതയിലും സന്തോഷം എനിക്കു കവിഞ്ഞിരിക്കുന്നു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.” </a:t>
            </a:r>
            <a:r>
              <a:rPr lang="en-GB" sz="1400" b="1" dirty="0">
                <a:solidFill>
                  <a:schemeClr val="accent2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(2 </a:t>
            </a:r>
            <a:r>
              <a:rPr lang="en-US" altLang="en-US" sz="1400" b="1" dirty="0">
                <a:solidFill>
                  <a:schemeClr val="accent2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കൊരിന്ത്യർ</a:t>
            </a:r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 </a:t>
            </a:r>
            <a:r>
              <a:rPr lang="en-GB" sz="1400" b="1" dirty="0">
                <a:solidFill>
                  <a:schemeClr val="accent2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7:4)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83181" y="1417203"/>
            <a:ext cx="6570044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en-US" sz="2000" b="1" dirty="0">
                <a:latin typeface="Gayathri Thin" panose="00000403000000000000" charset="0"/>
                <a:cs typeface="Gayathri Thin" panose="00000403000000000000" charset="0"/>
              </a:rPr>
              <a:t>പ്രശ്‌നങ്ങൾ നേരിട്ടെങ്കിലും പൗലോസ് അതിയായി സന്തോഷിച്ചു. (2 കൊരി. 7:4). ഈ സന്തോഷത്തിന് കാരണമെന്തായിരുന്നു?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/>
          <p:cNvGraphicFramePr/>
          <p:nvPr/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/>
          <p:cNvSpPr txBox="1"/>
          <p:nvPr/>
        </p:nvSpPr>
        <p:spPr>
          <a:xfrm>
            <a:off x="2903052" y="4623840"/>
            <a:ext cx="9143198" cy="132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" altLang="en-US" sz="2000" b="1" dirty="0">
                <a:latin typeface="Gayathri Thin" panose="00000403000000000000" charset="0"/>
                <a:cs typeface="Gayathri Thin" panose="00000403000000000000" charset="0"/>
              </a:rPr>
              <a:t>അങ്ങനെ എല്ലാവർക്കും ആശ്വാസം ലഭിച്ചു. പൗലോസിന്റെ കൂട്ടാളിയായ തീത്തൊസിന് ആശ്വാസം ലഭിച്ചു. (2 കൊരി. 7:7). തീത്തൊസിന്റെ വരവിൽ പൗലോസിന് ആശ്വാസം ലഭിച്ചു (2 കൊരി. 7:6). കൊരിന്ത്യർക്ക് ആശ്വാസം ലഭിച്ചു, അത് പൗലോസിനും ആശ്വാസം നൽകി (2 കൊരി. 7:13).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83180" y="2242366"/>
            <a:ext cx="6570043" cy="1630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കൊരിന്ത്യർക്ക് പൗലോസ് കഠിനമായ ഒരു കത്തെഴുതിയിരുന്നു, അത് അവരെ ദുഃഖിപ്പിച്ചു (2 കൊരി. 7:8). എന്നാൽ ആ ദുഃഖം അവരെ മാനസാന്തരത്തിലേക്ക് നയിച്ചു (2 കൊരി. 7:9-10). ഇത് പൗലോസുമായുള്ള അവരുടെ ബന്ധത്തിലും പരസ്പരമുള്ള ബന്ധത്തിലും പൂർണ്ണമായ മാറ്റം വരുത്തി (2 കൊരി. 7:11-12).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2903052" y="5798423"/>
            <a:ext cx="9143198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എന്നാൽ പൗലോസ് അതിന് ഒരു മഹത്വവും  എടുത്തില്ല. പാസ്റ്റർമാർക്കും അംഗങ്ങൾക്കും സന്തോഷവും ആശ്വാസവും ആസ്വദിക്കാൻ കഴിയുന്നുണ്ടെങ്കിൽ, അത് ദൈവം "എളിയവരെ ആശ്വസിപ്പിക്കുന്നു"   (2 കൊരി. 7:6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a)</a:t>
            </a:r>
            <a:r>
              <a:rPr kumimoji="0" lang="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എന്നത് കൊണ്ടാണ്.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257549" y="588774"/>
            <a:ext cx="8582025" cy="52158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600" b="1" dirty="0">
                <a:latin typeface="Gayathri Thin" panose="00000403000000000000" charset="0"/>
                <a:cs typeface="Gayathri Thin" panose="00000403000000000000" charset="0"/>
              </a:rPr>
              <a:t>“</a:t>
            </a:r>
            <a:r>
              <a:rPr lang="en-US" altLang="en-US" sz="2600" b="1" dirty="0">
                <a:latin typeface="Gayathri Thin" panose="00000403000000000000" charset="0"/>
                <a:cs typeface="Gayathri Thin" panose="00000403000000000000" charset="0"/>
              </a:rPr>
              <a:t>“ശുശ്രൂഷ എന്നാൽ സേവനം എന്നാണ് അർത്ഥമാക്കുന്നത്, ഈ ശുശ്രൂഷയ്ക്ക് നാമെല്ലാവരും വിളിക്കപ്പെട്ടിരിക്കുന്നു. സ്വയം പ്രസാദിപ്പിക്കുന്ന ജീവിതം തിരഞ്ഞെടുക്കുന്ന ഏതൊരാളും ദൈവത്തിന് അപമാനമാണ്. എന്റെ സഹോദരീസഹോദരന്മാരേ, സത്യത്തിന്റെ വെളിച്ചം അവരുടെ പാതയിൽ പ്രകാശിക്കാത്തതിനാൽ എല്ലാ വർഷവും ആയിരക്കണക്കിന് ആത്മാക്കൾ നശിച്ചുപോകുകയും പാപങ്ങളിൽ മരിക്കുകയും ചെയ്യുന്നുവെന്ന് നിങ്ങൾ മനസ്സിലാക്കുന്നുണ്ടോ?</a:t>
            </a:r>
            <a:r>
              <a:rPr lang="en-GB" sz="2600" b="1" dirty="0">
                <a:latin typeface="Gayathri Thin" panose="00000403000000000000" charset="0"/>
                <a:cs typeface="Gayathri Thin" panose="00000403000000000000" charset="0"/>
              </a:rPr>
              <a:t>”</a:t>
            </a:r>
          </a:p>
          <a:p>
            <a:pPr>
              <a:spcBef>
                <a:spcPts val="600"/>
              </a:spcBef>
            </a:pPr>
            <a:r>
              <a:rPr lang="en-US" altLang="en-US" sz="2400" b="1" dirty="0">
                <a:latin typeface="Gayathri Thin" panose="00000403000000000000" charset="0"/>
                <a:cs typeface="Gayathri Thin" panose="00000403000000000000" charset="0"/>
              </a:rPr>
              <a:t>നമ്മുടെ ലോകത്ത് വലിയൊരു പ്രവൃത്തി ചെയ്യാനുണ്ട്. അന്യഭാഷാവരം കൊണ്ടോ അത്ഭുതങ്ങൾ പ്രവർത്തിച്ചുകൊണ്ടോ അല്ല, മറിച്ച് ക്രൂശിക്കപ്പെട്ട ക്രിസ്തുവിന്റെ പ്രസംഗം വഴിയാണ് പുരുഷന്മാരെയും സ്ത്രീകളെയും മാനസാന്തരപ്പെടുത്തേണ്ടത്. ലോകത്തെ മെച്ചപ്പെടുത്താനുള്ള ശ്രമം എന്തിനാണ് വൈകിപ്പിക്കുന്നത്?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629848" y="6019800"/>
            <a:ext cx="3371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/>
              <a:t>EGW (</a:t>
            </a:r>
            <a:r>
              <a:rPr lang="en-US" sz="1600" b="1" dirty="0"/>
              <a:t>Reflecting Christ</a:t>
            </a:r>
            <a:r>
              <a:rPr lang="en-GB" sz="1600" b="1" dirty="0"/>
              <a:t>, August 30)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609850" y="0"/>
            <a:ext cx="7239000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“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 ഞങ്ങൾ സകലവിധത്തിലും കഷ്ടം സഹിക്കുന്നവർ എങ്കിലും ഇടുങ്ങിയിരിക്കുന്നില്ല; ബുദ്ധിമുട്ടുന്നവർ എങ്കിലും നിരാശപ്പെടുന്നില്ല;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 ഉപദ്രവം അനുഭവിക്കുന്നവർ എങ്കിലും ഉപേക്ഷിക്കപ്പെടുന്നില്ല; വീണുകിടക്കുന്നവർ എങ്കിലും നശിച്ചുപോകുന്നില്ല;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യേശുവിന്റെ ജീവൻ ഞങ്ങളുടെ ശരീരത്തിൽ വെളിപ്പെടേണ്ടതിന്നു യേശുവിന്റെ മരണം ശരീരത്തിൽ എപ്പോഴും വഹിക്കുന്നു.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”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(2 </a:t>
            </a:r>
            <a:r>
              <a:rPr kumimoji="0" lang="en-US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കൊരിന്ത്യർ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4:8–10)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452661" y="3590925"/>
            <a:ext cx="4686300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-US" altLang="en-US" sz="2000" b="1" dirty="0">
                <a:solidFill>
                  <a:srgbClr val="35559D"/>
                </a:solidFill>
                <a:latin typeface="Gayathri Thin" panose="00000403000000000000" charset="0"/>
                <a:cs typeface="Gayathri Thin" panose="00000403000000000000" charset="0"/>
              </a:rPr>
              <a:t>പാസ്റ്ററുടെ പ്രവൃത്തി</a:t>
            </a:r>
            <a:endParaRPr lang="en-GB" sz="2000" b="1" dirty="0">
              <a:solidFill>
                <a:srgbClr val="35559D"/>
              </a:solidFill>
              <a:latin typeface="Gayathri Thin" panose="00000403000000000000" charset="0"/>
              <a:cs typeface="Gayathri Thin" panose="00000403000000000000" charset="0"/>
            </a:endParaRPr>
          </a:p>
          <a:p>
            <a:pPr lvl="1">
              <a:spcBef>
                <a:spcPts val="600"/>
              </a:spcBef>
            </a:pPr>
            <a:r>
              <a:rPr lang="en-US" altLang="en-US" sz="2000" b="1" dirty="0">
                <a:latin typeface="Gayathri Thin" panose="00000403000000000000" charset="0"/>
                <a:cs typeface="Gayathri Thin" panose="00000403000000000000" charset="0"/>
              </a:rPr>
              <a:t>പ്രാപ്തിയുള്ള ശുശ്രൂഷകർ</a:t>
            </a:r>
            <a:endParaRPr lang="en-GB" sz="2000" b="1" dirty="0">
              <a:latin typeface="Gayathri Thin" panose="00000403000000000000" charset="0"/>
              <a:cs typeface="Gayathri Thin" panose="00000403000000000000" charset="0"/>
            </a:endParaRPr>
          </a:p>
          <a:p>
            <a:pPr lvl="1">
              <a:spcBef>
                <a:spcPts val="600"/>
              </a:spcBef>
            </a:pPr>
            <a:r>
              <a:rPr lang="en-US" altLang="en-US" sz="2000" b="1" dirty="0" err="1">
                <a:latin typeface="Gayathri Thin" panose="00000403000000000000" charset="0"/>
                <a:cs typeface="Gayathri Thin" panose="00000403000000000000" charset="0"/>
              </a:rPr>
              <a:t>ശുശ്രൂഷയുടെ</a:t>
            </a:r>
            <a:r>
              <a:rPr lang="en-US" altLang="en-US" sz="2000" b="1" dirty="0">
                <a:latin typeface="Gayathri Thin" panose="00000403000000000000" charset="0"/>
                <a:cs typeface="Gayathri Thin" panose="00000403000000000000" charset="0"/>
              </a:rPr>
              <a:t> </a:t>
            </a:r>
            <a:r>
              <a:rPr lang="en-US" altLang="en-US" sz="2000" b="1" dirty="0" err="1">
                <a:latin typeface="Gayathri Thin" panose="00000403000000000000" charset="0"/>
                <a:cs typeface="Gayathri Thin" panose="00000403000000000000" charset="0"/>
              </a:rPr>
              <a:t>അപകടസാധ്യതക</a:t>
            </a:r>
            <a:r>
              <a:rPr lang="en-US" altLang="en-US" sz="2000" b="1" dirty="0">
                <a:latin typeface="Gayathri Thin" panose="00000403000000000000" charset="0"/>
                <a:cs typeface="Gayathri Thin" panose="00000403000000000000" charset="0"/>
              </a:rPr>
              <a:t>ൾ</a:t>
            </a:r>
          </a:p>
          <a:p>
            <a:pPr>
              <a:spcBef>
                <a:spcPts val="600"/>
              </a:spcBef>
            </a:pPr>
            <a:r>
              <a:rPr lang="en-US" altLang="en-US" sz="2000" b="1" dirty="0" err="1">
                <a:solidFill>
                  <a:srgbClr val="BA4242"/>
                </a:solidFill>
                <a:latin typeface="Gayathri Thin" panose="00000403000000000000" charset="0"/>
                <a:cs typeface="Gayathri Thin" panose="00000403000000000000" charset="0"/>
              </a:rPr>
              <a:t>വിശ്വാസികളുടെ</a:t>
            </a:r>
            <a:r>
              <a:rPr lang="en-US" altLang="en-US" sz="2000" b="1" dirty="0">
                <a:solidFill>
                  <a:srgbClr val="BA4242"/>
                </a:solidFill>
                <a:latin typeface="Gayathri Thin" panose="00000403000000000000" charset="0"/>
                <a:cs typeface="Gayathri Thin" panose="00000403000000000000" charset="0"/>
              </a:rPr>
              <a:t> </a:t>
            </a:r>
            <a:r>
              <a:rPr lang="en-US" altLang="en-US" sz="2000" b="1" dirty="0" err="1">
                <a:solidFill>
                  <a:srgbClr val="BA4242"/>
                </a:solidFill>
                <a:latin typeface="Gayathri Thin" panose="00000403000000000000" charset="0"/>
                <a:cs typeface="Gayathri Thin" panose="00000403000000000000" charset="0"/>
              </a:rPr>
              <a:t>കടമക</a:t>
            </a:r>
            <a:r>
              <a:rPr lang="en-US" altLang="en-US" sz="2000" b="1" dirty="0">
                <a:solidFill>
                  <a:srgbClr val="BA4242"/>
                </a:solidFill>
                <a:latin typeface="Gayathri Thin" panose="00000403000000000000" charset="0"/>
                <a:cs typeface="Gayathri Thin" panose="00000403000000000000" charset="0"/>
              </a:rPr>
              <a:t>ൾ</a:t>
            </a:r>
          </a:p>
          <a:p>
            <a:pPr lvl="1">
              <a:spcBef>
                <a:spcPts val="600"/>
              </a:spcBef>
            </a:pPr>
            <a:r>
              <a:rPr lang="en-US" altLang="en-US" sz="2000" b="1" dirty="0" err="1">
                <a:latin typeface="Gayathri Thin" panose="00000403000000000000" charset="0"/>
                <a:cs typeface="Gayathri Thin" panose="00000403000000000000" charset="0"/>
              </a:rPr>
              <a:t>സമാധാനത്തിൻറെ</a:t>
            </a:r>
            <a:r>
              <a:rPr lang="en-US" altLang="en-US" sz="2000" b="1" dirty="0">
                <a:latin typeface="Gayathri Thin" panose="00000403000000000000" charset="0"/>
                <a:cs typeface="Gayathri Thin" panose="00000403000000000000" charset="0"/>
              </a:rPr>
              <a:t> ദൂതുവാഹകർ </a:t>
            </a:r>
            <a:endParaRPr lang="en-GB" sz="2000" b="1" dirty="0">
              <a:latin typeface="Gayathri Thin" panose="00000403000000000000" charset="0"/>
              <a:cs typeface="Gayathri Thin" panose="00000403000000000000" charset="0"/>
            </a:endParaRPr>
          </a:p>
          <a:p>
            <a:pPr lvl="1">
              <a:spcBef>
                <a:spcPts val="600"/>
              </a:spcBef>
            </a:pPr>
            <a:r>
              <a:rPr lang="en-US" altLang="en-US" sz="2000" b="1" dirty="0">
                <a:latin typeface="Gayathri Thin" panose="00000403000000000000" charset="0"/>
                <a:cs typeface="Gayathri Thin" panose="00000403000000000000" charset="0"/>
              </a:rPr>
              <a:t>സംയുക്ത പരിശ്രമത്തിന്റെ ഫലം</a:t>
            </a:r>
            <a:endParaRPr lang="en-GB" sz="2000" b="1" dirty="0">
              <a:latin typeface="Gayathri Thin" panose="00000403000000000000" charset="0"/>
              <a:cs typeface="Gayathri Thin" panose="00000403000000000000" charset="0"/>
            </a:endParaRPr>
          </a:p>
          <a:p>
            <a:pPr>
              <a:spcBef>
                <a:spcPts val="600"/>
              </a:spcBef>
            </a:pPr>
            <a:r>
              <a:rPr lang="en-US" altLang="en-US" sz="2000" b="1" dirty="0">
                <a:solidFill>
                  <a:srgbClr val="6B9B32"/>
                </a:solidFill>
                <a:latin typeface="Gayathri Thin" panose="00000403000000000000" charset="0"/>
                <a:cs typeface="Gayathri Thin" panose="00000403000000000000" charset="0"/>
              </a:rPr>
              <a:t>സംയുക്ത പരിശ്രമത്തിന്റെ ഫലം</a:t>
            </a:r>
            <a:endParaRPr lang="en-GB" sz="2000" b="1" dirty="0">
              <a:solidFill>
                <a:srgbClr val="6B9B32"/>
              </a:solidFill>
              <a:latin typeface="Gayathri Thin" panose="00000403000000000000" charset="0"/>
              <a:cs typeface="Gayathri Thin" panose="00000403000000000000" charset="0"/>
            </a:endParaRPr>
          </a:p>
          <a:p>
            <a:pPr lvl="1">
              <a:spcBef>
                <a:spcPts val="600"/>
              </a:spcBef>
            </a:pPr>
            <a:r>
              <a:rPr lang="en-US" altLang="en-US" sz="2000" b="1" dirty="0">
                <a:latin typeface="Gayathri Thin" panose="00000403000000000000" charset="0"/>
                <a:cs typeface="Gayathri Thin" panose="00000403000000000000" charset="0"/>
              </a:rPr>
              <a:t>ആശ്വാസവും സന്തോഷവും</a:t>
            </a:r>
            <a:endParaRPr lang="en-GB" sz="2000" b="1" dirty="0">
              <a:latin typeface="Gayathri Thin" panose="00000403000000000000" charset="0"/>
              <a:cs typeface="Gayathri Thin" panose="00000403000000000000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80195" y="106926"/>
            <a:ext cx="8159238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" altLang="en-US" sz="2000" b="1" dirty="0">
                <a:latin typeface="Gayathri Thin" panose="00000403000000000000" charset="0"/>
                <a:cs typeface="Gayathri Thin" panose="00000403000000000000" charset="0"/>
              </a:rPr>
              <a:t>ഒരു പാസ്റ്ററുടെ ജീവിതം സുഖകരമാണെന്ന് ആരാണ് പറഞ്ഞത്? സുവിശേഷ ശുശ്രൂഷകർ വലിയ ഉത്തരവാദിത്തം വഹിക്കുന്നു, അവരുടെ ശ്രമങ്ങൾ അപകടരഹിതമല്ല.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email"/>
          <a:srcRect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00821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005480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701582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747876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747876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747876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747876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7478760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/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/>
          <p:cNvSpPr txBox="1"/>
          <p:nvPr/>
        </p:nvSpPr>
        <p:spPr>
          <a:xfrm>
            <a:off x="80195" y="2430639"/>
            <a:ext cx="8159240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സഭ അതിന്റെ ശുശ്രൂഷകരുമായി സഹകരിച്ച് ജീവിതശൈലിയിൽ നിർണായക മാറ്റങ്ങൾ വരുത്തുമ്പോൾ, അത് എല്ലാവർക്കും ആശ്വാസവും സന്തോഷവും നൽകുന്ന ഒരു അനുരഞ്ജന ഘടകമായി മാറുന്നു.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194" y="1122589"/>
            <a:ext cx="8159239" cy="132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നശിച്ചുകൊണ്ടിരിക്കുന്ന ആത്മാക്കളോടുള്ള സ്നേഹവും, സുവിശേഷം സ്വീകരിച്ചവരെ പരിപാലിക്കുന്നതിനും കെട്ടിപ്പടുക്കുന്നതിനും അവർ നൽകേണ്ട ആർദ്രമായ കരുതലുമാണ് യഥാർത്ഥ ശുശ്രൂഷകരെ കൊതിയൂറുന്ന ചെന്നായ്ക്കളിൽ നിന്ന് വ്യത്യസ്തരാക്കുന്നത്.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744793" y="292116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-US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പാസ്റ്ററുടെ പ്രവൃത്തി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517058" y="0"/>
            <a:ext cx="9674942" cy="768350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en-US" altLang="en-US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പ്രാപ്തിയുള്ള ശുശ്രൂഷകർ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3080280" y="1283810"/>
            <a:ext cx="6664717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" altLang="en-US" sz="2000" b="1" dirty="0">
                <a:latin typeface="Gayathri Thin" panose="00000403000000000000" charset="0"/>
                <a:cs typeface="Gayathri Thin" panose="00000403000000000000" charset="0"/>
              </a:rPr>
              <a:t>ചില കാര്യങ്ങൾ കാലക്രമേണ വലിയ മാറ്റമൊന്നും വരുത്തുന്നില്ല. ഒന്നാം നൂറ്റാണ്ടിലെന്നപോലെ ഇന്നും ശുപാർശ കത്തുകൾ തുറന്നിരിക്കുന്നു. കൊരിന്തിലെ സഭ അംഗീകരിക്കാൻ പൗലോസിന് ഒരു ശുപാർശ കത്ത് ആവശ്യമായിരുന്നോ? (2 കൊരിന്ത്യർ 3:1)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3392129" y="658061"/>
            <a:ext cx="7924800" cy="6451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b="1" dirty="0">
                <a:solidFill>
                  <a:srgbClr val="7030A0"/>
                </a:solidFill>
                <a:latin typeface="Gayathri Thin" panose="00000403000000000000" charset="0"/>
                <a:cs typeface="Gayathri Thin" panose="00000403000000000000" charset="0"/>
              </a:rPr>
              <a:t>“</a:t>
            </a:r>
            <a:r>
              <a:rPr lang="" altLang="en-US" b="1" dirty="0">
                <a:solidFill>
                  <a:srgbClr val="7030A0"/>
                </a:solidFill>
                <a:latin typeface="Gayathri Thin" panose="00000403000000000000" charset="0"/>
                <a:cs typeface="Gayathri Thin" panose="00000403000000000000" charset="0"/>
              </a:rPr>
              <a:t>ഞങ്ങളുടെ ഹൃദയങ്ങളിൽ എഴുതിയതായി സകലമനുഷ്യരും അറിയുന്നതും വായിക്കുന്നതുമായ ഞങ്ങളുടെ പത്രം നിങ്ങൾ തന്നേ.</a:t>
            </a:r>
            <a:r>
              <a:rPr lang="en-GB" b="1" dirty="0">
                <a:solidFill>
                  <a:srgbClr val="7030A0"/>
                </a:solidFill>
                <a:latin typeface="Gayathri Thin" panose="00000403000000000000" charset="0"/>
                <a:cs typeface="Gayathri Thin" panose="00000403000000000000" charset="0"/>
              </a:rPr>
              <a:t>” </a:t>
            </a:r>
            <a:r>
              <a:rPr lang="en-GB" sz="1400" b="1" dirty="0">
                <a:solidFill>
                  <a:srgbClr val="7030A0"/>
                </a:solidFill>
                <a:latin typeface="Gayathri Thin" panose="00000403000000000000" charset="0"/>
                <a:cs typeface="Gayathri Thin" panose="00000403000000000000" charset="0"/>
              </a:rPr>
              <a:t>(2 </a:t>
            </a:r>
            <a:r>
              <a:rPr lang="en-US" altLang="en-US" sz="1400" b="1" dirty="0">
                <a:solidFill>
                  <a:srgbClr val="7030A0"/>
                </a:solidFill>
                <a:latin typeface="Gayathri Thin" panose="00000403000000000000" charset="0"/>
                <a:cs typeface="Gayathri Thin" panose="00000403000000000000" charset="0"/>
              </a:rPr>
              <a:t>കൊരിന്ത്യർ</a:t>
            </a:r>
            <a:r>
              <a:rPr lang="en-US" sz="1400" b="1" dirty="0">
                <a:solidFill>
                  <a:srgbClr val="7030A0"/>
                </a:solidFill>
                <a:latin typeface="Gayathri Thin" panose="00000403000000000000" charset="0"/>
                <a:cs typeface="Gayathri Thin" panose="00000403000000000000" charset="0"/>
              </a:rPr>
              <a:t> </a:t>
            </a:r>
            <a:r>
              <a:rPr lang="en-GB" sz="1400" b="1" dirty="0">
                <a:solidFill>
                  <a:srgbClr val="7030A0"/>
                </a:solidFill>
                <a:latin typeface="Gayathri Thin" panose="00000403000000000000" charset="0"/>
                <a:cs typeface="Gayathri Thin" panose="00000403000000000000" charset="0"/>
              </a:rPr>
              <a:t>3:2)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973270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  <a:headEnd/>
            <a:tailEnd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7365358" y="4613159"/>
            <a:ext cx="4671784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/>
          <p:cNvSpPr txBox="1"/>
          <p:nvPr/>
        </p:nvSpPr>
        <p:spPr>
          <a:xfrm>
            <a:off x="2211262" y="4333088"/>
            <a:ext cx="5230762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" altLang="en-US" b="1" dirty="0">
                <a:latin typeface="Gayathri Thin" panose="00000403000000000000" charset="0"/>
                <a:cs typeface="Gayathri Thin" panose="00000403000000000000" charset="0"/>
              </a:rPr>
              <a:t>പൗലോസും സഹായികളും "പുതിയ ഉടമ്പടിയുടെ ശുശ്രൂഷകരാകാൻ പ്രാപ്തരായിരുന്നു" (2 കൊരി. 3:6 </a:t>
            </a:r>
            <a:r>
              <a:rPr lang="en-US" altLang="en-US" b="1" dirty="0">
                <a:latin typeface="Gayathri Thin" panose="00000403000000000000" charset="0"/>
                <a:cs typeface="Gayathri Thin" panose="00000403000000000000" charset="0"/>
              </a:rPr>
              <a:t>). </a:t>
            </a:r>
            <a:r>
              <a:rPr lang="" altLang="en-US" b="1" dirty="0">
                <a:latin typeface="Gayathri Thin" panose="00000403000000000000" charset="0"/>
                <a:cs typeface="Gayathri Thin" panose="00000403000000000000" charset="0"/>
              </a:rPr>
              <a:t>നിത്യജീവനുവേണ്ടി ആത്മാവിനാൽ ഹൃദയത്തിൽ എഴുതപ്പെട്ട ഒരു മഹത്വകരമായ ഉടമ്പടി.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3027107" y="2808449"/>
            <a:ext cx="6705597" cy="1630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ലഭ്യമായതിൽ വച്ച് ഏറ്റവും മികച്ച ശുപാർശക്കത്ത് അദ്ദേഹത്തിനുണ്ടായിരുന്നു: കൊരിന്ത്യർ തന്നെ (2 കൊരി. 3:2). ദൈവകൃപയാൽ, അപ്പോസ്തലന്റെയും സഹകാരികളുടെയും പ്രസംഗത്തിലൂടെ അവരുടെ ഹൃദയങ്ങൾ രൂപാന്തരപ്പെട്ടു (2 കൊരി. 3:3).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2211070" y="5549900"/>
            <a:ext cx="5430520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" altLang="en-US" b="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cs typeface="Gayathri Thin" panose="00000403000000000000" charset="0"/>
                <a:sym typeface="+mn-ea"/>
              </a:rPr>
              <a:t>എന്നാൽ ചിലർ മറ്റൊരു ഉടമ്പടിയെ പിന്തുടർന്നു, കല്ലിൽ എഴുതിയ ന്യായപ്രമാണത്തിന്റെ പ്രവൃത്തികൾ മൂലമുള്ള രക്ഷയുടെ ഉടമ്പടി, അത് കൃപയുടെ മഹത്വം ഗ്രഹിക്കുന്നതിൽ നിന്ന് അവരെ തടഞ്ഞു (2 കൊരി. 3:7-9).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0" y="0"/>
            <a:ext cx="12192000" cy="768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ശുശ്രൂഷയുടെ അപകടസാധ്യതകൾ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0" y="652373"/>
            <a:ext cx="12192001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“</a:t>
            </a:r>
            <a:r>
              <a:rPr lang="" alt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മോശെയുടെ പുസ്തകം വായിക്കുമ്പോൾ മൂടുപടം ഇന്നേയോളം അവരുടെ ഹൃദയത്തിന്മേൽ കിടക്കുന്നു.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.” </a:t>
            </a:r>
            <a:r>
              <a:rPr lang="en-GB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(2 </a:t>
            </a:r>
            <a:r>
              <a:rPr lang="en-US" altLang="en-US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കൊരിന്ത്യർ</a:t>
            </a:r>
            <a:r>
              <a:rPr lang="en-GB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 4:15)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19074" y="1323975"/>
            <a:ext cx="686752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" altLang="en-US" b="1" dirty="0">
                <a:latin typeface="Gayathri Thin" panose="00000403000000000000" charset="0"/>
                <a:cs typeface="Gayathri Thin" panose="00000403000000000000" charset="0"/>
              </a:rPr>
              <a:t>ശുശ്രൂഷയുടെ അപകടസാധ്യതകൾ പൗലോസ് മനസ്സിലാക്കുകയും സഹിച്ചുനിൽക്കുകയും ചെയ്തു. എന്നാൽ ഈ അപകടസാധ്യതകൾ വിലമതിക്കുന്നതാണെന്ന് അവനറിയാമായിരുന്നു, രക്ഷ നേടാൻ താൻ അവസരം നൽകിയ ആളുകളോടുള്ള സ്നേഹത്താൽ അവൻ അവ സഹിച്ചു (2 കൊരി. 4:15). മാത്രമല്ല, ദൈവിക സഹായത്തിന്റെ ഉറപ്പും അവനുണ്ടായിരുന്നു (2 കൊരി. 4:7-9):</a:t>
            </a:r>
          </a:p>
        </p:txBody>
      </p:sp>
      <p:graphicFrame>
        <p:nvGraphicFramePr>
          <p:cNvPr id="6" name="Diagrama 5"/>
          <p:cNvGraphicFramePr/>
          <p:nvPr/>
        </p:nvGraphicFramePr>
        <p:xfrm>
          <a:off x="342900" y="29510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219074" y="4729318"/>
            <a:ext cx="68675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" altLang="en-US" sz="2000" b="1" dirty="0">
                <a:latin typeface="Gayathri Thin" panose="00000403000000000000" charset="0"/>
                <a:cs typeface="Gayathri Thin" panose="00000403000000000000" charset="0"/>
              </a:rPr>
              <a:t>ദൈവത്തിനു മാത്രമായി മഹത്വം ഉണ്ടാകേണ്ടതിന്, ദുർബലരായ മനുഷ്യരിലൂടെയാണ് സുവിശേഷം പ്രസംഗിക്കപ്പെടുന്നത്.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10" cstate="email"/>
          <a:srcRect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/>
          <p:cNvSpPr txBox="1"/>
          <p:nvPr/>
        </p:nvSpPr>
        <p:spPr>
          <a:xfrm>
            <a:off x="219073" y="5437204"/>
            <a:ext cx="6867525" cy="132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പുനരുത്ഥാനദിവസം നമുക്ക് ലഭിക്കുന്ന "മഹത്വത്തിന്റെ  ശാശ്വതഭാരവുമായി" താരതമ്യപ്പെടുത്തുമ്പോൾ കഷ്ടപ്പാടുകൾ "ക്ഷണനേരത്തേക്കുള്ള ഒരു ലഘുവായ കഷ്ടത"യാണ് (2 കൊരി. 4:14-18).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-US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വിശ്വാസികളുടെ കടമകൾ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0" y="0"/>
            <a:ext cx="12192000" cy="7683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altLang="en-US" sz="4400" b="1" dirty="0">
                <a:solidFill>
                  <a:schemeClr val="accent3"/>
                </a:solidFill>
                <a:latin typeface="Gayathri Thin" panose="00000403000000000000" charset="0"/>
                <a:cs typeface="Gayathri Thin" panose="00000403000000000000" charset="0"/>
              </a:rPr>
              <a:t>സമാധാനത്തിൻറെ ദൂതുവാഹകർ 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638300" y="702766"/>
            <a:ext cx="8915400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“</a:t>
            </a:r>
            <a:r>
              <a:rPr lang="en-US" altLang="en-US" b="1" dirty="0">
                <a:solidFill>
                  <a:schemeClr val="accent6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അതിന്നൊക്കെയും ദൈവം തന്നേ കാരണഭൂതൻ; അവൻ നമ്മെ ക്രിസ്തുമൂലം തന്നോടു നിരപ്പിച്ചു, നിരപ്പിന്റെ ശുശ്രൂഷ ഞങ്ങൾക്കു തന്നിരിക്കുന്നു.</a:t>
            </a:r>
            <a:r>
              <a:rPr lang="en-GB" b="1" dirty="0">
                <a:solidFill>
                  <a:schemeClr val="accent6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.” </a:t>
            </a:r>
            <a:r>
              <a:rPr lang="en-GB" sz="1400" b="1" dirty="0">
                <a:solidFill>
                  <a:schemeClr val="accent6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(2 </a:t>
            </a:r>
            <a:r>
              <a:rPr lang="en-US" altLang="en-US" sz="1400" b="1" dirty="0">
                <a:solidFill>
                  <a:schemeClr val="accent6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കൊരിന്ത്യർ</a:t>
            </a:r>
            <a:r>
              <a:rPr lang="en-GB" sz="1400" b="1" dirty="0">
                <a:solidFill>
                  <a:schemeClr val="accent6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 5:18)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508454" y="1314959"/>
            <a:ext cx="71124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" altLang="en-US" sz="2000" b="1" dirty="0">
                <a:latin typeface="Gayathri Thin" panose="00000403000000000000" charset="0"/>
                <a:cs typeface="Gayathri Thin" panose="00000403000000000000" charset="0"/>
              </a:rPr>
              <a:t>സഭയുടെയും (ഓരോ അംഗത്തിന്റെയും) ജീവിതത്തെ നിയന്ത്രിക്കേണ്ട പ്രേരകശക്തി ഇതാണ്: "ക്രിസ്തുവിന്റെ സ്നേഹം നമ്മെ നിർബന്ധിക്കുന്നു" (2 കൊരിന്ത്യർ 5:14</a:t>
            </a:r>
            <a:r>
              <a:rPr lang="en-US" altLang="en-US" sz="2000" b="1" dirty="0">
                <a:latin typeface="Gayathri Thin" panose="00000403000000000000" charset="0"/>
                <a:cs typeface="Gayathri Thin" panose="00000403000000000000" charset="0"/>
              </a:rPr>
              <a:t>). </a:t>
            </a:r>
            <a:r>
              <a:rPr lang="" altLang="en-US" sz="2000" b="1" dirty="0">
                <a:latin typeface="Gayathri Thin" panose="00000403000000000000" charset="0"/>
                <a:cs typeface="Gayathri Thin" panose="00000403000000000000" charset="0"/>
              </a:rPr>
              <a:t>ഈ സ്നേഹത്തിൽ എന്താണ് അടങ്ങിയിരിക്കുന്നത്, എന്താണ് നമ്മെ നിർബന്ധിക്കുന്നത്?</a:t>
            </a:r>
          </a:p>
        </p:txBody>
      </p:sp>
      <p:graphicFrame>
        <p:nvGraphicFramePr>
          <p:cNvPr id="2" name="Diagrama 1"/>
          <p:cNvGraphicFramePr/>
          <p:nvPr/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2193535" y="5236865"/>
            <a:ext cx="7839077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" altLang="en-US" sz="2000" b="1" dirty="0">
                <a:latin typeface="Gayathri Thin" panose="00000403000000000000" charset="0"/>
                <a:cs typeface="Gayathri Thin" panose="00000403000000000000" charset="0"/>
              </a:rPr>
              <a:t>അതുകൊണ്ട് ക്രിസ്തുവിന്റെ സ്നേഹം നമ്മെ ജീവിതത്തിന്റെ ഒരു സമൂലമായ മാറ്റത്തിലേക്ക് നയിക്കുന്നു. ക്രിസ്തുവിന്റെ സ്നേഹം ജീവിക്കുന്നത് ആ സ്നേഹം മറ്റുള്ളവരുമായി പങ്കിടുന്നതിനും, "ദൈവവുമായി അനുരഞ്ജനപ്പെടുവിൻ" (2 കൊരി. 5:20) എന്ന പ്രത്യാശയുടെ സന്ദേശം സ്വീകരിക്കാൻ അവരെ പ്രേരിപ്പിക്കുന്നതിനും നമ്മെ നയിക്കുന്നു.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12" cstate="email"/>
          <a:srcRect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3" cstate="email"/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4" cstate="email"/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0" y="0"/>
            <a:ext cx="6096000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ayathri Thin" panose="00000403000000000000" charset="0"/>
                <a:cs typeface="Gayathri Thin" panose="00000403000000000000" charset="0"/>
              </a:rPr>
              <a:t>സംയുക്ത പരിശ്രമത്തിന്റെ ഫലം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6002104" y="91298"/>
            <a:ext cx="6189896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accent3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“</a:t>
            </a:r>
            <a:r>
              <a:rPr lang="" altLang="en-US" b="1" dirty="0">
                <a:solidFill>
                  <a:schemeClr val="accent3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പ്രിയമുള്ളവരേ, ഈ വാഗ്ദത്തങ്ങൾ നമുക്കു ഉള്ളതുകൊണ്ടു നാം ജഡത്തിലെയും ആത്മാവിലെയും സകല കന്മഷവും നീക്കി നമ്മെത്തന്നേ വെടിപ്പാക്കി ദൈവഭയത്തിൽ വിശുദ്ധിയെ തികെച്ചുകൊൾക.</a:t>
            </a:r>
            <a:r>
              <a:rPr lang="en-GB" b="1" dirty="0">
                <a:solidFill>
                  <a:schemeClr val="accent3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.” </a:t>
            </a:r>
            <a:r>
              <a:rPr lang="en-GB" sz="1400" b="1" dirty="0">
                <a:solidFill>
                  <a:schemeClr val="accent3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(2 </a:t>
            </a:r>
            <a:r>
              <a:rPr lang="en-US" altLang="en-US" sz="1400" b="1" dirty="0">
                <a:solidFill>
                  <a:schemeClr val="accent3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കൊരിന്ത്യർ</a:t>
            </a:r>
            <a:r>
              <a:rPr lang="en-GB" sz="1400" b="1" dirty="0">
                <a:solidFill>
                  <a:schemeClr val="accent3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 7:1)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57174" y="2872712"/>
            <a:ext cx="6638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" altLang="en-US" sz="2000" b="1" dirty="0">
                <a:latin typeface="Gayathri Thin" panose="00000403000000000000" charset="0"/>
                <a:cs typeface="Gayathri Thin" panose="00000403000000000000" charset="0"/>
              </a:rPr>
              <a:t>വിശുദ്ധിയിലേക്കുള്ള ക്ഷണം ശുശ്രൂഷകരുടെയും അംഗങ്ങളുടെയും ദൈനംദിന ജീവിതത്തെ ബാധിക്കുന്നു:</a:t>
            </a: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699288676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6002104" y="1425214"/>
            <a:ext cx="6189897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en-US" b="1" dirty="0">
                <a:latin typeface="Gayathri Thin" panose="00000403000000000000" charset="0"/>
                <a:cs typeface="Gayathri Thin" panose="00000403000000000000" charset="0"/>
              </a:rPr>
              <a:t>പഴയനിയമത്തിലെ വിവിധ ഭാഗങ്ങൾ സംയോജിപ്പിച്ചുകൊണ്ട്, വിശുദ്ധിയിലേക്കുള്ള ആഹ്വാനത്തെയും അതിന്റെ അനന്തരഫലങ്ങളെയും പൗലോസ് സംഗ്രഹിക്കുന്നു </a:t>
            </a:r>
            <a:r>
              <a:rPr lang="en-US" b="1" dirty="0">
                <a:latin typeface="Gayathri Thin" panose="00000403000000000000" charset="0"/>
                <a:cs typeface="Gayathri Thin" panose="00000403000000000000" charset="0"/>
              </a:rPr>
              <a:t>                        </a:t>
            </a:r>
            <a:r>
              <a:rPr lang="en-US" altLang="en-US" b="1" dirty="0">
                <a:latin typeface="Gayathri Thin" panose="00000403000000000000" charset="0"/>
                <a:cs typeface="Gayathri Thin" panose="00000403000000000000" charset="0"/>
              </a:rPr>
              <a:t>(2 കൊരി. 6:16-18):</a:t>
            </a:r>
          </a:p>
        </p:txBody>
      </p:sp>
      <p:graphicFrame>
        <p:nvGraphicFramePr>
          <p:cNvPr id="9" name="Diagrama 8"/>
          <p:cNvGraphicFramePr/>
          <p:nvPr/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/>
          <p:cNvPicPr>
            <a:picLocks noChangeAspect="1"/>
          </p:cNvPicPr>
          <p:nvPr/>
        </p:nvPicPr>
        <p:blipFill>
          <a:blip r:embed="rId13" cstate="email"/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875</Words>
  <Application>Microsoft Office PowerPoint</Application>
  <PresentationFormat>Panorámica</PresentationFormat>
  <Paragraphs>80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Aptos Display</vt:lpstr>
      <vt:lpstr>Gayathri Thin</vt:lpstr>
      <vt:lpstr>Aptos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84</cp:revision>
  <dcterms:created xsi:type="dcterms:W3CDTF">2026-07-25T16:44:00Z</dcterms:created>
  <dcterms:modified xsi:type="dcterms:W3CDTF">2026-08-13T16:56:46Z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CF073D3A2CC248EABB2C80849F23E3FC_13</vt:lpwstr>
  </property>
  <property fmtid="{D5CDD505-2E9C-101B-9397-08002B2CF9AE}" pid="3" name="KSOProductBuildVer">
    <vt:lpwstr>1033-12.1.0.28032</vt:lpwstr>
  </property>
</Properties>
</file>