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Lst>
  <p:sldSz cx="12192000" cy="6858000"/>
  <p:notesSz cx="6858000" cy="9144000"/>
  <p:embeddedFontLst>
    <p:embeddedFont>
      <p:font typeface="Gayathri Thin" panose="020B0604020202020204" charset="0"/>
      <p:bold r:id="rId14"/>
    </p:embeddedFont>
  </p:embeddedFontLst>
  <p:defaultTex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31" d="100"/>
          <a:sy n="31" d="100"/>
        </p:scale>
        <p:origin x="102" y="1200"/>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diagrams/colors1.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2">
  <dgm:title val=""/>
  <dgm:desc val=""/>
  <dgm:catLst>
    <dgm:cat type="colorful" pri="10300"/>
  </dgm:catLst>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ltNode1NoLn">
    <dgm:fillClrLst>
      <a:schemeClr val="accent3">
        <a:tint val="75000"/>
      </a:schemeClr>
      <a:schemeClr val="accent4">
        <a:tint val="75000"/>
      </a:schemeClr>
    </dgm:fillClrLst>
    <dgm:linClrLst meth="repeat">
      <a:schemeClr val="lt1">
        <a:alpha val="0"/>
      </a:schemeClr>
    </dgm:linClrLst>
    <dgm:effectClrLst/>
    <dgm:txLinClrLst/>
    <dgm:txFillClrLst meth="repeat">
      <a:schemeClr val="dk1"/>
    </dgm:txFillClrLst>
    <dgm:txEffectClrLst/>
  </dgm:styleLbl>
  <dgm:styleLbl name="node0">
    <dgm:fillClrLst meth="repeat">
      <a:schemeClr val="accent2"/>
    </dgm:fillClrLst>
    <dgm:linClrLst meth="repeat">
      <a:schemeClr val="lt1"/>
    </dgm:linClrLst>
    <dgm:effectClrLst/>
    <dgm:txLinClrLst/>
    <dgm:txFillClrLst/>
    <dgm:txEffectClrLst/>
  </dgm:styleLbl>
  <dgm:styleLbl name="node0NoLn">
    <dgm:fillClrLst meth="repeat">
      <a:schemeClr val="accent2"/>
    </dgm:fillClrLst>
    <dgm:linClrLst meth="repeat">
      <a:schemeClr val="lt1">
        <a:alpha val="0"/>
      </a:schemeClr>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node1NoLn">
    <dgm:fillClrLst>
      <a:schemeClr val="accent3"/>
      <a:schemeClr val="accent4"/>
    </dgm:fillClrLst>
    <dgm:linClrLst meth="repeat">
      <a:schemeClr val="lt1">
        <a:alpha val="0"/>
      </a:schemeClr>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2NoLn">
    <dgm:fillClrLst>
      <a:schemeClr val="accent4"/>
    </dgm:fillClrLst>
    <dgm:linClrLst meth="repeat">
      <a:schemeClr val="lt1">
        <a:alpha val="0"/>
      </a:schemeClr>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3NoLn">
    <dgm:fillClrLst>
      <a:schemeClr val="accent5"/>
    </dgm:fillClrLst>
    <dgm:linClrLst meth="repeat">
      <a:schemeClr val="lt1">
        <a:alpha val="0"/>
      </a:schemeClr>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node4NoLn">
    <dgm:fillClrLst>
      <a:schemeClr val="accent6"/>
    </dgm:fillClrLst>
    <dgm:linClrLst meth="repeat">
      <a:schemeClr val="lt1">
        <a:alpha val="0"/>
      </a:schemeClr>
    </dgm:linClrLst>
    <dgm:effectClrLst/>
    <dgm:txLinClrLst/>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29201ECF-5C39-4F5A-B547-A34BE62A6232}" type="doc">
      <dgm:prSet loTypeId="urn:microsoft.com/office/officeart/2026/layout/NumberedDotsVertical#1" loCatId="timeline" qsTypeId="urn:microsoft.com/office/officeart/2005/8/quickstyle/3d2#3" qsCatId="3D" csTypeId="urn:microsoft.com/office/officeart/2005/8/colors/colorful1#2" csCatId="colorful" phldr="1"/>
      <dgm:spPr/>
      <dgm:t>
        <a:bodyPr/>
        <a:lstStyle/>
        <a:p>
          <a:endParaRPr lang="es-ES"/>
        </a:p>
      </dgm:t>
    </dgm:pt>
    <dgm:pt modelId="{55591A6F-B6AF-429B-8C32-91F5B1547D10}">
      <dgm:prSet custT="1"/>
      <dgm:spPr/>
      <dgm:t>
        <a:bodyPr/>
        <a:lstStyle/>
        <a:p>
          <a:r>
            <a:rPr lang="en-US" sz="1800" b="1" dirty="0">
              <a:effectLst/>
              <a:latin typeface="Gayathri Thin" panose="00000403000000000000" charset="0"/>
              <a:cs typeface="Gayathri Thin" panose="00000403000000000000" charset="0"/>
            </a:rPr>
            <a:t>ആദ്യകാലത്ത് ദൈവം മനുഷ്യരാശിയുമായി എങ്ങനെയാണ് ആശയവിനിമയം നടത്തിയത്?</a:t>
          </a:r>
          <a:endParaRPr lang="en-GB" sz="1800" b="1" dirty="0">
            <a:effectLst/>
            <a:latin typeface="Gayathri Thin" panose="00000403000000000000" charset="0"/>
            <a:cs typeface="Gayathri Thin" panose="00000403000000000000" charset="0"/>
          </a:endParaRPr>
        </a:p>
      </dgm:t>
    </dgm:pt>
    <dgm:pt modelId="{B4BC9997-A056-451A-9DB8-F26EB089C7C7}" type="parTrans" cxnId="{061DF5F8-8DC5-49B6-A210-21E5F5F1E483}">
      <dgm:prSet/>
      <dgm:spPr/>
      <dgm:t>
        <a:bodyPr/>
        <a:lstStyle/>
        <a:p>
          <a:endParaRPr lang="es-ES" sz="2000">
            <a:effectLst>
              <a:outerShdw blurRad="38100" dist="38100" dir="2700000" algn="tl">
                <a:srgbClr val="000000">
                  <a:alpha val="43137"/>
                </a:srgbClr>
              </a:outerShdw>
            </a:effectLst>
          </a:endParaRPr>
        </a:p>
      </dgm:t>
    </dgm:pt>
    <dgm:pt modelId="{71E6F894-A02F-486E-9F09-6EB612C80F24}" type="sibTrans" cxnId="{061DF5F8-8DC5-49B6-A210-21E5F5F1E483}">
      <dgm:prSet phldrT="1" phldr="0" custT="1"/>
      <dgm:spPr/>
      <dgm:t>
        <a:bodyPr/>
        <a:lstStyle/>
        <a:p>
          <a:r>
            <a:rPr lang="en-GB" sz="2000">
              <a:effectLst>
                <a:outerShdw blurRad="38100" dist="38100" dir="2700000" algn="tl">
                  <a:srgbClr val="000000">
                    <a:alpha val="43137"/>
                  </a:srgbClr>
                </a:outerShdw>
              </a:effectLst>
            </a:rPr>
            <a:t>1</a:t>
          </a:r>
          <a:endParaRPr lang="es-ES" sz="2000" dirty="0">
            <a:effectLst>
              <a:outerShdw blurRad="38100" dist="38100" dir="2700000" algn="tl">
                <a:srgbClr val="000000">
                  <a:alpha val="43137"/>
                </a:srgbClr>
              </a:outerShdw>
            </a:effectLst>
          </a:endParaRPr>
        </a:p>
      </dgm:t>
    </dgm:pt>
    <dgm:pt modelId="{4C74804E-B125-4A75-9F6C-6BDF3A197543}">
      <dgm:prSet custT="1"/>
      <dgm:spPr/>
      <dgm:t>
        <a:bodyPr/>
        <a:lstStyle/>
        <a:p>
          <a:r>
            <a:rPr lang="en-US" sz="1800" b="1" dirty="0">
              <a:effectLst/>
              <a:latin typeface="Gayathri Thin" panose="00000403000000000000" charset="0"/>
              <a:cs typeface="Gayathri Thin" panose="00000403000000000000" charset="0"/>
            </a:rPr>
            <a:t>മനുഷ്യരാശി ദൈവവുമായുള്ള ആശയവിനിമയം എങ്ങനെയാണ് അവസാനിപ്പിച്ചത്?</a:t>
          </a:r>
          <a:endParaRPr lang="en-GB" sz="1800" b="1" dirty="0">
            <a:effectLst/>
            <a:latin typeface="Gayathri Thin" panose="00000403000000000000" charset="0"/>
            <a:cs typeface="Gayathri Thin" panose="00000403000000000000" charset="0"/>
          </a:endParaRPr>
        </a:p>
      </dgm:t>
    </dgm:pt>
    <dgm:pt modelId="{885CF629-D05A-4D45-B222-6E5B868C9C7F}" type="parTrans" cxnId="{C97475E1-0CFD-4917-BA1D-395BD57DCD41}">
      <dgm:prSet/>
      <dgm:spPr/>
      <dgm:t>
        <a:bodyPr/>
        <a:lstStyle/>
        <a:p>
          <a:endParaRPr lang="es-ES" sz="2000">
            <a:effectLst>
              <a:outerShdw blurRad="38100" dist="38100" dir="2700000" algn="tl">
                <a:srgbClr val="000000">
                  <a:alpha val="43137"/>
                </a:srgbClr>
              </a:outerShdw>
            </a:effectLst>
          </a:endParaRPr>
        </a:p>
      </dgm:t>
    </dgm:pt>
    <dgm:pt modelId="{72869244-121B-4780-9BC6-96CD601EFDD7}" type="sibTrans" cxnId="{C97475E1-0CFD-4917-BA1D-395BD57DCD41}">
      <dgm:prSet phldrT="2" phldr="0" custT="1"/>
      <dgm:spPr/>
      <dgm:t>
        <a:bodyPr/>
        <a:lstStyle/>
        <a:p>
          <a:r>
            <a:rPr lang="en-GB" sz="2000">
              <a:effectLst>
                <a:outerShdw blurRad="38100" dist="38100" dir="2700000" algn="tl">
                  <a:srgbClr val="000000">
                    <a:alpha val="43137"/>
                  </a:srgbClr>
                </a:outerShdw>
              </a:effectLst>
            </a:rPr>
            <a:t>2</a:t>
          </a:r>
        </a:p>
      </dgm:t>
    </dgm:pt>
    <dgm:pt modelId="{C2BA3E86-0F26-4596-A0F2-D14E11658C57}">
      <dgm:prSet custT="1"/>
      <dgm:spPr/>
      <dgm:t>
        <a:bodyPr/>
        <a:lstStyle/>
        <a:p>
          <a:r>
            <a:rPr lang="en-US" sz="1800" b="1" dirty="0">
              <a:effectLst/>
              <a:latin typeface="Gayathri Thin" panose="00000403000000000000" charset="0"/>
              <a:cs typeface="Gayathri Thin" panose="00000403000000000000" charset="0"/>
            </a:rPr>
            <a:t>ദൈവം ആശയവിനിമയം പുനഃസ്ഥാപിക്കാൻ എങ്ങനെയാണ് ശ്രമിച്ചത്?</a:t>
          </a:r>
          <a:endParaRPr lang="en-IN" sz="1800" b="1" dirty="0">
            <a:effectLst/>
            <a:latin typeface="Gayathri Thin" panose="00000403000000000000" charset="0"/>
            <a:cs typeface="Gayathri Thin" panose="00000403000000000000" charset="0"/>
          </a:endParaRPr>
        </a:p>
      </dgm:t>
    </dgm:pt>
    <dgm:pt modelId="{CAFD1F87-1AC8-44D3-97A5-36E0BACBE5CC}" type="parTrans" cxnId="{9D9C0E4F-9367-44DC-A644-3534CEF1B580}">
      <dgm:prSet/>
      <dgm:spPr/>
      <dgm:t>
        <a:bodyPr/>
        <a:lstStyle/>
        <a:p>
          <a:endParaRPr lang="es-ES" sz="2000">
            <a:effectLst>
              <a:outerShdw blurRad="38100" dist="38100" dir="2700000" algn="tl">
                <a:srgbClr val="000000">
                  <a:alpha val="43137"/>
                </a:srgbClr>
              </a:outerShdw>
            </a:effectLst>
          </a:endParaRPr>
        </a:p>
      </dgm:t>
    </dgm:pt>
    <dgm:pt modelId="{6CC6E6D2-F015-46A6-A7CC-352350BC3278}" type="sibTrans" cxnId="{9D9C0E4F-9367-44DC-A644-3534CEF1B580}">
      <dgm:prSet phldrT="3" phldr="0" custT="1"/>
      <dgm:spPr/>
      <dgm:t>
        <a:bodyPr/>
        <a:lstStyle/>
        <a:p>
          <a:r>
            <a:rPr lang="en-GB" sz="2000">
              <a:effectLst>
                <a:outerShdw blurRad="38100" dist="38100" dir="2700000" algn="tl">
                  <a:srgbClr val="000000">
                    <a:alpha val="43137"/>
                  </a:srgbClr>
                </a:outerShdw>
              </a:effectLst>
            </a:rPr>
            <a:t>3</a:t>
          </a:r>
        </a:p>
      </dgm:t>
    </dgm:pt>
    <dgm:pt modelId="{19F867EE-A6CF-4EC1-B7D0-A041C3631F9B}">
      <dgm:prSet custT="1"/>
      <dgm:spPr/>
      <dgm:t>
        <a:bodyPr/>
        <a:lstStyle/>
        <a:p>
          <a:r>
            <a:rPr lang="en-US" sz="1800" b="1" dirty="0">
              <a:effectLst/>
              <a:latin typeface="Gayathri Thin" panose="00000403000000000000" charset="0"/>
              <a:cs typeface="Gayathri Thin" panose="00000403000000000000" charset="0"/>
            </a:rPr>
            <a:t>എന്തുകൊണ്ടാണ് നമുക്ക് ഇപ്പോൾ ദൈവവുമായി നേരിട്ട് ആശയവിനിമയം നടത്താൻ കഴിയാത്തത്?</a:t>
          </a:r>
          <a:endParaRPr lang="en-IN" sz="1800" b="1" dirty="0">
            <a:effectLst/>
            <a:latin typeface="Gayathri Thin" panose="00000403000000000000" charset="0"/>
            <a:cs typeface="Gayathri Thin" panose="00000403000000000000" charset="0"/>
          </a:endParaRPr>
        </a:p>
      </dgm:t>
    </dgm:pt>
    <dgm:pt modelId="{82A32836-630D-44AB-855A-3FB56C616B6B}" type="parTrans" cxnId="{CD61E53B-EC5E-4AA8-895B-5B16E38E885C}">
      <dgm:prSet/>
      <dgm:spPr/>
      <dgm:t>
        <a:bodyPr/>
        <a:lstStyle/>
        <a:p>
          <a:endParaRPr lang="es-ES" sz="2000">
            <a:effectLst>
              <a:outerShdw blurRad="38100" dist="38100" dir="2700000" algn="tl">
                <a:srgbClr val="000000">
                  <a:alpha val="43137"/>
                </a:srgbClr>
              </a:outerShdw>
            </a:effectLst>
          </a:endParaRPr>
        </a:p>
      </dgm:t>
    </dgm:pt>
    <dgm:pt modelId="{4794620D-93FA-46F3-B132-F6A0CB833774}" type="sibTrans" cxnId="{CD61E53B-EC5E-4AA8-895B-5B16E38E885C}">
      <dgm:prSet phldrT="4" phldr="0" custT="1"/>
      <dgm:spPr/>
      <dgm:t>
        <a:bodyPr/>
        <a:lstStyle/>
        <a:p>
          <a:r>
            <a:rPr lang="en-GB" sz="2000">
              <a:effectLst>
                <a:outerShdw blurRad="38100" dist="38100" dir="2700000" algn="tl">
                  <a:srgbClr val="000000">
                    <a:alpha val="43137"/>
                  </a:srgbClr>
                </a:outerShdw>
              </a:effectLst>
            </a:rPr>
            <a:t>4</a:t>
          </a:r>
        </a:p>
      </dgm:t>
    </dgm:pt>
    <dgm:pt modelId="{8B0C7391-E68C-4682-8A4C-4B9C2D645174}">
      <dgm:prSet custT="1"/>
      <dgm:spPr/>
      <dgm:t>
        <a:bodyPr/>
        <a:lstStyle/>
        <a:p>
          <a:r>
            <a:rPr lang="en-US" sz="1800" b="1" dirty="0">
              <a:effectLst/>
              <a:latin typeface="Gayathri Thin" panose="00000403000000000000" charset="0"/>
              <a:cs typeface="Gayathri Thin" panose="00000403000000000000" charset="0"/>
            </a:rPr>
            <a:t>ഇന്ന് നമുക്ക് എങ്ങനെ ദൈവവുമായി ആശയവിനിമയം നടത്താം?</a:t>
          </a:r>
          <a:endParaRPr lang="en-IN" sz="1800" b="1" dirty="0">
            <a:effectLst/>
            <a:latin typeface="Gayathri Thin" panose="00000403000000000000" charset="0"/>
            <a:cs typeface="Gayathri Thin" panose="00000403000000000000" charset="0"/>
          </a:endParaRPr>
        </a:p>
      </dgm:t>
    </dgm:pt>
    <dgm:pt modelId="{2DD38613-AE2E-4733-9B81-70AAAB0A6B0D}" type="parTrans" cxnId="{3EB12E38-A440-4C2C-8520-B41202564D92}">
      <dgm:prSet/>
      <dgm:spPr/>
      <dgm:t>
        <a:bodyPr/>
        <a:lstStyle/>
        <a:p>
          <a:endParaRPr lang="es-ES" sz="2000">
            <a:effectLst>
              <a:outerShdw blurRad="38100" dist="38100" dir="2700000" algn="tl">
                <a:srgbClr val="000000">
                  <a:alpha val="43137"/>
                </a:srgbClr>
              </a:outerShdw>
            </a:effectLst>
          </a:endParaRPr>
        </a:p>
      </dgm:t>
    </dgm:pt>
    <dgm:pt modelId="{30BC4967-E917-4BA5-8D46-8D5C52F647B9}" type="sibTrans" cxnId="{3EB12E38-A440-4C2C-8520-B41202564D92}">
      <dgm:prSet phldrT="5" phldr="0" custT="1"/>
      <dgm:spPr/>
      <dgm:t>
        <a:bodyPr/>
        <a:lstStyle/>
        <a:p>
          <a:r>
            <a:rPr lang="en-GB" sz="2000">
              <a:effectLst>
                <a:outerShdw blurRad="38100" dist="38100" dir="2700000" algn="tl">
                  <a:srgbClr val="000000">
                    <a:alpha val="43137"/>
                  </a:srgbClr>
                </a:outerShdw>
              </a:effectLst>
            </a:rPr>
            <a:t>5</a:t>
          </a:r>
        </a:p>
      </dgm:t>
    </dgm:pt>
    <dgm:pt modelId="{27F00753-58F7-45DA-821F-2008EAC94CEB}" type="pres">
      <dgm:prSet presAssocID="{29201ECF-5C39-4F5A-B547-A34BE62A6232}" presName="root" presStyleCnt="0">
        <dgm:presLayoutVars>
          <dgm:dir/>
          <dgm:resizeHandles val="exact"/>
        </dgm:presLayoutVars>
      </dgm:prSet>
      <dgm:spPr/>
    </dgm:pt>
    <dgm:pt modelId="{497D8036-589A-4F07-A99C-A10D7E59B54B}" type="pres">
      <dgm:prSet presAssocID="{29201ECF-5C39-4F5A-B547-A34BE62A6232}" presName="itemsFlow" presStyleCnt="0"/>
      <dgm:spPr/>
    </dgm:pt>
    <dgm:pt modelId="{DA3D02F7-6669-4681-B66B-3EBCF374A276}" type="pres">
      <dgm:prSet presAssocID="{55591A6F-B6AF-429B-8C32-91F5B1547D10}" presName="item" presStyleCnt="0"/>
      <dgm:spPr/>
    </dgm:pt>
    <dgm:pt modelId="{982C3882-100A-40BE-B120-6DF36B634F24}" type="pres">
      <dgm:prSet presAssocID="{55591A6F-B6AF-429B-8C32-91F5B1547D10}" presName="anchor" presStyleCnt="0"/>
      <dgm:spPr/>
    </dgm:pt>
    <dgm:pt modelId="{88A4B5C2-68AA-461A-A959-82AF1408014E}" type="pres">
      <dgm:prSet presAssocID="{55591A6F-B6AF-429B-8C32-91F5B1547D10}" presName="titleTextCentered" presStyleLbl="revTx" presStyleIdx="0" presStyleCnt="0">
        <dgm:presLayoutVars>
          <dgm:chMax val="0"/>
          <dgm:chPref val="0"/>
        </dgm:presLayoutVars>
      </dgm:prSet>
      <dgm:spPr/>
    </dgm:pt>
    <dgm:pt modelId="{B8CF647B-F574-4FCE-8352-FE92FB35CAB3}" type="pres">
      <dgm:prSet presAssocID="{71E6F894-A02F-486E-9F09-6EB612C80F24}" presName="numCircle" presStyleLbl="node1NoLn" presStyleIdx="0" presStyleCnt="5">
        <dgm:presLayoutVars>
          <dgm:chMax val="0"/>
          <dgm:bulletEnabled/>
        </dgm:presLayoutVars>
      </dgm:prSet>
      <dgm:spPr/>
    </dgm:pt>
    <dgm:pt modelId="{CACFAD57-DC0C-4376-82EB-20144DAB1996}" type="pres">
      <dgm:prSet presAssocID="{55591A6F-B6AF-429B-8C32-91F5B1547D10}" presName="descSpacer" presStyleCnt="0"/>
      <dgm:spPr/>
    </dgm:pt>
    <dgm:pt modelId="{8F44D221-F2F5-48FD-AE91-8A30813CA4DA}" type="pres">
      <dgm:prSet presAssocID="{71E6F894-A02F-486E-9F09-6EB612C80F24}" presName="connector" presStyleLbl="dkBgShp" presStyleIdx="0" presStyleCnt="4"/>
      <dgm:spPr/>
    </dgm:pt>
    <dgm:pt modelId="{4ACEE19B-DFAE-4BF0-86AB-80C1A4583B30}" type="pres">
      <dgm:prSet presAssocID="{4C74804E-B125-4A75-9F6C-6BDF3A197543}" presName="item" presStyleCnt="0"/>
      <dgm:spPr/>
    </dgm:pt>
    <dgm:pt modelId="{8A7783AF-8F2F-45F3-9476-4AEB8AB5AF8C}" type="pres">
      <dgm:prSet presAssocID="{4C74804E-B125-4A75-9F6C-6BDF3A197543}" presName="anchor" presStyleCnt="0"/>
      <dgm:spPr/>
    </dgm:pt>
    <dgm:pt modelId="{E68D658C-2FE9-43DE-BC4D-A18F6DF55924}" type="pres">
      <dgm:prSet presAssocID="{4C74804E-B125-4A75-9F6C-6BDF3A197543}" presName="titleTextCentered" presStyleLbl="revTx" presStyleIdx="0" presStyleCnt="0">
        <dgm:presLayoutVars>
          <dgm:chMax val="0"/>
          <dgm:chPref val="0"/>
        </dgm:presLayoutVars>
      </dgm:prSet>
      <dgm:spPr/>
    </dgm:pt>
    <dgm:pt modelId="{521D96E3-37A7-45CD-B7CD-53A035BA3A3F}" type="pres">
      <dgm:prSet presAssocID="{72869244-121B-4780-9BC6-96CD601EFDD7}" presName="numCircle" presStyleLbl="node1NoLn" presStyleIdx="1" presStyleCnt="5">
        <dgm:presLayoutVars>
          <dgm:chMax val="0"/>
          <dgm:bulletEnabled/>
        </dgm:presLayoutVars>
      </dgm:prSet>
      <dgm:spPr/>
    </dgm:pt>
    <dgm:pt modelId="{C8C47892-6108-42EE-914F-5B4CF2B93540}" type="pres">
      <dgm:prSet presAssocID="{4C74804E-B125-4A75-9F6C-6BDF3A197543}" presName="descSpacer" presStyleCnt="0"/>
      <dgm:spPr/>
    </dgm:pt>
    <dgm:pt modelId="{DDDFDB86-102D-47F8-BD42-78D627B90AFC}" type="pres">
      <dgm:prSet presAssocID="{72869244-121B-4780-9BC6-96CD601EFDD7}" presName="connector" presStyleLbl="dkBgShp" presStyleIdx="1" presStyleCnt="4"/>
      <dgm:spPr/>
    </dgm:pt>
    <dgm:pt modelId="{4ACC58D4-7669-45C9-9515-D2DA812815E5}" type="pres">
      <dgm:prSet presAssocID="{C2BA3E86-0F26-4596-A0F2-D14E11658C57}" presName="item" presStyleCnt="0"/>
      <dgm:spPr/>
    </dgm:pt>
    <dgm:pt modelId="{EC15913F-3925-4F09-A85A-39D1A7197F46}" type="pres">
      <dgm:prSet presAssocID="{C2BA3E86-0F26-4596-A0F2-D14E11658C57}" presName="anchor" presStyleCnt="0"/>
      <dgm:spPr/>
    </dgm:pt>
    <dgm:pt modelId="{243124F9-5C60-4E2E-8E4B-19138C17904C}" type="pres">
      <dgm:prSet presAssocID="{C2BA3E86-0F26-4596-A0F2-D14E11658C57}" presName="titleTextCentered" presStyleLbl="revTx" presStyleIdx="0" presStyleCnt="0">
        <dgm:presLayoutVars>
          <dgm:chMax val="0"/>
          <dgm:chPref val="0"/>
        </dgm:presLayoutVars>
      </dgm:prSet>
      <dgm:spPr/>
    </dgm:pt>
    <dgm:pt modelId="{1AEFD01D-DD54-47AA-9C6C-E1445084A3DD}" type="pres">
      <dgm:prSet presAssocID="{6CC6E6D2-F015-46A6-A7CC-352350BC3278}" presName="numCircle" presStyleLbl="node1NoLn" presStyleIdx="2" presStyleCnt="5">
        <dgm:presLayoutVars>
          <dgm:chMax val="0"/>
          <dgm:bulletEnabled/>
        </dgm:presLayoutVars>
      </dgm:prSet>
      <dgm:spPr/>
    </dgm:pt>
    <dgm:pt modelId="{939EF492-8CE0-4123-B682-BB234C944795}" type="pres">
      <dgm:prSet presAssocID="{C2BA3E86-0F26-4596-A0F2-D14E11658C57}" presName="descSpacer" presStyleCnt="0"/>
      <dgm:spPr/>
    </dgm:pt>
    <dgm:pt modelId="{67B9361A-5011-4506-B9D3-9E6D19D05D5F}" type="pres">
      <dgm:prSet presAssocID="{6CC6E6D2-F015-46A6-A7CC-352350BC3278}" presName="connector" presStyleLbl="dkBgShp" presStyleIdx="2" presStyleCnt="4"/>
      <dgm:spPr/>
    </dgm:pt>
    <dgm:pt modelId="{89A30DBD-D7C6-4398-B220-DB8D30AF4307}" type="pres">
      <dgm:prSet presAssocID="{19F867EE-A6CF-4EC1-B7D0-A041C3631F9B}" presName="item" presStyleCnt="0"/>
      <dgm:spPr/>
    </dgm:pt>
    <dgm:pt modelId="{1AF34E8B-547C-456B-9173-196B71863CE5}" type="pres">
      <dgm:prSet presAssocID="{19F867EE-A6CF-4EC1-B7D0-A041C3631F9B}" presName="anchor" presStyleCnt="0"/>
      <dgm:spPr/>
    </dgm:pt>
    <dgm:pt modelId="{782FEEA3-0052-4FF9-A5EA-B54CA2C4537A}" type="pres">
      <dgm:prSet presAssocID="{19F867EE-A6CF-4EC1-B7D0-A041C3631F9B}" presName="titleTextCentered" presStyleLbl="revTx" presStyleIdx="0" presStyleCnt="0">
        <dgm:presLayoutVars>
          <dgm:chMax val="0"/>
          <dgm:chPref val="0"/>
        </dgm:presLayoutVars>
      </dgm:prSet>
      <dgm:spPr/>
    </dgm:pt>
    <dgm:pt modelId="{49D5BDFE-8663-4590-9DAD-3F859CCCE0C7}" type="pres">
      <dgm:prSet presAssocID="{4794620D-93FA-46F3-B132-F6A0CB833774}" presName="numCircle" presStyleLbl="node1NoLn" presStyleIdx="3" presStyleCnt="5">
        <dgm:presLayoutVars>
          <dgm:chMax val="0"/>
          <dgm:bulletEnabled/>
        </dgm:presLayoutVars>
      </dgm:prSet>
      <dgm:spPr/>
    </dgm:pt>
    <dgm:pt modelId="{4C837333-A2A8-404A-899D-681463BB0E2E}" type="pres">
      <dgm:prSet presAssocID="{19F867EE-A6CF-4EC1-B7D0-A041C3631F9B}" presName="descSpacer" presStyleCnt="0"/>
      <dgm:spPr/>
    </dgm:pt>
    <dgm:pt modelId="{679928AE-2679-4B59-86AC-089A2906A4F5}" type="pres">
      <dgm:prSet presAssocID="{4794620D-93FA-46F3-B132-F6A0CB833774}" presName="connector" presStyleLbl="dkBgShp" presStyleIdx="3" presStyleCnt="4"/>
      <dgm:spPr/>
    </dgm:pt>
    <dgm:pt modelId="{C71088E1-D57A-4A08-99BB-3359CE183322}" type="pres">
      <dgm:prSet presAssocID="{8B0C7391-E68C-4682-8A4C-4B9C2D645174}" presName="item" presStyleCnt="0"/>
      <dgm:spPr/>
    </dgm:pt>
    <dgm:pt modelId="{7A983CDD-C5D7-4FFA-BBA5-59DF0D692CD0}" type="pres">
      <dgm:prSet presAssocID="{8B0C7391-E68C-4682-8A4C-4B9C2D645174}" presName="anchor" presStyleCnt="0"/>
      <dgm:spPr/>
    </dgm:pt>
    <dgm:pt modelId="{FBFD330B-BB8A-4800-A5D2-C3B6AADA529A}" type="pres">
      <dgm:prSet presAssocID="{8B0C7391-E68C-4682-8A4C-4B9C2D645174}" presName="titleTextCentered" presStyleLbl="revTx" presStyleIdx="0" presStyleCnt="0">
        <dgm:presLayoutVars>
          <dgm:chMax val="0"/>
          <dgm:chPref val="0"/>
        </dgm:presLayoutVars>
      </dgm:prSet>
      <dgm:spPr/>
    </dgm:pt>
    <dgm:pt modelId="{A432D7D2-6FD6-4C39-A8B1-0396848A9681}" type="pres">
      <dgm:prSet presAssocID="{30BC4967-E917-4BA5-8D46-8D5C52F647B9}" presName="numCircle" presStyleLbl="node1NoLn" presStyleIdx="4" presStyleCnt="5">
        <dgm:presLayoutVars>
          <dgm:chMax val="0"/>
          <dgm:bulletEnabled/>
        </dgm:presLayoutVars>
      </dgm:prSet>
      <dgm:spPr/>
    </dgm:pt>
    <dgm:pt modelId="{97DBA1A1-0329-49B6-A136-7A68628873EB}" type="pres">
      <dgm:prSet presAssocID="{8B0C7391-E68C-4682-8A4C-4B9C2D645174}" presName="descSpacer" presStyleCnt="0"/>
      <dgm:spPr/>
    </dgm:pt>
  </dgm:ptLst>
  <dgm:cxnLst>
    <dgm:cxn modelId="{1D184D04-81F0-4B07-A1B9-207DCCD10C57}" type="presOf" srcId="{4794620D-93FA-46F3-B132-F6A0CB833774}" destId="{49D5BDFE-8663-4590-9DAD-3F859CCCE0C7}" srcOrd="0" destOrd="0" presId="urn:microsoft.com/office/officeart/2026/layout/NumberedDotsVertical#1"/>
    <dgm:cxn modelId="{2647FD12-9245-4707-B268-2652E430C9CC}" type="presOf" srcId="{19F867EE-A6CF-4EC1-B7D0-A041C3631F9B}" destId="{782FEEA3-0052-4FF9-A5EA-B54CA2C4537A}" srcOrd="0" destOrd="0" presId="urn:microsoft.com/office/officeart/2026/layout/NumberedDotsVertical#1"/>
    <dgm:cxn modelId="{80ED102C-1CB6-47E6-9547-DEF0E2FBDC13}" type="presOf" srcId="{4C74804E-B125-4A75-9F6C-6BDF3A197543}" destId="{E68D658C-2FE9-43DE-BC4D-A18F6DF55924}" srcOrd="0" destOrd="0" presId="urn:microsoft.com/office/officeart/2026/layout/NumberedDotsVertical#1"/>
    <dgm:cxn modelId="{3EB12E38-A440-4C2C-8520-B41202564D92}" srcId="{29201ECF-5C39-4F5A-B547-A34BE62A6232}" destId="{8B0C7391-E68C-4682-8A4C-4B9C2D645174}" srcOrd="4" destOrd="0" parTransId="{2DD38613-AE2E-4733-9B81-70AAAB0A6B0D}" sibTransId="{30BC4967-E917-4BA5-8D46-8D5C52F647B9}"/>
    <dgm:cxn modelId="{1F65A239-4745-4A5B-848F-A3A20E50C9B6}" type="presOf" srcId="{72869244-121B-4780-9BC6-96CD601EFDD7}" destId="{DDDFDB86-102D-47F8-BD42-78D627B90AFC}" srcOrd="1" destOrd="0" presId="urn:microsoft.com/office/officeart/2026/layout/NumberedDotsVertical#1"/>
    <dgm:cxn modelId="{CD61E53B-EC5E-4AA8-895B-5B16E38E885C}" srcId="{29201ECF-5C39-4F5A-B547-A34BE62A6232}" destId="{19F867EE-A6CF-4EC1-B7D0-A041C3631F9B}" srcOrd="3" destOrd="0" parTransId="{82A32836-630D-44AB-855A-3FB56C616B6B}" sibTransId="{4794620D-93FA-46F3-B132-F6A0CB833774}"/>
    <dgm:cxn modelId="{CE40A13C-3ADD-41CA-A156-38FD98D14110}" type="presOf" srcId="{8B0C7391-E68C-4682-8A4C-4B9C2D645174}" destId="{FBFD330B-BB8A-4800-A5D2-C3B6AADA529A}" srcOrd="0" destOrd="0" presId="urn:microsoft.com/office/officeart/2026/layout/NumberedDotsVertical#1"/>
    <dgm:cxn modelId="{2366FD40-8F5A-4864-88BC-67627FA568A6}" type="presOf" srcId="{71E6F894-A02F-486E-9F09-6EB612C80F24}" destId="{B8CF647B-F574-4FCE-8352-FE92FB35CAB3}" srcOrd="0" destOrd="0" presId="urn:microsoft.com/office/officeart/2026/layout/NumberedDotsVertical#1"/>
    <dgm:cxn modelId="{9D9C0E4F-9367-44DC-A644-3534CEF1B580}" srcId="{29201ECF-5C39-4F5A-B547-A34BE62A6232}" destId="{C2BA3E86-0F26-4596-A0F2-D14E11658C57}" srcOrd="2" destOrd="0" parTransId="{CAFD1F87-1AC8-44D3-97A5-36E0BACBE5CC}" sibTransId="{6CC6E6D2-F015-46A6-A7CC-352350BC3278}"/>
    <dgm:cxn modelId="{D8993B70-C334-4316-A357-4AA7B1A4EA35}" type="presOf" srcId="{4794620D-93FA-46F3-B132-F6A0CB833774}" destId="{679928AE-2679-4B59-86AC-089A2906A4F5}" srcOrd="1" destOrd="0" presId="urn:microsoft.com/office/officeart/2026/layout/NumberedDotsVertical#1"/>
    <dgm:cxn modelId="{B71A5080-BF8D-44BA-986D-E3C1C6BB1AD3}" type="presOf" srcId="{71E6F894-A02F-486E-9F09-6EB612C80F24}" destId="{8F44D221-F2F5-48FD-AE91-8A30813CA4DA}" srcOrd="1" destOrd="0" presId="urn:microsoft.com/office/officeart/2026/layout/NumberedDotsVertical#1"/>
    <dgm:cxn modelId="{3DC6E197-E1E3-47BF-ADAC-FF62292E7CD7}" type="presOf" srcId="{29201ECF-5C39-4F5A-B547-A34BE62A6232}" destId="{27F00753-58F7-45DA-821F-2008EAC94CEB}" srcOrd="0" destOrd="0" presId="urn:microsoft.com/office/officeart/2026/layout/NumberedDotsVertical#1"/>
    <dgm:cxn modelId="{F662399A-467B-445B-ACED-B106703E0D4B}" type="presOf" srcId="{72869244-121B-4780-9BC6-96CD601EFDD7}" destId="{521D96E3-37A7-45CD-B7CD-53A035BA3A3F}" srcOrd="0" destOrd="0" presId="urn:microsoft.com/office/officeart/2026/layout/NumberedDotsVertical#1"/>
    <dgm:cxn modelId="{0DF6EBB3-330B-42BF-9CD6-39D974B4B539}" type="presOf" srcId="{30BC4967-E917-4BA5-8D46-8D5C52F647B9}" destId="{A432D7D2-6FD6-4C39-A8B1-0396848A9681}" srcOrd="0" destOrd="0" presId="urn:microsoft.com/office/officeart/2026/layout/NumberedDotsVertical#1"/>
    <dgm:cxn modelId="{415FC9D7-BB20-46B4-BE38-31ECD0C5EA30}" type="presOf" srcId="{6CC6E6D2-F015-46A6-A7CC-352350BC3278}" destId="{67B9361A-5011-4506-B9D3-9E6D19D05D5F}" srcOrd="1" destOrd="0" presId="urn:microsoft.com/office/officeart/2026/layout/NumberedDotsVertical#1"/>
    <dgm:cxn modelId="{30874ADC-0BC4-48DE-BB06-4FE1B0428A67}" type="presOf" srcId="{6CC6E6D2-F015-46A6-A7CC-352350BC3278}" destId="{1AEFD01D-DD54-47AA-9C6C-E1445084A3DD}" srcOrd="0" destOrd="0" presId="urn:microsoft.com/office/officeart/2026/layout/NumberedDotsVertical#1"/>
    <dgm:cxn modelId="{C97475E1-0CFD-4917-BA1D-395BD57DCD41}" srcId="{29201ECF-5C39-4F5A-B547-A34BE62A6232}" destId="{4C74804E-B125-4A75-9F6C-6BDF3A197543}" srcOrd="1" destOrd="0" parTransId="{885CF629-D05A-4D45-B222-6E5B868C9C7F}" sibTransId="{72869244-121B-4780-9BC6-96CD601EFDD7}"/>
    <dgm:cxn modelId="{343F1FF4-7AAD-49E1-B85E-F398CBFBB16A}" type="presOf" srcId="{55591A6F-B6AF-429B-8C32-91F5B1547D10}" destId="{88A4B5C2-68AA-461A-A959-82AF1408014E}" srcOrd="0" destOrd="0" presId="urn:microsoft.com/office/officeart/2026/layout/NumberedDotsVertical#1"/>
    <dgm:cxn modelId="{061DF5F8-8DC5-49B6-A210-21E5F5F1E483}" srcId="{29201ECF-5C39-4F5A-B547-A34BE62A6232}" destId="{55591A6F-B6AF-429B-8C32-91F5B1547D10}" srcOrd="0" destOrd="0" parTransId="{B4BC9997-A056-451A-9DB8-F26EB089C7C7}" sibTransId="{71E6F894-A02F-486E-9F09-6EB612C80F24}"/>
    <dgm:cxn modelId="{8560AEFD-F6DC-49E5-BA25-BF6A926B425F}" type="presOf" srcId="{C2BA3E86-0F26-4596-A0F2-D14E11658C57}" destId="{243124F9-5C60-4E2E-8E4B-19138C17904C}" srcOrd="0" destOrd="0" presId="urn:microsoft.com/office/officeart/2026/layout/NumberedDotsVertical#1"/>
    <dgm:cxn modelId="{A992ED78-FED9-4D20-B719-553E39A7F778}" type="presParOf" srcId="{27F00753-58F7-45DA-821F-2008EAC94CEB}" destId="{497D8036-589A-4F07-A99C-A10D7E59B54B}" srcOrd="0" destOrd="0" presId="urn:microsoft.com/office/officeart/2026/layout/NumberedDotsVertical#1"/>
    <dgm:cxn modelId="{8A8A9439-ACBD-427C-8D7A-EB502A1B2406}" type="presParOf" srcId="{497D8036-589A-4F07-A99C-A10D7E59B54B}" destId="{DA3D02F7-6669-4681-B66B-3EBCF374A276}" srcOrd="0" destOrd="0" presId="urn:microsoft.com/office/officeart/2026/layout/NumberedDotsVertical#1"/>
    <dgm:cxn modelId="{98BD9374-6691-4DC6-AE49-F00001F447A4}" type="presParOf" srcId="{DA3D02F7-6669-4681-B66B-3EBCF374A276}" destId="{982C3882-100A-40BE-B120-6DF36B634F24}" srcOrd="0" destOrd="0" presId="urn:microsoft.com/office/officeart/2026/layout/NumberedDotsVertical#1"/>
    <dgm:cxn modelId="{48F035BE-CD4A-4396-A6B1-26D078FBB99D}" type="presParOf" srcId="{DA3D02F7-6669-4681-B66B-3EBCF374A276}" destId="{88A4B5C2-68AA-461A-A959-82AF1408014E}" srcOrd="1" destOrd="0" presId="urn:microsoft.com/office/officeart/2026/layout/NumberedDotsVertical#1"/>
    <dgm:cxn modelId="{3CF4F067-7185-47CA-900B-65B1FA630FDD}" type="presParOf" srcId="{DA3D02F7-6669-4681-B66B-3EBCF374A276}" destId="{B8CF647B-F574-4FCE-8352-FE92FB35CAB3}" srcOrd="2" destOrd="0" presId="urn:microsoft.com/office/officeart/2026/layout/NumberedDotsVertical#1"/>
    <dgm:cxn modelId="{E90EA2C1-C441-4B96-935A-4B851A1B883B}" type="presParOf" srcId="{DA3D02F7-6669-4681-B66B-3EBCF374A276}" destId="{CACFAD57-DC0C-4376-82EB-20144DAB1996}" srcOrd="3" destOrd="0" presId="urn:microsoft.com/office/officeart/2026/layout/NumberedDotsVertical#1"/>
    <dgm:cxn modelId="{588134A7-3D22-4654-A7D8-7EF39B6FD0C1}" type="presParOf" srcId="{497D8036-589A-4F07-A99C-A10D7E59B54B}" destId="{8F44D221-F2F5-48FD-AE91-8A30813CA4DA}" srcOrd="1" destOrd="0" presId="urn:microsoft.com/office/officeart/2026/layout/NumberedDotsVertical#1"/>
    <dgm:cxn modelId="{B69CABD0-8572-4EDF-95FC-030CA12BC4D9}" type="presParOf" srcId="{497D8036-589A-4F07-A99C-A10D7E59B54B}" destId="{4ACEE19B-DFAE-4BF0-86AB-80C1A4583B30}" srcOrd="2" destOrd="0" presId="urn:microsoft.com/office/officeart/2026/layout/NumberedDotsVertical#1"/>
    <dgm:cxn modelId="{6F0BF5A5-0ACD-46B2-BDCA-70B026BD610E}" type="presParOf" srcId="{4ACEE19B-DFAE-4BF0-86AB-80C1A4583B30}" destId="{8A7783AF-8F2F-45F3-9476-4AEB8AB5AF8C}" srcOrd="0" destOrd="0" presId="urn:microsoft.com/office/officeart/2026/layout/NumberedDotsVertical#1"/>
    <dgm:cxn modelId="{FDFFF691-E6F3-430F-83A7-20D82D33A80C}" type="presParOf" srcId="{4ACEE19B-DFAE-4BF0-86AB-80C1A4583B30}" destId="{E68D658C-2FE9-43DE-BC4D-A18F6DF55924}" srcOrd="1" destOrd="0" presId="urn:microsoft.com/office/officeart/2026/layout/NumberedDotsVertical#1"/>
    <dgm:cxn modelId="{4A1CD154-3E45-4D48-8D16-EDACAE0F98E4}" type="presParOf" srcId="{4ACEE19B-DFAE-4BF0-86AB-80C1A4583B30}" destId="{521D96E3-37A7-45CD-B7CD-53A035BA3A3F}" srcOrd="2" destOrd="0" presId="urn:microsoft.com/office/officeart/2026/layout/NumberedDotsVertical#1"/>
    <dgm:cxn modelId="{964D5389-606D-4DC5-9702-7BA6E7573EB8}" type="presParOf" srcId="{4ACEE19B-DFAE-4BF0-86AB-80C1A4583B30}" destId="{C8C47892-6108-42EE-914F-5B4CF2B93540}" srcOrd="3" destOrd="0" presId="urn:microsoft.com/office/officeart/2026/layout/NumberedDotsVertical#1"/>
    <dgm:cxn modelId="{F91B3335-0BD0-41AD-B83C-1183D48CF0F9}" type="presParOf" srcId="{497D8036-589A-4F07-A99C-A10D7E59B54B}" destId="{DDDFDB86-102D-47F8-BD42-78D627B90AFC}" srcOrd="3" destOrd="0" presId="urn:microsoft.com/office/officeart/2026/layout/NumberedDotsVertical#1"/>
    <dgm:cxn modelId="{398EBB00-29F3-45A6-84F4-6713573FA45F}" type="presParOf" srcId="{497D8036-589A-4F07-A99C-A10D7E59B54B}" destId="{4ACC58D4-7669-45C9-9515-D2DA812815E5}" srcOrd="4" destOrd="0" presId="urn:microsoft.com/office/officeart/2026/layout/NumberedDotsVertical#1"/>
    <dgm:cxn modelId="{CF2811E0-7A72-41E2-AB29-59022EF3C5E1}" type="presParOf" srcId="{4ACC58D4-7669-45C9-9515-D2DA812815E5}" destId="{EC15913F-3925-4F09-A85A-39D1A7197F46}" srcOrd="0" destOrd="0" presId="urn:microsoft.com/office/officeart/2026/layout/NumberedDotsVertical#1"/>
    <dgm:cxn modelId="{43A895DB-79C8-4022-BF7D-50CC886DD520}" type="presParOf" srcId="{4ACC58D4-7669-45C9-9515-D2DA812815E5}" destId="{243124F9-5C60-4E2E-8E4B-19138C17904C}" srcOrd="1" destOrd="0" presId="urn:microsoft.com/office/officeart/2026/layout/NumberedDotsVertical#1"/>
    <dgm:cxn modelId="{14FA1D96-C66F-4AA7-9A00-78B6002A13BC}" type="presParOf" srcId="{4ACC58D4-7669-45C9-9515-D2DA812815E5}" destId="{1AEFD01D-DD54-47AA-9C6C-E1445084A3DD}" srcOrd="2" destOrd="0" presId="urn:microsoft.com/office/officeart/2026/layout/NumberedDotsVertical#1"/>
    <dgm:cxn modelId="{5CF029FD-5E7F-4286-B340-500022139C3C}" type="presParOf" srcId="{4ACC58D4-7669-45C9-9515-D2DA812815E5}" destId="{939EF492-8CE0-4123-B682-BB234C944795}" srcOrd="3" destOrd="0" presId="urn:microsoft.com/office/officeart/2026/layout/NumberedDotsVertical#1"/>
    <dgm:cxn modelId="{926EBFB2-E165-4BDD-820B-0B0553555357}" type="presParOf" srcId="{497D8036-589A-4F07-A99C-A10D7E59B54B}" destId="{67B9361A-5011-4506-B9D3-9E6D19D05D5F}" srcOrd="5" destOrd="0" presId="urn:microsoft.com/office/officeart/2026/layout/NumberedDotsVertical#1"/>
    <dgm:cxn modelId="{C8C9C988-37F6-45DC-A987-571063F7D1FA}" type="presParOf" srcId="{497D8036-589A-4F07-A99C-A10D7E59B54B}" destId="{89A30DBD-D7C6-4398-B220-DB8D30AF4307}" srcOrd="6" destOrd="0" presId="urn:microsoft.com/office/officeart/2026/layout/NumberedDotsVertical#1"/>
    <dgm:cxn modelId="{A74C6D6D-6312-40CA-951B-9D49FDEB67C9}" type="presParOf" srcId="{89A30DBD-D7C6-4398-B220-DB8D30AF4307}" destId="{1AF34E8B-547C-456B-9173-196B71863CE5}" srcOrd="0" destOrd="0" presId="urn:microsoft.com/office/officeart/2026/layout/NumberedDotsVertical#1"/>
    <dgm:cxn modelId="{8A8FE63C-BEC9-4461-938B-71A43F61559A}" type="presParOf" srcId="{89A30DBD-D7C6-4398-B220-DB8D30AF4307}" destId="{782FEEA3-0052-4FF9-A5EA-B54CA2C4537A}" srcOrd="1" destOrd="0" presId="urn:microsoft.com/office/officeart/2026/layout/NumberedDotsVertical#1"/>
    <dgm:cxn modelId="{9B3D4C26-2728-4312-91E2-4992E77ABFE2}" type="presParOf" srcId="{89A30DBD-D7C6-4398-B220-DB8D30AF4307}" destId="{49D5BDFE-8663-4590-9DAD-3F859CCCE0C7}" srcOrd="2" destOrd="0" presId="urn:microsoft.com/office/officeart/2026/layout/NumberedDotsVertical#1"/>
    <dgm:cxn modelId="{C54EEE06-1555-44DC-8034-B42E9EFE7CF5}" type="presParOf" srcId="{89A30DBD-D7C6-4398-B220-DB8D30AF4307}" destId="{4C837333-A2A8-404A-899D-681463BB0E2E}" srcOrd="3" destOrd="0" presId="urn:microsoft.com/office/officeart/2026/layout/NumberedDotsVertical#1"/>
    <dgm:cxn modelId="{ABA1EC80-0837-48FC-A9A3-A5DC5DD96ED8}" type="presParOf" srcId="{497D8036-589A-4F07-A99C-A10D7E59B54B}" destId="{679928AE-2679-4B59-86AC-089A2906A4F5}" srcOrd="7" destOrd="0" presId="urn:microsoft.com/office/officeart/2026/layout/NumberedDotsVertical#1"/>
    <dgm:cxn modelId="{7E6B3029-482C-47AE-9F2F-B66648976C3F}" type="presParOf" srcId="{497D8036-589A-4F07-A99C-A10D7E59B54B}" destId="{C71088E1-D57A-4A08-99BB-3359CE183322}" srcOrd="8" destOrd="0" presId="urn:microsoft.com/office/officeart/2026/layout/NumberedDotsVertical#1"/>
    <dgm:cxn modelId="{9ECE48E4-AF54-459F-8F3E-AED641AF04B2}" type="presParOf" srcId="{C71088E1-D57A-4A08-99BB-3359CE183322}" destId="{7A983CDD-C5D7-4FFA-BBA5-59DF0D692CD0}" srcOrd="0" destOrd="0" presId="urn:microsoft.com/office/officeart/2026/layout/NumberedDotsVertical#1"/>
    <dgm:cxn modelId="{1FF5CB72-91A2-4A60-B841-7D0EB2D11CA8}" type="presParOf" srcId="{C71088E1-D57A-4A08-99BB-3359CE183322}" destId="{FBFD330B-BB8A-4800-A5D2-C3B6AADA529A}" srcOrd="1" destOrd="0" presId="urn:microsoft.com/office/officeart/2026/layout/NumberedDotsVertical#1"/>
    <dgm:cxn modelId="{C22DDA9D-B882-4B22-9109-F5CCD9D0FE0B}" type="presParOf" srcId="{C71088E1-D57A-4A08-99BB-3359CE183322}" destId="{A432D7D2-6FD6-4C39-A8B1-0396848A9681}" srcOrd="2" destOrd="0" presId="urn:microsoft.com/office/officeart/2026/layout/NumberedDotsVertical#1"/>
    <dgm:cxn modelId="{410E1AD4-3321-4700-8C84-2750B2DB7035}" type="presParOf" srcId="{C71088E1-D57A-4A08-99BB-3359CE183322}" destId="{97DBA1A1-0329-49B6-A136-7A68628873EB}" srcOrd="3" destOrd="0" presId="urn:microsoft.com/office/officeart/2026/layout/NumberedDotsVertic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9CDD8B7-96E9-4903-A142-ACCC62634362}" type="doc">
      <dgm:prSet loTypeId="urn:microsoft.com/office/officeart/2005/8/layout/chevron2" loCatId="list" qsTypeId="urn:microsoft.com/office/officeart/2005/8/quickstyle/3d2#4" qsCatId="3D" csTypeId="urn:microsoft.com/office/officeart/2005/8/colors/colorful3#2" csCatId="colorful" phldr="1"/>
      <dgm:spPr/>
      <dgm:t>
        <a:bodyPr/>
        <a:lstStyle/>
        <a:p>
          <a:endParaRPr lang="es-ES"/>
        </a:p>
      </dgm:t>
    </dgm:pt>
    <dgm:pt modelId="{E79E71C5-5029-4B57-991B-4DA378104E5D}">
      <dgm:prSet phldrT="[Texto]" phldr="0" custT="1"/>
      <dgm:spPr>
        <a:effectLst>
          <a:outerShdw blurRad="50800" dist="38100" dir="2700000" algn="tl" rotWithShape="0">
            <a:prstClr val="black">
              <a:alpha val="40000"/>
            </a:prstClr>
          </a:outerShdw>
        </a:effectLst>
      </dgm:spPr>
      <dgm:t>
        <a:bodyPr vert="horz" wrap="square"/>
        <a:lstStyle/>
        <a:p>
          <a:pPr algn="ctr">
            <a:lnSpc>
              <a:spcPct val="100000"/>
            </a:lnSpc>
            <a:spcBef>
              <a:spcPct val="0"/>
            </a:spcBef>
            <a:spcAft>
              <a:spcPct val="35000"/>
            </a:spcAft>
          </a:pPr>
          <a:r>
            <a:rPr lang="en-US" altLang="en-US" sz="1600" b="1" dirty="0">
              <a:effectLst>
                <a:outerShdw blurRad="38100" dist="38100" dir="2700000" algn="tl">
                  <a:srgbClr val="000000"/>
                </a:outerShdw>
              </a:effectLst>
              <a:latin typeface="Gayathri Thin" panose="00000403000000000000" charset="0"/>
              <a:cs typeface="Gayathri Thin" panose="00000403000000000000" charset="0"/>
            </a:rPr>
            <a:t>ഹവ്വ </a:t>
          </a:r>
        </a:p>
      </dgm:t>
    </dgm:pt>
    <dgm:pt modelId="{21B80EEA-51F6-4431-8633-7C07CAED3423}" type="parTrans" cxnId="{A1014FC2-0BAB-4C1A-924A-79825294BDD3}">
      <dgm:prSet/>
      <dgm:spPr/>
      <dgm:t>
        <a:bodyPr/>
        <a:lstStyle/>
        <a:p>
          <a:endParaRPr lang="es-ES" sz="1800" b="1"/>
        </a:p>
      </dgm:t>
    </dgm:pt>
    <dgm:pt modelId="{EC7A9FD0-A583-4874-93E7-770B1A0C77B0}" type="sibTrans" cxnId="{A1014FC2-0BAB-4C1A-924A-79825294BDD3}">
      <dgm:prSet/>
      <dgm:spPr/>
      <dgm:t>
        <a:bodyPr/>
        <a:lstStyle/>
        <a:p>
          <a:endParaRPr lang="es-ES" sz="1800" b="1"/>
        </a:p>
      </dgm:t>
    </dgm:pt>
    <dgm:pt modelId="{844E2300-1AD3-4457-AA73-22EE5CB99709}">
      <dgm:prSet phldrT="[Texto]" phldr="0" custT="1"/>
      <dgm:spPr>
        <a:solidFill>
          <a:schemeClr val="accent3">
            <a:lumMod val="20000"/>
            <a:lumOff val="80000"/>
          </a:schemeClr>
        </a:solidFill>
        <a:effectLst>
          <a:outerShdw blurRad="50800" dist="38100" dir="2700000" algn="tl" rotWithShape="0">
            <a:prstClr val="black">
              <a:alpha val="40000"/>
            </a:prstClr>
          </a:outerShdw>
        </a:effectLst>
      </dgm:spPr>
      <dgm:t>
        <a:bodyPr vert="horz" wrap="square"/>
        <a:lstStyle/>
        <a:p>
          <a:pPr>
            <a:lnSpc>
              <a:spcPct val="100000"/>
            </a:lnSpc>
            <a:spcBef>
              <a:spcPct val="0"/>
            </a:spcBef>
            <a:spcAft>
              <a:spcPts val="0"/>
            </a:spcAft>
            <a:buFontTx/>
          </a:pPr>
          <a:r>
            <a:rPr lang="en-US" altLang="en-US" sz="1600" b="1" dirty="0">
              <a:latin typeface="Gayathri Thin" panose="00000403000000000000" charset="0"/>
              <a:cs typeface="Gayathri Thin" panose="00000403000000000000" charset="0"/>
            </a:rPr>
            <a:t>പ്രസവവേദന</a:t>
          </a:r>
        </a:p>
      </dgm:t>
    </dgm:pt>
    <dgm:pt modelId="{E466BB2A-08D6-4448-85DE-3AE8A51220FC}" type="parTrans" cxnId="{B26E7C19-8403-4375-98FA-72BC25223F4F}">
      <dgm:prSet/>
      <dgm:spPr/>
      <dgm:t>
        <a:bodyPr/>
        <a:lstStyle/>
        <a:p>
          <a:endParaRPr lang="es-ES" sz="1800" b="1"/>
        </a:p>
      </dgm:t>
    </dgm:pt>
    <dgm:pt modelId="{2B93E9AA-9E8C-4993-8BE2-221C3A686CB4}" type="sibTrans" cxnId="{B26E7C19-8403-4375-98FA-72BC25223F4F}">
      <dgm:prSet/>
      <dgm:spPr/>
      <dgm:t>
        <a:bodyPr/>
        <a:lstStyle/>
        <a:p>
          <a:endParaRPr lang="es-ES" sz="1800" b="1"/>
        </a:p>
      </dgm:t>
    </dgm:pt>
    <dgm:pt modelId="{75DF69D5-2D47-4543-8CEF-3AC3CD2F8AF8}">
      <dgm:prSet phldr="0" custT="1"/>
      <dgm:spPr/>
      <dgm:t>
        <a:bodyPr vert="horz" wrap="square"/>
        <a:lstStyle/>
        <a:p>
          <a:pPr>
            <a:lnSpc>
              <a:spcPct val="100000"/>
            </a:lnSpc>
            <a:spcBef>
              <a:spcPct val="0"/>
            </a:spcBef>
            <a:spcAft>
              <a:spcPts val="0"/>
            </a:spcAft>
            <a:buFontTx/>
          </a:pPr>
          <a:r>
            <a:rPr lang="en-US" altLang="en-US" sz="1600" b="1" dirty="0">
              <a:latin typeface="Gayathri Thin" panose="00000403000000000000" charset="0"/>
              <a:cs typeface="Gayathri Thin" panose="00000403000000000000" charset="0"/>
            </a:rPr>
            <a:t>ആദമുമായുള്ള തുല്യത നഷ്ടപ്പെടൽ</a:t>
          </a:r>
        </a:p>
      </dgm:t>
    </dgm:pt>
    <dgm:pt modelId="{01FBD595-860B-4D51-B67A-39922BD5909D}" type="parTrans" cxnId="{D6247E6B-703B-4206-8228-64904074449F}">
      <dgm:prSet/>
      <dgm:spPr/>
      <dgm:t>
        <a:bodyPr/>
        <a:lstStyle/>
        <a:p>
          <a:endParaRPr lang="en-IN"/>
        </a:p>
      </dgm:t>
    </dgm:pt>
    <dgm:pt modelId="{B6CA64CA-3F79-4B86-A72A-25E1BD81D661}" type="sibTrans" cxnId="{D6247E6B-703B-4206-8228-64904074449F}">
      <dgm:prSet/>
      <dgm:spPr/>
      <dgm:t>
        <a:bodyPr/>
        <a:lstStyle/>
        <a:p>
          <a:endParaRPr lang="en-IN"/>
        </a:p>
      </dgm:t>
    </dgm:pt>
    <dgm:pt modelId="{2BE56907-F565-4D5E-AC3C-22AF77149957}">
      <dgm:prSet phldrT="[Texto]" phldr="0" custT="1"/>
      <dgm:spPr>
        <a:effectLst>
          <a:outerShdw blurRad="50800" dist="38100" dir="2700000" algn="tl" rotWithShape="0">
            <a:prstClr val="black">
              <a:alpha val="40000"/>
            </a:prstClr>
          </a:outerShdw>
        </a:effectLst>
      </dgm:spPr>
      <dgm:t>
        <a:bodyPr vert="horz" wrap="square"/>
        <a:lstStyle/>
        <a:p>
          <a:pPr algn="ctr">
            <a:lnSpc>
              <a:spcPct val="100000"/>
            </a:lnSpc>
            <a:spcBef>
              <a:spcPct val="0"/>
            </a:spcBef>
            <a:spcAft>
              <a:spcPct val="35000"/>
            </a:spcAft>
          </a:pPr>
          <a:r>
            <a:rPr lang="en-US" altLang="en-US" sz="1600" b="1">
              <a:latin typeface="Gayathri Thin" panose="00000403000000000000" charset="0"/>
              <a:cs typeface="Gayathri Thin" panose="00000403000000000000" charset="0"/>
            </a:rPr>
            <a:t>ആദം</a:t>
          </a:r>
        </a:p>
      </dgm:t>
    </dgm:pt>
    <dgm:pt modelId="{40320900-2A50-4727-9F78-D25CCA2E9579}" type="parTrans" cxnId="{FDFFAF78-E0DE-4EF6-9433-C7532C5B7EDB}">
      <dgm:prSet/>
      <dgm:spPr/>
      <dgm:t>
        <a:bodyPr/>
        <a:lstStyle/>
        <a:p>
          <a:endParaRPr lang="es-ES" sz="1800" b="1"/>
        </a:p>
      </dgm:t>
    </dgm:pt>
    <dgm:pt modelId="{0D56B779-D61B-4109-BF97-EF7A5A76A3CA}" type="sibTrans" cxnId="{FDFFAF78-E0DE-4EF6-9433-C7532C5B7EDB}">
      <dgm:prSet/>
      <dgm:spPr/>
      <dgm:t>
        <a:bodyPr/>
        <a:lstStyle/>
        <a:p>
          <a:endParaRPr lang="es-ES" sz="1800" b="1"/>
        </a:p>
      </dgm:t>
    </dgm:pt>
    <dgm:pt modelId="{B67294B0-4B86-44CB-B5D5-CD7AD200586C}">
      <dgm:prSet phldrT="[Texto]" phldr="0" custT="1"/>
      <dgm:spPr>
        <a:solidFill>
          <a:schemeClr val="accent1">
            <a:lumMod val="20000"/>
            <a:lumOff val="80000"/>
          </a:schemeClr>
        </a:solidFill>
        <a:effectLst>
          <a:outerShdw blurRad="50800" dist="38100" dir="2700000" algn="tl" rotWithShape="0">
            <a:prstClr val="black">
              <a:alpha val="40000"/>
            </a:prstClr>
          </a:outerShdw>
        </a:effectLst>
      </dgm:spPr>
      <dgm:t>
        <a:bodyPr vert="horz" wrap="square"/>
        <a:lstStyle/>
        <a:p>
          <a:pPr>
            <a:lnSpc>
              <a:spcPct val="100000"/>
            </a:lnSpc>
            <a:spcBef>
              <a:spcPct val="0"/>
            </a:spcBef>
            <a:spcAft>
              <a:spcPts val="0"/>
            </a:spcAft>
            <a:buFontTx/>
          </a:pPr>
          <a:r>
            <a:rPr lang="en-US" altLang="en-US" sz="1600" b="1" dirty="0">
              <a:latin typeface="Gayathri Thin" panose="00000403000000000000" charset="0"/>
              <a:cs typeface="Gayathri Thin" panose="00000403000000000000" charset="0"/>
            </a:rPr>
            <a:t>കഠിനാധ്വാനം ചെയ്യുക</a:t>
          </a:r>
        </a:p>
      </dgm:t>
    </dgm:pt>
    <dgm:pt modelId="{25ED48D2-9C21-4938-9D25-3AC1D7EF9A72}" type="parTrans" cxnId="{2936CD0C-F570-418E-8360-C0651E449216}">
      <dgm:prSet/>
      <dgm:spPr/>
      <dgm:t>
        <a:bodyPr/>
        <a:lstStyle/>
        <a:p>
          <a:endParaRPr lang="es-ES" sz="1800" b="1"/>
        </a:p>
      </dgm:t>
    </dgm:pt>
    <dgm:pt modelId="{1284B6A2-483F-49C5-A408-7B62628B7428}" type="sibTrans" cxnId="{2936CD0C-F570-418E-8360-C0651E449216}">
      <dgm:prSet/>
      <dgm:spPr/>
      <dgm:t>
        <a:bodyPr/>
        <a:lstStyle/>
        <a:p>
          <a:endParaRPr lang="es-ES" sz="1800" b="1"/>
        </a:p>
      </dgm:t>
    </dgm:pt>
    <dgm:pt modelId="{0455BA08-858F-4BD5-A465-D84E0657144D}">
      <dgm:prSet phldr="0" custT="1"/>
      <dgm:spPr/>
      <dgm:t>
        <a:bodyPr vert="horz" wrap="square"/>
        <a:lstStyle/>
        <a:p>
          <a:pPr>
            <a:lnSpc>
              <a:spcPct val="100000"/>
            </a:lnSpc>
            <a:spcBef>
              <a:spcPct val="0"/>
            </a:spcBef>
            <a:spcAft>
              <a:spcPts val="0"/>
            </a:spcAft>
            <a:buFontTx/>
          </a:pPr>
          <a:r>
            <a:rPr lang="en-US" altLang="en-US" sz="1600" b="1" dirty="0">
              <a:latin typeface="Gayathri Thin" panose="00000403000000000000" charset="0"/>
              <a:cs typeface="Gayathri Thin" panose="00000403000000000000" charset="0"/>
            </a:rPr>
            <a:t>ഭക്ഷ്യവിളകൾ വളർത്തുക</a:t>
          </a:r>
        </a:p>
      </dgm:t>
    </dgm:pt>
    <dgm:pt modelId="{16C5E496-A777-4B88-A08E-FE4040553B1B}" type="parTrans" cxnId="{80F6B908-5D3E-4BF7-9177-2051DA7F89ED}">
      <dgm:prSet/>
      <dgm:spPr/>
      <dgm:t>
        <a:bodyPr/>
        <a:lstStyle/>
        <a:p>
          <a:endParaRPr lang="en-IN"/>
        </a:p>
      </dgm:t>
    </dgm:pt>
    <dgm:pt modelId="{0511AB47-D88A-474A-A0E6-01E83BE2C28C}" type="sibTrans" cxnId="{80F6B908-5D3E-4BF7-9177-2051DA7F89ED}">
      <dgm:prSet/>
      <dgm:spPr/>
      <dgm:t>
        <a:bodyPr/>
        <a:lstStyle/>
        <a:p>
          <a:endParaRPr lang="en-IN"/>
        </a:p>
      </dgm:t>
    </dgm:pt>
    <dgm:pt modelId="{5092DA41-403F-47B8-91D8-633930F07697}">
      <dgm:prSet phldrT="[Texto]" phldr="0" custT="1"/>
      <dgm:spPr>
        <a:gradFill rotWithShape="0">
          <a:gsLst>
            <a:gs pos="0">
              <a:schemeClr val="accent2">
                <a:lumMod val="75000"/>
              </a:schemeClr>
            </a:gs>
            <a:gs pos="50000">
              <a:schemeClr val="accent2">
                <a:lumMod val="75000"/>
              </a:schemeClr>
            </a:gs>
            <a:gs pos="100000">
              <a:schemeClr val="accent2">
                <a:lumMod val="75000"/>
              </a:schemeClr>
            </a:gs>
          </a:gsLst>
        </a:gradFill>
        <a:ln>
          <a:solidFill>
            <a:schemeClr val="accent2">
              <a:lumMod val="75000"/>
            </a:schemeClr>
          </a:solidFill>
        </a:ln>
        <a:effectLst>
          <a:outerShdw blurRad="50800" dist="38100" dir="2700000" algn="tl" rotWithShape="0">
            <a:prstClr val="black">
              <a:alpha val="40000"/>
            </a:prstClr>
          </a:outerShdw>
        </a:effectLst>
      </dgm:spPr>
      <dgm:t>
        <a:bodyPr vert="horz" wrap="square"/>
        <a:lstStyle/>
        <a:p>
          <a:pPr algn="ctr">
            <a:lnSpc>
              <a:spcPct val="100000"/>
            </a:lnSpc>
            <a:spcBef>
              <a:spcPct val="0"/>
            </a:spcBef>
            <a:spcAft>
              <a:spcPct val="35000"/>
            </a:spcAft>
          </a:pPr>
          <a:r>
            <a:rPr lang="en-US" altLang="en-US" sz="1600" b="1">
              <a:latin typeface="Gayathri Thin" panose="00000403000000000000" charset="0"/>
              <a:cs typeface="Gayathri Thin" panose="00000403000000000000" charset="0"/>
            </a:rPr>
            <a:t>എല്ലാം</a:t>
          </a:r>
        </a:p>
      </dgm:t>
    </dgm:pt>
    <dgm:pt modelId="{B145294C-2AF2-415D-B14C-776C1BEC45B6}" type="parTrans" cxnId="{13720C5C-FF63-43E2-BA43-384EFF585D10}">
      <dgm:prSet/>
      <dgm:spPr/>
      <dgm:t>
        <a:bodyPr/>
        <a:lstStyle/>
        <a:p>
          <a:endParaRPr lang="es-ES" sz="1800" b="1"/>
        </a:p>
      </dgm:t>
    </dgm:pt>
    <dgm:pt modelId="{1C4CE604-4648-4880-BBD7-4BBB3953424A}" type="sibTrans" cxnId="{13720C5C-FF63-43E2-BA43-384EFF585D10}">
      <dgm:prSet/>
      <dgm:spPr/>
      <dgm:t>
        <a:bodyPr/>
        <a:lstStyle/>
        <a:p>
          <a:endParaRPr lang="es-ES" sz="1800" b="1"/>
        </a:p>
      </dgm:t>
    </dgm:pt>
    <dgm:pt modelId="{B63DCA7F-8D28-40AA-A3F8-06F54B6ED480}">
      <dgm:prSet phldrT="[Texto]" phldr="0" custT="1"/>
      <dgm:spPr>
        <a:solidFill>
          <a:schemeClr val="accent2">
            <a:lumMod val="20000"/>
            <a:lumOff val="80000"/>
          </a:schemeClr>
        </a:solidFill>
        <a:ln>
          <a:solidFill>
            <a:schemeClr val="accent2">
              <a:lumMod val="75000"/>
            </a:schemeClr>
          </a:solidFill>
        </a:ln>
        <a:effectLst>
          <a:outerShdw blurRad="50800" dist="38100" dir="2700000" algn="tl" rotWithShape="0">
            <a:prstClr val="black">
              <a:alpha val="40000"/>
            </a:prstClr>
          </a:outerShdw>
        </a:effectLst>
      </dgm:spPr>
      <dgm:t>
        <a:bodyPr vert="horz" wrap="square"/>
        <a:lstStyle/>
        <a:p>
          <a:pPr>
            <a:lnSpc>
              <a:spcPct val="100000"/>
            </a:lnSpc>
            <a:spcBef>
              <a:spcPct val="0"/>
            </a:spcBef>
            <a:spcAft>
              <a:spcPts val="0"/>
            </a:spcAft>
            <a:buFontTx/>
          </a:pPr>
          <a:r>
            <a:rPr lang="en-US" altLang="en-US" sz="1600" b="1" dirty="0">
              <a:latin typeface="Gayathri Thin" panose="00000403000000000000" charset="0"/>
              <a:cs typeface="Gayathri Thin" panose="00000403000000000000" charset="0"/>
            </a:rPr>
            <a:t>മരണം</a:t>
          </a:r>
        </a:p>
      </dgm:t>
    </dgm:pt>
    <dgm:pt modelId="{E2838746-BE27-4AB2-8265-FF8EC08F3116}" type="parTrans" cxnId="{620EC117-C655-43CF-AA0E-DFAC807F930D}">
      <dgm:prSet/>
      <dgm:spPr/>
      <dgm:t>
        <a:bodyPr/>
        <a:lstStyle/>
        <a:p>
          <a:endParaRPr lang="es-ES" sz="1800" b="1"/>
        </a:p>
      </dgm:t>
    </dgm:pt>
    <dgm:pt modelId="{C95D7FAC-22CB-4CF2-8C4D-6E6082D2A25A}" type="sibTrans" cxnId="{620EC117-C655-43CF-AA0E-DFAC807F930D}">
      <dgm:prSet/>
      <dgm:spPr/>
      <dgm:t>
        <a:bodyPr/>
        <a:lstStyle/>
        <a:p>
          <a:endParaRPr lang="es-ES" sz="1800" b="1"/>
        </a:p>
      </dgm:t>
    </dgm:pt>
    <dgm:pt modelId="{13717AF2-EE67-4294-9836-5780B81177A7}">
      <dgm:prSet phldr="0" custT="1"/>
      <dgm:spPr/>
      <dgm:t>
        <a:bodyPr vert="horz" wrap="square"/>
        <a:lstStyle/>
        <a:p>
          <a:pPr>
            <a:lnSpc>
              <a:spcPct val="100000"/>
            </a:lnSpc>
            <a:spcBef>
              <a:spcPct val="0"/>
            </a:spcBef>
            <a:spcAft>
              <a:spcPts val="0"/>
            </a:spcAft>
            <a:buFontTx/>
          </a:pPr>
          <a:r>
            <a:rPr lang="en-US" altLang="en-US" sz="1600" b="1" dirty="0">
              <a:latin typeface="Gayathri Thin" panose="00000403000000000000" charset="0"/>
              <a:cs typeface="Gayathri Thin" panose="00000403000000000000" charset="0"/>
            </a:rPr>
            <a:t>ദൈവത്തിൽ നിന്നുള്ള വേർപാട്</a:t>
          </a:r>
        </a:p>
      </dgm:t>
    </dgm:pt>
    <dgm:pt modelId="{3F717926-401E-4165-B87A-161C39253FDD}" type="parTrans" cxnId="{B7A0618B-5BF9-456A-9FB0-0DA6D75FEC8F}">
      <dgm:prSet/>
      <dgm:spPr/>
      <dgm:t>
        <a:bodyPr/>
        <a:lstStyle/>
        <a:p>
          <a:endParaRPr lang="en-IN"/>
        </a:p>
      </dgm:t>
    </dgm:pt>
    <dgm:pt modelId="{AA095370-5EC0-4A74-ACA2-65D83BA9B522}" type="sibTrans" cxnId="{B7A0618B-5BF9-456A-9FB0-0DA6D75FEC8F}">
      <dgm:prSet/>
      <dgm:spPr/>
      <dgm:t>
        <a:bodyPr/>
        <a:lstStyle/>
        <a:p>
          <a:endParaRPr lang="en-IN"/>
        </a:p>
      </dgm:t>
    </dgm:pt>
    <dgm:pt modelId="{8A4EBDE7-608C-43FE-B0A9-7B8785ED9B5A}" type="pres">
      <dgm:prSet presAssocID="{B9CDD8B7-96E9-4903-A142-ACCC62634362}" presName="linearFlow" presStyleCnt="0">
        <dgm:presLayoutVars>
          <dgm:dir/>
          <dgm:animLvl val="lvl"/>
          <dgm:resizeHandles val="exact"/>
        </dgm:presLayoutVars>
      </dgm:prSet>
      <dgm:spPr/>
    </dgm:pt>
    <dgm:pt modelId="{D7FC9A5D-6FFB-4476-8329-7D2576EA0639}" type="pres">
      <dgm:prSet presAssocID="{E79E71C5-5029-4B57-991B-4DA378104E5D}" presName="composite" presStyleCnt="0"/>
      <dgm:spPr/>
    </dgm:pt>
    <dgm:pt modelId="{4DFB477E-4F5E-498D-88A5-F919DD0EE08F}" type="pres">
      <dgm:prSet presAssocID="{E79E71C5-5029-4B57-991B-4DA378104E5D}" presName="parentText" presStyleLbl="alignNode1" presStyleIdx="0" presStyleCnt="3" custScaleX="142910" custScaleY="76918" custLinFactNeighborY="-41141">
        <dgm:presLayoutVars>
          <dgm:chMax val="1"/>
          <dgm:bulletEnabled val="1"/>
        </dgm:presLayoutVars>
      </dgm:prSet>
      <dgm:spPr>
        <a:prstGeom prst="homePlate">
          <a:avLst/>
        </a:prstGeom>
      </dgm:spPr>
    </dgm:pt>
    <dgm:pt modelId="{EBCB0F9C-9A2A-4CB8-B625-28085C230517}" type="pres">
      <dgm:prSet presAssocID="{E79E71C5-5029-4B57-991B-4DA378104E5D}" presName="descendantText" presStyleLbl="alignAcc1" presStyleIdx="0" presStyleCnt="3" custScaleX="94767" custScaleY="110364" custLinFactNeighborY="-49406">
        <dgm:presLayoutVars>
          <dgm:bulletEnabled val="1"/>
        </dgm:presLayoutVars>
      </dgm:prSet>
      <dgm:spPr/>
    </dgm:pt>
    <dgm:pt modelId="{C009D70D-35D5-46A8-AFE4-B25DA943119B}" type="pres">
      <dgm:prSet presAssocID="{EC7A9FD0-A583-4874-93E7-770B1A0C77B0}" presName="sp" presStyleCnt="0"/>
      <dgm:spPr/>
    </dgm:pt>
    <dgm:pt modelId="{D987852C-0ABD-4A53-BD1F-0DDC3DACD225}" type="pres">
      <dgm:prSet presAssocID="{2BE56907-F565-4D5E-AC3C-22AF77149957}" presName="composite" presStyleCnt="0"/>
      <dgm:spPr/>
    </dgm:pt>
    <dgm:pt modelId="{7A26033D-C22A-4F50-AA3D-A8F9E6619CC7}" type="pres">
      <dgm:prSet presAssocID="{2BE56907-F565-4D5E-AC3C-22AF77149957}" presName="parentText" presStyleLbl="alignNode1" presStyleIdx="1" presStyleCnt="3" custScaleX="142910" custScaleY="84223">
        <dgm:presLayoutVars>
          <dgm:chMax val="1"/>
          <dgm:bulletEnabled val="1"/>
        </dgm:presLayoutVars>
      </dgm:prSet>
      <dgm:spPr>
        <a:prstGeom prst="homePlate">
          <a:avLst/>
        </a:prstGeom>
      </dgm:spPr>
    </dgm:pt>
    <dgm:pt modelId="{B88879ED-2486-40B7-B176-CD90F8AE9BD1}" type="pres">
      <dgm:prSet presAssocID="{2BE56907-F565-4D5E-AC3C-22AF77149957}" presName="descendantText" presStyleLbl="alignAcc1" presStyleIdx="1" presStyleCnt="3" custScaleX="94767" custScaleY="110364" custLinFactNeighborY="9280">
        <dgm:presLayoutVars>
          <dgm:bulletEnabled val="1"/>
        </dgm:presLayoutVars>
      </dgm:prSet>
      <dgm:spPr/>
    </dgm:pt>
    <dgm:pt modelId="{DDA08393-8166-4108-ABCF-32A64938CB85}" type="pres">
      <dgm:prSet presAssocID="{0D56B779-D61B-4109-BF97-EF7A5A76A3CA}" presName="sp" presStyleCnt="0"/>
      <dgm:spPr/>
    </dgm:pt>
    <dgm:pt modelId="{BCEBBBE5-C1CE-42C7-AA01-0B9C0D8ABBAA}" type="pres">
      <dgm:prSet presAssocID="{5092DA41-403F-47B8-91D8-633930F07697}" presName="composite" presStyleCnt="0"/>
      <dgm:spPr/>
    </dgm:pt>
    <dgm:pt modelId="{50467A6B-5600-4D08-A7A4-1E31712E37CF}" type="pres">
      <dgm:prSet presAssocID="{5092DA41-403F-47B8-91D8-633930F07697}" presName="parentText" presStyleLbl="alignNode1" presStyleIdx="2" presStyleCnt="3" custScaleX="142910" custScaleY="84487" custLinFactNeighborY="39606">
        <dgm:presLayoutVars>
          <dgm:chMax val="1"/>
          <dgm:bulletEnabled val="1"/>
        </dgm:presLayoutVars>
      </dgm:prSet>
      <dgm:spPr>
        <a:prstGeom prst="homePlate">
          <a:avLst/>
        </a:prstGeom>
      </dgm:spPr>
    </dgm:pt>
    <dgm:pt modelId="{10EEF041-E6A6-492D-A7E3-3DB76943A600}" type="pres">
      <dgm:prSet presAssocID="{5092DA41-403F-47B8-91D8-633930F07697}" presName="descendantText" presStyleLbl="alignAcc1" presStyleIdx="2" presStyleCnt="3" custScaleX="94767" custScaleY="110364" custLinFactNeighborY="71931">
        <dgm:presLayoutVars>
          <dgm:bulletEnabled val="1"/>
        </dgm:presLayoutVars>
      </dgm:prSet>
      <dgm:spPr/>
    </dgm:pt>
  </dgm:ptLst>
  <dgm:cxnLst>
    <dgm:cxn modelId="{80F6B908-5D3E-4BF7-9177-2051DA7F89ED}" srcId="{2BE56907-F565-4D5E-AC3C-22AF77149957}" destId="{0455BA08-858F-4BD5-A465-D84E0657144D}" srcOrd="1" destOrd="0" parTransId="{16C5E496-A777-4B88-A08E-FE4040553B1B}" sibTransId="{0511AB47-D88A-474A-A0E6-01E83BE2C28C}"/>
    <dgm:cxn modelId="{2936CD0C-F570-418E-8360-C0651E449216}" srcId="{2BE56907-F565-4D5E-AC3C-22AF77149957}" destId="{B67294B0-4B86-44CB-B5D5-CD7AD200586C}" srcOrd="0" destOrd="0" parTransId="{25ED48D2-9C21-4938-9D25-3AC1D7EF9A72}" sibTransId="{1284B6A2-483F-49C5-A408-7B62628B7428}"/>
    <dgm:cxn modelId="{620EC117-C655-43CF-AA0E-DFAC807F930D}" srcId="{5092DA41-403F-47B8-91D8-633930F07697}" destId="{B63DCA7F-8D28-40AA-A3F8-06F54B6ED480}" srcOrd="0" destOrd="0" parTransId="{E2838746-BE27-4AB2-8265-FF8EC08F3116}" sibTransId="{C95D7FAC-22CB-4CF2-8C4D-6E6082D2A25A}"/>
    <dgm:cxn modelId="{B26E7C19-8403-4375-98FA-72BC25223F4F}" srcId="{E79E71C5-5029-4B57-991B-4DA378104E5D}" destId="{844E2300-1AD3-4457-AA73-22EE5CB99709}" srcOrd="0" destOrd="0" parTransId="{E466BB2A-08D6-4448-85DE-3AE8A51220FC}" sibTransId="{2B93E9AA-9E8C-4993-8BE2-221C3A686CB4}"/>
    <dgm:cxn modelId="{72E6791E-A3E5-4E3C-A03D-6235849053FE}" type="presOf" srcId="{2BE56907-F565-4D5E-AC3C-22AF77149957}" destId="{7A26033D-C22A-4F50-AA3D-A8F9E6619CC7}" srcOrd="0" destOrd="0" presId="urn:microsoft.com/office/officeart/2005/8/layout/chevron2"/>
    <dgm:cxn modelId="{3B38DE23-7430-473D-9B36-453DAED706CD}" type="presOf" srcId="{75DF69D5-2D47-4543-8CEF-3AC3CD2F8AF8}" destId="{EBCB0F9C-9A2A-4CB8-B625-28085C230517}" srcOrd="0" destOrd="1" presId="urn:microsoft.com/office/officeart/2005/8/layout/chevron2"/>
    <dgm:cxn modelId="{0F303E29-2CB4-4362-9548-5AB477D5B1F3}" type="presOf" srcId="{0455BA08-858F-4BD5-A465-D84E0657144D}" destId="{B88879ED-2486-40B7-B176-CD90F8AE9BD1}" srcOrd="0" destOrd="1" presId="urn:microsoft.com/office/officeart/2005/8/layout/chevron2"/>
    <dgm:cxn modelId="{13720C5C-FF63-43E2-BA43-384EFF585D10}" srcId="{B9CDD8B7-96E9-4903-A142-ACCC62634362}" destId="{5092DA41-403F-47B8-91D8-633930F07697}" srcOrd="2" destOrd="0" parTransId="{B145294C-2AF2-415D-B14C-776C1BEC45B6}" sibTransId="{1C4CE604-4648-4880-BBD7-4BBB3953424A}"/>
    <dgm:cxn modelId="{FA7BAC5F-3F7D-4B1B-88C8-8E9646F3BEE7}" type="presOf" srcId="{844E2300-1AD3-4457-AA73-22EE5CB99709}" destId="{EBCB0F9C-9A2A-4CB8-B625-28085C230517}" srcOrd="0" destOrd="0" presId="urn:microsoft.com/office/officeart/2005/8/layout/chevron2"/>
    <dgm:cxn modelId="{D6247E6B-703B-4206-8228-64904074449F}" srcId="{E79E71C5-5029-4B57-991B-4DA378104E5D}" destId="{75DF69D5-2D47-4543-8CEF-3AC3CD2F8AF8}" srcOrd="1" destOrd="0" parTransId="{01FBD595-860B-4D51-B67A-39922BD5909D}" sibTransId="{B6CA64CA-3F79-4B86-A72A-25E1BD81D661}"/>
    <dgm:cxn modelId="{FDFFAF78-E0DE-4EF6-9433-C7532C5B7EDB}" srcId="{B9CDD8B7-96E9-4903-A142-ACCC62634362}" destId="{2BE56907-F565-4D5E-AC3C-22AF77149957}" srcOrd="1" destOrd="0" parTransId="{40320900-2A50-4727-9F78-D25CCA2E9579}" sibTransId="{0D56B779-D61B-4109-BF97-EF7A5A76A3CA}"/>
    <dgm:cxn modelId="{B7A0618B-5BF9-456A-9FB0-0DA6D75FEC8F}" srcId="{5092DA41-403F-47B8-91D8-633930F07697}" destId="{13717AF2-EE67-4294-9836-5780B81177A7}" srcOrd="1" destOrd="0" parTransId="{3F717926-401E-4165-B87A-161C39253FDD}" sibTransId="{AA095370-5EC0-4A74-ACA2-65D83BA9B522}"/>
    <dgm:cxn modelId="{BEE6569A-0F5C-49D9-AD73-616DC90863DC}" type="presOf" srcId="{B9CDD8B7-96E9-4903-A142-ACCC62634362}" destId="{8A4EBDE7-608C-43FE-B0A9-7B8785ED9B5A}" srcOrd="0" destOrd="0" presId="urn:microsoft.com/office/officeart/2005/8/layout/chevron2"/>
    <dgm:cxn modelId="{2A8DE5A4-732E-4533-9774-AE52F924FBBB}" type="presOf" srcId="{B63DCA7F-8D28-40AA-A3F8-06F54B6ED480}" destId="{10EEF041-E6A6-492D-A7E3-3DB76943A600}" srcOrd="0" destOrd="0" presId="urn:microsoft.com/office/officeart/2005/8/layout/chevron2"/>
    <dgm:cxn modelId="{56E9A7B2-7D85-45E4-BA4D-0E825BB65FA5}" type="presOf" srcId="{5092DA41-403F-47B8-91D8-633930F07697}" destId="{50467A6B-5600-4D08-A7A4-1E31712E37CF}" srcOrd="0" destOrd="0" presId="urn:microsoft.com/office/officeart/2005/8/layout/chevron2"/>
    <dgm:cxn modelId="{A1014FC2-0BAB-4C1A-924A-79825294BDD3}" srcId="{B9CDD8B7-96E9-4903-A142-ACCC62634362}" destId="{E79E71C5-5029-4B57-991B-4DA378104E5D}" srcOrd="0" destOrd="0" parTransId="{21B80EEA-51F6-4431-8633-7C07CAED3423}" sibTransId="{EC7A9FD0-A583-4874-93E7-770B1A0C77B0}"/>
    <dgm:cxn modelId="{865BEEC4-85F8-48D5-B74A-95F260269E2C}" type="presOf" srcId="{EC7A9FD0-A583-4874-93E7-770B1A0C77B0}" destId="{C009D70D-35D5-46A8-AFE4-B25DA943119B}" srcOrd="0" destOrd="0" presId="urn:microsoft.com/office/officeart/2005/8/layout/chevron2"/>
    <dgm:cxn modelId="{7DCE8CC5-0022-4856-ACE7-D14D427A140F}" type="presOf" srcId="{E79E71C5-5029-4B57-991B-4DA378104E5D}" destId="{4DFB477E-4F5E-498D-88A5-F919DD0EE08F}" srcOrd="0" destOrd="0" presId="urn:microsoft.com/office/officeart/2005/8/layout/chevron2"/>
    <dgm:cxn modelId="{ED6D82DA-813F-425D-A6E8-B640AA128439}" type="presOf" srcId="{0D56B779-D61B-4109-BF97-EF7A5A76A3CA}" destId="{DDA08393-8166-4108-ABCF-32A64938CB85}" srcOrd="0" destOrd="0" presId="urn:microsoft.com/office/officeart/2005/8/layout/chevron2"/>
    <dgm:cxn modelId="{98E93EE5-47FF-47E6-B2A6-C45FDFF59D46}" type="presOf" srcId="{B67294B0-4B86-44CB-B5D5-CD7AD200586C}" destId="{B88879ED-2486-40B7-B176-CD90F8AE9BD1}" srcOrd="0" destOrd="0" presId="urn:microsoft.com/office/officeart/2005/8/layout/chevron2"/>
    <dgm:cxn modelId="{712E6CEB-FEF0-407D-9AE1-D17CC0AFABCB}" type="presOf" srcId="{13717AF2-EE67-4294-9836-5780B81177A7}" destId="{10EEF041-E6A6-492D-A7E3-3DB76943A600}" srcOrd="0" destOrd="1" presId="urn:microsoft.com/office/officeart/2005/8/layout/chevron2"/>
    <dgm:cxn modelId="{BDAA4EF7-D7B3-4EFD-A254-A931E8F3BD6C}" type="presParOf" srcId="{8A4EBDE7-608C-43FE-B0A9-7B8785ED9B5A}" destId="{D7FC9A5D-6FFB-4476-8329-7D2576EA0639}" srcOrd="0" destOrd="0" presId="urn:microsoft.com/office/officeart/2005/8/layout/chevron2"/>
    <dgm:cxn modelId="{86FC2E4B-8C10-4CBA-982C-D6B993AE4FAA}" type="presParOf" srcId="{D7FC9A5D-6FFB-4476-8329-7D2576EA0639}" destId="{4DFB477E-4F5E-498D-88A5-F919DD0EE08F}" srcOrd="0" destOrd="0" presId="urn:microsoft.com/office/officeart/2005/8/layout/chevron2"/>
    <dgm:cxn modelId="{6D232A0D-11CA-49A8-8B6C-C338BD2E135F}" type="presParOf" srcId="{D7FC9A5D-6FFB-4476-8329-7D2576EA0639}" destId="{EBCB0F9C-9A2A-4CB8-B625-28085C230517}" srcOrd="1" destOrd="0" presId="urn:microsoft.com/office/officeart/2005/8/layout/chevron2"/>
    <dgm:cxn modelId="{908C9447-0FEB-4072-B7E8-552657FD80B0}" type="presParOf" srcId="{8A4EBDE7-608C-43FE-B0A9-7B8785ED9B5A}" destId="{C009D70D-35D5-46A8-AFE4-B25DA943119B}" srcOrd="1" destOrd="0" presId="urn:microsoft.com/office/officeart/2005/8/layout/chevron2"/>
    <dgm:cxn modelId="{F853A3D3-4F68-4A09-A7B4-FA1BB8186323}" type="presParOf" srcId="{8A4EBDE7-608C-43FE-B0A9-7B8785ED9B5A}" destId="{D987852C-0ABD-4A53-BD1F-0DDC3DACD225}" srcOrd="2" destOrd="0" presId="urn:microsoft.com/office/officeart/2005/8/layout/chevron2"/>
    <dgm:cxn modelId="{C35F9FAB-1983-4D15-839E-20B4A0710818}" type="presParOf" srcId="{D987852C-0ABD-4A53-BD1F-0DDC3DACD225}" destId="{7A26033D-C22A-4F50-AA3D-A8F9E6619CC7}" srcOrd="0" destOrd="0" presId="urn:microsoft.com/office/officeart/2005/8/layout/chevron2"/>
    <dgm:cxn modelId="{B04A5CD9-9EEC-4A5B-8EF9-964926EF9365}" type="presParOf" srcId="{D987852C-0ABD-4A53-BD1F-0DDC3DACD225}" destId="{B88879ED-2486-40B7-B176-CD90F8AE9BD1}" srcOrd="1" destOrd="0" presId="urn:microsoft.com/office/officeart/2005/8/layout/chevron2"/>
    <dgm:cxn modelId="{70EA0812-7948-4D1A-8A27-0244D7AD9347}" type="presParOf" srcId="{8A4EBDE7-608C-43FE-B0A9-7B8785ED9B5A}" destId="{DDA08393-8166-4108-ABCF-32A64938CB85}" srcOrd="3" destOrd="0" presId="urn:microsoft.com/office/officeart/2005/8/layout/chevron2"/>
    <dgm:cxn modelId="{D5C97E1A-360D-4C0D-9B4F-90581EE2C587}" type="presParOf" srcId="{8A4EBDE7-608C-43FE-B0A9-7B8785ED9B5A}" destId="{BCEBBBE5-C1CE-42C7-AA01-0B9C0D8ABBAA}" srcOrd="4" destOrd="0" presId="urn:microsoft.com/office/officeart/2005/8/layout/chevron2"/>
    <dgm:cxn modelId="{A96AFA5D-0C6A-4D13-A7BA-CD26D09C7729}" type="presParOf" srcId="{BCEBBBE5-C1CE-42C7-AA01-0B9C0D8ABBAA}" destId="{50467A6B-5600-4D08-A7A4-1E31712E37CF}" srcOrd="0" destOrd="0" presId="urn:microsoft.com/office/officeart/2005/8/layout/chevron2"/>
    <dgm:cxn modelId="{7F16C789-EAA2-41AD-B1ED-2B43D69CE348}" type="presParOf" srcId="{BCEBBBE5-C1CE-42C7-AA01-0B9C0D8ABBAA}" destId="{10EEF041-E6A6-492D-A7E3-3DB76943A600}" srcOrd="1" destOrd="0" presId="urn:microsoft.com/office/officeart/2005/8/layout/chevron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A4B5C2-68AA-461A-A959-82AF1408014E}">
      <dsp:nvSpPr>
        <dsp:cNvPr id="0" name=""/>
        <dsp:cNvSpPr/>
      </dsp:nvSpPr>
      <dsp:spPr bwMode="white">
        <a:xfrm>
          <a:off x="1092166" y="203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1430" rIns="22860" bIns="11430" numCol="1" spcCol="1270" anchor="ctr" anchorCtr="0">
          <a:noAutofit/>
        </a:bodyPr>
        <a:lstStyle/>
        <a:p>
          <a:pPr marL="0" lvl="0" indent="0" algn="l" defTabSz="800100">
            <a:lnSpc>
              <a:spcPct val="90000"/>
            </a:lnSpc>
            <a:spcBef>
              <a:spcPct val="0"/>
            </a:spcBef>
            <a:spcAft>
              <a:spcPct val="35000"/>
            </a:spcAft>
            <a:buNone/>
          </a:pPr>
          <a:r>
            <a:rPr lang="en-US" sz="1800" b="1" kern="1200" dirty="0">
              <a:effectLst/>
              <a:latin typeface="Gayathri Thin" panose="00000403000000000000" charset="0"/>
              <a:cs typeface="Gayathri Thin" panose="00000403000000000000" charset="0"/>
            </a:rPr>
            <a:t>ആദ്യകാലത്ത് ദൈവം മനുഷ്യരാശിയുമായി എങ്ങനെയാണ് ആശയവിനിമയം നടത്തിയത്?</a:t>
          </a:r>
          <a:endParaRPr lang="en-GB" sz="1800" b="1" kern="1200" dirty="0">
            <a:effectLst/>
            <a:latin typeface="Gayathri Thin" panose="00000403000000000000" charset="0"/>
            <a:cs typeface="Gayathri Thin" panose="00000403000000000000" charset="0"/>
          </a:endParaRPr>
        </a:p>
      </dsp:txBody>
      <dsp:txXfrm>
        <a:off x="1092166" y="2030"/>
        <a:ext cx="4997387" cy="634833"/>
      </dsp:txXfrm>
    </dsp:sp>
    <dsp:sp modelId="{B8CF647B-F574-4FCE-8352-FE92FB35CAB3}">
      <dsp:nvSpPr>
        <dsp:cNvPr id="0" name=""/>
        <dsp:cNvSpPr/>
      </dsp:nvSpPr>
      <dsp:spPr bwMode="white">
        <a:xfrm>
          <a:off x="351595" y="27424"/>
          <a:ext cx="584046" cy="584046"/>
        </a:xfrm>
        <a:prstGeom prst="ellips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GB" sz="2000" kern="1200">
              <a:effectLst>
                <a:outerShdw blurRad="38100" dist="38100" dir="2700000" algn="tl">
                  <a:srgbClr val="000000">
                    <a:alpha val="43137"/>
                  </a:srgbClr>
                </a:outerShdw>
              </a:effectLst>
            </a:rPr>
            <a:t>1</a:t>
          </a:r>
          <a:endParaRPr lang="es-ES" sz="2000" kern="1200" dirty="0">
            <a:effectLst>
              <a:outerShdw blurRad="38100" dist="38100" dir="2700000" algn="tl">
                <a:srgbClr val="000000">
                  <a:alpha val="43137"/>
                </a:srgbClr>
              </a:outerShdw>
            </a:effectLst>
          </a:endParaRPr>
        </a:p>
      </dsp:txBody>
      <dsp:txXfrm>
        <a:off x="437127" y="112956"/>
        <a:ext cx="412982" cy="412982"/>
      </dsp:txXfrm>
    </dsp:sp>
    <dsp:sp modelId="{8F44D221-F2F5-48FD-AE91-8A30813CA4DA}">
      <dsp:nvSpPr>
        <dsp:cNvPr id="0" name=""/>
        <dsp:cNvSpPr/>
      </dsp:nvSpPr>
      <dsp:spPr bwMode="white">
        <a:xfrm rot="5400000">
          <a:off x="592832" y="654639"/>
          <a:ext cx="101573" cy="15235"/>
        </a:xfrm>
        <a:prstGeom prst="rect">
          <a:avLst/>
        </a:prstGeom>
        <a:solidFill>
          <a:schemeClr val="accent2">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GB" sz="2000" kern="1200">
              <a:effectLst>
                <a:outerShdw blurRad="38100" dist="38100" dir="2700000" algn="tl">
                  <a:srgbClr val="000000">
                    <a:alpha val="43137"/>
                  </a:srgbClr>
                </a:outerShdw>
              </a:effectLst>
            </a:rPr>
            <a:t>1</a:t>
          </a:r>
          <a:endParaRPr lang="es-ES" sz="2000" kern="1200" dirty="0">
            <a:effectLst>
              <a:outerShdw blurRad="38100" dist="38100" dir="2700000" algn="tl">
                <a:srgbClr val="000000">
                  <a:alpha val="43137"/>
                </a:srgbClr>
              </a:outerShdw>
            </a:effectLst>
          </a:endParaRPr>
        </a:p>
      </dsp:txBody>
      <dsp:txXfrm rot="-5400000">
        <a:off x="437127" y="112956"/>
        <a:ext cx="412982" cy="412982"/>
      </dsp:txXfrm>
    </dsp:sp>
    <dsp:sp modelId="{E68D658C-2FE9-43DE-BC4D-A18F6DF55924}">
      <dsp:nvSpPr>
        <dsp:cNvPr id="0" name=""/>
        <dsp:cNvSpPr/>
      </dsp:nvSpPr>
      <dsp:spPr bwMode="white">
        <a:xfrm>
          <a:off x="1092166" y="68765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1430" rIns="22860" bIns="11430" numCol="1" spcCol="1270" anchor="ctr" anchorCtr="0">
          <a:noAutofit/>
        </a:bodyPr>
        <a:lstStyle/>
        <a:p>
          <a:pPr marL="0" lvl="0" indent="0" algn="l" defTabSz="800100">
            <a:lnSpc>
              <a:spcPct val="90000"/>
            </a:lnSpc>
            <a:spcBef>
              <a:spcPct val="0"/>
            </a:spcBef>
            <a:spcAft>
              <a:spcPct val="35000"/>
            </a:spcAft>
            <a:buNone/>
          </a:pPr>
          <a:r>
            <a:rPr lang="en-US" sz="1800" b="1" kern="1200" dirty="0">
              <a:effectLst/>
              <a:latin typeface="Gayathri Thin" panose="00000403000000000000" charset="0"/>
              <a:cs typeface="Gayathri Thin" panose="00000403000000000000" charset="0"/>
            </a:rPr>
            <a:t>മനുഷ്യരാശി ദൈവവുമായുള്ള ആശയവിനിമയം എങ്ങനെയാണ് അവസാനിപ്പിച്ചത്?</a:t>
          </a:r>
          <a:endParaRPr lang="en-GB" sz="1800" b="1" kern="1200" dirty="0">
            <a:effectLst/>
            <a:latin typeface="Gayathri Thin" panose="00000403000000000000" charset="0"/>
            <a:cs typeface="Gayathri Thin" panose="00000403000000000000" charset="0"/>
          </a:endParaRPr>
        </a:p>
      </dsp:txBody>
      <dsp:txXfrm>
        <a:off x="1092166" y="687650"/>
        <a:ext cx="4997387" cy="634833"/>
      </dsp:txXfrm>
    </dsp:sp>
    <dsp:sp modelId="{521D96E3-37A7-45CD-B7CD-53A035BA3A3F}">
      <dsp:nvSpPr>
        <dsp:cNvPr id="0" name=""/>
        <dsp:cNvSpPr/>
      </dsp:nvSpPr>
      <dsp:spPr bwMode="white">
        <a:xfrm>
          <a:off x="351595" y="713043"/>
          <a:ext cx="584046" cy="584046"/>
        </a:xfrm>
        <a:prstGeom prst="ellips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GB" sz="2000" kern="1200">
              <a:effectLst>
                <a:outerShdw blurRad="38100" dist="38100" dir="2700000" algn="tl">
                  <a:srgbClr val="000000">
                    <a:alpha val="43137"/>
                  </a:srgbClr>
                </a:outerShdw>
              </a:effectLst>
            </a:rPr>
            <a:t>2</a:t>
          </a:r>
        </a:p>
      </dsp:txBody>
      <dsp:txXfrm>
        <a:off x="437127" y="798575"/>
        <a:ext cx="412982" cy="412982"/>
      </dsp:txXfrm>
    </dsp:sp>
    <dsp:sp modelId="{DDDFDB86-102D-47F8-BD42-78D627B90AFC}">
      <dsp:nvSpPr>
        <dsp:cNvPr id="0" name=""/>
        <dsp:cNvSpPr/>
      </dsp:nvSpPr>
      <dsp:spPr bwMode="white">
        <a:xfrm rot="5400000">
          <a:off x="592832" y="1340259"/>
          <a:ext cx="101573" cy="15235"/>
        </a:xfrm>
        <a:prstGeom prst="rect">
          <a:avLst/>
        </a:prstGeom>
        <a:solidFill>
          <a:schemeClr val="accent2">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GB" sz="2000" kern="1200">
              <a:effectLst>
                <a:outerShdw blurRad="38100" dist="38100" dir="2700000" algn="tl">
                  <a:srgbClr val="000000">
                    <a:alpha val="43137"/>
                  </a:srgbClr>
                </a:outerShdw>
              </a:effectLst>
            </a:rPr>
            <a:t>2</a:t>
          </a:r>
        </a:p>
      </dsp:txBody>
      <dsp:txXfrm rot="-5400000">
        <a:off x="437127" y="798575"/>
        <a:ext cx="412982" cy="412982"/>
      </dsp:txXfrm>
    </dsp:sp>
    <dsp:sp modelId="{243124F9-5C60-4E2E-8E4B-19138C17904C}">
      <dsp:nvSpPr>
        <dsp:cNvPr id="0" name=""/>
        <dsp:cNvSpPr/>
      </dsp:nvSpPr>
      <dsp:spPr bwMode="white">
        <a:xfrm>
          <a:off x="1092166" y="137327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1430" rIns="22860" bIns="11430" numCol="1" spcCol="1270" anchor="ctr" anchorCtr="0">
          <a:noAutofit/>
        </a:bodyPr>
        <a:lstStyle/>
        <a:p>
          <a:pPr marL="0" lvl="0" indent="0" algn="l" defTabSz="800100">
            <a:lnSpc>
              <a:spcPct val="90000"/>
            </a:lnSpc>
            <a:spcBef>
              <a:spcPct val="0"/>
            </a:spcBef>
            <a:spcAft>
              <a:spcPct val="35000"/>
            </a:spcAft>
            <a:buNone/>
          </a:pPr>
          <a:r>
            <a:rPr lang="en-US" sz="1800" b="1" kern="1200" dirty="0">
              <a:effectLst/>
              <a:latin typeface="Gayathri Thin" panose="00000403000000000000" charset="0"/>
              <a:cs typeface="Gayathri Thin" panose="00000403000000000000" charset="0"/>
            </a:rPr>
            <a:t>ദൈവം ആശയവിനിമയം പുനഃസ്ഥാപിക്കാൻ എങ്ങനെയാണ് ശ്രമിച്ചത്?</a:t>
          </a:r>
          <a:endParaRPr lang="en-IN" sz="1800" b="1" kern="1200" dirty="0">
            <a:effectLst/>
            <a:latin typeface="Gayathri Thin" panose="00000403000000000000" charset="0"/>
            <a:cs typeface="Gayathri Thin" panose="00000403000000000000" charset="0"/>
          </a:endParaRPr>
        </a:p>
      </dsp:txBody>
      <dsp:txXfrm>
        <a:off x="1092166" y="1373270"/>
        <a:ext cx="4997387" cy="634833"/>
      </dsp:txXfrm>
    </dsp:sp>
    <dsp:sp modelId="{1AEFD01D-DD54-47AA-9C6C-E1445084A3DD}">
      <dsp:nvSpPr>
        <dsp:cNvPr id="0" name=""/>
        <dsp:cNvSpPr/>
      </dsp:nvSpPr>
      <dsp:spPr bwMode="white">
        <a:xfrm>
          <a:off x="351595" y="1398663"/>
          <a:ext cx="584046" cy="584046"/>
        </a:xfrm>
        <a:prstGeom prst="ellips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GB" sz="2000" kern="1200">
              <a:effectLst>
                <a:outerShdw blurRad="38100" dist="38100" dir="2700000" algn="tl">
                  <a:srgbClr val="000000">
                    <a:alpha val="43137"/>
                  </a:srgbClr>
                </a:outerShdw>
              </a:effectLst>
            </a:rPr>
            <a:t>3</a:t>
          </a:r>
        </a:p>
      </dsp:txBody>
      <dsp:txXfrm>
        <a:off x="437127" y="1484195"/>
        <a:ext cx="412982" cy="412982"/>
      </dsp:txXfrm>
    </dsp:sp>
    <dsp:sp modelId="{67B9361A-5011-4506-B9D3-9E6D19D05D5F}">
      <dsp:nvSpPr>
        <dsp:cNvPr id="0" name=""/>
        <dsp:cNvSpPr/>
      </dsp:nvSpPr>
      <dsp:spPr bwMode="white">
        <a:xfrm rot="5400000">
          <a:off x="592832" y="2025878"/>
          <a:ext cx="101573" cy="15235"/>
        </a:xfrm>
        <a:prstGeom prst="rect">
          <a:avLst/>
        </a:prstGeom>
        <a:solidFill>
          <a:schemeClr val="accent2">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GB" sz="2000" kern="1200">
              <a:effectLst>
                <a:outerShdw blurRad="38100" dist="38100" dir="2700000" algn="tl">
                  <a:srgbClr val="000000">
                    <a:alpha val="43137"/>
                  </a:srgbClr>
                </a:outerShdw>
              </a:effectLst>
            </a:rPr>
            <a:t>3</a:t>
          </a:r>
        </a:p>
      </dsp:txBody>
      <dsp:txXfrm rot="-5400000">
        <a:off x="437127" y="1484195"/>
        <a:ext cx="412982" cy="412982"/>
      </dsp:txXfrm>
    </dsp:sp>
    <dsp:sp modelId="{782FEEA3-0052-4FF9-A5EA-B54CA2C4537A}">
      <dsp:nvSpPr>
        <dsp:cNvPr id="0" name=""/>
        <dsp:cNvSpPr/>
      </dsp:nvSpPr>
      <dsp:spPr bwMode="white">
        <a:xfrm>
          <a:off x="1092166" y="205889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1430" rIns="22860" bIns="11430" numCol="1" spcCol="1270" anchor="ctr" anchorCtr="0">
          <a:noAutofit/>
        </a:bodyPr>
        <a:lstStyle/>
        <a:p>
          <a:pPr marL="0" lvl="0" indent="0" algn="l" defTabSz="800100">
            <a:lnSpc>
              <a:spcPct val="90000"/>
            </a:lnSpc>
            <a:spcBef>
              <a:spcPct val="0"/>
            </a:spcBef>
            <a:spcAft>
              <a:spcPct val="35000"/>
            </a:spcAft>
            <a:buNone/>
          </a:pPr>
          <a:r>
            <a:rPr lang="en-US" sz="1800" b="1" kern="1200" dirty="0">
              <a:effectLst/>
              <a:latin typeface="Gayathri Thin" panose="00000403000000000000" charset="0"/>
              <a:cs typeface="Gayathri Thin" panose="00000403000000000000" charset="0"/>
            </a:rPr>
            <a:t>എന്തുകൊണ്ടാണ് നമുക്ക് ഇപ്പോൾ ദൈവവുമായി നേരിട്ട് ആശയവിനിമയം നടത്താൻ കഴിയാത്തത്?</a:t>
          </a:r>
          <a:endParaRPr lang="en-IN" sz="1800" b="1" kern="1200" dirty="0">
            <a:effectLst/>
            <a:latin typeface="Gayathri Thin" panose="00000403000000000000" charset="0"/>
            <a:cs typeface="Gayathri Thin" panose="00000403000000000000" charset="0"/>
          </a:endParaRPr>
        </a:p>
      </dsp:txBody>
      <dsp:txXfrm>
        <a:off x="1092166" y="2058890"/>
        <a:ext cx="4997387" cy="634833"/>
      </dsp:txXfrm>
    </dsp:sp>
    <dsp:sp modelId="{49D5BDFE-8663-4590-9DAD-3F859CCCE0C7}">
      <dsp:nvSpPr>
        <dsp:cNvPr id="0" name=""/>
        <dsp:cNvSpPr/>
      </dsp:nvSpPr>
      <dsp:spPr bwMode="white">
        <a:xfrm>
          <a:off x="351595" y="2084283"/>
          <a:ext cx="584046" cy="584046"/>
        </a:xfrm>
        <a:prstGeom prst="ellipse">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GB" sz="2000" kern="1200">
              <a:effectLst>
                <a:outerShdw blurRad="38100" dist="38100" dir="2700000" algn="tl">
                  <a:srgbClr val="000000">
                    <a:alpha val="43137"/>
                  </a:srgbClr>
                </a:outerShdw>
              </a:effectLst>
            </a:rPr>
            <a:t>4</a:t>
          </a:r>
        </a:p>
      </dsp:txBody>
      <dsp:txXfrm>
        <a:off x="437127" y="2169815"/>
        <a:ext cx="412982" cy="412982"/>
      </dsp:txXfrm>
    </dsp:sp>
    <dsp:sp modelId="{679928AE-2679-4B59-86AC-089A2906A4F5}">
      <dsp:nvSpPr>
        <dsp:cNvPr id="0" name=""/>
        <dsp:cNvSpPr/>
      </dsp:nvSpPr>
      <dsp:spPr bwMode="white">
        <a:xfrm rot="5400000">
          <a:off x="592832" y="2711498"/>
          <a:ext cx="101573" cy="15235"/>
        </a:xfrm>
        <a:prstGeom prst="rect">
          <a:avLst/>
        </a:prstGeom>
        <a:solidFill>
          <a:schemeClr val="accent2">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GB" sz="2000" kern="1200">
              <a:effectLst>
                <a:outerShdw blurRad="38100" dist="38100" dir="2700000" algn="tl">
                  <a:srgbClr val="000000">
                    <a:alpha val="43137"/>
                  </a:srgbClr>
                </a:outerShdw>
              </a:effectLst>
            </a:rPr>
            <a:t>4</a:t>
          </a:r>
        </a:p>
      </dsp:txBody>
      <dsp:txXfrm rot="-5400000">
        <a:off x="437127" y="2169815"/>
        <a:ext cx="412982" cy="412982"/>
      </dsp:txXfrm>
    </dsp:sp>
    <dsp:sp modelId="{FBFD330B-BB8A-4800-A5D2-C3B6AADA529A}">
      <dsp:nvSpPr>
        <dsp:cNvPr id="0" name=""/>
        <dsp:cNvSpPr/>
      </dsp:nvSpPr>
      <dsp:spPr bwMode="white">
        <a:xfrm>
          <a:off x="1092166" y="274451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1430" rIns="22860" bIns="11430" numCol="1" spcCol="1270" anchor="ctr" anchorCtr="0">
          <a:noAutofit/>
        </a:bodyPr>
        <a:lstStyle/>
        <a:p>
          <a:pPr marL="0" lvl="0" indent="0" algn="l" defTabSz="800100">
            <a:lnSpc>
              <a:spcPct val="90000"/>
            </a:lnSpc>
            <a:spcBef>
              <a:spcPct val="0"/>
            </a:spcBef>
            <a:spcAft>
              <a:spcPct val="35000"/>
            </a:spcAft>
            <a:buNone/>
          </a:pPr>
          <a:r>
            <a:rPr lang="en-US" sz="1800" b="1" kern="1200" dirty="0">
              <a:effectLst/>
              <a:latin typeface="Gayathri Thin" panose="00000403000000000000" charset="0"/>
              <a:cs typeface="Gayathri Thin" panose="00000403000000000000" charset="0"/>
            </a:rPr>
            <a:t>ഇന്ന് നമുക്ക് എങ്ങനെ ദൈവവുമായി ആശയവിനിമയം നടത്താം?</a:t>
          </a:r>
          <a:endParaRPr lang="en-IN" sz="1800" b="1" kern="1200" dirty="0">
            <a:effectLst/>
            <a:latin typeface="Gayathri Thin" panose="00000403000000000000" charset="0"/>
            <a:cs typeface="Gayathri Thin" panose="00000403000000000000" charset="0"/>
          </a:endParaRPr>
        </a:p>
      </dsp:txBody>
      <dsp:txXfrm>
        <a:off x="1092166" y="2744510"/>
        <a:ext cx="4997387" cy="634833"/>
      </dsp:txXfrm>
    </dsp:sp>
    <dsp:sp modelId="{A432D7D2-6FD6-4C39-A8B1-0396848A9681}">
      <dsp:nvSpPr>
        <dsp:cNvPr id="0" name=""/>
        <dsp:cNvSpPr/>
      </dsp:nvSpPr>
      <dsp:spPr bwMode="white">
        <a:xfrm>
          <a:off x="351595" y="2769903"/>
          <a:ext cx="584046" cy="584046"/>
        </a:xfrm>
        <a:prstGeom prst="ellipse">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GB" sz="2000" kern="1200">
              <a:effectLst>
                <a:outerShdw blurRad="38100" dist="38100" dir="2700000" algn="tl">
                  <a:srgbClr val="000000">
                    <a:alpha val="43137"/>
                  </a:srgbClr>
                </a:outerShdw>
              </a:effectLst>
            </a:rPr>
            <a:t>5</a:t>
          </a:r>
        </a:p>
      </dsp:txBody>
      <dsp:txXfrm>
        <a:off x="437127" y="2855435"/>
        <a:ext cx="412982" cy="41298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FB477E-4F5E-498D-88A5-F919DD0EE08F}">
      <dsp:nvSpPr>
        <dsp:cNvPr id="0" name=""/>
        <dsp:cNvSpPr/>
      </dsp:nvSpPr>
      <dsp:spPr>
        <a:xfrm rot="5400000">
          <a:off x="80344" y="33144"/>
          <a:ext cx="512887" cy="667044"/>
        </a:xfrm>
        <a:prstGeom prst="homePlat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100000"/>
            </a:lnSpc>
            <a:spcBef>
              <a:spcPct val="0"/>
            </a:spcBef>
            <a:spcAft>
              <a:spcPct val="35000"/>
            </a:spcAft>
            <a:buNone/>
          </a:pPr>
          <a:r>
            <a:rPr lang="en-US" altLang="en-US" sz="1600" b="1" kern="1200" dirty="0">
              <a:effectLst>
                <a:outerShdw blurRad="38100" dist="38100" dir="2700000" algn="tl">
                  <a:srgbClr val="000000"/>
                </a:outerShdw>
              </a:effectLst>
              <a:latin typeface="Gayathri Thin" panose="00000403000000000000" charset="0"/>
              <a:cs typeface="Gayathri Thin" panose="00000403000000000000" charset="0"/>
            </a:rPr>
            <a:t>ഹവ്വ </a:t>
          </a:r>
        </a:p>
      </dsp:txBody>
      <dsp:txXfrm rot="-5400000">
        <a:off x="3266" y="110222"/>
        <a:ext cx="667044" cy="384665"/>
      </dsp:txXfrm>
    </dsp:sp>
    <dsp:sp modelId="{EBCB0F9C-9A2A-4CB8-B625-28085C230517}">
      <dsp:nvSpPr>
        <dsp:cNvPr id="0" name=""/>
        <dsp:cNvSpPr/>
      </dsp:nvSpPr>
      <dsp:spPr>
        <a:xfrm rot="5400000">
          <a:off x="2369490" y="-1621648"/>
          <a:ext cx="478338" cy="3863635"/>
        </a:xfrm>
        <a:prstGeom prst="round2SameRect">
          <a:avLst/>
        </a:prstGeom>
        <a:solidFill>
          <a:schemeClr val="accent3">
            <a:lumMod val="20000"/>
            <a:lumOff val="80000"/>
          </a:schemeClr>
        </a:solidFill>
        <a:ln w="12700" cap="flat" cmpd="sng" algn="ctr">
          <a:solidFill>
            <a:schemeClr val="accent3">
              <a:hueOff val="0"/>
              <a:satOff val="0"/>
              <a:lumOff val="0"/>
              <a:alphaOff val="0"/>
            </a:schemeClr>
          </a:solidFill>
          <a:prstDash val="solid"/>
          <a:miter lim="800000"/>
        </a:ln>
        <a:effectLst>
          <a:outerShdw blurRad="50800" dist="38100" dir="2700000" algn="tl" rotWithShape="0">
            <a:prstClr val="black">
              <a:alpha val="40000"/>
            </a:prst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100000"/>
            </a:lnSpc>
            <a:spcBef>
              <a:spcPct val="0"/>
            </a:spcBef>
            <a:spcAft>
              <a:spcPts val="0"/>
            </a:spcAft>
            <a:buFontTx/>
            <a:buChar char="•"/>
          </a:pPr>
          <a:r>
            <a:rPr lang="en-US" altLang="en-US" sz="1600" b="1" kern="1200" dirty="0">
              <a:latin typeface="Gayathri Thin" panose="00000403000000000000" charset="0"/>
              <a:cs typeface="Gayathri Thin" panose="00000403000000000000" charset="0"/>
            </a:rPr>
            <a:t>പ്രസവവേദന</a:t>
          </a:r>
        </a:p>
        <a:p>
          <a:pPr marL="171450" lvl="1" indent="-171450" algn="l" defTabSz="711200">
            <a:lnSpc>
              <a:spcPct val="100000"/>
            </a:lnSpc>
            <a:spcBef>
              <a:spcPct val="0"/>
            </a:spcBef>
            <a:spcAft>
              <a:spcPts val="0"/>
            </a:spcAft>
            <a:buFontTx/>
            <a:buChar char="•"/>
          </a:pPr>
          <a:r>
            <a:rPr lang="en-US" altLang="en-US" sz="1600" b="1" kern="1200" dirty="0">
              <a:latin typeface="Gayathri Thin" panose="00000403000000000000" charset="0"/>
              <a:cs typeface="Gayathri Thin" panose="00000403000000000000" charset="0"/>
            </a:rPr>
            <a:t>ആദമുമായുള്ള തുല്യത നഷ്ടപ്പെടൽ</a:t>
          </a:r>
        </a:p>
      </dsp:txBody>
      <dsp:txXfrm rot="-5400000">
        <a:off x="676842" y="94351"/>
        <a:ext cx="3840284" cy="431636"/>
      </dsp:txXfrm>
    </dsp:sp>
    <dsp:sp modelId="{7A26033D-C22A-4F50-AA3D-A8F9E6619CC7}">
      <dsp:nvSpPr>
        <dsp:cNvPr id="0" name=""/>
        <dsp:cNvSpPr/>
      </dsp:nvSpPr>
      <dsp:spPr>
        <a:xfrm rot="5400000">
          <a:off x="55989" y="686427"/>
          <a:ext cx="561597" cy="667044"/>
        </a:xfrm>
        <a:prstGeom prst="homePlate">
          <a:avLst/>
        </a:prstGeom>
        <a:gradFill rotWithShape="0">
          <a:gsLst>
            <a:gs pos="0">
              <a:schemeClr val="accent3">
                <a:hueOff val="-5999998"/>
                <a:satOff val="0"/>
                <a:lumOff val="-15000"/>
                <a:alphaOff val="0"/>
                <a:satMod val="103000"/>
                <a:lumMod val="102000"/>
                <a:tint val="94000"/>
              </a:schemeClr>
            </a:gs>
            <a:gs pos="50000">
              <a:schemeClr val="accent3">
                <a:hueOff val="-5999998"/>
                <a:satOff val="0"/>
                <a:lumOff val="-15000"/>
                <a:alphaOff val="0"/>
                <a:satMod val="110000"/>
                <a:lumMod val="100000"/>
                <a:shade val="100000"/>
              </a:schemeClr>
            </a:gs>
            <a:gs pos="100000">
              <a:schemeClr val="accent3">
                <a:hueOff val="-5999998"/>
                <a:satOff val="0"/>
                <a:lumOff val="-1500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100000"/>
            </a:lnSpc>
            <a:spcBef>
              <a:spcPct val="0"/>
            </a:spcBef>
            <a:spcAft>
              <a:spcPct val="35000"/>
            </a:spcAft>
            <a:buNone/>
          </a:pPr>
          <a:r>
            <a:rPr lang="en-US" altLang="en-US" sz="1600" b="1" kern="1200">
              <a:latin typeface="Gayathri Thin" panose="00000403000000000000" charset="0"/>
              <a:cs typeface="Gayathri Thin" panose="00000403000000000000" charset="0"/>
            </a:rPr>
            <a:t>ആദം</a:t>
          </a:r>
        </a:p>
      </dsp:txBody>
      <dsp:txXfrm rot="-5400000">
        <a:off x="3266" y="739151"/>
        <a:ext cx="667044" cy="421198"/>
      </dsp:txXfrm>
    </dsp:sp>
    <dsp:sp modelId="{B88879ED-2486-40B7-B176-CD90F8AE9BD1}">
      <dsp:nvSpPr>
        <dsp:cNvPr id="0" name=""/>
        <dsp:cNvSpPr/>
      </dsp:nvSpPr>
      <dsp:spPr>
        <a:xfrm rot="5400000">
          <a:off x="2369490" y="-988336"/>
          <a:ext cx="478338" cy="3863635"/>
        </a:xfrm>
        <a:prstGeom prst="round2SameRect">
          <a:avLst/>
        </a:prstGeom>
        <a:solidFill>
          <a:schemeClr val="accent1">
            <a:lumMod val="20000"/>
            <a:lumOff val="80000"/>
          </a:schemeClr>
        </a:solidFill>
        <a:ln w="12700" cap="flat" cmpd="sng" algn="ctr">
          <a:solidFill>
            <a:schemeClr val="accent3">
              <a:hueOff val="-5999998"/>
              <a:satOff val="0"/>
              <a:lumOff val="-15000"/>
              <a:alphaOff val="0"/>
            </a:schemeClr>
          </a:solidFill>
          <a:prstDash val="solid"/>
          <a:miter lim="800000"/>
        </a:ln>
        <a:effectLst>
          <a:outerShdw blurRad="50800" dist="38100" dir="2700000" algn="tl" rotWithShape="0">
            <a:prstClr val="black">
              <a:alpha val="40000"/>
            </a:prst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100000"/>
            </a:lnSpc>
            <a:spcBef>
              <a:spcPct val="0"/>
            </a:spcBef>
            <a:spcAft>
              <a:spcPts val="0"/>
            </a:spcAft>
            <a:buFontTx/>
            <a:buChar char="•"/>
          </a:pPr>
          <a:r>
            <a:rPr lang="en-US" altLang="en-US" sz="1600" b="1" kern="1200" dirty="0">
              <a:latin typeface="Gayathri Thin" panose="00000403000000000000" charset="0"/>
              <a:cs typeface="Gayathri Thin" panose="00000403000000000000" charset="0"/>
            </a:rPr>
            <a:t>കഠിനാധ്വാനം ചെയ്യുക</a:t>
          </a:r>
        </a:p>
        <a:p>
          <a:pPr marL="171450" lvl="1" indent="-171450" algn="l" defTabSz="711200">
            <a:lnSpc>
              <a:spcPct val="100000"/>
            </a:lnSpc>
            <a:spcBef>
              <a:spcPct val="0"/>
            </a:spcBef>
            <a:spcAft>
              <a:spcPts val="0"/>
            </a:spcAft>
            <a:buFontTx/>
            <a:buChar char="•"/>
          </a:pPr>
          <a:r>
            <a:rPr lang="en-US" altLang="en-US" sz="1600" b="1" kern="1200" dirty="0">
              <a:latin typeface="Gayathri Thin" panose="00000403000000000000" charset="0"/>
              <a:cs typeface="Gayathri Thin" panose="00000403000000000000" charset="0"/>
            </a:rPr>
            <a:t>ഭക്ഷ്യവിളകൾ വളർത്തുക</a:t>
          </a:r>
        </a:p>
      </dsp:txBody>
      <dsp:txXfrm rot="-5400000">
        <a:off x="676842" y="727663"/>
        <a:ext cx="3840284" cy="431636"/>
      </dsp:txXfrm>
    </dsp:sp>
    <dsp:sp modelId="{50467A6B-5600-4D08-A7A4-1E31712E37CF}">
      <dsp:nvSpPr>
        <dsp:cNvPr id="0" name=""/>
        <dsp:cNvSpPr/>
      </dsp:nvSpPr>
      <dsp:spPr>
        <a:xfrm rot="5400000">
          <a:off x="55109" y="1353829"/>
          <a:ext cx="563357" cy="667044"/>
        </a:xfrm>
        <a:prstGeom prst="homePlate">
          <a:avLst/>
        </a:prstGeom>
        <a:gradFill rotWithShape="0">
          <a:gsLst>
            <a:gs pos="0">
              <a:schemeClr val="accent2">
                <a:lumMod val="75000"/>
              </a:schemeClr>
            </a:gs>
            <a:gs pos="50000">
              <a:schemeClr val="accent2">
                <a:lumMod val="75000"/>
              </a:schemeClr>
            </a:gs>
            <a:gs pos="100000">
              <a:schemeClr val="accent2">
                <a:lumMod val="75000"/>
              </a:schemeClr>
            </a:gs>
          </a:gsLst>
          <a:lin ang="5400000" scaled="0"/>
        </a:gradFill>
        <a:ln>
          <a:solidFill>
            <a:schemeClr val="accent2">
              <a:lumMod val="75000"/>
            </a:schemeClr>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100000"/>
            </a:lnSpc>
            <a:spcBef>
              <a:spcPct val="0"/>
            </a:spcBef>
            <a:spcAft>
              <a:spcPct val="35000"/>
            </a:spcAft>
            <a:buNone/>
          </a:pPr>
          <a:r>
            <a:rPr lang="en-US" altLang="en-US" sz="1600" b="1" kern="1200">
              <a:latin typeface="Gayathri Thin" panose="00000403000000000000" charset="0"/>
              <a:cs typeface="Gayathri Thin" panose="00000403000000000000" charset="0"/>
            </a:rPr>
            <a:t>എല്ലാം</a:t>
          </a:r>
        </a:p>
      </dsp:txBody>
      <dsp:txXfrm rot="-5400000">
        <a:off x="3266" y="1405673"/>
        <a:ext cx="667044" cy="422518"/>
      </dsp:txXfrm>
    </dsp:sp>
    <dsp:sp modelId="{10EEF041-E6A6-492D-A7E3-3DB76943A600}">
      <dsp:nvSpPr>
        <dsp:cNvPr id="0" name=""/>
        <dsp:cNvSpPr/>
      </dsp:nvSpPr>
      <dsp:spPr>
        <a:xfrm rot="5400000">
          <a:off x="2369490" y="-313485"/>
          <a:ext cx="478338" cy="3863635"/>
        </a:xfrm>
        <a:prstGeom prst="round2SameRect">
          <a:avLst/>
        </a:prstGeom>
        <a:solidFill>
          <a:schemeClr val="accent2">
            <a:lumMod val="20000"/>
            <a:lumOff val="80000"/>
          </a:schemeClr>
        </a:solidFill>
        <a:ln w="12700" cap="flat" cmpd="sng" algn="ctr">
          <a:solidFill>
            <a:schemeClr val="accent2">
              <a:lumMod val="75000"/>
            </a:schemeClr>
          </a:solidFill>
          <a:prstDash val="solid"/>
          <a:miter lim="800000"/>
        </a:ln>
        <a:effectLst>
          <a:outerShdw blurRad="50800" dist="38100" dir="2700000" algn="tl" rotWithShape="0">
            <a:prstClr val="black">
              <a:alpha val="40000"/>
            </a:prst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100000"/>
            </a:lnSpc>
            <a:spcBef>
              <a:spcPct val="0"/>
            </a:spcBef>
            <a:spcAft>
              <a:spcPts val="0"/>
            </a:spcAft>
            <a:buFontTx/>
            <a:buChar char="•"/>
          </a:pPr>
          <a:r>
            <a:rPr lang="en-US" altLang="en-US" sz="1600" b="1" kern="1200" dirty="0">
              <a:latin typeface="Gayathri Thin" panose="00000403000000000000" charset="0"/>
              <a:cs typeface="Gayathri Thin" panose="00000403000000000000" charset="0"/>
            </a:rPr>
            <a:t>മരണം</a:t>
          </a:r>
        </a:p>
        <a:p>
          <a:pPr marL="171450" lvl="1" indent="-171450" algn="l" defTabSz="711200">
            <a:lnSpc>
              <a:spcPct val="100000"/>
            </a:lnSpc>
            <a:spcBef>
              <a:spcPct val="0"/>
            </a:spcBef>
            <a:spcAft>
              <a:spcPts val="0"/>
            </a:spcAft>
            <a:buFontTx/>
            <a:buChar char="•"/>
          </a:pPr>
          <a:r>
            <a:rPr lang="en-US" altLang="en-US" sz="1600" b="1" kern="1200" dirty="0">
              <a:latin typeface="Gayathri Thin" panose="00000403000000000000" charset="0"/>
              <a:cs typeface="Gayathri Thin" panose="00000403000000000000" charset="0"/>
            </a:rPr>
            <a:t>ദൈവത്തിൽ നിന്നുള്ള വേർപാട്</a:t>
          </a:r>
        </a:p>
      </dsp:txBody>
      <dsp:txXfrm rot="-5400000">
        <a:off x="676842" y="1402514"/>
        <a:ext cx="3840284" cy="431636"/>
      </dsp:txXfrm>
    </dsp:sp>
  </dsp:spTree>
</dsp:drawing>
</file>

<file path=ppt/diagrams/layout1.xml><?xml version="1.0" encoding="utf-8"?>
<dgm:layoutDef xmlns:dgm="http://schemas.openxmlformats.org/drawingml/2006/diagram" xmlns:a="http://schemas.openxmlformats.org/drawingml/2006/main" uniqueId="urn:microsoft.com/office/officeart/2026/layout/NumberedDotsVertical#1">
  <dgm:title val=""/>
  <dgm:desc val=""/>
  <dgm:catLst>
    <dgm:cat type="timeline" pri="106"/>
  </dgm:catLst>
  <dgm:sampData>
    <dgm:dataModel>
      <dgm:ptLst>
        <dgm:pt modelId="0" type="doc"/>
        <dgm:pt modelId="100">
          <dgm:prSet phldrT="Add an event" phldr="1"/>
        </dgm:pt>
        <dgm:pt modelId="101">
          <dgm:prSet phldrT="Write a description of the significance of this event" phldr="1"/>
        </dgm:pt>
        <dgm:pt modelId="200">
          <dgm:prSet phldrT="Add an event" phldr="1"/>
        </dgm:pt>
        <dgm:pt modelId="201">
          <dgm:prSet phldrT="Write a description of the significance of this event" phldr="1"/>
        </dgm:pt>
        <dgm:pt modelId="300">
          <dgm:prSet phldrT="Add an event" phldr="1"/>
        </dgm:pt>
        <dgm:pt modelId="301">
          <dgm:prSet phldrT="Write a description of the significance of this event" phldr="1"/>
        </dgm:pt>
        <dgm:pt modelId="400">
          <dgm:prSet phldrT="Add an event" phldr="1"/>
        </dgm:pt>
        <dgm:pt modelId="401">
          <dgm:prSet phldrT="Write a description of the significance of this event" phldr="1"/>
        </dgm:pt>
        <dgm:pt modelId="500">
          <dgm:prSet phldrT="Add an event" phldr="1"/>
        </dgm:pt>
        <dgm:pt modelId="501">
          <dgm:prSet phldrT="Write a description of the significance of this event" phldr="1"/>
        </dgm:pt>
        <dgm:pt modelId="1100" type="sibTrans" cxnId="{390F3A6B-427B-458B-BC89-7B1C04D95223}">
          <dgm:prSet phldrT="1"/>
          <dgm:t>
            <a:bodyPr/>
            <a:lstStyle/>
            <a:p>
              <a:r>
                <a:rPr/>
                <a:t>1</a:t>
              </a:r>
            </a:p>
          </dgm:t>
        </dgm:pt>
        <dgm:pt modelId="1200" type="sibTrans" cxnId="{08E5065A-F54E-4836-806B-D3239D8B229D}">
          <dgm:prSet phldrT="2"/>
          <dgm:t>
            <a:bodyPr/>
            <a:lstStyle/>
            <a:p>
              <a:r>
                <a:rPr/>
                <a:t>2</a:t>
              </a:r>
            </a:p>
          </dgm:t>
        </dgm:pt>
        <dgm:pt modelId="1300" type="sibTrans" cxnId="{38C84925-E07B-4FAF-A9BD-748E7EEFB7A1}">
          <dgm:prSet phldrT="3"/>
          <dgm:t>
            <a:bodyPr/>
            <a:lstStyle/>
            <a:p>
              <a:r>
                <a:rPr/>
                <a:t>3</a:t>
              </a:r>
            </a:p>
          </dgm:t>
        </dgm:pt>
        <dgm:pt modelId="1400" type="sibTrans" cxnId="{01A6E880-2BF4-497E-8D24-4FAB994C446B}">
          <dgm:prSet phldrT="4"/>
          <dgm:t>
            <a:bodyPr/>
            <a:lstStyle/>
            <a:p>
              <a:r>
                <a:rPr/>
                <a:t>4</a:t>
              </a:r>
            </a:p>
          </dgm:t>
        </dgm:pt>
        <dgm:pt modelId="1500" type="sibTrans" cxnId="{5C343175-DA79-47DA-A65E-91DB04918322}">
          <dgm:prSet phldrT="5"/>
          <dgm:t>
            <a:bodyPr/>
            <a:lstStyle/>
            <a:p>
              <a:r>
                <a:rPr/>
                <a:t>5</a:t>
              </a:r>
            </a:p>
          </dgm:t>
        </dgm:pt>
      </dgm:ptLst>
      <dgm:cxnLst>
        <dgm:cxn modelId="1000" srcId="0" destId="100" srcOrd="0" destOrd="0" sibTransId="1100"/>
        <dgm:cxn modelId="1001" srcId="100" destId="101" srcOrd="0" destOrd="0"/>
        <dgm:cxn modelId="2000" srcId="0" destId="200" srcOrd="1" destOrd="0" sibTransId="1200"/>
        <dgm:cxn modelId="2001" srcId="200" destId="201" srcOrd="0" destOrd="0"/>
        <dgm:cxn modelId="3000" srcId="0" destId="300" srcOrd="2" destOrd="0" sibTransId="1300"/>
        <dgm:cxn modelId="3001" srcId="300" destId="301" srcOrd="0" destOrd="0"/>
        <dgm:cxn modelId="4000" srcId="0" destId="400" srcOrd="3" destOrd="0" sibTransId="1400"/>
        <dgm:cxn modelId="4001" srcId="400" destId="401" srcOrd="0" destOrd="0"/>
        <dgm:cxn modelId="5000" srcId="0" destId="500" srcOrd="4" destOrd="0" sibTransId="1500"/>
        <dgm:cxn modelId="5001" srcId="500" destId="501" srcOrd="0" destOrd="0"/>
      </dgm:cxn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composite"/>
    <dgm:shape xmlns:r="http://schemas.openxmlformats.org/officeDocument/2006/relationships" r:blip="">
      <dgm:adjLst/>
    </dgm:shape>
    <dgm:presOf/>
    <dgm:constrLst>
      <dgm:constr type="l" for="ch" forName="itemsFlow"/>
      <dgm:constr type="w" for="ch" forName="itemsFlow" refType="w"/>
      <dgm:constr type="t" for="ch" forName="itemsFlow"/>
      <dgm:constr type="h" for="ch" forName="itemsFlow" refType="h"/>
    </dgm:constrLst>
    <dgm:ruleLst/>
    <dgm:layoutNode name="itemsFlow">
      <dgm:alg type="lin">
        <dgm:param type="linDir" val="fromT"/>
        <dgm:param type="fallback" val="1D"/>
      </dgm:alg>
      <dgm:shape xmlns:r="http://schemas.openxmlformats.org/officeDocument/2006/relationships" r:blip="">
        <dgm:adjLst/>
      </dgm:shape>
      <dgm:presOf/>
      <dgm:constrLst>
        <dgm:constr type="w" for="ch" forName="item" refType="w"/>
        <dgm:constr type="h" for="ch" forName="item" refType="h"/>
        <dgm:constr type="h" for="ch" forName="connector" refType="h" refFor="ch" refForName="item" fact="0.08"/>
        <dgm:constr type="w" for="ch" forName="connector" refType="w" fact="0.5"/>
        <dgm:constr type="stemThick" for="ch" forName="connector" op="lte" val="38100"/>
        <dgm:constr type="primFontSz" for="des" forName="titleText" op="equ"/>
        <dgm:constr type="primFontSz" for="des" forName="titleTextCentered" op="equ"/>
        <dgm:constr type="primFontSz" for="des" forName="descText" op="equ"/>
      </dgm:constrLst>
      <dgm:ruleLst/>
      <dgm:forEach name="nodesForEach" axis="ch" ptType="node">
        <dgm:layoutNode name="item">
          <dgm:alg type="composite"/>
          <dgm:shape xmlns:r="http://schemas.openxmlformats.org/officeDocument/2006/relationships" r:blip="">
            <dgm:adjLst/>
          </dgm:shape>
          <dgm:presOf/>
          <dgm:constrLst>
            <dgm:constr type="l" for="ch" forName="anchor"/>
            <dgm:constr type="t" for="ch" forName="anchor"/>
            <dgm:constr type="w" for="ch" forName="anchor" refType="w"/>
            <dgm:constr type="h" for="ch" forName="anchor" refType="h"/>
            <dgm:constr type="ctrX" for="ch" forName="numCircle" refType="h" refFor="ch" refForName="numCircle" fact="1.102"/>
            <dgm:constr type="ctrX" for="ch" forName="numCircle" refType="w" op="lte" fact="0.5"/>
            <dgm:constr type="ctrY" for="ch" forName="numCircle" refType="h" fact="0.5"/>
            <dgm:constr type="w" for="ch" forName="numCircle" refType="h" op="equ" fact="0.92"/>
            <dgm:constr type="h" for="ch" forName="numCircle" refType="h" op="equ" fact="0.92"/>
            <dgm:constr type="w" for="ch" forName="numCircle" refType="w" op="lte" fact="0.139"/>
            <dgm:constr type="h" for="ch" forName="numCircle" refType="w" op="lte" fact="0.139"/>
            <dgm:constr type="l" for="ch" forName="titleText" refType="h" refFor="ch" refForName="numCircle" fact="1.87"/>
            <dgm:constr type="t" for="ch" forName="titleText" refType="h" fact="0"/>
            <dgm:constr type="w" for="ch" forName="titleText" refType="w" fact="0.74"/>
            <dgm:constr type="h" for="ch" forName="titleText" refType="h" fact="0.5"/>
            <dgm:constr type="l" for="ch" forName="titleTextCentered" refType="h" refFor="ch" refForName="numCircle" fact="1.87"/>
            <dgm:constr type="t" for="ch" forName="titleTextCentered" refType="h" fact="0"/>
            <dgm:constr type="w" for="ch" forName="titleTextCentered" refType="w" fact="0.74"/>
            <dgm:constr type="h" for="ch" forName="titleTextCentered" refType="h"/>
            <dgm:constr type="l" for="ch" forName="descText" refType="h" refFor="ch" refForName="numCircle" fact="1.87"/>
            <dgm:constr type="t" for="ch" forName="descText" refType="h" fact="0.5"/>
            <dgm:constr type="w" for="ch" forName="descText" refType="w" fact="0.74"/>
            <dgm:constr type="h" for="ch" forName="descText" refType="h" fact="0.5"/>
            <dgm:constr type="l" for="ch" forName="descSpacer" refType="h" refFor="ch" refForName="numCircle" fact="1.87"/>
            <dgm:constr type="t" for="ch" forName="descSpacer" refType="h" fact="0.5"/>
            <dgm:constr type="w" for="ch" forName="descSpacer" refType="w" fact="0.74"/>
            <dgm:constr type="h" for="ch" forName="descSpacer" refType="h" fact="0.5"/>
          </dgm:constrLst>
          <dgm:ruleLst/>
          <dgm:layoutNode name="anchor">
            <dgm:alg type="sp"/>
            <dgm:shape xmlns:r="http://schemas.openxmlformats.org/officeDocument/2006/relationships" r:blip="">
              <dgm:adjLst/>
            </dgm:shape>
            <dgm:presOf/>
            <dgm:constrLst/>
            <dgm:ruleLst/>
          </dgm:layoutNode>
          <dgm:choose name="hasDescChoose">
            <dgm:if name="hasDesc" axis="ch" ptType="node" func="cnt" op="gte" val="1">
              <dgm:layoutNode name="titleText" styleLbl="revTx">
                <dgm:varLst>
                  <dgm:chMax val="0"/>
                  <dgm:chPref val="0"/>
                </dgm:varLst>
                <dgm:alg type="tx">
                  <dgm:param type="parTxLTRAlign" val="l"/>
                  <dgm:param type="parTxRTLAlign" val="r"/>
                  <dgm:param type="txAnchorVert" val="b"/>
                </dgm:alg>
                <dgm:shape xmlns:r="http://schemas.openxmlformats.org/officeDocument/2006/relationships" type="rect" r:blip="" hideGeom="1">
                  <dgm:adjLst/>
                </dgm:shape>
                <dgm:presOf axis="self" ptType="node"/>
                <dgm:constrLst>
                  <dgm:constr type="primFontSz" val="18"/>
                  <dgm:constr type="lMarg"/>
                  <dgm:constr type="rMarg" refType="primFontSz" fact="0.1"/>
                  <dgm:constr type="tMarg" refType="primFontSz" fact="0.05"/>
                  <dgm:constr type="bMarg" refType="primFontSz" fact="0.05"/>
                </dgm:constrLst>
                <dgm:ruleLst>
                  <dgm:rule type="primFontSz" val="8" fact="NaN" max="NaN"/>
                </dgm:ruleLst>
              </dgm:layoutNode>
            </dgm:if>
            <dgm:else name="noDesc">
              <dgm:layoutNode name="titleTextCentered" styleLbl="revTx">
                <dgm:varLst>
                  <dgm:chMax val="0"/>
                  <dgm:chPref val="0"/>
                </dgm:varLst>
                <dgm:alg type="tx">
                  <dgm:param type="parTxLTRAlign" val="l"/>
                  <dgm:param type="parTxRTLAlign" val="r"/>
                  <dgm:param type="txAnchorVert" val="mid"/>
                </dgm:alg>
                <dgm:shape xmlns:r="http://schemas.openxmlformats.org/officeDocument/2006/relationships" type="rect" r:blip="" hideGeom="1">
                  <dgm:adjLst/>
                </dgm:shape>
                <dgm:presOf axis="self" ptType="node"/>
                <dgm:constrLst>
                  <dgm:constr type="primFontSz" val="18"/>
                  <dgm:constr type="lMarg"/>
                  <dgm:constr type="rMarg" refType="primFontSz" fact="0.1"/>
                  <dgm:constr type="tMarg" refType="primFontSz" fact="0.05"/>
                  <dgm:constr type="bMarg" refType="primFontSz" fact="0.05"/>
                </dgm:constrLst>
                <dgm:ruleLst>
                  <dgm:rule type="primFontSz" val="8" fact="NaN" max="NaN"/>
                </dgm:ruleLst>
              </dgm:layoutNode>
            </dgm:else>
          </dgm:choose>
          <dgm:forEach name="numForEach" axis="followSib" ptType="sibTrans" hideLastTrans="0" cnt="1">
            <dgm:layoutNode name="numCircle" styleLbl="node1NoLn">
              <dgm:varLst>
                <dgm:chMax val="0"/>
                <dgm:bulletEnabled/>
              </dgm:varLst>
              <dgm:alg type="tx">
                <dgm:param type="txAnchorHorzCh" val="ctr"/>
                <dgm:param type="txAnchorVert" val="mid"/>
              </dgm:alg>
              <dgm:shape xmlns:r="http://schemas.openxmlformats.org/officeDocument/2006/relationships" type="ellipse" r:blip="">
                <dgm:adjLst/>
              </dgm:shape>
              <dgm:presOf axis="self" ptType="sibTrans"/>
              <dgm:constrLst>
                <dgm:constr type="primFontSz" val="36"/>
                <dgm:constr type="tMarg" refType="primFontSz" fact="0.05"/>
                <dgm:constr type="bMarg" refType="primFontSz" fact="0.05"/>
                <dgm:constr type="lMarg" refType="primFontSz" fact="0.05"/>
                <dgm:constr type="rMarg" refType="primFontSz" fact="0.05"/>
              </dgm:constrLst>
              <dgm:ruleLst>
                <dgm:rule type="primFontSz" val="6" fact="NaN" max="NaN"/>
              </dgm:ruleLst>
            </dgm:layoutNode>
          </dgm:forEach>
          <dgm:choose name="descChoose">
            <dgm:if name="showDesc" axis="ch" ptType="node" func="cnt" op="gte" val="1">
              <dgm:layoutNode name="descText" styleLbl="revTx">
                <dgm:varLst>
                  <dgm:chMax val="0"/>
                  <dgm:chPref val="0"/>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secFontSz" val="14"/>
                  <dgm:constr type="primFontSz" refType="secFontSz"/>
                  <dgm:constr type="lMarg"/>
                  <dgm:constr type="rMarg" refType="primFontSz" fact="0.1"/>
                  <dgm:constr type="tMarg" refType="primFontSz" fact="0.05"/>
                  <dgm:constr type="bMarg" refType="primFontSz" fact="0.05"/>
                </dgm:constrLst>
                <dgm:ruleLst>
                  <dgm:rule type="primFontSz" val="7" fact="NaN" max="NaN"/>
                </dgm:ruleLst>
              </dgm:layoutNode>
            </dgm:if>
            <dgm:else name="noDescSpacer">
              <dgm:layoutNode name="descSpacer">
                <dgm:alg type="sp"/>
                <dgm:shape xmlns:r="http://schemas.openxmlformats.org/officeDocument/2006/relationships" r:blip="">
                  <dgm:adjLst/>
                </dgm:shape>
                <dgm:presOf/>
                <dgm:constrLst/>
                <dgm:ruleLst/>
              </dgm:layoutNode>
            </dgm:else>
          </dgm:choose>
        </dgm:layoutNode>
        <dgm:forEach name="sibTransForEach" axis="followSib" ptType="sibTrans" cnt="1">
          <dgm:layoutNode name="connector" styleLbl="dkBgShp">
            <dgm:alg type="conn">
              <dgm:param type="srcNode" val="numCircle"/>
              <dgm:param type="dstNode" val="numCircle"/>
              <dgm:param type="begSty" val="noArr"/>
              <dgm:param type="endSty" val="noArr"/>
              <dgm:param type="connRout" val="stra"/>
              <dgm:param type="begPts" val="auto"/>
              <dgm:param type="endPts" val="auto"/>
            </dgm:alg>
            <dgm:shape xmlns:r="http://schemas.openxmlformats.org/officeDocument/2006/relationships" type="conn" r:blip="">
              <dgm:adjLst/>
            </dgm:shape>
            <dgm:presOf axis="self"/>
            <dgm:constrLst>
              <dgm:constr type="connDist"/>
              <dgm:constr type="begPad"/>
              <dgm:constr type="endPad"/>
              <dgm:constr type="stemThick" refType="h" fact="0.3"/>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3">
  <dgm:title val=""/>
  <dgm:desc val=""/>
  <dgm:catLst>
    <dgm:cat type="3D" pri="11200"/>
  </dgm:catLst>
  <dgm:scene3d>
    <a:camera prst="orthographicFront"/>
    <a:lightRig rig="threePt" dir="t"/>
  </dgm:scene3d>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3d2#4">
  <dgm:title val=""/>
  <dgm:desc val=""/>
  <dgm:catLst>
    <dgm:cat type="3D" pri="11200"/>
  </dgm:catLst>
  <dgm:scene3d>
    <a:camera prst="orthographicFront"/>
    <a:lightRig rig="threePt" dir="t"/>
  </dgm:scene3d>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t>27/09/2026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hasCustomPrompt="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t>27/09/2026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p:cNvSpPr>
            <a:spLocks noGrp="1"/>
          </p:cNvSpPr>
          <p:nvPr>
            <p:ph type="body" idx="1" hasCustomPrompt="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t>27/09/2026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hasCustomPrompt="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hasCustomPrompt="1"/>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t>27/09/2026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p:cNvSpPr>
            <a:spLocks noGrp="1"/>
          </p:cNvSpPr>
          <p:nvPr>
            <p:ph sz="half" idx="2" hasCustomPrompt="1"/>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p:cNvSpPr>
            <a:spLocks noGrp="1"/>
          </p:cNvSpPr>
          <p:nvPr>
            <p:ph sz="quarter" idx="4" hasCustomPrompt="1"/>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t>27/09/2026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8" name="Marcador de pie de página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9" name="Marcador de número de diapositiva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t>27/09/2026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4" name="Marcador de pie de página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número de diapositiva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t>27/09/2026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3" name="Marcador de pie de página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4" name="Marcador de número de diapositiva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t>27/09/2026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t>27/09/2026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texto vertical 2"/>
          <p:cNvSpPr>
            <a:spLocks noGrp="1"/>
          </p:cNvSpPr>
          <p:nvPr>
            <p:ph type="body" orient="vert" idx="1" hasCustomPrompt="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t>27/09/2026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p:cNvSpPr>
            <a:spLocks noGrp="1"/>
          </p:cNvSpPr>
          <p:nvPr>
            <p:ph type="body" orient="vert" idx="1" hasCustomPrompt="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t>27/09/2026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t>27/09/2026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7.xml"/><Relationship Id="rId1" Type="http://schemas.openxmlformats.org/officeDocument/2006/relationships/themeOverride" Target="../theme/themeOverride1.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diagramColors" Target="../diagrams/colors1.xml"/><Relationship Id="rId11" Type="http://schemas.microsoft.com/office/2007/relationships/hdphoto" Target="../media/hdphoto2.wdp"/><Relationship Id="rId5" Type="http://schemas.openxmlformats.org/officeDocument/2006/relationships/diagramQuickStyle" Target="../diagrams/quickStyle1.xml"/><Relationship Id="rId10" Type="http://schemas.openxmlformats.org/officeDocument/2006/relationships/image" Target="../media/image6.png"/><Relationship Id="rId4" Type="http://schemas.openxmlformats.org/officeDocument/2006/relationships/diagramLayout" Target="../diagrams/layout1.xml"/><Relationship Id="rId9"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7.sv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7.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23.png"/><Relationship Id="rId7" Type="http://schemas.openxmlformats.org/officeDocument/2006/relationships/image" Target="../media/image26.jpeg"/><Relationship Id="rId2" Type="http://schemas.openxmlformats.org/officeDocument/2006/relationships/image" Target="../media/image22.jpeg"/><Relationship Id="rId1" Type="http://schemas.openxmlformats.org/officeDocument/2006/relationships/slideLayout" Target="../slideLayouts/slideLayout7.xml"/><Relationship Id="rId6" Type="http://schemas.openxmlformats.org/officeDocument/2006/relationships/image" Target="../media/image25.jpeg"/><Relationship Id="rId5" Type="http://schemas.openxmlformats.org/officeDocument/2006/relationships/image" Target="../media/image24.jpeg"/><Relationship Id="rId4" Type="http://schemas.microsoft.com/office/2007/relationships/hdphoto" Target="../media/hdphoto3.wdp"/></Relationships>
</file>

<file path=ppt/slides/_rels/slide8.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9.png"/><Relationship Id="rId7" Type="http://schemas.microsoft.com/office/2007/relationships/hdphoto" Target="../media/hdphoto5.wdp"/><Relationship Id="rId2" Type="http://schemas.openxmlformats.org/officeDocument/2006/relationships/image" Target="../media/image28.jpeg"/><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jpeg"/><Relationship Id="rId4" Type="http://schemas.microsoft.com/office/2007/relationships/hdphoto" Target="../media/hdphoto4.wdp"/><Relationship Id="rId9" Type="http://schemas.microsoft.com/office/2007/relationships/hdphoto" Target="../media/hdphoto6.wdp"/></Relationships>
</file>

<file path=ppt/slides/_rels/slide9.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image" Target="../media/image34.png"/><Relationship Id="rId7" Type="http://schemas.openxmlformats.org/officeDocument/2006/relationships/diagramData" Target="../diagrams/data2.xml"/><Relationship Id="rId2" Type="http://schemas.openxmlformats.org/officeDocument/2006/relationships/image" Target="../media/image33.jpeg"/><Relationship Id="rId1" Type="http://schemas.openxmlformats.org/officeDocument/2006/relationships/slideLayout" Target="../slideLayouts/slideLayout7.xml"/><Relationship Id="rId6" Type="http://schemas.openxmlformats.org/officeDocument/2006/relationships/image" Target="../media/image36.jpeg"/><Relationship Id="rId11" Type="http://schemas.microsoft.com/office/2007/relationships/diagramDrawing" Target="../diagrams/drawing2.xml"/><Relationship Id="rId5" Type="http://schemas.openxmlformats.org/officeDocument/2006/relationships/image" Target="../media/image35.jpeg"/><Relationship Id="rId10" Type="http://schemas.openxmlformats.org/officeDocument/2006/relationships/diagramColors" Target="../diagrams/colors2.xml"/><Relationship Id="rId4" Type="http://schemas.microsoft.com/office/2007/relationships/hdphoto" Target="../media/hdphoto7.wdp"/><Relationship Id="rId9"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image" Target="../media/image38.jpeg"/><Relationship Id="rId7" Type="http://schemas.openxmlformats.org/officeDocument/2006/relationships/image" Target="../media/image42.jpeg"/><Relationship Id="rId2" Type="http://schemas.openxmlformats.org/officeDocument/2006/relationships/image" Target="../media/image37.jpeg"/><Relationship Id="rId1" Type="http://schemas.openxmlformats.org/officeDocument/2006/relationships/slideLayout" Target="../slideLayouts/slideLayout7.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11.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7.xml"/><Relationship Id="rId6" Type="http://schemas.microsoft.com/office/2007/relationships/hdphoto" Target="../media/hdphoto8.wdp"/><Relationship Id="rId5" Type="http://schemas.openxmlformats.org/officeDocument/2006/relationships/image" Target="../media/image48.png"/><Relationship Id="rId4" Type="http://schemas.openxmlformats.org/officeDocument/2006/relationships/image" Target="../media/image47.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CuadroTexto 3"/>
          <p:cNvSpPr txBox="1"/>
          <p:nvPr/>
        </p:nvSpPr>
        <p:spPr>
          <a:xfrm>
            <a:off x="0" y="123825"/>
            <a:ext cx="5033645" cy="175323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en-US" sz="5400" b="1" i="0" u="none" strike="noStrike" kern="1200" cap="none" spc="600" normalizeH="0" baseline="0" noProof="0" dirty="0">
                <a:ln>
                  <a:solidFill>
                    <a:srgbClr val="F1893B"/>
                  </a:solidFill>
                </a:ln>
                <a:solidFill>
                  <a:prstClr val="white"/>
                </a:solidFill>
                <a:effectLst>
                  <a:glow rad="114300">
                    <a:srgbClr val="FAD8BE">
                      <a:alpha val="75000"/>
                    </a:srgbClr>
                  </a:glow>
                </a:effectLst>
                <a:uLnTx/>
                <a:uFillTx/>
                <a:latin typeface="Gayathri Thin" panose="00000403000000000000" charset="0"/>
                <a:ea typeface="+mn-ea"/>
                <a:cs typeface="Gayathri Thin" panose="00000403000000000000" charset="0"/>
              </a:rPr>
              <a:t>സ്രഷ്ടാവ് സംസാരിക്കുന്നു</a:t>
            </a:r>
          </a:p>
        </p:txBody>
      </p:sp>
      <p:sp>
        <p:nvSpPr>
          <p:cNvPr id="5" name="CuadroTexto 4"/>
          <p:cNvSpPr txBox="1"/>
          <p:nvPr/>
        </p:nvSpPr>
        <p:spPr>
          <a:xfrm>
            <a:off x="8495732" y="6519446"/>
            <a:ext cx="3696268" cy="338554"/>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GB" sz="1600" b="1" i="0" u="none" strike="noStrike" kern="1200" cap="none" spc="0" normalizeH="0" baseline="0" noProof="0" dirty="0">
                <a:ln>
                  <a:noFill/>
                </a:ln>
                <a:solidFill>
                  <a:srgbClr val="CDE6FF"/>
                </a:solidFill>
                <a:effectLst>
                  <a:glow rad="127000">
                    <a:prstClr val="black">
                      <a:alpha val="42000"/>
                    </a:prstClr>
                  </a:glow>
                  <a:outerShdw blurRad="38100" dist="38100" dir="2700000" algn="tl">
                    <a:srgbClr val="000000">
                      <a:alpha val="43137"/>
                    </a:srgbClr>
                  </a:outerShdw>
                </a:effectLst>
                <a:uLnTx/>
                <a:uFillTx/>
                <a:latin typeface="Aptos" panose="02110004020202020204"/>
                <a:ea typeface="+mn-ea"/>
                <a:cs typeface="+mn-cs"/>
              </a:rPr>
              <a:t>Lesson 1 for October 3, 2026</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p:cNvSpPr>
            <a:spLocks noGrp="1" noRot="1" noChangeAspect="1" noMove="1" noResize="1" noEditPoints="1" noAdjustHandles="1" noChangeArrowheads="1" noChangeShapeType="1" noTextEdit="1"/>
          </p:cNvSpPr>
          <p:nvPr/>
        </p:nvSpPr>
        <p:spPr>
          <a:xfrm>
            <a:off x="0" y="0"/>
            <a:ext cx="121920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3" name="Rectangle 22"/>
          <p:cNvSpPr>
            <a:spLocks noGrp="1" noRot="1" noChangeAspect="1" noMove="1" noResize="1" noEditPoints="1" noAdjustHandles="1" noChangeArrowheads="1" noChangeShapeType="1"/>
          </p:cNvSpPr>
          <p:nvPr/>
        </p:nvSpPr>
        <p:spPr>
          <a:xfrm>
            <a:off x="6256866" y="207681"/>
            <a:ext cx="5458122" cy="5897880"/>
          </a:xfrm>
          <a:prstGeom prst="rect">
            <a:avLst/>
          </a:prstGeom>
          <a:solidFill>
            <a:srgbClr val="FFFFFF"/>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Imagen 2"/>
          <p:cNvPicPr>
            <a:picLocks noGrp="1" noRot="1" noChangeAspect="1" noMove="1" noResize="1" noEditPoints="1" noAdjustHandles="1" noChangeArrowheads="1" noChangeShapeType="1" noCrop="1"/>
          </p:cNvPicPr>
          <p:nvPr/>
        </p:nvPicPr>
        <p:blipFill rotWithShape="1">
          <a:blip r:embed="rId3" cstate="email"/>
          <a:srcRect/>
          <a:stretch>
            <a:fillRect/>
          </a:stretch>
        </p:blipFill>
        <p:spPr>
          <a:xfrm>
            <a:off x="6421035" y="371088"/>
            <a:ext cx="5129784" cy="5571066"/>
          </a:xfrm>
          <a:prstGeom prst="rect">
            <a:avLst/>
          </a:prstGeom>
        </p:spPr>
      </p:pic>
      <p:sp>
        <p:nvSpPr>
          <p:cNvPr id="25" name="Rectangle 24"/>
          <p:cNvSpPr>
            <a:spLocks noGrp="1" noRot="1" noChangeAspect="1" noMove="1" noResize="1" noEditPoints="1" noAdjustHandles="1" noChangeArrowheads="1" noChangeShapeType="1"/>
          </p:cNvSpPr>
          <p:nvPr/>
        </p:nvSpPr>
        <p:spPr>
          <a:xfrm>
            <a:off x="477012" y="207681"/>
            <a:ext cx="5458121" cy="5897880"/>
          </a:xfrm>
          <a:prstGeom prst="rect">
            <a:avLst/>
          </a:prstGeom>
          <a:solidFill>
            <a:srgbClr val="FFFFFF"/>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5" name="Imagen 4"/>
          <p:cNvPicPr>
            <a:picLocks noGrp="1" noRot="1" noChangeAspect="1" noMove="1" noResize="1" noEditPoints="1" noAdjustHandles="1" noChangeArrowheads="1" noChangeShapeType="1" noCrop="1"/>
          </p:cNvPicPr>
          <p:nvPr/>
        </p:nvPicPr>
        <p:blipFill rotWithShape="1">
          <a:blip r:embed="rId4" cstate="email"/>
          <a:srcRect/>
          <a:stretch>
            <a:fillRect/>
          </a:stretch>
        </p:blipFill>
        <p:spPr>
          <a:xfrm>
            <a:off x="641180" y="371088"/>
            <a:ext cx="5129784" cy="5571066"/>
          </a:xfrm>
          <a:prstGeom prst="rect">
            <a:avLst/>
          </a:prstGeom>
        </p:spPr>
      </p:pic>
      <p:sp>
        <p:nvSpPr>
          <p:cNvPr id="4" name="Rectangle 13"/>
          <p:cNvSpPr>
            <a:spLocks noGrp="1" noRot="1" noMove="1" noResize="1" noEditPoints="1" noAdjustHandles="1" noChangeArrowheads="1" noChangeShapeType="1"/>
          </p:cNvSpPr>
          <p:nvPr/>
        </p:nvSpPr>
        <p:spPr>
          <a:xfrm>
            <a:off x="787940" y="5321796"/>
            <a:ext cx="10618279" cy="1399044"/>
          </a:xfrm>
          <a:prstGeom prst="rect">
            <a:avLst/>
          </a:prstGeom>
          <a:solidFill>
            <a:schemeClr val="bg1"/>
          </a:solidFill>
          <a:ln w="12700">
            <a:solidFill>
              <a:srgbClr val="EFEFEF"/>
            </a:solidFill>
          </a:ln>
          <a:effectLst>
            <a:innerShdw blurRad="114300">
              <a:schemeClr val="tx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Rounded Corners 15"/>
          <p:cNvSpPr>
            <a:spLocks noGrp="1" noRot="1" noMove="1" noResize="1" noEditPoints="1" noAdjustHandles="1" noChangeArrowheads="1" noChangeShapeType="1"/>
          </p:cNvSpPr>
          <p:nvPr/>
        </p:nvSpPr>
        <p:spPr>
          <a:xfrm>
            <a:off x="1274323" y="5214024"/>
            <a:ext cx="9649839" cy="206020"/>
          </a:xfrm>
          <a:prstGeom prst="roundRect">
            <a:avLst>
              <a:gd name="adj" fmla="val 0"/>
            </a:avLst>
          </a:prstGeom>
          <a:solidFill>
            <a:schemeClr val="accent2"/>
          </a:solidFill>
          <a:ln>
            <a:no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CuadroTexto 8"/>
          <p:cNvSpPr txBox="1"/>
          <p:nvPr/>
        </p:nvSpPr>
        <p:spPr>
          <a:xfrm>
            <a:off x="956551" y="5414131"/>
            <a:ext cx="10285500" cy="1323439"/>
          </a:xfrm>
          <a:prstGeom prst="rect">
            <a:avLst/>
          </a:prstGeom>
          <a:noFill/>
        </p:spPr>
        <p:txBody>
          <a:bodyPr wrap="square">
            <a:spAutoFit/>
            <a:scene3d>
              <a:camera prst="orthographicFront"/>
              <a:lightRig rig="threePt" dir="t"/>
            </a:scene3d>
            <a:sp3d extrusionH="57150">
              <a:bevelT w="38100" h="38100"/>
            </a:sp3d>
          </a:bodyPr>
          <a:lstStyle/>
          <a:p>
            <a:pPr lvl="0" algn="ctr">
              <a:defRPr/>
            </a:pPr>
            <a:r>
              <a:rPr kumimoji="0" lang="en-GB" sz="2000" b="1" i="0" u="none" strike="noStrike" kern="1200" cap="none" spc="0" normalizeH="0" baseline="0" noProof="0" dirty="0">
                <a:ln>
                  <a:noFill/>
                </a:ln>
                <a:solidFill>
                  <a:srgbClr val="E97132">
                    <a:lumMod val="75000"/>
                  </a:srgbClr>
                </a:solidFill>
                <a:effectLst/>
                <a:uLnTx/>
                <a:uFillTx/>
                <a:latin typeface="Gayathri Thin" panose="00000403000000000000" charset="0"/>
                <a:ea typeface="+mn-ea"/>
                <a:cs typeface="Gayathri Thin" panose="00000403000000000000" charset="0"/>
              </a:rPr>
              <a:t>"</a:t>
            </a:r>
            <a:r>
              <a:rPr kumimoji="0" lang="en-US" altLang="en-US" sz="2000" b="1" i="0" u="none" strike="noStrike" kern="1200" cap="none" spc="0" normalizeH="0" baseline="0" noProof="0" dirty="0">
                <a:ln>
                  <a:noFill/>
                </a:ln>
                <a:solidFill>
                  <a:srgbClr val="E97132">
                    <a:lumMod val="75000"/>
                  </a:srgbClr>
                </a:solidFill>
                <a:effectLst/>
                <a:uLnTx/>
                <a:uFillTx/>
                <a:latin typeface="Gayathri Thin" panose="00000403000000000000" charset="0"/>
                <a:ea typeface="+mn-ea"/>
                <a:cs typeface="Gayathri Thin" panose="00000403000000000000" charset="0"/>
              </a:rPr>
              <a:t>ദൈവം പണ്ടു ഭാഗം ഭാഗമായിട്ടും </a:t>
            </a:r>
            <a:r>
              <a:rPr kumimoji="0" lang="en-US" altLang="en-US" sz="2000" b="1" i="0" u="none" strike="noStrike" kern="1200" cap="none" spc="0" normalizeH="0" baseline="0" noProof="0" dirty="0" err="1">
                <a:ln>
                  <a:noFill/>
                </a:ln>
                <a:solidFill>
                  <a:srgbClr val="E97132">
                    <a:lumMod val="75000"/>
                  </a:srgbClr>
                </a:solidFill>
                <a:effectLst/>
                <a:uLnTx/>
                <a:uFillTx/>
                <a:latin typeface="Gayathri Thin" panose="00000403000000000000" charset="0"/>
                <a:ea typeface="+mn-ea"/>
                <a:cs typeface="Gayathri Thin" panose="00000403000000000000" charset="0"/>
              </a:rPr>
              <a:t>വിവിധമായിട്ടും</a:t>
            </a:r>
            <a:r>
              <a:rPr kumimoji="0" lang="en-US" altLang="en-US" sz="2000" b="1" i="0" u="none" strike="noStrike" kern="1200" cap="none" spc="0" normalizeH="0" baseline="0" noProof="0" dirty="0">
                <a:ln>
                  <a:noFill/>
                </a:ln>
                <a:solidFill>
                  <a:srgbClr val="E97132">
                    <a:lumMod val="75000"/>
                  </a:srgbClr>
                </a:solidFill>
                <a:effectLst/>
                <a:uLnTx/>
                <a:uFillTx/>
                <a:latin typeface="Gayathri Thin" panose="00000403000000000000" charset="0"/>
                <a:ea typeface="+mn-ea"/>
                <a:cs typeface="Gayathri Thin" panose="00000403000000000000" charset="0"/>
              </a:rPr>
              <a:t> </a:t>
            </a:r>
            <a:r>
              <a:rPr kumimoji="0" lang="en-US" altLang="en-US" sz="2000" b="1" i="0" u="none" strike="noStrike" kern="1200" cap="none" spc="0" normalizeH="0" baseline="0" noProof="0" dirty="0" err="1">
                <a:ln>
                  <a:noFill/>
                </a:ln>
                <a:solidFill>
                  <a:srgbClr val="E97132">
                    <a:lumMod val="75000"/>
                  </a:srgbClr>
                </a:solidFill>
                <a:effectLst/>
                <a:uLnTx/>
                <a:uFillTx/>
                <a:latin typeface="Gayathri Thin" panose="00000403000000000000" charset="0"/>
                <a:ea typeface="+mn-ea"/>
                <a:cs typeface="Gayathri Thin" panose="00000403000000000000" charset="0"/>
              </a:rPr>
              <a:t>പ്രവാചകന്മാ</a:t>
            </a:r>
            <a:r>
              <a:rPr kumimoji="0" lang="en-US" altLang="en-US" sz="2000" b="1" i="0" u="none" strike="noStrike" kern="1200" cap="none" spc="0" normalizeH="0" baseline="0" noProof="0" dirty="0">
                <a:ln>
                  <a:noFill/>
                </a:ln>
                <a:solidFill>
                  <a:srgbClr val="E97132">
                    <a:lumMod val="75000"/>
                  </a:srgbClr>
                </a:solidFill>
                <a:effectLst/>
                <a:uLnTx/>
                <a:uFillTx/>
                <a:latin typeface="Gayathri Thin" panose="00000403000000000000" charset="0"/>
                <a:ea typeface="+mn-ea"/>
                <a:cs typeface="Gayathri Thin" panose="00000403000000000000" charset="0"/>
              </a:rPr>
              <a:t>ർ </a:t>
            </a:r>
            <a:r>
              <a:rPr kumimoji="0" lang="en-US" altLang="en-US" sz="2000" b="1" i="0" u="none" strike="noStrike" kern="1200" cap="none" spc="0" normalizeH="0" baseline="0" noProof="0" dirty="0" err="1">
                <a:ln>
                  <a:noFill/>
                </a:ln>
                <a:solidFill>
                  <a:srgbClr val="E97132">
                    <a:lumMod val="75000"/>
                  </a:srgbClr>
                </a:solidFill>
                <a:effectLst/>
                <a:uLnTx/>
                <a:uFillTx/>
                <a:latin typeface="Gayathri Thin" panose="00000403000000000000" charset="0"/>
                <a:ea typeface="+mn-ea"/>
                <a:cs typeface="Gayathri Thin" panose="00000403000000000000" charset="0"/>
              </a:rPr>
              <a:t>മുഖാന്തരം</a:t>
            </a:r>
            <a:r>
              <a:rPr kumimoji="0" lang="en-US" altLang="en-US" sz="2000" b="1" i="0" u="none" strike="noStrike" kern="1200" cap="none" spc="0" normalizeH="0" baseline="0" noProof="0" dirty="0">
                <a:ln>
                  <a:noFill/>
                </a:ln>
                <a:solidFill>
                  <a:srgbClr val="E97132">
                    <a:lumMod val="75000"/>
                  </a:srgbClr>
                </a:solidFill>
                <a:effectLst/>
                <a:uLnTx/>
                <a:uFillTx/>
                <a:latin typeface="Gayathri Thin" panose="00000403000000000000" charset="0"/>
                <a:ea typeface="+mn-ea"/>
                <a:cs typeface="Gayathri Thin" panose="00000403000000000000" charset="0"/>
              </a:rPr>
              <a:t> </a:t>
            </a:r>
          </a:p>
          <a:p>
            <a:pPr lvl="0" algn="ctr">
              <a:defRPr/>
            </a:pPr>
            <a:r>
              <a:rPr kumimoji="0" lang="en-US" altLang="en-US" sz="2000" b="1" i="0" u="none" strike="noStrike" kern="1200" cap="none" spc="0" normalizeH="0" baseline="0" noProof="0" dirty="0" err="1">
                <a:ln>
                  <a:noFill/>
                </a:ln>
                <a:solidFill>
                  <a:srgbClr val="E97132">
                    <a:lumMod val="75000"/>
                  </a:srgbClr>
                </a:solidFill>
                <a:effectLst/>
                <a:uLnTx/>
                <a:uFillTx/>
                <a:latin typeface="Gayathri Thin" panose="00000403000000000000" charset="0"/>
                <a:ea typeface="+mn-ea"/>
                <a:cs typeface="Gayathri Thin" panose="00000403000000000000" charset="0"/>
              </a:rPr>
              <a:t>പിതാക്കന്മാരോടു</a:t>
            </a:r>
            <a:r>
              <a:rPr kumimoji="0" lang="en-US" altLang="en-US" sz="2000" b="1" i="0" u="none" strike="noStrike" kern="1200" cap="none" spc="0" normalizeH="0" baseline="0" noProof="0" dirty="0">
                <a:ln>
                  <a:noFill/>
                </a:ln>
                <a:solidFill>
                  <a:srgbClr val="E97132">
                    <a:lumMod val="75000"/>
                  </a:srgbClr>
                </a:solidFill>
                <a:effectLst/>
                <a:uLnTx/>
                <a:uFillTx/>
                <a:latin typeface="Gayathri Thin" panose="00000403000000000000" charset="0"/>
                <a:ea typeface="+mn-ea"/>
                <a:cs typeface="Gayathri Thin" panose="00000403000000000000" charset="0"/>
              </a:rPr>
              <a:t> </a:t>
            </a:r>
            <a:r>
              <a:rPr kumimoji="0" lang="en-US" altLang="en-US" sz="2000" b="1" i="0" u="none" strike="noStrike" kern="1200" cap="none" spc="0" normalizeH="0" baseline="0" noProof="0" dirty="0" err="1">
                <a:ln>
                  <a:noFill/>
                </a:ln>
                <a:solidFill>
                  <a:srgbClr val="E97132">
                    <a:lumMod val="75000"/>
                  </a:srgbClr>
                </a:solidFill>
                <a:effectLst/>
                <a:uLnTx/>
                <a:uFillTx/>
                <a:latin typeface="Gayathri Thin" panose="00000403000000000000" charset="0"/>
                <a:ea typeface="+mn-ea"/>
                <a:cs typeface="Gayathri Thin" panose="00000403000000000000" charset="0"/>
              </a:rPr>
              <a:t>അരുളിച്ചെയ്തിട്ടു</a:t>
            </a:r>
            <a:r>
              <a:rPr kumimoji="0" lang="en-US" altLang="en-US" sz="2000" b="1" i="0" u="none" strike="noStrike" kern="1200" cap="none" spc="0" normalizeH="0" baseline="0" noProof="0" dirty="0">
                <a:ln>
                  <a:noFill/>
                </a:ln>
                <a:solidFill>
                  <a:srgbClr val="E97132">
                    <a:lumMod val="75000"/>
                  </a:srgbClr>
                </a:solidFill>
                <a:effectLst/>
                <a:uLnTx/>
                <a:uFillTx/>
                <a:latin typeface="Gayathri Thin" panose="00000403000000000000" charset="0"/>
                <a:ea typeface="+mn-ea"/>
                <a:cs typeface="Gayathri Thin" panose="00000403000000000000" charset="0"/>
              </a:rPr>
              <a:t> ഈ അന്ത്യകാലത്തു പുത്രൻ മുഖാന്തരം നമ്മോടു അരുളിച്ചെയ്തിരിക്കുന്നു. അവനെ താൻ സകലത്തിന്നും അവകാശിയാക്കി വെച്ചു; അവൻ മുഖാന്തരം ലോകത്തെയും </a:t>
            </a:r>
            <a:r>
              <a:rPr kumimoji="0" lang="en-US" altLang="en-US" sz="2000" b="1" i="0" u="none" strike="noStrike" kern="1200" cap="none" spc="0" normalizeH="0" baseline="0" noProof="0" dirty="0" err="1">
                <a:ln>
                  <a:noFill/>
                </a:ln>
                <a:solidFill>
                  <a:srgbClr val="E97132">
                    <a:lumMod val="75000"/>
                  </a:srgbClr>
                </a:solidFill>
                <a:effectLst/>
                <a:uLnTx/>
                <a:uFillTx/>
                <a:latin typeface="Gayathri Thin" panose="00000403000000000000" charset="0"/>
                <a:ea typeface="+mn-ea"/>
                <a:cs typeface="Gayathri Thin" panose="00000403000000000000" charset="0"/>
              </a:rPr>
              <a:t>ഉണ്ടാക്കി</a:t>
            </a:r>
            <a:r>
              <a:rPr kumimoji="0" lang="en-US" altLang="en-US" sz="2000" b="1" i="0" u="none" strike="noStrike" kern="1200" cap="none" spc="0" normalizeH="0" baseline="0" noProof="0" dirty="0">
                <a:ln>
                  <a:noFill/>
                </a:ln>
                <a:solidFill>
                  <a:srgbClr val="E97132">
                    <a:lumMod val="75000"/>
                  </a:srgbClr>
                </a:solidFill>
                <a:effectLst/>
                <a:uLnTx/>
                <a:uFillTx/>
                <a:latin typeface="Gayathri Thin" panose="00000403000000000000" charset="0"/>
                <a:ea typeface="+mn-ea"/>
                <a:cs typeface="Gayathri Thin" panose="00000403000000000000" charset="0"/>
              </a:rPr>
              <a:t>.</a:t>
            </a:r>
            <a:r>
              <a:rPr kumimoji="0" lang="en-GB" sz="2000" b="1" i="0" u="none" strike="noStrike" kern="1200" cap="none" spc="0" normalizeH="0" baseline="0" noProof="0" dirty="0">
                <a:ln>
                  <a:noFill/>
                </a:ln>
                <a:solidFill>
                  <a:srgbClr val="E97132">
                    <a:lumMod val="75000"/>
                  </a:srgbClr>
                </a:solidFill>
                <a:effectLst/>
                <a:uLnTx/>
                <a:uFillTx/>
                <a:latin typeface="Gayathri Thin" panose="00000403000000000000" charset="0"/>
                <a:ea typeface="+mn-ea"/>
                <a:cs typeface="Gayathri Thin" panose="00000403000000000000" charset="0"/>
              </a:rPr>
              <a:t>“ </a:t>
            </a:r>
            <a:r>
              <a:rPr kumimoji="0" lang="en-GB" sz="1600" b="1" i="0" u="none" strike="noStrike" kern="1200" cap="none" spc="0" normalizeH="0" baseline="0" noProof="0" dirty="0">
                <a:ln>
                  <a:noFill/>
                </a:ln>
                <a:solidFill>
                  <a:srgbClr val="E97132">
                    <a:lumMod val="75000"/>
                  </a:srgbClr>
                </a:solidFill>
                <a:effectLst/>
                <a:uLnTx/>
                <a:uFillTx/>
                <a:latin typeface="Gayathri Thin" panose="00000403000000000000" charset="0"/>
                <a:ea typeface="+mn-ea"/>
                <a:cs typeface="Gayathri Thin" panose="00000403000000000000" charset="0"/>
              </a:rPr>
              <a:t>(</a:t>
            </a:r>
            <a:r>
              <a:rPr kumimoji="0" lang="en-US" altLang="en-US" sz="1600" b="1" i="0" u="none" strike="noStrike" kern="1200" cap="none" spc="0" normalizeH="0" baseline="0" noProof="0" dirty="0">
                <a:ln>
                  <a:noFill/>
                </a:ln>
                <a:solidFill>
                  <a:srgbClr val="E97132">
                    <a:lumMod val="75000"/>
                  </a:srgbClr>
                </a:solidFill>
                <a:effectLst/>
                <a:uLnTx/>
                <a:uFillTx/>
                <a:latin typeface="Gayathri Thin" panose="00000403000000000000" charset="0"/>
                <a:ea typeface="+mn-ea"/>
                <a:cs typeface="Gayathri Thin" panose="00000403000000000000" charset="0"/>
              </a:rPr>
              <a:t>എബ്രായർ</a:t>
            </a:r>
            <a:r>
              <a:rPr kumimoji="0" lang="en-GB" sz="1600" b="1" i="0" u="none" strike="noStrike" kern="1200" cap="none" spc="0" normalizeH="0" baseline="0" noProof="0" dirty="0">
                <a:ln>
                  <a:noFill/>
                </a:ln>
                <a:solidFill>
                  <a:srgbClr val="E97132">
                    <a:lumMod val="75000"/>
                  </a:srgbClr>
                </a:solidFill>
                <a:effectLst/>
                <a:uLnTx/>
                <a:uFillTx/>
                <a:latin typeface="Gayathri Thin" panose="00000403000000000000" charset="0"/>
                <a:ea typeface="+mn-ea"/>
                <a:cs typeface="Gayathri Thin" panose="00000403000000000000" charset="0"/>
              </a:rPr>
              <a:t> 1:1-2)</a:t>
            </a:r>
            <a:endParaRPr kumimoji="0" lang="es-ES" sz="2000" b="1" i="0" u="none" strike="noStrike" kern="1200" cap="none" spc="0" normalizeH="0" baseline="0" noProof="0" dirty="0">
              <a:ln>
                <a:noFill/>
              </a:ln>
              <a:solidFill>
                <a:srgbClr val="E97132">
                  <a:lumMod val="75000"/>
                </a:srgbClr>
              </a:solidFill>
              <a:effectLst/>
              <a:uLnTx/>
              <a:uFillTx/>
              <a:latin typeface="Gayathri Thin" panose="00000403000000000000" charset="0"/>
              <a:ea typeface="+mn-ea"/>
              <a:cs typeface="Gayathri Thin" panose="00000403000000000000"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1000"/>
            <a:duotone>
              <a:schemeClr val="accent6">
                <a:shade val="45000"/>
                <a:satMod val="135000"/>
              </a:schemeClr>
              <a:prstClr val="white"/>
            </a:duotone>
            <a:lum/>
          </a:blip>
          <a:srcRect/>
          <a:stretch>
            <a:fillRect/>
          </a:stretch>
        </a:blipFill>
        <a:effectLst/>
      </p:bgPr>
    </p:bg>
    <p:spTree>
      <p:nvGrpSpPr>
        <p:cNvPr id="1" name=""/>
        <p:cNvGrpSpPr/>
        <p:nvPr/>
      </p:nvGrpSpPr>
      <p:grpSpPr>
        <a:xfrm>
          <a:off x="0" y="0"/>
          <a:ext cx="0" cy="0"/>
          <a:chOff x="0" y="0"/>
          <a:chExt cx="0" cy="0"/>
        </a:xfrm>
      </p:grpSpPr>
      <p:graphicFrame>
        <p:nvGraphicFramePr>
          <p:cNvPr id="3" name="Diagrama 2"/>
          <p:cNvGraphicFramePr/>
          <p:nvPr/>
        </p:nvGraphicFramePr>
        <p:xfrm>
          <a:off x="5438774" y="3352800"/>
          <a:ext cx="6753226" cy="33813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CuadroTexto 3"/>
          <p:cNvSpPr txBox="1"/>
          <p:nvPr/>
        </p:nvSpPr>
        <p:spPr>
          <a:xfrm>
            <a:off x="352425" y="123825"/>
            <a:ext cx="5836620" cy="119888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defRPr/>
            </a:pPr>
            <a:r>
              <a:rPr kumimoji="0" lang="en-US" altLang="en-US" b="1" i="0" u="none" strike="noStrike" kern="1200" cap="none" spc="0" normalizeH="0" baseline="0" noProof="0" dirty="0">
                <a:ln>
                  <a:noFill/>
                </a:ln>
                <a:solidFill>
                  <a:prstClr val="black"/>
                </a:solidFill>
                <a:effectLst/>
                <a:uLnTx/>
                <a:uFillTx/>
                <a:latin typeface="Gayathri Thin" panose="00000403000000000000" charset="0"/>
                <a:ea typeface="+mn-ea"/>
                <a:cs typeface="Gayathri Thin" panose="00000403000000000000" charset="0"/>
              </a:rPr>
              <a:t>നിങ്ങൾ എപ്പോഴെങ്കിലും ദൈവത്തോട് നേരിട്ട് സംസാരിച്ചിട്ടുണ്ടോ? അവിടുത്തെ വാക്കുകൾ കേൾക്കാൻ നിങ്ങൾക്ക് എപ്പോഴെങ്കിലും സാധിച്ചിട്ടുണ്ടോ? അതിനുള്ള ഉത്തരം സ്വാഭാവികമായും "ഇല്ല" എന്നാണ്.</a:t>
            </a:r>
          </a:p>
        </p:txBody>
      </p:sp>
      <p:pic>
        <p:nvPicPr>
          <p:cNvPr id="5" name="Imagen 4"/>
          <p:cNvPicPr>
            <a:picLocks noChangeAspect="1"/>
          </p:cNvPicPr>
          <p:nvPr/>
        </p:nvPicPr>
        <p:blipFill>
          <a:blip r:embed="rId8" cstate="email">
            <a:extLst>
              <a:ext uri="{BEBA8EAE-BF5A-486C-A8C5-ECC9F3942E4B}">
                <a14:imgProps xmlns:a14="http://schemas.microsoft.com/office/drawing/2010/main">
                  <a14:imgLayer r:embed="rId9">
                    <a14:imgEffect>
                      <a14:brightnessContrast contrast="20000"/>
                    </a14:imgEffect>
                  </a14:imgLayer>
                </a14:imgProps>
              </a:ext>
            </a:extLst>
          </a:blip>
          <a:stretch>
            <a:fillRect/>
          </a:stretch>
        </p:blipFill>
        <p:spPr>
          <a:xfrm>
            <a:off x="6588788" y="123826"/>
            <a:ext cx="5250788" cy="2937941"/>
          </a:xfrm>
          <a:prstGeom prst="rect">
            <a:avLst/>
          </a:prstGeom>
          <a:solidFill>
            <a:srgbClr val="FFFFFF">
              <a:shade val="85000"/>
            </a:srgbClr>
          </a:solidFill>
          <a:ln w="88900" cap="sq">
            <a:solidFill>
              <a:schemeClr val="accent5">
                <a:lumMod val="40000"/>
                <a:lumOff val="60000"/>
              </a:schemeClr>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n 6"/>
          <p:cNvPicPr>
            <a:picLocks noChangeAspect="1"/>
          </p:cNvPicPr>
          <p:nvPr/>
        </p:nvPicPr>
        <p:blipFill>
          <a:blip r:embed="rId10" cstate="email">
            <a:extLst>
              <a:ext uri="{BEBA8EAE-BF5A-486C-A8C5-ECC9F3942E4B}">
                <a14:imgProps xmlns:a14="http://schemas.microsoft.com/office/drawing/2010/main">
                  <a14:imgLayer r:embed="rId11">
                    <a14:imgEffect>
                      <a14:brightnessContrast bright="20000" contrast="-20000"/>
                    </a14:imgEffect>
                  </a14:imgLayer>
                </a14:imgProps>
              </a:ext>
            </a:extLst>
          </a:blip>
          <a:stretch>
            <a:fillRect/>
          </a:stretch>
        </p:blipFill>
        <p:spPr>
          <a:xfrm>
            <a:off x="352424" y="3094975"/>
            <a:ext cx="4687167" cy="3515375"/>
          </a:xfrm>
          <a:prstGeom prst="rect">
            <a:avLst/>
          </a:prstGeom>
          <a:ln w="38100" cap="sq">
            <a:solidFill>
              <a:schemeClr val="tx2">
                <a:lumMod val="60000"/>
                <a:lumOff val="40000"/>
              </a:schemeClr>
            </a:solidFill>
            <a:prstDash val="solid"/>
            <a:miter lim="800000"/>
            <a:headEnd/>
            <a:tailEnd/>
          </a:ln>
          <a:effectLst>
            <a:outerShdw blurRad="50800" dist="38100" dir="2700000" algn="tl" rotWithShape="0">
              <a:srgbClr val="000000">
                <a:alpha val="43000"/>
              </a:srgbClr>
            </a:outerShdw>
          </a:effectLst>
        </p:spPr>
      </p:pic>
      <p:sp>
        <p:nvSpPr>
          <p:cNvPr id="6" name="CuadroTexto 5"/>
          <p:cNvSpPr txBox="1"/>
          <p:nvPr/>
        </p:nvSpPr>
        <p:spPr>
          <a:xfrm>
            <a:off x="352424" y="2139875"/>
            <a:ext cx="5980999" cy="922020"/>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defRPr/>
            </a:pPr>
            <a:r>
              <a:rPr kumimoji="0" lang="en-US" altLang="en-US" b="1" i="0" u="none" strike="noStrike" kern="1200" cap="none" spc="0" normalizeH="0" baseline="0" noProof="0" dirty="0">
                <a:ln>
                  <a:noFill/>
                </a:ln>
                <a:solidFill>
                  <a:prstClr val="black"/>
                </a:solidFill>
                <a:effectLst/>
                <a:uLnTx/>
                <a:uFillTx/>
                <a:latin typeface="Gayathri Thin" panose="00000403000000000000" charset="0"/>
                <a:ea typeface="+mn-ea"/>
                <a:cs typeface="Gayathri Thin" panose="00000403000000000000" charset="0"/>
              </a:rPr>
              <a:t>ദൈവത്തോട് നേരിട്ട് സംസാരിക്കാൻ കഴിയാത്തതിൻ്റെ കാരണം എന്താണ്? ഇത് എല്ലായ്പ്പോഴും ഇങ്ങനെയായിരുന്നോ? നമുക്ക് എന്നെങ്കിലും അങ്ങനെ ചെയ്യാൻ കഴിയുമോ?</a:t>
            </a:r>
          </a:p>
        </p:txBody>
      </p:sp>
      <p:sp>
        <p:nvSpPr>
          <p:cNvPr id="9" name="CuadroTexto 8"/>
          <p:cNvSpPr txBox="1"/>
          <p:nvPr/>
        </p:nvSpPr>
        <p:spPr>
          <a:xfrm>
            <a:off x="352424" y="1263313"/>
            <a:ext cx="5836621" cy="922020"/>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defRPr/>
            </a:pPr>
            <a:r>
              <a:rPr kumimoji="0" lang="en-US" altLang="en-US" b="1" i="0" u="none" strike="noStrike" kern="1200" cap="none" spc="0" normalizeH="0" baseline="0" noProof="0" dirty="0">
                <a:ln>
                  <a:noFill/>
                </a:ln>
                <a:solidFill>
                  <a:prstClr val="black"/>
                </a:solidFill>
                <a:effectLst/>
                <a:uLnTx/>
                <a:uFillTx/>
                <a:latin typeface="Gayathri Thin" panose="00000403000000000000" charset="0"/>
                <a:ea typeface="+mn-ea"/>
                <a:cs typeface="Gayathri Thin" panose="00000403000000000000" charset="0"/>
              </a:rPr>
              <a:t>പരോക്ഷമായ മാർഗ്ഗങ്ങളിലൂടെ (പ്രാർത്ഥന, ബൈബിൾ, പ്രവാചകന്മാർ...) മാത്രമേ നമുക്ക് ദൈവത്തോട് സംസാരിക്കാൻ കഴിയൂ.</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49" presetClass="entr" presetSubtype="0" decel="10000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 calcmode="lin" valueType="num">
                                      <p:cBhvr>
                                        <p:cTn id="19" dur="500" fill="hold"/>
                                        <p:tgtEl>
                                          <p:spTgt spid="7"/>
                                        </p:tgtEl>
                                        <p:attrNameLst>
                                          <p:attrName>style.rotation</p:attrName>
                                        </p:attrNameLst>
                                      </p:cBhvr>
                                      <p:tavLst>
                                        <p:tav tm="0">
                                          <p:val>
                                            <p:fltVal val="360"/>
                                          </p:val>
                                        </p:tav>
                                        <p:tav tm="100000">
                                          <p:val>
                                            <p:fltVal val="0"/>
                                          </p:val>
                                        </p:tav>
                                      </p:tavLst>
                                    </p:anim>
                                    <p:animEffect transition="in" filter="fade">
                                      <p:cBhvr>
                                        <p:cTn id="20" dur="500"/>
                                        <p:tgtEl>
                                          <p:spTgt spid="7"/>
                                        </p:tgtEl>
                                      </p:cBhvr>
                                    </p:animEffect>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21" presetClass="entr" presetSubtype="1" fill="hold" grpId="0" nodeType="clickEffect">
                                  <p:stCondLst>
                                    <p:cond delay="0"/>
                                  </p:stCondLst>
                                  <p:childTnLst>
                                    <p:set>
                                      <p:cBhvr>
                                        <p:cTn id="33" dur="1" fill="hold">
                                          <p:stCondLst>
                                            <p:cond delay="0"/>
                                          </p:stCondLst>
                                        </p:cTn>
                                        <p:tgtEl>
                                          <p:spTgt spid="3">
                                            <p:graphicEl>
                                              <a:dgm id="{8F44D221-F2F5-48FD-AE91-8A30813CA4DA}"/>
                                            </p:graphicEl>
                                          </p:spTgt>
                                        </p:tgtEl>
                                        <p:attrNameLst>
                                          <p:attrName>style.visibility</p:attrName>
                                        </p:attrNameLst>
                                      </p:cBhvr>
                                      <p:to>
                                        <p:strVal val="visible"/>
                                      </p:to>
                                    </p:set>
                                    <p:animEffect transition="in" filter="wheel(1)">
                                      <p:cBhvr>
                                        <p:cTn id="34" dur="250"/>
                                        <p:tgtEl>
                                          <p:spTgt spid="3">
                                            <p:graphicEl>
                                              <a:dgm id="{8F44D221-F2F5-48FD-AE91-8A30813CA4DA}"/>
                                            </p:graphicEl>
                                          </p:spTgt>
                                        </p:tgtEl>
                                      </p:cBhvr>
                                    </p:animEffect>
                                  </p:childTnLst>
                                </p:cTn>
                              </p:par>
                              <p:par>
                                <p:cTn id="35" presetID="21" presetClass="entr" presetSubtype="1" fill="hold" grpId="0" nodeType="withEffect">
                                  <p:stCondLst>
                                    <p:cond delay="0"/>
                                  </p:stCondLst>
                                  <p:childTnLst>
                                    <p:set>
                                      <p:cBhvr>
                                        <p:cTn id="36" dur="1" fill="hold">
                                          <p:stCondLst>
                                            <p:cond delay="0"/>
                                          </p:stCondLst>
                                        </p:cTn>
                                        <p:tgtEl>
                                          <p:spTgt spid="3">
                                            <p:graphicEl>
                                              <a:dgm id="{B8CF647B-F574-4FCE-8352-FE92FB35CAB3}"/>
                                            </p:graphicEl>
                                          </p:spTgt>
                                        </p:tgtEl>
                                        <p:attrNameLst>
                                          <p:attrName>style.visibility</p:attrName>
                                        </p:attrNameLst>
                                      </p:cBhvr>
                                      <p:to>
                                        <p:strVal val="visible"/>
                                      </p:to>
                                    </p:set>
                                    <p:animEffect transition="in" filter="wheel(1)">
                                      <p:cBhvr>
                                        <p:cTn id="37" dur="250"/>
                                        <p:tgtEl>
                                          <p:spTgt spid="3">
                                            <p:graphicEl>
                                              <a:dgm id="{B8CF647B-F574-4FCE-8352-FE92FB35CAB3}"/>
                                            </p:graphicEl>
                                          </p:spTgt>
                                        </p:tgtEl>
                                      </p:cBhvr>
                                    </p:animEffect>
                                  </p:childTnLst>
                                </p:cTn>
                              </p:par>
                            </p:childTnLst>
                          </p:cTn>
                        </p:par>
                        <p:par>
                          <p:cTn id="38" fill="hold">
                            <p:stCondLst>
                              <p:cond delay="500"/>
                            </p:stCondLst>
                            <p:childTnLst>
                              <p:par>
                                <p:cTn id="39" presetID="22" presetClass="entr" presetSubtype="8" fill="hold" grpId="1" nodeType="afterEffect">
                                  <p:stCondLst>
                                    <p:cond delay="0"/>
                                  </p:stCondLst>
                                  <p:childTnLst>
                                    <p:set>
                                      <p:cBhvr>
                                        <p:cTn id="40" dur="1" fill="hold">
                                          <p:stCondLst>
                                            <p:cond delay="0"/>
                                          </p:stCondLst>
                                        </p:cTn>
                                        <p:tgtEl>
                                          <p:spTgt spid="3">
                                            <p:graphicEl>
                                              <a:dgm id="{88A4B5C2-68AA-461A-A959-82AF1408014E}"/>
                                            </p:graphicEl>
                                          </p:spTgt>
                                        </p:tgtEl>
                                        <p:attrNameLst>
                                          <p:attrName>style.visibility</p:attrName>
                                        </p:attrNameLst>
                                      </p:cBhvr>
                                      <p:to>
                                        <p:strVal val="visible"/>
                                      </p:to>
                                    </p:set>
                                    <p:animEffect transition="in" filter="wipe(left)">
                                      <p:cBhvr>
                                        <p:cTn id="41" dur="500"/>
                                        <p:tgtEl>
                                          <p:spTgt spid="3">
                                            <p:graphicEl>
                                              <a:dgm id="{88A4B5C2-68AA-461A-A959-82AF1408014E}"/>
                                            </p:graphicEl>
                                          </p:spTgt>
                                        </p:tgtEl>
                                      </p:cBhvr>
                                    </p:animEffect>
                                  </p:childTnLst>
                                </p:cTn>
                              </p:par>
                            </p:childTnLst>
                          </p:cTn>
                        </p:par>
                      </p:childTnLst>
                    </p:cTn>
                  </p:par>
                  <p:par>
                    <p:cTn id="42" fill="hold">
                      <p:stCondLst>
                        <p:cond delay="indefinite"/>
                      </p:stCondLst>
                      <p:childTnLst>
                        <p:par>
                          <p:cTn id="43" fill="hold">
                            <p:stCondLst>
                              <p:cond delay="0"/>
                            </p:stCondLst>
                            <p:childTnLst>
                              <p:par>
                                <p:cTn id="44" presetID="21" presetClass="entr" presetSubtype="1" fill="hold" grpId="0" nodeType="clickEffect">
                                  <p:stCondLst>
                                    <p:cond delay="0"/>
                                  </p:stCondLst>
                                  <p:childTnLst>
                                    <p:set>
                                      <p:cBhvr>
                                        <p:cTn id="45" dur="1" fill="hold">
                                          <p:stCondLst>
                                            <p:cond delay="0"/>
                                          </p:stCondLst>
                                        </p:cTn>
                                        <p:tgtEl>
                                          <p:spTgt spid="3">
                                            <p:graphicEl>
                                              <a:dgm id="{521D96E3-37A7-45CD-B7CD-53A035BA3A3F}"/>
                                            </p:graphicEl>
                                          </p:spTgt>
                                        </p:tgtEl>
                                        <p:attrNameLst>
                                          <p:attrName>style.visibility</p:attrName>
                                        </p:attrNameLst>
                                      </p:cBhvr>
                                      <p:to>
                                        <p:strVal val="visible"/>
                                      </p:to>
                                    </p:set>
                                    <p:animEffect transition="in" filter="wheel(1)">
                                      <p:cBhvr>
                                        <p:cTn id="46" dur="250"/>
                                        <p:tgtEl>
                                          <p:spTgt spid="3">
                                            <p:graphicEl>
                                              <a:dgm id="{521D96E3-37A7-45CD-B7CD-53A035BA3A3F}"/>
                                            </p:graphicEl>
                                          </p:spTgt>
                                        </p:tgtEl>
                                      </p:cBhvr>
                                    </p:animEffect>
                                  </p:childTnLst>
                                </p:cTn>
                              </p:par>
                              <p:par>
                                <p:cTn id="47" presetID="21" presetClass="entr" presetSubtype="1" fill="hold" grpId="0" nodeType="withEffect">
                                  <p:stCondLst>
                                    <p:cond delay="0"/>
                                  </p:stCondLst>
                                  <p:childTnLst>
                                    <p:set>
                                      <p:cBhvr>
                                        <p:cTn id="48" dur="1" fill="hold">
                                          <p:stCondLst>
                                            <p:cond delay="0"/>
                                          </p:stCondLst>
                                        </p:cTn>
                                        <p:tgtEl>
                                          <p:spTgt spid="3">
                                            <p:graphicEl>
                                              <a:dgm id="{DDDFDB86-102D-47F8-BD42-78D627B90AFC}"/>
                                            </p:graphicEl>
                                          </p:spTgt>
                                        </p:tgtEl>
                                        <p:attrNameLst>
                                          <p:attrName>style.visibility</p:attrName>
                                        </p:attrNameLst>
                                      </p:cBhvr>
                                      <p:to>
                                        <p:strVal val="visible"/>
                                      </p:to>
                                    </p:set>
                                    <p:animEffect transition="in" filter="wheel(1)">
                                      <p:cBhvr>
                                        <p:cTn id="49" dur="250"/>
                                        <p:tgtEl>
                                          <p:spTgt spid="3">
                                            <p:graphicEl>
                                              <a:dgm id="{DDDFDB86-102D-47F8-BD42-78D627B90AFC}"/>
                                            </p:graphicEl>
                                          </p:spTgt>
                                        </p:tgtEl>
                                      </p:cBhvr>
                                    </p:animEffect>
                                  </p:childTnLst>
                                </p:cTn>
                              </p:par>
                            </p:childTnLst>
                          </p:cTn>
                        </p:par>
                        <p:par>
                          <p:cTn id="50" fill="hold">
                            <p:stCondLst>
                              <p:cond delay="500"/>
                            </p:stCondLst>
                            <p:childTnLst>
                              <p:par>
                                <p:cTn id="51" presetID="22" presetClass="entr" presetSubtype="8" fill="hold" grpId="1" nodeType="afterEffect">
                                  <p:stCondLst>
                                    <p:cond delay="0"/>
                                  </p:stCondLst>
                                  <p:childTnLst>
                                    <p:set>
                                      <p:cBhvr>
                                        <p:cTn id="52" dur="1" fill="hold">
                                          <p:stCondLst>
                                            <p:cond delay="0"/>
                                          </p:stCondLst>
                                        </p:cTn>
                                        <p:tgtEl>
                                          <p:spTgt spid="3">
                                            <p:graphicEl>
                                              <a:dgm id="{E68D658C-2FE9-43DE-BC4D-A18F6DF55924}"/>
                                            </p:graphicEl>
                                          </p:spTgt>
                                        </p:tgtEl>
                                        <p:attrNameLst>
                                          <p:attrName>style.visibility</p:attrName>
                                        </p:attrNameLst>
                                      </p:cBhvr>
                                      <p:to>
                                        <p:strVal val="visible"/>
                                      </p:to>
                                    </p:set>
                                    <p:animEffect transition="in" filter="wipe(left)">
                                      <p:cBhvr>
                                        <p:cTn id="53" dur="500"/>
                                        <p:tgtEl>
                                          <p:spTgt spid="3">
                                            <p:graphicEl>
                                              <a:dgm id="{E68D658C-2FE9-43DE-BC4D-A18F6DF55924}"/>
                                            </p:graphicEl>
                                          </p:spTgt>
                                        </p:tgtEl>
                                      </p:cBhvr>
                                    </p:animEffect>
                                  </p:childTnLst>
                                </p:cTn>
                              </p:par>
                            </p:childTnLst>
                          </p:cTn>
                        </p:par>
                      </p:childTnLst>
                    </p:cTn>
                  </p:par>
                  <p:par>
                    <p:cTn id="54" fill="hold">
                      <p:stCondLst>
                        <p:cond delay="indefinite"/>
                      </p:stCondLst>
                      <p:childTnLst>
                        <p:par>
                          <p:cTn id="55" fill="hold">
                            <p:stCondLst>
                              <p:cond delay="0"/>
                            </p:stCondLst>
                            <p:childTnLst>
                              <p:par>
                                <p:cTn id="56" presetID="21" presetClass="entr" presetSubtype="1" fill="hold" grpId="0" nodeType="clickEffect">
                                  <p:stCondLst>
                                    <p:cond delay="0"/>
                                  </p:stCondLst>
                                  <p:childTnLst>
                                    <p:set>
                                      <p:cBhvr>
                                        <p:cTn id="57" dur="1" fill="hold">
                                          <p:stCondLst>
                                            <p:cond delay="0"/>
                                          </p:stCondLst>
                                        </p:cTn>
                                        <p:tgtEl>
                                          <p:spTgt spid="3">
                                            <p:graphicEl>
                                              <a:dgm id="{1AEFD01D-DD54-47AA-9C6C-E1445084A3DD}"/>
                                            </p:graphicEl>
                                          </p:spTgt>
                                        </p:tgtEl>
                                        <p:attrNameLst>
                                          <p:attrName>style.visibility</p:attrName>
                                        </p:attrNameLst>
                                      </p:cBhvr>
                                      <p:to>
                                        <p:strVal val="visible"/>
                                      </p:to>
                                    </p:set>
                                    <p:animEffect transition="in" filter="wheel(1)">
                                      <p:cBhvr>
                                        <p:cTn id="58" dur="250"/>
                                        <p:tgtEl>
                                          <p:spTgt spid="3">
                                            <p:graphicEl>
                                              <a:dgm id="{1AEFD01D-DD54-47AA-9C6C-E1445084A3DD}"/>
                                            </p:graphicEl>
                                          </p:spTgt>
                                        </p:tgtEl>
                                      </p:cBhvr>
                                    </p:animEffect>
                                  </p:childTnLst>
                                </p:cTn>
                              </p:par>
                              <p:par>
                                <p:cTn id="59" presetID="21" presetClass="entr" presetSubtype="1" fill="hold" grpId="0" nodeType="withEffect">
                                  <p:stCondLst>
                                    <p:cond delay="0"/>
                                  </p:stCondLst>
                                  <p:childTnLst>
                                    <p:set>
                                      <p:cBhvr>
                                        <p:cTn id="60" dur="1" fill="hold">
                                          <p:stCondLst>
                                            <p:cond delay="0"/>
                                          </p:stCondLst>
                                        </p:cTn>
                                        <p:tgtEl>
                                          <p:spTgt spid="3">
                                            <p:graphicEl>
                                              <a:dgm id="{67B9361A-5011-4506-B9D3-9E6D19D05D5F}"/>
                                            </p:graphicEl>
                                          </p:spTgt>
                                        </p:tgtEl>
                                        <p:attrNameLst>
                                          <p:attrName>style.visibility</p:attrName>
                                        </p:attrNameLst>
                                      </p:cBhvr>
                                      <p:to>
                                        <p:strVal val="visible"/>
                                      </p:to>
                                    </p:set>
                                    <p:animEffect transition="in" filter="wheel(1)">
                                      <p:cBhvr>
                                        <p:cTn id="61" dur="250"/>
                                        <p:tgtEl>
                                          <p:spTgt spid="3">
                                            <p:graphicEl>
                                              <a:dgm id="{67B9361A-5011-4506-B9D3-9E6D19D05D5F}"/>
                                            </p:graphicEl>
                                          </p:spTgt>
                                        </p:tgtEl>
                                      </p:cBhvr>
                                    </p:animEffect>
                                  </p:childTnLst>
                                </p:cTn>
                              </p:par>
                            </p:childTnLst>
                          </p:cTn>
                        </p:par>
                        <p:par>
                          <p:cTn id="62" fill="hold">
                            <p:stCondLst>
                              <p:cond delay="500"/>
                            </p:stCondLst>
                            <p:childTnLst>
                              <p:par>
                                <p:cTn id="63" presetID="22" presetClass="entr" presetSubtype="8" fill="hold" grpId="1" nodeType="afterEffect">
                                  <p:stCondLst>
                                    <p:cond delay="0"/>
                                  </p:stCondLst>
                                  <p:childTnLst>
                                    <p:set>
                                      <p:cBhvr>
                                        <p:cTn id="64" dur="1" fill="hold">
                                          <p:stCondLst>
                                            <p:cond delay="0"/>
                                          </p:stCondLst>
                                        </p:cTn>
                                        <p:tgtEl>
                                          <p:spTgt spid="3">
                                            <p:graphicEl>
                                              <a:dgm id="{243124F9-5C60-4E2E-8E4B-19138C17904C}"/>
                                            </p:graphicEl>
                                          </p:spTgt>
                                        </p:tgtEl>
                                        <p:attrNameLst>
                                          <p:attrName>style.visibility</p:attrName>
                                        </p:attrNameLst>
                                      </p:cBhvr>
                                      <p:to>
                                        <p:strVal val="visible"/>
                                      </p:to>
                                    </p:set>
                                    <p:animEffect transition="in" filter="wipe(left)">
                                      <p:cBhvr>
                                        <p:cTn id="65" dur="500"/>
                                        <p:tgtEl>
                                          <p:spTgt spid="3">
                                            <p:graphicEl>
                                              <a:dgm id="{243124F9-5C60-4E2E-8E4B-19138C17904C}"/>
                                            </p:graphicEl>
                                          </p:spTgt>
                                        </p:tgtEl>
                                      </p:cBhvr>
                                    </p:animEffect>
                                  </p:childTnLst>
                                </p:cTn>
                              </p:par>
                            </p:childTnLst>
                          </p:cTn>
                        </p:par>
                      </p:childTnLst>
                    </p:cTn>
                  </p:par>
                  <p:par>
                    <p:cTn id="66" fill="hold">
                      <p:stCondLst>
                        <p:cond delay="indefinite"/>
                      </p:stCondLst>
                      <p:childTnLst>
                        <p:par>
                          <p:cTn id="67" fill="hold">
                            <p:stCondLst>
                              <p:cond delay="0"/>
                            </p:stCondLst>
                            <p:childTnLst>
                              <p:par>
                                <p:cTn id="68" presetID="21" presetClass="entr" presetSubtype="1" fill="hold" grpId="2" nodeType="clickEffect">
                                  <p:stCondLst>
                                    <p:cond delay="0"/>
                                  </p:stCondLst>
                                  <p:childTnLst>
                                    <p:set>
                                      <p:cBhvr>
                                        <p:cTn id="69" dur="1" fill="hold">
                                          <p:stCondLst>
                                            <p:cond delay="0"/>
                                          </p:stCondLst>
                                        </p:cTn>
                                        <p:tgtEl>
                                          <p:spTgt spid="3">
                                            <p:graphicEl>
                                              <a:dgm id="{679928AE-2679-4B59-86AC-089A2906A4F5}"/>
                                            </p:graphicEl>
                                          </p:spTgt>
                                        </p:tgtEl>
                                        <p:attrNameLst>
                                          <p:attrName>style.visibility</p:attrName>
                                        </p:attrNameLst>
                                      </p:cBhvr>
                                      <p:to>
                                        <p:strVal val="visible"/>
                                      </p:to>
                                    </p:set>
                                    <p:animEffect transition="in" filter="wheel(1)">
                                      <p:cBhvr>
                                        <p:cTn id="70" dur="250"/>
                                        <p:tgtEl>
                                          <p:spTgt spid="3">
                                            <p:graphicEl>
                                              <a:dgm id="{679928AE-2679-4B59-86AC-089A2906A4F5}"/>
                                            </p:graphicEl>
                                          </p:spTgt>
                                        </p:tgtEl>
                                      </p:cBhvr>
                                    </p:animEffect>
                                  </p:childTnLst>
                                </p:cTn>
                              </p:par>
                              <p:par>
                                <p:cTn id="71" presetID="21" presetClass="entr" presetSubtype="1" fill="hold" grpId="2" nodeType="withEffect">
                                  <p:stCondLst>
                                    <p:cond delay="0"/>
                                  </p:stCondLst>
                                  <p:childTnLst>
                                    <p:set>
                                      <p:cBhvr>
                                        <p:cTn id="72" dur="1" fill="hold">
                                          <p:stCondLst>
                                            <p:cond delay="0"/>
                                          </p:stCondLst>
                                        </p:cTn>
                                        <p:tgtEl>
                                          <p:spTgt spid="3">
                                            <p:graphicEl>
                                              <a:dgm id="{49D5BDFE-8663-4590-9DAD-3F859CCCE0C7}"/>
                                            </p:graphicEl>
                                          </p:spTgt>
                                        </p:tgtEl>
                                        <p:attrNameLst>
                                          <p:attrName>style.visibility</p:attrName>
                                        </p:attrNameLst>
                                      </p:cBhvr>
                                      <p:to>
                                        <p:strVal val="visible"/>
                                      </p:to>
                                    </p:set>
                                    <p:animEffect transition="in" filter="wheel(1)">
                                      <p:cBhvr>
                                        <p:cTn id="73" dur="250"/>
                                        <p:tgtEl>
                                          <p:spTgt spid="3">
                                            <p:graphicEl>
                                              <a:dgm id="{49D5BDFE-8663-4590-9DAD-3F859CCCE0C7}"/>
                                            </p:graphicEl>
                                          </p:spTgt>
                                        </p:tgtEl>
                                      </p:cBhvr>
                                    </p:animEffect>
                                  </p:childTnLst>
                                </p:cTn>
                              </p:par>
                            </p:childTnLst>
                          </p:cTn>
                        </p:par>
                        <p:par>
                          <p:cTn id="74" fill="hold">
                            <p:stCondLst>
                              <p:cond delay="500"/>
                            </p:stCondLst>
                            <p:childTnLst>
                              <p:par>
                                <p:cTn id="75" presetID="22" presetClass="entr" presetSubtype="8" fill="hold" grpId="3" nodeType="afterEffect">
                                  <p:stCondLst>
                                    <p:cond delay="0"/>
                                  </p:stCondLst>
                                  <p:childTnLst>
                                    <p:set>
                                      <p:cBhvr>
                                        <p:cTn id="76" dur="1" fill="hold">
                                          <p:stCondLst>
                                            <p:cond delay="0"/>
                                          </p:stCondLst>
                                        </p:cTn>
                                        <p:tgtEl>
                                          <p:spTgt spid="3">
                                            <p:graphicEl>
                                              <a:dgm id="{782FEEA3-0052-4FF9-A5EA-B54CA2C4537A}"/>
                                            </p:graphicEl>
                                          </p:spTgt>
                                        </p:tgtEl>
                                        <p:attrNameLst>
                                          <p:attrName>style.visibility</p:attrName>
                                        </p:attrNameLst>
                                      </p:cBhvr>
                                      <p:to>
                                        <p:strVal val="visible"/>
                                      </p:to>
                                    </p:set>
                                    <p:animEffect transition="in" filter="wipe(left)">
                                      <p:cBhvr>
                                        <p:cTn id="77" dur="500"/>
                                        <p:tgtEl>
                                          <p:spTgt spid="3">
                                            <p:graphicEl>
                                              <a:dgm id="{782FEEA3-0052-4FF9-A5EA-B54CA2C4537A}"/>
                                            </p:graphicEl>
                                          </p:spTgt>
                                        </p:tgtEl>
                                      </p:cBhvr>
                                    </p:animEffect>
                                  </p:childTnLst>
                                </p:cTn>
                              </p:par>
                            </p:childTnLst>
                          </p:cTn>
                        </p:par>
                      </p:childTnLst>
                    </p:cTn>
                  </p:par>
                  <p:par>
                    <p:cTn id="78" fill="hold">
                      <p:stCondLst>
                        <p:cond delay="indefinite"/>
                      </p:stCondLst>
                      <p:childTnLst>
                        <p:par>
                          <p:cTn id="79" fill="hold">
                            <p:stCondLst>
                              <p:cond delay="0"/>
                            </p:stCondLst>
                            <p:childTnLst>
                              <p:par>
                                <p:cTn id="80" presetID="21" presetClass="entr" presetSubtype="1" fill="hold" grpId="3" nodeType="clickEffect">
                                  <p:stCondLst>
                                    <p:cond delay="0"/>
                                  </p:stCondLst>
                                  <p:childTnLst>
                                    <p:set>
                                      <p:cBhvr>
                                        <p:cTn id="81" dur="1" fill="hold">
                                          <p:stCondLst>
                                            <p:cond delay="0"/>
                                          </p:stCondLst>
                                        </p:cTn>
                                        <p:tgtEl>
                                          <p:spTgt spid="3">
                                            <p:graphicEl>
                                              <a:dgm id="{A432D7D2-6FD6-4C39-A8B1-0396848A9681}"/>
                                            </p:graphicEl>
                                          </p:spTgt>
                                        </p:tgtEl>
                                        <p:attrNameLst>
                                          <p:attrName>style.visibility</p:attrName>
                                        </p:attrNameLst>
                                      </p:cBhvr>
                                      <p:to>
                                        <p:strVal val="visible"/>
                                      </p:to>
                                    </p:set>
                                    <p:animEffect transition="in" filter="wheel(1)">
                                      <p:cBhvr>
                                        <p:cTn id="82" dur="250"/>
                                        <p:tgtEl>
                                          <p:spTgt spid="3">
                                            <p:graphicEl>
                                              <a:dgm id="{A432D7D2-6FD6-4C39-A8B1-0396848A9681}"/>
                                            </p:graphicEl>
                                          </p:spTgt>
                                        </p:tgtEl>
                                      </p:cBhvr>
                                    </p:animEffect>
                                  </p:childTnLst>
                                </p:cTn>
                              </p:par>
                            </p:childTnLst>
                          </p:cTn>
                        </p:par>
                        <p:par>
                          <p:cTn id="83" fill="hold">
                            <p:stCondLst>
                              <p:cond delay="500"/>
                            </p:stCondLst>
                            <p:childTnLst>
                              <p:par>
                                <p:cTn id="84" presetID="22" presetClass="entr" presetSubtype="8" fill="hold" grpId="4" nodeType="afterEffect">
                                  <p:stCondLst>
                                    <p:cond delay="0"/>
                                  </p:stCondLst>
                                  <p:childTnLst>
                                    <p:set>
                                      <p:cBhvr>
                                        <p:cTn id="85" dur="1" fill="hold">
                                          <p:stCondLst>
                                            <p:cond delay="0"/>
                                          </p:stCondLst>
                                        </p:cTn>
                                        <p:tgtEl>
                                          <p:spTgt spid="3">
                                            <p:graphicEl>
                                              <a:dgm id="{FBFD330B-BB8A-4800-A5D2-C3B6AADA529A}"/>
                                            </p:graphicEl>
                                          </p:spTgt>
                                        </p:tgtEl>
                                        <p:attrNameLst>
                                          <p:attrName>style.visibility</p:attrName>
                                        </p:attrNameLst>
                                      </p:cBhvr>
                                      <p:to>
                                        <p:strVal val="visible"/>
                                      </p:to>
                                    </p:set>
                                    <p:animEffect transition="in" filter="wipe(left)">
                                      <p:cBhvr>
                                        <p:cTn id="86" dur="500"/>
                                        <p:tgtEl>
                                          <p:spTgt spid="3">
                                            <p:graphicEl>
                                              <a:dgm id="{FBFD330B-BB8A-4800-A5D2-C3B6AADA529A}"/>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uiExpand="1">
        <p:bldSub>
          <a:bldDgm bld="one"/>
        </p:bldSub>
      </p:bldGraphic>
      <p:bldGraphic spid="3" grpId="1" uiExpand="1">
        <p:bldSub>
          <a:bldDgm bld="one"/>
        </p:bldSub>
      </p:bldGraphic>
      <p:bldGraphic spid="3" grpId="2" uiExpand="1">
        <p:bldSub>
          <a:bldDgm bld="one"/>
        </p:bldSub>
      </p:bldGraphic>
      <p:bldGraphic spid="3" grpId="3" uiExpand="1">
        <p:bldSub>
          <a:bldDgm bld="one"/>
        </p:bldSub>
      </p:bldGraphic>
      <p:bldGraphic spid="3" grpId="4" uiExpand="1">
        <p:bldSub>
          <a:bldDgm bld="one"/>
        </p:bldSub>
      </p:bldGraphic>
      <p:bldP spid="4" grpId="0"/>
      <p:bldP spid="6"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blip>
          <a:srcRect/>
          <a:stretch>
            <a:fillRect/>
          </a:stretch>
        </a:blipFill>
        <a:effectLst/>
      </p:bgPr>
    </p:bg>
    <p:spTree>
      <p:nvGrpSpPr>
        <p:cNvPr id="1" name=""/>
        <p:cNvGrpSpPr/>
        <p:nvPr/>
      </p:nvGrpSpPr>
      <p:grpSpPr>
        <a:xfrm>
          <a:off x="0" y="0"/>
          <a:ext cx="0" cy="0"/>
          <a:chOff x="0" y="0"/>
          <a:chExt cx="0" cy="0"/>
        </a:xfrm>
      </p:grpSpPr>
      <p:pic>
        <p:nvPicPr>
          <p:cNvPr id="12" name="Imagen 11"/>
          <p:cNvPicPr>
            <a:picLocks noGrp="1" noRot="1" noMove="1" noResize="1" noEditPoints="1" noAdjustHandles="1" noChangeArrowheads="1" noChangeShapeType="1" noCrop="1"/>
          </p:cNvPicPr>
          <p:nvPr/>
        </p:nvPicPr>
        <p:blipFill>
          <a:blip r:embed="rId3" cstate="hqprint"/>
          <a:srcRect/>
          <a:stretch>
            <a:fillRect/>
          </a:stretch>
        </p:blipFill>
        <p:spPr>
          <a:xfrm>
            <a:off x="71354" y="1399531"/>
            <a:ext cx="3598751" cy="2310286"/>
          </a:xfrm>
          <a:prstGeom prst="rect">
            <a:avLst/>
          </a:prstGeom>
          <a:ln w="38100" cap="sq">
            <a:solidFill>
              <a:srgbClr val="127385"/>
            </a:solidFill>
            <a:prstDash val="solid"/>
            <a:miter lim="800000"/>
            <a:headEnd/>
            <a:tailEnd/>
          </a:ln>
          <a:effectLst>
            <a:outerShdw blurRad="50800" dist="38100" dir="2700000" algn="tl" rotWithShape="0">
              <a:srgbClr val="000000">
                <a:alpha val="43000"/>
              </a:srgbClr>
            </a:outerShdw>
          </a:effectLst>
        </p:spPr>
      </p:pic>
      <p:pic>
        <p:nvPicPr>
          <p:cNvPr id="9" name="Imagen 8"/>
          <p:cNvPicPr>
            <a:picLocks noGrp="1" noRot="1" noMove="1" noResize="1" noEditPoints="1" noAdjustHandles="1" noChangeArrowheads="1" noChangeShapeType="1" noCrop="1"/>
          </p:cNvPicPr>
          <p:nvPr/>
        </p:nvPicPr>
        <p:blipFill rotWithShape="1">
          <a:blip r:embed="rId4" cstate="hqprint"/>
          <a:srcRect/>
          <a:stretch>
            <a:fillRect/>
          </a:stretch>
        </p:blipFill>
        <p:spPr>
          <a:xfrm>
            <a:off x="4267543" y="968622"/>
            <a:ext cx="4051910" cy="2741195"/>
          </a:xfrm>
          <a:prstGeom prst="rect">
            <a:avLst/>
          </a:prstGeom>
          <a:ln w="38100" cap="sq">
            <a:solidFill>
              <a:srgbClr val="8C5A2C"/>
            </a:solidFill>
            <a:prstDash val="solid"/>
            <a:miter lim="800000"/>
            <a:headEnd/>
            <a:tailEnd/>
          </a:ln>
          <a:effectLst>
            <a:outerShdw blurRad="50800" dist="38100" dir="2700000" algn="tl" rotWithShape="0">
              <a:srgbClr val="000000">
                <a:alpha val="43000"/>
              </a:srgbClr>
            </a:outerShdw>
          </a:effectLst>
        </p:spPr>
      </p:pic>
      <p:pic>
        <p:nvPicPr>
          <p:cNvPr id="4" name="Imagen 3"/>
          <p:cNvPicPr>
            <a:picLocks noGrp="1" noRot="1" noMove="1" noResize="1" noEditPoints="1" noAdjustHandles="1" noChangeArrowheads="1" noChangeShapeType="1" noCrop="1"/>
          </p:cNvPicPr>
          <p:nvPr/>
        </p:nvPicPr>
        <p:blipFill>
          <a:blip r:embed="rId5" cstate="hqprint"/>
          <a:srcRect b="-2"/>
          <a:stretch>
            <a:fillRect/>
          </a:stretch>
        </p:blipFill>
        <p:spPr>
          <a:xfrm>
            <a:off x="8479967" y="1383725"/>
            <a:ext cx="2830286" cy="1894535"/>
          </a:xfrm>
          <a:prstGeom prst="rect">
            <a:avLst/>
          </a:prstGeom>
          <a:ln w="38100" cap="sq">
            <a:solidFill>
              <a:srgbClr val="5209A3"/>
            </a:solidFill>
            <a:prstDash val="solid"/>
            <a:miter lim="800000"/>
            <a:headEnd/>
            <a:tailEnd/>
          </a:ln>
          <a:effectLst>
            <a:outerShdw blurRad="50800" dist="38100" dir="2700000" algn="tl" rotWithShape="0">
              <a:srgbClr val="000000">
                <a:alpha val="43000"/>
              </a:srgbClr>
            </a:outerShdw>
          </a:effectLst>
        </p:spPr>
      </p:pic>
      <p:pic>
        <p:nvPicPr>
          <p:cNvPr id="3" name="Imagen 2"/>
          <p:cNvPicPr>
            <a:picLocks noGrp="1" noRot="1" noMove="1" noResize="1" noEditPoints="1" noAdjustHandles="1" noChangeArrowheads="1" noChangeShapeType="1" noCrop="1"/>
          </p:cNvPicPr>
          <p:nvPr/>
        </p:nvPicPr>
        <p:blipFill>
          <a:blip r:embed="rId6" cstate="hqprint"/>
          <a:srcRect/>
          <a:stretch>
            <a:fillRect/>
          </a:stretch>
        </p:blipFill>
        <p:spPr>
          <a:xfrm>
            <a:off x="8932407" y="3439128"/>
            <a:ext cx="3188239" cy="2940275"/>
          </a:xfrm>
          <a:prstGeom prst="rect">
            <a:avLst/>
          </a:prstGeom>
          <a:ln w="38100" cap="sq">
            <a:solidFill>
              <a:schemeClr val="accent6">
                <a:lumMod val="50000"/>
              </a:schemeClr>
            </a:solidFill>
            <a:prstDash val="solid"/>
            <a:miter lim="800000"/>
            <a:headEnd/>
            <a:tailEnd/>
          </a:ln>
          <a:effectLst>
            <a:outerShdw blurRad="50800" dist="38100" dir="2700000" algn="tl" rotWithShape="0">
              <a:srgbClr val="000000">
                <a:alpha val="43000"/>
              </a:srgbClr>
            </a:outerShdw>
          </a:effectLst>
        </p:spPr>
      </p:pic>
      <p:pic>
        <p:nvPicPr>
          <p:cNvPr id="2" name="Imagen 1"/>
          <p:cNvPicPr>
            <a:picLocks noGrp="1" noRot="1" noMove="1" noResize="1" noEditPoints="1" noAdjustHandles="1" noChangeArrowheads="1" noChangeShapeType="1" noCrop="1"/>
          </p:cNvPicPr>
          <p:nvPr/>
        </p:nvPicPr>
        <p:blipFill rotWithShape="1">
          <a:blip r:embed="rId7" cstate="hqprint"/>
          <a:srcRect/>
          <a:stretch>
            <a:fillRect/>
          </a:stretch>
        </p:blipFill>
        <p:spPr>
          <a:xfrm>
            <a:off x="6176862" y="3858126"/>
            <a:ext cx="2127687" cy="2269563"/>
          </a:xfrm>
          <a:prstGeom prst="rect">
            <a:avLst/>
          </a:prstGeom>
          <a:ln w="38100" cap="sq">
            <a:solidFill>
              <a:schemeClr val="accent3">
                <a:lumMod val="50000"/>
              </a:schemeClr>
            </a:solidFill>
            <a:prstDash val="solid"/>
            <a:miter lim="800000"/>
            <a:headEnd/>
            <a:tailEnd/>
          </a:ln>
          <a:effectLst>
            <a:outerShdw blurRad="50800" dist="38100" dir="2700000" algn="tl" rotWithShape="0">
              <a:srgbClr val="000000">
                <a:alpha val="43000"/>
              </a:srgbClr>
            </a:outerShdw>
          </a:effectLst>
        </p:spPr>
      </p:pic>
      <p:sp>
        <p:nvSpPr>
          <p:cNvPr id="19" name="Freeform: Shape 18"/>
          <p:cNvSpPr>
            <a:spLocks noGrp="1" noRot="1" noChangeAspect="1" noMove="1" noResize="1" noEditPoints="1" noAdjustHandles="1" noChangeArrowheads="1" noChangeShapeType="1"/>
          </p:cNvSpPr>
          <p:nvPr/>
        </p:nvSpPr>
        <p:spPr bwMode="auto">
          <a:xfrm flipV="1">
            <a:off x="1791958" y="971170"/>
            <a:ext cx="2308583" cy="2741196"/>
          </a:xfrm>
          <a:custGeom>
            <a:avLst/>
            <a:gdLst>
              <a:gd name="connsiteX0" fmla="*/ 2308583 w 2308583"/>
              <a:gd name="connsiteY0" fmla="*/ 2741196 h 2741196"/>
              <a:gd name="connsiteX1" fmla="*/ 462 w 2308583"/>
              <a:gd name="connsiteY1" fmla="*/ 2741196 h 2741196"/>
              <a:gd name="connsiteX2" fmla="*/ 0 w 2308583"/>
              <a:gd name="connsiteY2" fmla="*/ 2469337 h 2741196"/>
              <a:gd name="connsiteX3" fmla="*/ 2022607 w 2308583"/>
              <a:gd name="connsiteY3" fmla="*/ 2470269 h 2741196"/>
              <a:gd name="connsiteX4" fmla="*/ 2022607 w 2308583"/>
              <a:gd name="connsiteY4" fmla="*/ 0 h 2741196"/>
              <a:gd name="connsiteX5" fmla="*/ 2308583 w 2308583"/>
              <a:gd name="connsiteY5" fmla="*/ 0 h 2741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8583" h="2741196">
                <a:moveTo>
                  <a:pt x="2308583" y="2741196"/>
                </a:moveTo>
                <a:lnTo>
                  <a:pt x="462" y="2741196"/>
                </a:lnTo>
                <a:cubicBezTo>
                  <a:pt x="-462" y="2647366"/>
                  <a:pt x="923" y="2563167"/>
                  <a:pt x="0" y="2469337"/>
                </a:cubicBezTo>
                <a:lnTo>
                  <a:pt x="2022607" y="2470269"/>
                </a:lnTo>
                <a:lnTo>
                  <a:pt x="2022607" y="0"/>
                </a:lnTo>
                <a:lnTo>
                  <a:pt x="2308583" y="0"/>
                </a:lnTo>
                <a:close/>
              </a:path>
            </a:pathLst>
          </a:custGeom>
          <a:solidFill>
            <a:srgbClr val="127385"/>
          </a:solidFill>
          <a:ln w="0">
            <a:noFill/>
            <a:prstDash val="solid"/>
            <a:round/>
          </a:ln>
          <a:scene3d>
            <a:camera prst="orthographicFront"/>
            <a:lightRig rig="threePt" dir="t"/>
          </a:scene3d>
          <a:sp3d>
            <a:bevelT w="152400" h="50800" prst="softRound"/>
          </a:sp3d>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s-E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1" name="Freeform: Shape 20"/>
          <p:cNvSpPr>
            <a:spLocks noGrp="1" noRot="1" noChangeAspect="1" noMove="1" noResize="1" noEditPoints="1" noAdjustHandles="1" noChangeArrowheads="1" noChangeShapeType="1"/>
          </p:cNvSpPr>
          <p:nvPr/>
        </p:nvSpPr>
        <p:spPr bwMode="auto">
          <a:xfrm flipV="1">
            <a:off x="9466972" y="954126"/>
            <a:ext cx="2308583" cy="1114404"/>
          </a:xfrm>
          <a:custGeom>
            <a:avLst/>
            <a:gdLst>
              <a:gd name="connsiteX0" fmla="*/ 462 w 2308583"/>
              <a:gd name="connsiteY0" fmla="*/ 1114404 h 1114404"/>
              <a:gd name="connsiteX1" fmla="*/ 2308583 w 2308583"/>
              <a:gd name="connsiteY1" fmla="*/ 1114404 h 1114404"/>
              <a:gd name="connsiteX2" fmla="*/ 2308583 w 2308583"/>
              <a:gd name="connsiteY2" fmla="*/ 0 h 1114404"/>
              <a:gd name="connsiteX3" fmla="*/ 2022607 w 2308583"/>
              <a:gd name="connsiteY3" fmla="*/ 0 h 1114404"/>
              <a:gd name="connsiteX4" fmla="*/ 2022607 w 2308583"/>
              <a:gd name="connsiteY4" fmla="*/ 843477 h 1114404"/>
              <a:gd name="connsiteX5" fmla="*/ 0 w 2308583"/>
              <a:gd name="connsiteY5" fmla="*/ 842545 h 1114404"/>
              <a:gd name="connsiteX6" fmla="*/ 462 w 2308583"/>
              <a:gd name="connsiteY6" fmla="*/ 1114404 h 1114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8583" h="1114404">
                <a:moveTo>
                  <a:pt x="462" y="1114404"/>
                </a:moveTo>
                <a:lnTo>
                  <a:pt x="2308583" y="1114404"/>
                </a:lnTo>
                <a:lnTo>
                  <a:pt x="2308583" y="0"/>
                </a:lnTo>
                <a:lnTo>
                  <a:pt x="2022607" y="0"/>
                </a:lnTo>
                <a:lnTo>
                  <a:pt x="2022607" y="843477"/>
                </a:lnTo>
                <a:lnTo>
                  <a:pt x="0" y="842545"/>
                </a:lnTo>
                <a:cubicBezTo>
                  <a:pt x="923" y="936375"/>
                  <a:pt x="-462" y="1020574"/>
                  <a:pt x="462" y="1114404"/>
                </a:cubicBezTo>
                <a:close/>
              </a:path>
            </a:pathLst>
          </a:custGeom>
          <a:solidFill>
            <a:srgbClr val="5209A3">
              <a:alpha val="74902"/>
            </a:srgbClr>
          </a:solidFill>
          <a:ln w="0">
            <a:noFill/>
            <a:prstDash val="solid"/>
            <a:round/>
          </a:ln>
          <a:scene3d>
            <a:camera prst="orthographicFront"/>
            <a:lightRig rig="threePt" dir="t"/>
          </a:scene3d>
          <a:sp3d>
            <a:bevelT w="152400" h="50800" prst="softRound"/>
          </a:sp3d>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s-E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5" name="Freeform 6"/>
          <p:cNvSpPr>
            <a:spLocks noGrp="1" noRot="1" noChangeAspect="1" noMove="1" noResize="1" noEditPoints="1" noAdjustHandles="1" noChangeArrowheads="1" noChangeShapeType="1"/>
          </p:cNvSpPr>
          <p:nvPr/>
        </p:nvSpPr>
        <p:spPr bwMode="auto">
          <a:xfrm flipH="1">
            <a:off x="8476828" y="3439128"/>
            <a:ext cx="2525072" cy="3398994"/>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bg2">
              <a:lumMod val="25000"/>
              <a:alpha val="75000"/>
            </a:schemeClr>
          </a:solidFill>
          <a:ln w="0">
            <a:noFill/>
            <a:prstDash val="solid"/>
            <a:round/>
          </a:ln>
          <a:scene3d>
            <a:camera prst="orthographicFront"/>
            <a:lightRig rig="threePt" dir="t"/>
          </a:scene3d>
          <a:sp3d>
            <a:bevelT w="152400" h="50800" prst="softRound"/>
          </a:sp3d>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s-E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 name="CuadroTexto 4"/>
          <p:cNvSpPr txBox="1"/>
          <p:nvPr/>
        </p:nvSpPr>
        <p:spPr>
          <a:xfrm>
            <a:off x="0" y="38501"/>
            <a:ext cx="12192000" cy="49244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en-US" sz="2600" b="1" i="0" u="none" strike="noStrike" kern="1200" cap="none" spc="0" normalizeH="0" baseline="0" noProof="0" dirty="0">
                <a:ln w="10160">
                  <a:solidFill>
                    <a:srgbClr val="3399FF"/>
                  </a:solidFill>
                  <a:prstDash val="solid"/>
                </a:ln>
                <a:solidFill>
                  <a:srgbClr val="FFFFFF"/>
                </a:solidFill>
                <a:effectLst>
                  <a:outerShdw blurRad="38100" dist="22860" dir="5400000" algn="tl" rotWithShape="0">
                    <a:srgbClr val="000000">
                      <a:alpha val="30000"/>
                    </a:srgbClr>
                  </a:outerShdw>
                </a:effectLst>
                <a:uLnTx/>
                <a:uFillTx/>
                <a:latin typeface="Gayathri Thin" panose="00000403000000000000" charset="0"/>
                <a:ea typeface="+mn-ea"/>
                <a:cs typeface="Gayathri Thin" panose="00000403000000000000" charset="0"/>
              </a:rPr>
              <a:t>ആദ്യകാലത്ത് ദൈവം മനുഷ്യരാശിയുമായി എങ്ങനെയാണ് ആശയവിനിമയം നടത്തിയത്?</a:t>
            </a:r>
          </a:p>
        </p:txBody>
      </p:sp>
      <p:sp>
        <p:nvSpPr>
          <p:cNvPr id="10" name="CuadroTexto 9"/>
          <p:cNvSpPr txBox="1"/>
          <p:nvPr/>
        </p:nvSpPr>
        <p:spPr>
          <a:xfrm>
            <a:off x="71354" y="493806"/>
            <a:ext cx="12055475" cy="338554"/>
          </a:xfrm>
          <a:prstGeom prst="rect">
            <a:avLst/>
          </a:prstGeom>
          <a:noFill/>
        </p:spPr>
        <p:txBody>
          <a:bodyPr wrap="square">
            <a:spAutoFit/>
          </a:bodyPr>
          <a:lstStyle/>
          <a:p>
            <a:pPr lvl="0" algn="ctr">
              <a:defRPr/>
            </a:pPr>
            <a:r>
              <a:rPr kumimoji="0" lang="en-GB" sz="16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Gayathri Thin" panose="00000403000000000000" charset="0"/>
                <a:ea typeface="+mn-ea"/>
                <a:cs typeface="Gayathri Thin" panose="00000403000000000000" charset="0"/>
              </a:rPr>
              <a:t>“</a:t>
            </a:r>
            <a:r>
              <a:rPr kumimoji="0" lang="en-US" altLang="en-US" sz="16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Gayathri Thin" panose="00000403000000000000" charset="0"/>
                <a:ea typeface="+mn-ea"/>
                <a:cs typeface="Gayathri Thin" panose="00000403000000000000" charset="0"/>
              </a:rPr>
              <a:t>യഹോവയായ ദൈവം മനുഷ്യനോടു കല്പിച്ചത് എന്തെന്നാൽ: തോട്ടത്തിലെ സകല വൃക്ഷങ്ങളുടെയും ഫലം </a:t>
            </a:r>
            <a:r>
              <a:rPr kumimoji="0" lang="en-US" altLang="en-US" sz="1600" b="1" i="0" u="none" strike="noStrike" kern="1200" cap="none" spc="0" normalizeH="0" baseline="0" noProof="0" dirty="0" err="1">
                <a:ln>
                  <a:noFill/>
                </a:ln>
                <a:solidFill>
                  <a:srgbClr val="FFCC00">
                    <a:lumMod val="20000"/>
                    <a:lumOff val="80000"/>
                  </a:srgbClr>
                </a:solidFill>
                <a:effectLst>
                  <a:outerShdw blurRad="38100" dist="38100" dir="2700000" algn="tl">
                    <a:srgbClr val="000000">
                      <a:alpha val="43137"/>
                    </a:srgbClr>
                  </a:outerShdw>
                </a:effectLst>
                <a:uLnTx/>
                <a:uFillTx/>
                <a:latin typeface="Gayathri Thin" panose="00000403000000000000" charset="0"/>
                <a:ea typeface="+mn-ea"/>
                <a:cs typeface="Gayathri Thin" panose="00000403000000000000" charset="0"/>
              </a:rPr>
              <a:t>നിനക്ക്</a:t>
            </a:r>
            <a:r>
              <a:rPr kumimoji="0" lang="en-US" altLang="en-US" sz="16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Gayathri Thin" panose="00000403000000000000" charset="0"/>
                <a:ea typeface="+mn-ea"/>
                <a:cs typeface="Gayathri Thin" panose="00000403000000000000" charset="0"/>
              </a:rPr>
              <a:t> </a:t>
            </a:r>
            <a:r>
              <a:rPr kumimoji="0" lang="en-US" altLang="en-US" sz="1600" b="1" i="0" u="none" strike="noStrike" kern="1200" cap="none" spc="0" normalizeH="0" baseline="0" noProof="0" dirty="0" err="1">
                <a:ln>
                  <a:noFill/>
                </a:ln>
                <a:solidFill>
                  <a:srgbClr val="FFCC00">
                    <a:lumMod val="20000"/>
                    <a:lumOff val="80000"/>
                  </a:srgbClr>
                </a:solidFill>
                <a:effectLst>
                  <a:outerShdw blurRad="38100" dist="38100" dir="2700000" algn="tl">
                    <a:srgbClr val="000000">
                      <a:alpha val="43137"/>
                    </a:srgbClr>
                  </a:outerShdw>
                </a:effectLst>
                <a:uLnTx/>
                <a:uFillTx/>
                <a:latin typeface="Gayathri Thin" panose="00000403000000000000" charset="0"/>
                <a:ea typeface="+mn-ea"/>
                <a:cs typeface="Gayathri Thin" panose="00000403000000000000" charset="0"/>
              </a:rPr>
              <a:t>ഇഷ്ടംപോലെ</a:t>
            </a:r>
            <a:r>
              <a:rPr kumimoji="0" lang="en-US" altLang="en-US" sz="16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Gayathri Thin" panose="00000403000000000000" charset="0"/>
                <a:ea typeface="+mn-ea"/>
                <a:cs typeface="Gayathri Thin" panose="00000403000000000000" charset="0"/>
              </a:rPr>
              <a:t> തിന്നാം.</a:t>
            </a:r>
            <a:r>
              <a:rPr kumimoji="0" lang="en-GB" sz="16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Gayathri Thin" panose="00000403000000000000" charset="0"/>
                <a:ea typeface="+mn-ea"/>
                <a:cs typeface="Gayathri Thin" panose="00000403000000000000" charset="0"/>
              </a:rPr>
              <a:t> ” </a:t>
            </a:r>
            <a:r>
              <a:rPr kumimoji="0" lang="en-GB" sz="12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Gayathri Thin" panose="00000403000000000000" charset="0"/>
                <a:ea typeface="+mn-ea"/>
                <a:cs typeface="Gayathri Thin" panose="00000403000000000000" charset="0"/>
              </a:rPr>
              <a:t>(</a:t>
            </a:r>
            <a:r>
              <a:rPr kumimoji="0" lang="en-US" altLang="en-US" sz="12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Gayathri Thin" panose="00000403000000000000" charset="0"/>
                <a:ea typeface="+mn-ea"/>
                <a:cs typeface="Gayathri Thin" panose="00000403000000000000" charset="0"/>
              </a:rPr>
              <a:t>ഉല്പത്തി</a:t>
            </a:r>
            <a:r>
              <a:rPr kumimoji="0" lang="en-US" sz="12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Gayathri Thin" panose="00000403000000000000" charset="0"/>
                <a:ea typeface="+mn-ea"/>
                <a:cs typeface="Gayathri Thin" panose="00000403000000000000" charset="0"/>
              </a:rPr>
              <a:t> </a:t>
            </a:r>
            <a:r>
              <a:rPr kumimoji="0" lang="en-GB" sz="12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Gayathri Thin" panose="00000403000000000000" charset="0"/>
                <a:ea typeface="+mn-ea"/>
                <a:cs typeface="Gayathri Thin" panose="00000403000000000000" charset="0"/>
              </a:rPr>
              <a:t>2:16)</a:t>
            </a:r>
          </a:p>
        </p:txBody>
      </p:sp>
      <p:sp>
        <p:nvSpPr>
          <p:cNvPr id="13" name="CuadroTexto 12"/>
          <p:cNvSpPr txBox="1"/>
          <p:nvPr/>
        </p:nvSpPr>
        <p:spPr>
          <a:xfrm>
            <a:off x="66076" y="3800923"/>
            <a:ext cx="5943784" cy="7067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defRPr/>
            </a:pPr>
            <a:r>
              <a:rPr kumimoji="0" lang="en-US" altLang="en-US" sz="2000" b="1" i="0" u="none" strike="noStrike" kern="1200" cap="none" spc="0" normalizeH="0" baseline="0" noProof="0" dirty="0">
                <a:ln>
                  <a:noFill/>
                </a:ln>
                <a:solidFill>
                  <a:prstClr val="black"/>
                </a:solidFill>
                <a:effectLst/>
                <a:uLnTx/>
                <a:uFillTx/>
                <a:latin typeface="Gayathri Thin" panose="00000403000000000000" charset="0"/>
                <a:ea typeface="+mn-ea"/>
                <a:cs typeface="Gayathri Thin" panose="00000403000000000000" charset="0"/>
              </a:rPr>
              <a:t>ആദിയിൽ, മനുഷ്യർക്ക് വസിക്കാനായി ദൈവം ലോകത്തെ സൃഷ്ടിച്ചു (യശയ്യാവ് 45:18).</a:t>
            </a:r>
          </a:p>
        </p:txBody>
      </p:sp>
      <p:sp>
        <p:nvSpPr>
          <p:cNvPr id="16" name="CuadroTexto 15"/>
          <p:cNvSpPr txBox="1"/>
          <p:nvPr/>
        </p:nvSpPr>
        <p:spPr>
          <a:xfrm>
            <a:off x="66076" y="6130236"/>
            <a:ext cx="5938507" cy="706755"/>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defRPr/>
            </a:pPr>
            <a:r>
              <a:rPr kumimoji="0" lang="en-US" altLang="en-US" sz="2000" b="1" i="0" u="none" strike="noStrike" kern="1200" cap="none" spc="0" normalizeH="0" baseline="0" noProof="0" dirty="0">
                <a:ln>
                  <a:noFill/>
                </a:ln>
                <a:solidFill>
                  <a:prstClr val="black"/>
                </a:solidFill>
                <a:effectLst/>
                <a:uLnTx/>
                <a:uFillTx/>
                <a:latin typeface="Gayathri Thin" panose="00000403000000000000" charset="0"/>
                <a:ea typeface="+mn-ea"/>
                <a:cs typeface="Gayathri Thin" panose="00000403000000000000" charset="0"/>
              </a:rPr>
              <a:t>മനുഷ്യവർഗ്ഗം ഇപ്പോൾ പൂർണ്ണവും, പുതുതായി സൃഷ്ടിക്കപ്പെട്ട ലോകത്ത് വസിക്കാൻ സജ്ജവുമായിരുന്നു (ഉല്പത്തി 1:27).</a:t>
            </a:r>
          </a:p>
        </p:txBody>
      </p:sp>
      <p:sp>
        <p:nvSpPr>
          <p:cNvPr id="18" name="CuadroTexto 17"/>
          <p:cNvSpPr txBox="1"/>
          <p:nvPr/>
        </p:nvSpPr>
        <p:spPr>
          <a:xfrm>
            <a:off x="60996" y="5173694"/>
            <a:ext cx="5943784" cy="1014730"/>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defRPr/>
            </a:pPr>
            <a:r>
              <a:rPr kumimoji="0" lang="en-US" altLang="en-US" sz="2000" b="1" i="0" u="none" strike="noStrike" kern="1200" cap="none" spc="0" normalizeH="0" baseline="0" noProof="0" dirty="0">
                <a:ln>
                  <a:noFill/>
                </a:ln>
                <a:solidFill>
                  <a:prstClr val="black"/>
                </a:solidFill>
                <a:effectLst/>
                <a:uLnTx/>
                <a:uFillTx/>
                <a:latin typeface="Gayathri Thin" panose="00000403000000000000" charset="0"/>
                <a:ea typeface="+mn-ea"/>
                <a:cs typeface="Gayathri Thin" panose="00000403000000000000" charset="0"/>
              </a:rPr>
              <a:t>അതേ ദിവസം തന്നെ, ആദാമിന്റെ വാരിയെല്ലുകളിലൊന്നിൽ നിന്ന് അദ്ദേഹം ഹവ്വയെ സൃഷ്ടിച്ചു (ഉല്പത്തി 2:18, 21-22).</a:t>
            </a:r>
          </a:p>
        </p:txBody>
      </p:sp>
      <p:sp>
        <p:nvSpPr>
          <p:cNvPr id="22" name="CuadroTexto 21"/>
          <p:cNvSpPr txBox="1"/>
          <p:nvPr/>
        </p:nvSpPr>
        <p:spPr>
          <a:xfrm>
            <a:off x="60996" y="4476731"/>
            <a:ext cx="5943784" cy="706755"/>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defRPr/>
            </a:pPr>
            <a:r>
              <a:rPr kumimoji="0" lang="en-US" altLang="en-US" sz="2000" b="1" i="0" u="none" strike="noStrike" kern="1200" cap="none" spc="0" normalizeH="0" baseline="0" noProof="0" dirty="0">
                <a:ln>
                  <a:noFill/>
                </a:ln>
                <a:solidFill>
                  <a:prstClr val="black"/>
                </a:solidFill>
                <a:effectLst/>
                <a:uLnTx/>
                <a:uFillTx/>
                <a:latin typeface="Gayathri Thin" panose="00000403000000000000" charset="0"/>
                <a:ea typeface="+mn-ea"/>
                <a:cs typeface="Gayathri Thin" panose="00000403000000000000" charset="0"/>
              </a:rPr>
              <a:t>എല്ലാം സജ്ജമായപ്പോൾ, അവൻ ഭൂമിയിലെ പൊടിയിൽനിന്ന് ആദാമിനെ സൃഷ്ടിച്ചു (ഉല്പത്തി 2:4-7).</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800" decel="100000"/>
                                        <p:tgtEl>
                                          <p:spTgt spid="5"/>
                                        </p:tgtEl>
                                      </p:cBhvr>
                                    </p:animEffect>
                                    <p:anim calcmode="lin" valueType="num">
                                      <p:cBhvr>
                                        <p:cTn id="8" dur="800" decel="100000" fill="hold"/>
                                        <p:tgtEl>
                                          <p:spTgt spid="5"/>
                                        </p:tgtEl>
                                        <p:attrNameLst>
                                          <p:attrName>style.rotation</p:attrName>
                                        </p:attrNameLst>
                                      </p:cBhvr>
                                      <p:tavLst>
                                        <p:tav tm="0">
                                          <p:val>
                                            <p:fltVal val="-90"/>
                                          </p:val>
                                        </p:tav>
                                        <p:tav tm="100000">
                                          <p:val>
                                            <p:fltVal val="0"/>
                                          </p:val>
                                        </p:tav>
                                      </p:tavLst>
                                    </p:anim>
                                    <p:anim calcmode="lin" valueType="num">
                                      <p:cBhvr>
                                        <p:cTn id="9" dur="800" decel="100000" fill="hold"/>
                                        <p:tgtEl>
                                          <p:spTgt spid="5"/>
                                        </p:tgtEl>
                                        <p:attrNameLst>
                                          <p:attrName>ppt_x</p:attrName>
                                        </p:attrNameLst>
                                      </p:cBhvr>
                                      <p:tavLst>
                                        <p:tav tm="0">
                                          <p:val>
                                            <p:strVal val="#ppt_x+0.4"/>
                                          </p:val>
                                        </p:tav>
                                        <p:tav tm="100000">
                                          <p:val>
                                            <p:strVal val="#ppt_x-0.05"/>
                                          </p:val>
                                        </p:tav>
                                      </p:tavLst>
                                    </p:anim>
                                    <p:anim calcmode="lin" valueType="num">
                                      <p:cBhvr>
                                        <p:cTn id="10" dur="800" decel="100000" fill="hold"/>
                                        <p:tgtEl>
                                          <p:spTgt spid="5"/>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5"/>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5"/>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barn(outVertical)">
                                      <p:cBhvr>
                                        <p:cTn id="16" dur="5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12"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additive="base">
                                        <p:cTn id="21" dur="500" fill="hold"/>
                                        <p:tgtEl>
                                          <p:spTgt spid="19"/>
                                        </p:tgtEl>
                                        <p:attrNameLst>
                                          <p:attrName>ppt_x</p:attrName>
                                        </p:attrNameLst>
                                      </p:cBhvr>
                                      <p:tavLst>
                                        <p:tav tm="0">
                                          <p:val>
                                            <p:strVal val="0-#ppt_w/2"/>
                                          </p:val>
                                        </p:tav>
                                        <p:tav tm="100000">
                                          <p:val>
                                            <p:strVal val="#ppt_x"/>
                                          </p:val>
                                        </p:tav>
                                      </p:tavLst>
                                    </p:anim>
                                    <p:anim calcmode="lin" valueType="num">
                                      <p:cBhvr additive="base">
                                        <p:cTn id="22" dur="500" fill="hold"/>
                                        <p:tgtEl>
                                          <p:spTgt spid="19"/>
                                        </p:tgtEl>
                                        <p:attrNameLst>
                                          <p:attrName>ppt_y</p:attrName>
                                        </p:attrNameLst>
                                      </p:cBhvr>
                                      <p:tavLst>
                                        <p:tav tm="0">
                                          <p:val>
                                            <p:strVal val="1+#ppt_h/2"/>
                                          </p:val>
                                        </p:tav>
                                        <p:tav tm="100000">
                                          <p:val>
                                            <p:strVal val="#ppt_y"/>
                                          </p:val>
                                        </p:tav>
                                      </p:tavLst>
                                    </p:anim>
                                  </p:childTnLst>
                                </p:cTn>
                              </p:par>
                              <p:par>
                                <p:cTn id="23" presetID="2" presetClass="entr" presetSubtype="12"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0-#ppt_w/2"/>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childTnLst>
                          </p:cTn>
                        </p:par>
                        <p:par>
                          <p:cTn id="27" fill="hold">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left)">
                                      <p:cBhvr>
                                        <p:cTn id="30" dur="500"/>
                                        <p:tgtEl>
                                          <p:spTgt spid="13"/>
                                        </p:tgtEl>
                                      </p:cBhvr>
                                    </p:animEffect>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nodeType="click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p:cTn id="35" dur="1000" fill="hold"/>
                                        <p:tgtEl>
                                          <p:spTgt spid="9"/>
                                        </p:tgtEl>
                                        <p:attrNameLst>
                                          <p:attrName>ppt_w</p:attrName>
                                        </p:attrNameLst>
                                      </p:cBhvr>
                                      <p:tavLst>
                                        <p:tav tm="0">
                                          <p:val>
                                            <p:fltVal val="0"/>
                                          </p:val>
                                        </p:tav>
                                        <p:tav tm="100000">
                                          <p:val>
                                            <p:strVal val="#ppt_w"/>
                                          </p:val>
                                        </p:tav>
                                      </p:tavLst>
                                    </p:anim>
                                    <p:anim calcmode="lin" valueType="num">
                                      <p:cBhvr>
                                        <p:cTn id="36" dur="1000" fill="hold"/>
                                        <p:tgtEl>
                                          <p:spTgt spid="9"/>
                                        </p:tgtEl>
                                        <p:attrNameLst>
                                          <p:attrName>ppt_h</p:attrName>
                                        </p:attrNameLst>
                                      </p:cBhvr>
                                      <p:tavLst>
                                        <p:tav tm="0">
                                          <p:val>
                                            <p:fltVal val="0"/>
                                          </p:val>
                                        </p:tav>
                                        <p:tav tm="100000">
                                          <p:val>
                                            <p:strVal val="#ppt_h"/>
                                          </p:val>
                                        </p:tav>
                                      </p:tavLst>
                                    </p:anim>
                                    <p:anim calcmode="lin" valueType="num">
                                      <p:cBhvr>
                                        <p:cTn id="37" dur="1000" fill="hold"/>
                                        <p:tgtEl>
                                          <p:spTgt spid="9"/>
                                        </p:tgtEl>
                                        <p:attrNameLst>
                                          <p:attrName>style.rotation</p:attrName>
                                        </p:attrNameLst>
                                      </p:cBhvr>
                                      <p:tavLst>
                                        <p:tav tm="0">
                                          <p:val>
                                            <p:fltVal val="90"/>
                                          </p:val>
                                        </p:tav>
                                        <p:tav tm="100000">
                                          <p:val>
                                            <p:fltVal val="0"/>
                                          </p:val>
                                        </p:tav>
                                      </p:tavLst>
                                    </p:anim>
                                    <p:animEffect transition="in" filter="fade">
                                      <p:cBhvr>
                                        <p:cTn id="38" dur="1000"/>
                                        <p:tgtEl>
                                          <p:spTgt spid="9"/>
                                        </p:tgtEl>
                                      </p:cBhvr>
                                    </p:animEffect>
                                  </p:childTnLst>
                                </p:cTn>
                              </p:par>
                            </p:childTnLst>
                          </p:cTn>
                        </p:par>
                        <p:par>
                          <p:cTn id="39" fill="hold">
                            <p:stCondLst>
                              <p:cond delay="1000"/>
                            </p:stCondLst>
                            <p:childTnLst>
                              <p:par>
                                <p:cTn id="40" presetID="22" presetClass="entr" presetSubtype="8" fill="hold" grpId="0" nodeType="after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wipe(left)">
                                      <p:cBhvr>
                                        <p:cTn id="42" dur="500"/>
                                        <p:tgtEl>
                                          <p:spTgt spid="22"/>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3" fill="hold" nodeType="clickEffect">
                                  <p:stCondLst>
                                    <p:cond delay="0"/>
                                  </p:stCondLst>
                                  <p:childTnLst>
                                    <p:set>
                                      <p:cBhvr>
                                        <p:cTn id="46" dur="1" fill="hold">
                                          <p:stCondLst>
                                            <p:cond delay="0"/>
                                          </p:stCondLst>
                                        </p:cTn>
                                        <p:tgtEl>
                                          <p:spTgt spid="4"/>
                                        </p:tgtEl>
                                        <p:attrNameLst>
                                          <p:attrName>style.visibility</p:attrName>
                                        </p:attrNameLst>
                                      </p:cBhvr>
                                      <p:to>
                                        <p:strVal val="visible"/>
                                      </p:to>
                                    </p:set>
                                    <p:anim calcmode="lin" valueType="num">
                                      <p:cBhvr additive="base">
                                        <p:cTn id="47" dur="500" fill="hold"/>
                                        <p:tgtEl>
                                          <p:spTgt spid="4"/>
                                        </p:tgtEl>
                                        <p:attrNameLst>
                                          <p:attrName>ppt_x</p:attrName>
                                        </p:attrNameLst>
                                      </p:cBhvr>
                                      <p:tavLst>
                                        <p:tav tm="0">
                                          <p:val>
                                            <p:strVal val="1+#ppt_w/2"/>
                                          </p:val>
                                        </p:tav>
                                        <p:tav tm="100000">
                                          <p:val>
                                            <p:strVal val="#ppt_x"/>
                                          </p:val>
                                        </p:tav>
                                      </p:tavLst>
                                    </p:anim>
                                    <p:anim calcmode="lin" valueType="num">
                                      <p:cBhvr additive="base">
                                        <p:cTn id="48" dur="500" fill="hold"/>
                                        <p:tgtEl>
                                          <p:spTgt spid="4"/>
                                        </p:tgtEl>
                                        <p:attrNameLst>
                                          <p:attrName>ppt_y</p:attrName>
                                        </p:attrNameLst>
                                      </p:cBhvr>
                                      <p:tavLst>
                                        <p:tav tm="0">
                                          <p:val>
                                            <p:strVal val="0-#ppt_h/2"/>
                                          </p:val>
                                        </p:tav>
                                        <p:tav tm="100000">
                                          <p:val>
                                            <p:strVal val="#ppt_y"/>
                                          </p:val>
                                        </p:tav>
                                      </p:tavLst>
                                    </p:anim>
                                  </p:childTnLst>
                                </p:cTn>
                              </p:par>
                              <p:par>
                                <p:cTn id="49" presetID="2" presetClass="entr" presetSubtype="3" fill="hold" grpId="0" nodeType="withEffect">
                                  <p:stCondLst>
                                    <p:cond delay="0"/>
                                  </p:stCondLst>
                                  <p:childTnLst>
                                    <p:set>
                                      <p:cBhvr>
                                        <p:cTn id="50" dur="1" fill="hold">
                                          <p:stCondLst>
                                            <p:cond delay="0"/>
                                          </p:stCondLst>
                                        </p:cTn>
                                        <p:tgtEl>
                                          <p:spTgt spid="21"/>
                                        </p:tgtEl>
                                        <p:attrNameLst>
                                          <p:attrName>style.visibility</p:attrName>
                                        </p:attrNameLst>
                                      </p:cBhvr>
                                      <p:to>
                                        <p:strVal val="visible"/>
                                      </p:to>
                                    </p:set>
                                    <p:anim calcmode="lin" valueType="num">
                                      <p:cBhvr additive="base">
                                        <p:cTn id="51" dur="500" fill="hold"/>
                                        <p:tgtEl>
                                          <p:spTgt spid="21"/>
                                        </p:tgtEl>
                                        <p:attrNameLst>
                                          <p:attrName>ppt_x</p:attrName>
                                        </p:attrNameLst>
                                      </p:cBhvr>
                                      <p:tavLst>
                                        <p:tav tm="0">
                                          <p:val>
                                            <p:strVal val="1+#ppt_w/2"/>
                                          </p:val>
                                        </p:tav>
                                        <p:tav tm="100000">
                                          <p:val>
                                            <p:strVal val="#ppt_x"/>
                                          </p:val>
                                        </p:tav>
                                      </p:tavLst>
                                    </p:anim>
                                    <p:anim calcmode="lin" valueType="num">
                                      <p:cBhvr additive="base">
                                        <p:cTn id="52" dur="500" fill="hold"/>
                                        <p:tgtEl>
                                          <p:spTgt spid="21"/>
                                        </p:tgtEl>
                                        <p:attrNameLst>
                                          <p:attrName>ppt_y</p:attrName>
                                        </p:attrNameLst>
                                      </p:cBhvr>
                                      <p:tavLst>
                                        <p:tav tm="0">
                                          <p:val>
                                            <p:strVal val="0-#ppt_h/2"/>
                                          </p:val>
                                        </p:tav>
                                        <p:tav tm="100000">
                                          <p:val>
                                            <p:strVal val="#ppt_y"/>
                                          </p:val>
                                        </p:tav>
                                      </p:tavLst>
                                    </p:anim>
                                  </p:childTnLst>
                                </p:cTn>
                              </p:par>
                              <p:par>
                                <p:cTn id="53" presetID="2" presetClass="entr" presetSubtype="12" fill="hold" nodeType="withEffect">
                                  <p:stCondLst>
                                    <p:cond delay="0"/>
                                  </p:stCondLst>
                                  <p:childTnLst>
                                    <p:set>
                                      <p:cBhvr>
                                        <p:cTn id="54" dur="1" fill="hold">
                                          <p:stCondLst>
                                            <p:cond delay="0"/>
                                          </p:stCondLst>
                                        </p:cTn>
                                        <p:tgtEl>
                                          <p:spTgt spid="2"/>
                                        </p:tgtEl>
                                        <p:attrNameLst>
                                          <p:attrName>style.visibility</p:attrName>
                                        </p:attrNameLst>
                                      </p:cBhvr>
                                      <p:to>
                                        <p:strVal val="visible"/>
                                      </p:to>
                                    </p:set>
                                    <p:anim calcmode="lin" valueType="num">
                                      <p:cBhvr additive="base">
                                        <p:cTn id="55" dur="500" fill="hold"/>
                                        <p:tgtEl>
                                          <p:spTgt spid="2"/>
                                        </p:tgtEl>
                                        <p:attrNameLst>
                                          <p:attrName>ppt_x</p:attrName>
                                        </p:attrNameLst>
                                      </p:cBhvr>
                                      <p:tavLst>
                                        <p:tav tm="0">
                                          <p:val>
                                            <p:strVal val="0-#ppt_w/2"/>
                                          </p:val>
                                        </p:tav>
                                        <p:tav tm="100000">
                                          <p:val>
                                            <p:strVal val="#ppt_x"/>
                                          </p:val>
                                        </p:tav>
                                      </p:tavLst>
                                    </p:anim>
                                    <p:anim calcmode="lin" valueType="num">
                                      <p:cBhvr additive="base">
                                        <p:cTn id="56" dur="500" fill="hold"/>
                                        <p:tgtEl>
                                          <p:spTgt spid="2"/>
                                        </p:tgtEl>
                                        <p:attrNameLst>
                                          <p:attrName>ppt_y</p:attrName>
                                        </p:attrNameLst>
                                      </p:cBhvr>
                                      <p:tavLst>
                                        <p:tav tm="0">
                                          <p:val>
                                            <p:strVal val="1+#ppt_h/2"/>
                                          </p:val>
                                        </p:tav>
                                        <p:tav tm="100000">
                                          <p:val>
                                            <p:strVal val="#ppt_y"/>
                                          </p:val>
                                        </p:tav>
                                      </p:tavLst>
                                    </p:anim>
                                  </p:childTnLst>
                                </p:cTn>
                              </p:par>
                            </p:childTnLst>
                          </p:cTn>
                        </p:par>
                        <p:par>
                          <p:cTn id="57" fill="hold">
                            <p:stCondLst>
                              <p:cond delay="500"/>
                            </p:stCondLst>
                            <p:childTnLst>
                              <p:par>
                                <p:cTn id="58" presetID="22" presetClass="entr" presetSubtype="8" fill="hold" grpId="0" nodeType="after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wipe(left)">
                                      <p:cBhvr>
                                        <p:cTn id="60" dur="500"/>
                                        <p:tgtEl>
                                          <p:spTgt spid="18"/>
                                        </p:tgtEl>
                                      </p:cBhvr>
                                    </p:animEffect>
                                  </p:childTnLst>
                                </p:cTn>
                              </p:par>
                            </p:childTnLst>
                          </p:cTn>
                        </p:par>
                      </p:childTnLst>
                    </p:cTn>
                  </p:par>
                  <p:par>
                    <p:cTn id="61" fill="hold">
                      <p:stCondLst>
                        <p:cond delay="indefinite"/>
                      </p:stCondLst>
                      <p:childTnLst>
                        <p:par>
                          <p:cTn id="62" fill="hold">
                            <p:stCondLst>
                              <p:cond delay="0"/>
                            </p:stCondLst>
                            <p:childTnLst>
                              <p:par>
                                <p:cTn id="63" presetID="31" presetClass="entr" presetSubtype="0" fill="hold" nodeType="clickEffect">
                                  <p:stCondLst>
                                    <p:cond delay="0"/>
                                  </p:stCondLst>
                                  <p:childTnLst>
                                    <p:set>
                                      <p:cBhvr>
                                        <p:cTn id="64" dur="1" fill="hold">
                                          <p:stCondLst>
                                            <p:cond delay="0"/>
                                          </p:stCondLst>
                                        </p:cTn>
                                        <p:tgtEl>
                                          <p:spTgt spid="3"/>
                                        </p:tgtEl>
                                        <p:attrNameLst>
                                          <p:attrName>style.visibility</p:attrName>
                                        </p:attrNameLst>
                                      </p:cBhvr>
                                      <p:to>
                                        <p:strVal val="visible"/>
                                      </p:to>
                                    </p:set>
                                    <p:anim calcmode="lin" valueType="num">
                                      <p:cBhvr>
                                        <p:cTn id="65" dur="1000" fill="hold"/>
                                        <p:tgtEl>
                                          <p:spTgt spid="3"/>
                                        </p:tgtEl>
                                        <p:attrNameLst>
                                          <p:attrName>ppt_w</p:attrName>
                                        </p:attrNameLst>
                                      </p:cBhvr>
                                      <p:tavLst>
                                        <p:tav tm="0">
                                          <p:val>
                                            <p:fltVal val="0"/>
                                          </p:val>
                                        </p:tav>
                                        <p:tav tm="100000">
                                          <p:val>
                                            <p:strVal val="#ppt_w"/>
                                          </p:val>
                                        </p:tav>
                                      </p:tavLst>
                                    </p:anim>
                                    <p:anim calcmode="lin" valueType="num">
                                      <p:cBhvr>
                                        <p:cTn id="66" dur="1000" fill="hold"/>
                                        <p:tgtEl>
                                          <p:spTgt spid="3"/>
                                        </p:tgtEl>
                                        <p:attrNameLst>
                                          <p:attrName>ppt_h</p:attrName>
                                        </p:attrNameLst>
                                      </p:cBhvr>
                                      <p:tavLst>
                                        <p:tav tm="0">
                                          <p:val>
                                            <p:fltVal val="0"/>
                                          </p:val>
                                        </p:tav>
                                        <p:tav tm="100000">
                                          <p:val>
                                            <p:strVal val="#ppt_h"/>
                                          </p:val>
                                        </p:tav>
                                      </p:tavLst>
                                    </p:anim>
                                    <p:anim calcmode="lin" valueType="num">
                                      <p:cBhvr>
                                        <p:cTn id="67" dur="1000" fill="hold"/>
                                        <p:tgtEl>
                                          <p:spTgt spid="3"/>
                                        </p:tgtEl>
                                        <p:attrNameLst>
                                          <p:attrName>style.rotation</p:attrName>
                                        </p:attrNameLst>
                                      </p:cBhvr>
                                      <p:tavLst>
                                        <p:tav tm="0">
                                          <p:val>
                                            <p:fltVal val="90"/>
                                          </p:val>
                                        </p:tav>
                                        <p:tav tm="100000">
                                          <p:val>
                                            <p:fltVal val="0"/>
                                          </p:val>
                                        </p:tav>
                                      </p:tavLst>
                                    </p:anim>
                                    <p:animEffect transition="in" filter="fade">
                                      <p:cBhvr>
                                        <p:cTn id="68" dur="1000"/>
                                        <p:tgtEl>
                                          <p:spTgt spid="3"/>
                                        </p:tgtEl>
                                      </p:cBhvr>
                                    </p:animEffect>
                                  </p:childTnLst>
                                </p:cTn>
                              </p:par>
                              <p:par>
                                <p:cTn id="69" presetID="31" presetClass="entr" presetSubtype="0" fill="hold" grpId="0" nodeType="withEffect">
                                  <p:stCondLst>
                                    <p:cond delay="0"/>
                                  </p:stCondLst>
                                  <p:childTnLst>
                                    <p:set>
                                      <p:cBhvr>
                                        <p:cTn id="70" dur="1" fill="hold">
                                          <p:stCondLst>
                                            <p:cond delay="0"/>
                                          </p:stCondLst>
                                        </p:cTn>
                                        <p:tgtEl>
                                          <p:spTgt spid="25"/>
                                        </p:tgtEl>
                                        <p:attrNameLst>
                                          <p:attrName>style.visibility</p:attrName>
                                        </p:attrNameLst>
                                      </p:cBhvr>
                                      <p:to>
                                        <p:strVal val="visible"/>
                                      </p:to>
                                    </p:set>
                                    <p:anim calcmode="lin" valueType="num">
                                      <p:cBhvr>
                                        <p:cTn id="71" dur="1000" fill="hold"/>
                                        <p:tgtEl>
                                          <p:spTgt spid="25"/>
                                        </p:tgtEl>
                                        <p:attrNameLst>
                                          <p:attrName>ppt_w</p:attrName>
                                        </p:attrNameLst>
                                      </p:cBhvr>
                                      <p:tavLst>
                                        <p:tav tm="0">
                                          <p:val>
                                            <p:fltVal val="0"/>
                                          </p:val>
                                        </p:tav>
                                        <p:tav tm="100000">
                                          <p:val>
                                            <p:strVal val="#ppt_w"/>
                                          </p:val>
                                        </p:tav>
                                      </p:tavLst>
                                    </p:anim>
                                    <p:anim calcmode="lin" valueType="num">
                                      <p:cBhvr>
                                        <p:cTn id="72" dur="1000" fill="hold"/>
                                        <p:tgtEl>
                                          <p:spTgt spid="25"/>
                                        </p:tgtEl>
                                        <p:attrNameLst>
                                          <p:attrName>ppt_h</p:attrName>
                                        </p:attrNameLst>
                                      </p:cBhvr>
                                      <p:tavLst>
                                        <p:tav tm="0">
                                          <p:val>
                                            <p:fltVal val="0"/>
                                          </p:val>
                                        </p:tav>
                                        <p:tav tm="100000">
                                          <p:val>
                                            <p:strVal val="#ppt_h"/>
                                          </p:val>
                                        </p:tav>
                                      </p:tavLst>
                                    </p:anim>
                                    <p:anim calcmode="lin" valueType="num">
                                      <p:cBhvr>
                                        <p:cTn id="73" dur="1000" fill="hold"/>
                                        <p:tgtEl>
                                          <p:spTgt spid="25"/>
                                        </p:tgtEl>
                                        <p:attrNameLst>
                                          <p:attrName>style.rotation</p:attrName>
                                        </p:attrNameLst>
                                      </p:cBhvr>
                                      <p:tavLst>
                                        <p:tav tm="0">
                                          <p:val>
                                            <p:fltVal val="90"/>
                                          </p:val>
                                        </p:tav>
                                        <p:tav tm="100000">
                                          <p:val>
                                            <p:fltVal val="0"/>
                                          </p:val>
                                        </p:tav>
                                      </p:tavLst>
                                    </p:anim>
                                    <p:animEffect transition="in" filter="fade">
                                      <p:cBhvr>
                                        <p:cTn id="74" dur="1000"/>
                                        <p:tgtEl>
                                          <p:spTgt spid="25"/>
                                        </p:tgtEl>
                                      </p:cBhvr>
                                    </p:animEffect>
                                  </p:childTnLst>
                                </p:cTn>
                              </p:par>
                            </p:childTnLst>
                          </p:cTn>
                        </p:par>
                        <p:par>
                          <p:cTn id="75" fill="hold">
                            <p:stCondLst>
                              <p:cond delay="1000"/>
                            </p:stCondLst>
                            <p:childTnLst>
                              <p:par>
                                <p:cTn id="76" presetID="22" presetClass="entr" presetSubtype="8" fill="hold" grpId="0" nodeType="afterEffect">
                                  <p:stCondLst>
                                    <p:cond delay="0"/>
                                  </p:stCondLst>
                                  <p:childTnLst>
                                    <p:set>
                                      <p:cBhvr>
                                        <p:cTn id="77" dur="1" fill="hold">
                                          <p:stCondLst>
                                            <p:cond delay="0"/>
                                          </p:stCondLst>
                                        </p:cTn>
                                        <p:tgtEl>
                                          <p:spTgt spid="16"/>
                                        </p:tgtEl>
                                        <p:attrNameLst>
                                          <p:attrName>style.visibility</p:attrName>
                                        </p:attrNameLst>
                                      </p:cBhvr>
                                      <p:to>
                                        <p:strVal val="visible"/>
                                      </p:to>
                                    </p:set>
                                    <p:animEffect transition="in" filter="wipe(left)">
                                      <p:cBhvr>
                                        <p:cTn id="7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1" grpId="0" animBg="1"/>
      <p:bldP spid="25" grpId="0" animBg="1"/>
      <p:bldP spid="5" grpId="0"/>
      <p:bldP spid="10" grpId="0"/>
      <p:bldP spid="13" grpId="0"/>
      <p:bldP spid="16" grpId="0"/>
      <p:bldP spid="18" grpId="0"/>
      <p:bldP spid="2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blip>
          <a:srcRect/>
          <a:stretch>
            <a:fillRect/>
          </a:stretch>
        </a:blipFill>
        <a:effectLst/>
      </p:bgPr>
    </p:bg>
    <p:spTree>
      <p:nvGrpSpPr>
        <p:cNvPr id="1" name=""/>
        <p:cNvGrpSpPr/>
        <p:nvPr/>
      </p:nvGrpSpPr>
      <p:grpSpPr>
        <a:xfrm>
          <a:off x="0" y="0"/>
          <a:ext cx="0" cy="0"/>
          <a:chOff x="0" y="0"/>
          <a:chExt cx="0" cy="0"/>
        </a:xfrm>
      </p:grpSpPr>
      <p:sp>
        <p:nvSpPr>
          <p:cNvPr id="27" name="Rectangle 26"/>
          <p:cNvSpPr>
            <a:spLocks noGrp="1" noRot="1" noChangeAspect="1" noMove="1" noResize="1" noEditPoints="1" noAdjustHandles="1" noChangeArrowheads="1" noChangeShapeType="1"/>
          </p:cNvSpPr>
          <p:nvPr/>
        </p:nvSpPr>
        <p:spPr>
          <a:xfrm rot="5400000">
            <a:off x="-771392" y="3771475"/>
            <a:ext cx="1719072" cy="152382"/>
          </a:xfrm>
          <a:prstGeom prst="rect">
            <a:avLst/>
          </a:prstGeom>
          <a:solidFill>
            <a:srgbClr val="FFC000"/>
          </a:solidFill>
          <a:ln>
            <a:noFill/>
          </a:ln>
          <a:effectLst>
            <a:outerShdw blurRad="50800" dist="38100" dir="2700000" algn="tl" rotWithShape="0">
              <a:prstClr val="black">
                <a:alpha val="40000"/>
              </a:prstClr>
            </a:outerShdw>
          </a:effectLst>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9" name="Rectangle 28"/>
          <p:cNvSpPr>
            <a:spLocks noGrp="1" noRot="1" noChangeAspect="1" noMove="1" noResize="1" noEditPoints="1" noAdjustHandles="1" noChangeArrowheads="1" noChangeShapeType="1"/>
          </p:cNvSpPr>
          <p:nvPr/>
        </p:nvSpPr>
        <p:spPr>
          <a:xfrm rot="16200000">
            <a:off x="3626113" y="-391517"/>
            <a:ext cx="1715478" cy="8470746"/>
          </a:xfrm>
          <a:prstGeom prst="rect">
            <a:avLst/>
          </a:prstGeom>
          <a:solidFill>
            <a:srgbClr val="FFC000"/>
          </a:solidFill>
          <a:ln>
            <a:noFill/>
          </a:ln>
          <a:effectLst>
            <a:outerShdw blurRad="50800" dist="38100" dir="2700000" algn="tl" rotWithShape="0">
              <a:prstClr val="black">
                <a:alpha val="40000"/>
              </a:prstClr>
            </a:outerShdw>
          </a:effectLst>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1" name="Rectangle 30"/>
          <p:cNvSpPr>
            <a:spLocks noGrp="1" noRot="1" noChangeAspect="1" noMove="1" noResize="1" noEditPoints="1" noAdjustHandles="1" noChangeArrowheads="1" noChangeShapeType="1"/>
          </p:cNvSpPr>
          <p:nvPr/>
        </p:nvSpPr>
        <p:spPr>
          <a:xfrm>
            <a:off x="334509" y="1043686"/>
            <a:ext cx="8082632" cy="560034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2" name="Imagen 1"/>
          <p:cNvPicPr>
            <a:picLocks noGrp="1" noRot="1" noMove="1" noResize="1" noEditPoints="1" noAdjustHandles="1" noChangeArrowheads="1" noChangeShapeType="1" noCrop="1"/>
          </p:cNvPicPr>
          <p:nvPr/>
        </p:nvPicPr>
        <p:blipFill>
          <a:blip r:embed="rId3" cstate="hqprint"/>
          <a:srcRect/>
          <a:stretch>
            <a:fillRect/>
          </a:stretch>
        </p:blipFill>
        <p:spPr>
          <a:xfrm>
            <a:off x="581477" y="1198498"/>
            <a:ext cx="3721608" cy="2542032"/>
          </a:xfrm>
          <a:prstGeom prst="roundRect">
            <a:avLst>
              <a:gd name="adj" fmla="val 10411"/>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 name="Imagen 2"/>
          <p:cNvPicPr>
            <a:picLocks noGrp="1" noRot="1" noMove="1" noResize="1" noEditPoints="1" noAdjustHandles="1" noChangeArrowheads="1" noChangeShapeType="1" noCrop="1"/>
          </p:cNvPicPr>
          <p:nvPr/>
        </p:nvPicPr>
        <p:blipFill rotWithShape="1">
          <a:blip r:embed="rId4" cstate="hqprint"/>
          <a:srcRect/>
          <a:stretch>
            <a:fillRect/>
          </a:stretch>
        </p:blipFill>
        <p:spPr>
          <a:xfrm>
            <a:off x="4443598" y="1200371"/>
            <a:ext cx="3719192" cy="2542032"/>
          </a:xfrm>
          <a:prstGeom prst="roundRect">
            <a:avLst>
              <a:gd name="adj" fmla="val 10802"/>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Imagen 3"/>
          <p:cNvPicPr>
            <a:picLocks noGrp="1" noRot="1" noMove="1" noResize="1" noEditPoints="1" noAdjustHandles="1" noChangeArrowheads="1" noChangeShapeType="1" noCrop="1"/>
          </p:cNvPicPr>
          <p:nvPr/>
        </p:nvPicPr>
        <p:blipFill>
          <a:blip r:embed="rId5" cstate="hqprint"/>
          <a:srcRect/>
          <a:stretch>
            <a:fillRect/>
          </a:stretch>
        </p:blipFill>
        <p:spPr>
          <a:xfrm>
            <a:off x="581477" y="3944406"/>
            <a:ext cx="3721608" cy="2542032"/>
          </a:xfrm>
          <a:prstGeom prst="roundRect">
            <a:avLst>
              <a:gd name="adj" fmla="val 10411"/>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Imagen 4"/>
          <p:cNvPicPr>
            <a:picLocks noGrp="1" noRot="1" noMove="1" noResize="1" noEditPoints="1" noAdjustHandles="1" noChangeArrowheads="1" noChangeShapeType="1" noCrop="1"/>
          </p:cNvPicPr>
          <p:nvPr/>
        </p:nvPicPr>
        <p:blipFill>
          <a:blip r:embed="rId6" cstate="hqprint"/>
          <a:srcRect/>
          <a:stretch>
            <a:fillRect/>
          </a:stretch>
        </p:blipFill>
        <p:spPr>
          <a:xfrm>
            <a:off x="4443598" y="3944406"/>
            <a:ext cx="3719192" cy="2542032"/>
          </a:xfrm>
          <a:prstGeom prst="roundRect">
            <a:avLst>
              <a:gd name="adj" fmla="val 10802"/>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1" name="CuadroTexto 10"/>
          <p:cNvSpPr txBox="1"/>
          <p:nvPr/>
        </p:nvSpPr>
        <p:spPr>
          <a:xfrm>
            <a:off x="8596094" y="1023090"/>
            <a:ext cx="3425782" cy="10147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defRPr/>
            </a:pPr>
            <a:r>
              <a:rPr kumimoji="0" lang="en-US" altLang="en-US" sz="2000" b="1" i="0" u="none" strike="noStrike" kern="1200" cap="none" spc="0" normalizeH="0" baseline="0" noProof="0" dirty="0">
                <a:ln>
                  <a:noFill/>
                </a:ln>
                <a:solidFill>
                  <a:prstClr val="black"/>
                </a:solidFill>
                <a:effectLst/>
                <a:uLnTx/>
                <a:uFillTx/>
                <a:latin typeface="Gayathri Thin" panose="00000403000000000000" charset="0"/>
                <a:ea typeface="+mn-ea"/>
                <a:cs typeface="Gayathri Thin" panose="00000403000000000000" charset="0"/>
              </a:rPr>
              <a:t>ഈ പ്രക്രിയയ്ക്കിടയിൽ ദൈവവും ആദാമും തമ്മിൽ ധാരാളം ആശയവിനിമയം നടന്നു:</a:t>
            </a:r>
          </a:p>
        </p:txBody>
      </p:sp>
      <p:sp>
        <p:nvSpPr>
          <p:cNvPr id="14" name="CuadroTexto 13"/>
          <p:cNvSpPr txBox="1"/>
          <p:nvPr/>
        </p:nvSpPr>
        <p:spPr>
          <a:xfrm>
            <a:off x="9207110" y="5213964"/>
            <a:ext cx="2999608" cy="1508105"/>
          </a:xfrm>
          <a:prstGeom prst="rect">
            <a:avLst/>
          </a:prstGeom>
          <a:noFill/>
        </p:spPr>
        <p:txBody>
          <a:bodyPr wrap="square">
            <a:spAutoFit/>
          </a:bodyPr>
          <a:lstStyle/>
          <a:p>
            <a:pPr lvl="0">
              <a:spcBef>
                <a:spcPts val="600"/>
              </a:spcBef>
              <a:defRPr/>
            </a:pPr>
            <a:r>
              <a:rPr lang="en-US" altLang="en-US" b="1" dirty="0" err="1">
                <a:solidFill>
                  <a:prstClr val="black"/>
                </a:solidFill>
                <a:latin typeface="Gayathri Thin" panose="00000403000000000000" charset="0"/>
                <a:cs typeface="Gayathri Thin" panose="00000403000000000000" charset="0"/>
              </a:rPr>
              <a:t>ദൈവം</a:t>
            </a:r>
            <a:r>
              <a:rPr kumimoji="0" lang="en-US" altLang="en-US" b="1" i="0" u="none" strike="noStrike" kern="1200" cap="none" spc="0" normalizeH="0" baseline="0" noProof="0" dirty="0">
                <a:ln>
                  <a:noFill/>
                </a:ln>
                <a:solidFill>
                  <a:prstClr val="black"/>
                </a:solidFill>
                <a:effectLst/>
                <a:uLnTx/>
                <a:uFillTx/>
                <a:latin typeface="Gayathri Thin" panose="00000403000000000000" charset="0"/>
                <a:ea typeface="+mn-ea"/>
                <a:cs typeface="Gayathri Thin" panose="00000403000000000000" charset="0"/>
              </a:rPr>
              <a:t> അവനെ ഹവ്വയ്ക്ക് പരിചയപ്പെടുത്തുകയും അവരെ വിവാഹബന്ധത്തിൽ ഒന്നിപ്പിക്കുകയും ചെയ്തു (ഉല്പത്തി 2:22-24).</a:t>
            </a:r>
          </a:p>
        </p:txBody>
      </p:sp>
      <p:sp>
        <p:nvSpPr>
          <p:cNvPr id="16" name="CuadroTexto 15"/>
          <p:cNvSpPr txBox="1"/>
          <p:nvPr/>
        </p:nvSpPr>
        <p:spPr>
          <a:xfrm>
            <a:off x="9192504" y="4170558"/>
            <a:ext cx="3011561"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defRPr/>
            </a:pPr>
            <a:r>
              <a:rPr kumimoji="0" lang="en-US" altLang="en-US" b="1" i="0" u="none" strike="noStrike" kern="1200" cap="none" spc="0" normalizeH="0" baseline="0" noProof="0" dirty="0">
                <a:ln>
                  <a:noFill/>
                </a:ln>
                <a:solidFill>
                  <a:prstClr val="black"/>
                </a:solidFill>
                <a:effectLst/>
                <a:uLnTx/>
                <a:uFillTx/>
                <a:latin typeface="Gayathri Thin" panose="00000403000000000000" charset="0"/>
                <a:ea typeface="+mn-ea"/>
                <a:cs typeface="Gayathri Thin" panose="00000403000000000000" charset="0"/>
              </a:rPr>
              <a:t>ദൈവം അവനോട് മൃഗങ്ങൾക്ക് പേര് നൽകാൻ ആവശ്യപ്പെട്ടു (ഉല്പത്തി 2:19)</a:t>
            </a:r>
          </a:p>
        </p:txBody>
      </p:sp>
      <p:sp>
        <p:nvSpPr>
          <p:cNvPr id="18" name="CuadroTexto 17"/>
          <p:cNvSpPr txBox="1"/>
          <p:nvPr/>
        </p:nvSpPr>
        <p:spPr>
          <a:xfrm>
            <a:off x="9175750" y="3343910"/>
            <a:ext cx="3124835" cy="646331"/>
          </a:xfrm>
          <a:prstGeom prst="rect">
            <a:avLst/>
          </a:prstGeom>
          <a:noFill/>
        </p:spPr>
        <p:txBody>
          <a:bodyPr wrap="square">
            <a:spAutoFit/>
          </a:bodyPr>
          <a:lstStyle/>
          <a:p>
            <a:pPr lvl="0">
              <a:spcBef>
                <a:spcPts val="600"/>
              </a:spcBef>
              <a:defRPr/>
            </a:pPr>
            <a:r>
              <a:rPr lang="en-US" altLang="en-US" b="1" dirty="0" err="1">
                <a:solidFill>
                  <a:prstClr val="black"/>
                </a:solidFill>
                <a:latin typeface="Gayathri Thin" panose="00000403000000000000" charset="0"/>
                <a:cs typeface="Gayathri Thin" panose="00000403000000000000" charset="0"/>
              </a:rPr>
              <a:t>ദൈവം</a:t>
            </a:r>
            <a:r>
              <a:rPr kumimoji="0" lang="en-US" altLang="en-US" b="1" i="0" u="none" strike="noStrike" kern="1200" cap="none" spc="0" normalizeH="0" baseline="0" noProof="0" dirty="0">
                <a:ln>
                  <a:noFill/>
                </a:ln>
                <a:solidFill>
                  <a:prstClr val="black"/>
                </a:solidFill>
                <a:effectLst/>
                <a:uLnTx/>
                <a:uFillTx/>
                <a:latin typeface="Gayathri Thin" panose="00000403000000000000" charset="0"/>
                <a:cs typeface="Gayathri Thin" panose="00000403000000000000" charset="0"/>
              </a:rPr>
              <a:t> അവന്റെ പരിമിതികൾ </a:t>
            </a:r>
            <a:r>
              <a:rPr kumimoji="0" lang="en-US" altLang="en-US" b="1" i="0" u="none" strike="noStrike" kern="1200" cap="none" spc="0" normalizeH="0" baseline="0" noProof="0" dirty="0" err="1">
                <a:ln>
                  <a:noFill/>
                </a:ln>
                <a:solidFill>
                  <a:prstClr val="black"/>
                </a:solidFill>
                <a:effectLst/>
                <a:uLnTx/>
                <a:uFillTx/>
                <a:latin typeface="Gayathri Thin" panose="00000403000000000000" charset="0"/>
                <a:cs typeface="Gayathri Thin" panose="00000403000000000000" charset="0"/>
              </a:rPr>
              <a:t>ചൂണ്ടിക്കാണിച്ചു</a:t>
            </a:r>
            <a:r>
              <a:rPr kumimoji="0" lang="en-US" altLang="en-US" b="1" i="0" u="none" strike="noStrike" kern="1200" cap="none" spc="0" normalizeH="0" baseline="0" noProof="0" dirty="0">
                <a:ln>
                  <a:noFill/>
                </a:ln>
                <a:solidFill>
                  <a:prstClr val="black"/>
                </a:solidFill>
                <a:effectLst/>
                <a:uLnTx/>
                <a:uFillTx/>
                <a:latin typeface="Gayathri Thin" panose="00000403000000000000" charset="0"/>
                <a:cs typeface="Gayathri Thin" panose="00000403000000000000" charset="0"/>
              </a:rPr>
              <a:t> (ഉല്പത്തി 2:16-17).</a:t>
            </a:r>
          </a:p>
        </p:txBody>
      </p:sp>
      <p:sp>
        <p:nvSpPr>
          <p:cNvPr id="21" name="CuadroTexto 20"/>
          <p:cNvSpPr txBox="1"/>
          <p:nvPr/>
        </p:nvSpPr>
        <p:spPr>
          <a:xfrm>
            <a:off x="9175943" y="2001721"/>
            <a:ext cx="3016169" cy="1200329"/>
          </a:xfrm>
          <a:prstGeom prst="rect">
            <a:avLst/>
          </a:prstGeom>
          <a:noFill/>
        </p:spPr>
        <p:txBody>
          <a:bodyPr wrap="square">
            <a:spAutoFit/>
          </a:bodyPr>
          <a:lstStyle/>
          <a:p>
            <a:pPr lvl="0">
              <a:spcBef>
                <a:spcPts val="600"/>
              </a:spcBef>
              <a:buSzPct val="150000"/>
              <a:defRPr/>
            </a:pPr>
            <a:r>
              <a:rPr kumimoji="0" lang="en-US" altLang="en-US" b="1" i="0" u="none" strike="noStrike" kern="1200" cap="none" spc="0" normalizeH="0" baseline="0" noProof="0" dirty="0">
                <a:ln>
                  <a:noFill/>
                </a:ln>
                <a:solidFill>
                  <a:prstClr val="black"/>
                </a:solidFill>
                <a:effectLst/>
                <a:uLnTx/>
                <a:uFillTx/>
                <a:latin typeface="Gayathri Thin" panose="00000403000000000000" charset="0"/>
                <a:cs typeface="Gayathri Thin" panose="00000403000000000000" charset="0"/>
              </a:rPr>
              <a:t>ഏദെനിൽ താൻ ചെയ്യേണ്ട </a:t>
            </a:r>
            <a:r>
              <a:rPr kumimoji="0" lang="en-US" altLang="en-US" b="1" i="0" u="none" strike="noStrike" kern="1200" cap="none" spc="0" normalizeH="0" baseline="0" noProof="0" dirty="0" err="1">
                <a:ln>
                  <a:noFill/>
                </a:ln>
                <a:solidFill>
                  <a:prstClr val="black"/>
                </a:solidFill>
                <a:effectLst/>
                <a:uLnTx/>
                <a:uFillTx/>
                <a:latin typeface="Gayathri Thin" panose="00000403000000000000" charset="0"/>
                <a:cs typeface="Gayathri Thin" panose="00000403000000000000" charset="0"/>
              </a:rPr>
              <a:t>ജോലിയെക്കുറിച്ച്</a:t>
            </a:r>
            <a:r>
              <a:rPr kumimoji="0" lang="en-US" altLang="en-US" b="1" i="0" u="none" strike="noStrike" kern="1200" cap="none" spc="0" normalizeH="0" baseline="0" noProof="0" dirty="0">
                <a:ln>
                  <a:noFill/>
                </a:ln>
                <a:solidFill>
                  <a:prstClr val="black"/>
                </a:solidFill>
                <a:effectLst/>
                <a:uLnTx/>
                <a:uFillTx/>
                <a:latin typeface="Gayathri Thin" panose="00000403000000000000" charset="0"/>
                <a:cs typeface="Gayathri Thin" panose="00000403000000000000" charset="0"/>
              </a:rPr>
              <a:t> </a:t>
            </a:r>
            <a:r>
              <a:rPr lang="en-US" altLang="en-US" b="1" dirty="0" err="1">
                <a:solidFill>
                  <a:prstClr val="black"/>
                </a:solidFill>
                <a:latin typeface="Gayathri Thin" panose="00000403000000000000" charset="0"/>
                <a:cs typeface="Gayathri Thin" panose="00000403000000000000" charset="0"/>
              </a:rPr>
              <a:t>ദൈവം</a:t>
            </a:r>
            <a:r>
              <a:rPr kumimoji="0" lang="en-US" altLang="en-US" b="1" i="0" u="none" strike="noStrike" kern="1200" cap="none" spc="0" normalizeH="0" baseline="0" noProof="0" dirty="0">
                <a:ln>
                  <a:noFill/>
                </a:ln>
                <a:solidFill>
                  <a:prstClr val="black"/>
                </a:solidFill>
                <a:effectLst/>
                <a:uLnTx/>
                <a:uFillTx/>
                <a:latin typeface="Gayathri Thin" panose="00000403000000000000" charset="0"/>
                <a:cs typeface="Gayathri Thin" panose="00000403000000000000" charset="0"/>
              </a:rPr>
              <a:t> അവന് നിർദ്ദേശങ്ങൾ നൽകി (ഉല്പത്തി 2:15).</a:t>
            </a:r>
          </a:p>
        </p:txBody>
      </p:sp>
      <p:sp>
        <p:nvSpPr>
          <p:cNvPr id="26" name="CuadroTexto 25"/>
          <p:cNvSpPr txBox="1"/>
          <p:nvPr/>
        </p:nvSpPr>
        <p:spPr>
          <a:xfrm>
            <a:off x="-12065" y="39695"/>
            <a:ext cx="12192000" cy="49244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en-US" sz="2600" b="1" i="0" u="none" strike="noStrike" kern="1200" cap="none" spc="0" normalizeH="0" baseline="0" noProof="0" dirty="0">
                <a:ln w="10160">
                  <a:solidFill>
                    <a:srgbClr val="3399FF"/>
                  </a:solidFill>
                  <a:prstDash val="solid"/>
                </a:ln>
                <a:solidFill>
                  <a:srgbClr val="FFFFFF"/>
                </a:solidFill>
                <a:effectLst>
                  <a:outerShdw blurRad="38100" dist="22860" dir="5400000" algn="tl" rotWithShape="0">
                    <a:srgbClr val="000000">
                      <a:alpha val="30000"/>
                    </a:srgbClr>
                  </a:outerShdw>
                </a:effectLst>
                <a:uLnTx/>
                <a:uFillTx/>
                <a:latin typeface="Gayathri Thin" panose="00000403000000000000" charset="0"/>
                <a:ea typeface="+mn-ea"/>
                <a:cs typeface="Gayathri Thin" panose="00000403000000000000" charset="0"/>
              </a:rPr>
              <a:t>ആദ്യകാലത്ത് ദൈവം മനുഷ്യരാശിയുമായി എങ്ങനെയാണ് ആശയവിനിമയം നടത്തിയത്?</a:t>
            </a:r>
          </a:p>
        </p:txBody>
      </p:sp>
      <p:sp>
        <p:nvSpPr>
          <p:cNvPr id="30" name="CuadroTexto 29"/>
          <p:cNvSpPr txBox="1"/>
          <p:nvPr/>
        </p:nvSpPr>
        <p:spPr>
          <a:xfrm>
            <a:off x="0" y="451885"/>
            <a:ext cx="12179935" cy="338554"/>
          </a:xfrm>
          <a:prstGeom prst="rect">
            <a:avLst/>
          </a:prstGeom>
          <a:noFill/>
        </p:spPr>
        <p:txBody>
          <a:bodyPr wrap="square">
            <a:spAutoFit/>
          </a:bodyPr>
          <a:lstStyle/>
          <a:p>
            <a:pPr lvl="0" algn="ctr">
              <a:defRPr/>
            </a:pPr>
            <a:r>
              <a:rPr kumimoji="0" lang="en-GB" sz="16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Gayathri Thin" panose="00000403000000000000" charset="0"/>
                <a:ea typeface="+mn-ea"/>
                <a:cs typeface="Gayathri Thin" panose="00000403000000000000" charset="0"/>
              </a:rPr>
              <a:t>“</a:t>
            </a:r>
            <a:r>
              <a:rPr lang="en-US" altLang="en-US" sz="1600" b="1" noProof="0" dirty="0">
                <a:ln>
                  <a:noFill/>
                </a:ln>
                <a:solidFill>
                  <a:srgbClr val="FFCC00">
                    <a:lumMod val="20000"/>
                    <a:lumOff val="80000"/>
                  </a:srgbClr>
                </a:solidFill>
                <a:effectLst>
                  <a:outerShdw blurRad="38100" dist="38100" dir="2700000" algn="tl">
                    <a:srgbClr val="000000">
                      <a:alpha val="43137"/>
                    </a:srgbClr>
                  </a:outerShdw>
                </a:effectLst>
                <a:uLnTx/>
                <a:uFillTx/>
                <a:latin typeface="Gayathri Thin" panose="00000403000000000000" charset="0"/>
                <a:cs typeface="Gayathri Thin" panose="00000403000000000000" charset="0"/>
                <a:sym typeface="+mn-ea"/>
              </a:rPr>
              <a:t>യഹോവയായ ദൈവം മനുഷ്യനോടു കല്പിച്ചത് എന്തെന്നാൽ: തോട്ടത്തിലെ സകല വൃക്ഷങ്ങളുടെയും ഫലം </a:t>
            </a:r>
            <a:r>
              <a:rPr lang="en-US" altLang="en-US" sz="1600" b="1" noProof="0" dirty="0" err="1">
                <a:ln>
                  <a:noFill/>
                </a:ln>
                <a:solidFill>
                  <a:srgbClr val="FFCC00">
                    <a:lumMod val="20000"/>
                    <a:lumOff val="80000"/>
                  </a:srgbClr>
                </a:solidFill>
                <a:effectLst>
                  <a:outerShdw blurRad="38100" dist="38100" dir="2700000" algn="tl">
                    <a:srgbClr val="000000">
                      <a:alpha val="43137"/>
                    </a:srgbClr>
                  </a:outerShdw>
                </a:effectLst>
                <a:uLnTx/>
                <a:uFillTx/>
                <a:latin typeface="Gayathri Thin" panose="00000403000000000000" charset="0"/>
                <a:cs typeface="Gayathri Thin" panose="00000403000000000000" charset="0"/>
                <a:sym typeface="+mn-ea"/>
              </a:rPr>
              <a:t>നിനക്ക്</a:t>
            </a:r>
            <a:r>
              <a:rPr lang="en-US" altLang="en-US" sz="1600" b="1" noProof="0" dirty="0">
                <a:ln>
                  <a:noFill/>
                </a:ln>
                <a:solidFill>
                  <a:srgbClr val="FFCC00">
                    <a:lumMod val="20000"/>
                    <a:lumOff val="80000"/>
                  </a:srgbClr>
                </a:solidFill>
                <a:effectLst>
                  <a:outerShdw blurRad="38100" dist="38100" dir="2700000" algn="tl">
                    <a:srgbClr val="000000">
                      <a:alpha val="43137"/>
                    </a:srgbClr>
                  </a:outerShdw>
                </a:effectLst>
                <a:uLnTx/>
                <a:uFillTx/>
                <a:latin typeface="Gayathri Thin" panose="00000403000000000000" charset="0"/>
                <a:cs typeface="Gayathri Thin" panose="00000403000000000000" charset="0"/>
                <a:sym typeface="+mn-ea"/>
              </a:rPr>
              <a:t> </a:t>
            </a:r>
            <a:r>
              <a:rPr lang="en-US" altLang="en-US" sz="1600" b="1" noProof="0" dirty="0" err="1">
                <a:ln>
                  <a:noFill/>
                </a:ln>
                <a:solidFill>
                  <a:srgbClr val="FFCC00">
                    <a:lumMod val="20000"/>
                    <a:lumOff val="80000"/>
                  </a:srgbClr>
                </a:solidFill>
                <a:effectLst>
                  <a:outerShdw blurRad="38100" dist="38100" dir="2700000" algn="tl">
                    <a:srgbClr val="000000">
                      <a:alpha val="43137"/>
                    </a:srgbClr>
                  </a:outerShdw>
                </a:effectLst>
                <a:uLnTx/>
                <a:uFillTx/>
                <a:latin typeface="Gayathri Thin" panose="00000403000000000000" charset="0"/>
                <a:cs typeface="Gayathri Thin" panose="00000403000000000000" charset="0"/>
                <a:sym typeface="+mn-ea"/>
              </a:rPr>
              <a:t>ഇഷ്ടംപോലെ</a:t>
            </a:r>
            <a:r>
              <a:rPr lang="en-US" altLang="en-US" sz="1600" b="1" noProof="0" dirty="0">
                <a:ln>
                  <a:noFill/>
                </a:ln>
                <a:solidFill>
                  <a:srgbClr val="FFCC00">
                    <a:lumMod val="20000"/>
                    <a:lumOff val="80000"/>
                  </a:srgbClr>
                </a:solidFill>
                <a:effectLst>
                  <a:outerShdw blurRad="38100" dist="38100" dir="2700000" algn="tl">
                    <a:srgbClr val="000000">
                      <a:alpha val="43137"/>
                    </a:srgbClr>
                  </a:outerShdw>
                </a:effectLst>
                <a:uLnTx/>
                <a:uFillTx/>
                <a:latin typeface="Gayathri Thin" panose="00000403000000000000" charset="0"/>
                <a:cs typeface="Gayathri Thin" panose="00000403000000000000" charset="0"/>
                <a:sym typeface="+mn-ea"/>
              </a:rPr>
              <a:t> </a:t>
            </a:r>
            <a:r>
              <a:rPr lang="en-US" altLang="en-US" sz="1600" b="1" noProof="0" dirty="0" err="1">
                <a:ln>
                  <a:noFill/>
                </a:ln>
                <a:solidFill>
                  <a:srgbClr val="FFCC00">
                    <a:lumMod val="20000"/>
                    <a:lumOff val="80000"/>
                  </a:srgbClr>
                </a:solidFill>
                <a:effectLst>
                  <a:outerShdw blurRad="38100" dist="38100" dir="2700000" algn="tl">
                    <a:srgbClr val="000000">
                      <a:alpha val="43137"/>
                    </a:srgbClr>
                  </a:outerShdw>
                </a:effectLst>
                <a:uLnTx/>
                <a:uFillTx/>
                <a:latin typeface="Gayathri Thin" panose="00000403000000000000" charset="0"/>
                <a:cs typeface="Gayathri Thin" panose="00000403000000000000" charset="0"/>
                <a:sym typeface="+mn-ea"/>
              </a:rPr>
              <a:t>തിന്നാം</a:t>
            </a:r>
            <a:r>
              <a:rPr lang="en-GB" altLang="en-US" sz="1600" b="1" dirty="0">
                <a:solidFill>
                  <a:srgbClr val="FFCC00">
                    <a:lumMod val="20000"/>
                    <a:lumOff val="80000"/>
                  </a:srgbClr>
                </a:solidFill>
                <a:effectLst>
                  <a:outerShdw blurRad="38100" dist="38100" dir="2700000" algn="tl">
                    <a:srgbClr val="000000">
                      <a:alpha val="43137"/>
                    </a:srgbClr>
                  </a:outerShdw>
                </a:effectLst>
                <a:latin typeface="Gayathri Thin" panose="00000403000000000000" charset="0"/>
                <a:cs typeface="Gayathri Thin" panose="00000403000000000000" charset="0"/>
                <a:sym typeface="+mn-ea"/>
              </a:rPr>
              <a:t>.</a:t>
            </a:r>
            <a:r>
              <a:rPr kumimoji="0" lang="en-GB" sz="16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Gayathri Thin" panose="00000403000000000000" charset="0"/>
                <a:ea typeface="+mn-ea"/>
                <a:cs typeface="Gayathri Thin" panose="00000403000000000000" charset="0"/>
              </a:rPr>
              <a:t>” </a:t>
            </a:r>
            <a:r>
              <a:rPr kumimoji="0" lang="en-GB" sz="12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Gayathri Thin" panose="00000403000000000000" charset="0"/>
                <a:ea typeface="+mn-ea"/>
                <a:cs typeface="Gayathri Thin" panose="00000403000000000000" charset="0"/>
              </a:rPr>
              <a:t>(</a:t>
            </a:r>
            <a:r>
              <a:rPr lang="en-US" altLang="en-US" sz="1200" b="1" noProof="0" dirty="0">
                <a:ln>
                  <a:noFill/>
                </a:ln>
                <a:solidFill>
                  <a:srgbClr val="FFCC00">
                    <a:lumMod val="20000"/>
                    <a:lumOff val="80000"/>
                  </a:srgbClr>
                </a:solidFill>
                <a:effectLst>
                  <a:outerShdw blurRad="38100" dist="38100" dir="2700000" algn="tl">
                    <a:srgbClr val="000000">
                      <a:alpha val="43137"/>
                    </a:srgbClr>
                  </a:outerShdw>
                </a:effectLst>
                <a:uLnTx/>
                <a:uFillTx/>
                <a:latin typeface="Gayathri Thin" panose="00000403000000000000" charset="0"/>
                <a:cs typeface="Gayathri Thin" panose="00000403000000000000" charset="0"/>
                <a:sym typeface="+mn-ea"/>
              </a:rPr>
              <a:t>ഉല്പത്തി</a:t>
            </a:r>
            <a:r>
              <a:rPr lang="en-US" sz="1200" b="1" noProof="0" dirty="0">
                <a:ln>
                  <a:noFill/>
                </a:ln>
                <a:solidFill>
                  <a:srgbClr val="FFCC00">
                    <a:lumMod val="20000"/>
                    <a:lumOff val="80000"/>
                  </a:srgbClr>
                </a:solidFill>
                <a:effectLst>
                  <a:outerShdw blurRad="38100" dist="38100" dir="2700000" algn="tl">
                    <a:srgbClr val="000000">
                      <a:alpha val="43137"/>
                    </a:srgbClr>
                  </a:outerShdw>
                </a:effectLst>
                <a:uLnTx/>
                <a:uFillTx/>
                <a:latin typeface="Gayathri Thin" panose="00000403000000000000" charset="0"/>
                <a:cs typeface="Gayathri Thin" panose="00000403000000000000" charset="0"/>
                <a:sym typeface="+mn-ea"/>
              </a:rPr>
              <a:t> </a:t>
            </a:r>
            <a:r>
              <a:rPr kumimoji="0" lang="en-GB" sz="12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Gayathri Thin" panose="00000403000000000000" charset="0"/>
                <a:ea typeface="+mn-ea"/>
                <a:cs typeface="Gayathri Thin" panose="00000403000000000000" charset="0"/>
              </a:rPr>
              <a:t> 2:16)</a:t>
            </a:r>
          </a:p>
        </p:txBody>
      </p:sp>
      <p:pic>
        <p:nvPicPr>
          <p:cNvPr id="33" name="Gráfico 32" descr="Hoja con relleno sólido"/>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871733" y="2103221"/>
            <a:ext cx="308705" cy="308705"/>
          </a:xfrm>
          <a:prstGeom prst="rect">
            <a:avLst/>
          </a:prstGeom>
          <a:effectLst/>
        </p:spPr>
      </p:pic>
      <p:pic>
        <p:nvPicPr>
          <p:cNvPr id="35" name="Gráfico 34" descr="Hoja con relleno sólido"/>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889399" y="3448400"/>
            <a:ext cx="308705" cy="308705"/>
          </a:xfrm>
          <a:prstGeom prst="rect">
            <a:avLst/>
          </a:prstGeom>
          <a:effectLst/>
        </p:spPr>
      </p:pic>
      <p:pic>
        <p:nvPicPr>
          <p:cNvPr id="37" name="Gráfico 36" descr="Hoja con relleno sólido"/>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898207" y="4263717"/>
            <a:ext cx="308705" cy="308705"/>
          </a:xfrm>
          <a:prstGeom prst="rect">
            <a:avLst/>
          </a:prstGeom>
          <a:effectLst/>
        </p:spPr>
      </p:pic>
      <p:pic>
        <p:nvPicPr>
          <p:cNvPr id="39" name="Gráfico 38" descr="Hoja con relleno sólido"/>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926088" y="5298227"/>
            <a:ext cx="308705" cy="308705"/>
          </a:xfrm>
          <a:prstGeom prst="rect">
            <a:avLst/>
          </a:prstGeom>
          <a:effec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50" presetClass="entr" presetSubtype="0" decel="100000"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p:cTn id="12" dur="500" fill="hold"/>
                                        <p:tgtEl>
                                          <p:spTgt spid="27"/>
                                        </p:tgtEl>
                                        <p:attrNameLst>
                                          <p:attrName>ppt_w</p:attrName>
                                        </p:attrNameLst>
                                      </p:cBhvr>
                                      <p:tavLst>
                                        <p:tav tm="0">
                                          <p:val>
                                            <p:strVal val="#ppt_w+.3"/>
                                          </p:val>
                                        </p:tav>
                                        <p:tav tm="100000">
                                          <p:val>
                                            <p:strVal val="#ppt_w"/>
                                          </p:val>
                                        </p:tav>
                                      </p:tavLst>
                                    </p:anim>
                                    <p:anim calcmode="lin" valueType="num">
                                      <p:cBhvr>
                                        <p:cTn id="13" dur="500" fill="hold"/>
                                        <p:tgtEl>
                                          <p:spTgt spid="27"/>
                                        </p:tgtEl>
                                        <p:attrNameLst>
                                          <p:attrName>ppt_h</p:attrName>
                                        </p:attrNameLst>
                                      </p:cBhvr>
                                      <p:tavLst>
                                        <p:tav tm="0">
                                          <p:val>
                                            <p:strVal val="#ppt_h"/>
                                          </p:val>
                                        </p:tav>
                                        <p:tav tm="100000">
                                          <p:val>
                                            <p:strVal val="#ppt_h"/>
                                          </p:val>
                                        </p:tav>
                                      </p:tavLst>
                                    </p:anim>
                                    <p:animEffect transition="in" filter="fade">
                                      <p:cBhvr>
                                        <p:cTn id="14" dur="500"/>
                                        <p:tgtEl>
                                          <p:spTgt spid="27"/>
                                        </p:tgtEl>
                                      </p:cBhvr>
                                    </p:animEffect>
                                  </p:childTnLst>
                                </p:cTn>
                              </p:par>
                              <p:par>
                                <p:cTn id="15" presetID="50" presetClass="entr" presetSubtype="0" decel="100000"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p:cTn id="17" dur="500" fill="hold"/>
                                        <p:tgtEl>
                                          <p:spTgt spid="29"/>
                                        </p:tgtEl>
                                        <p:attrNameLst>
                                          <p:attrName>ppt_w</p:attrName>
                                        </p:attrNameLst>
                                      </p:cBhvr>
                                      <p:tavLst>
                                        <p:tav tm="0">
                                          <p:val>
                                            <p:strVal val="#ppt_w+.3"/>
                                          </p:val>
                                        </p:tav>
                                        <p:tav tm="100000">
                                          <p:val>
                                            <p:strVal val="#ppt_w"/>
                                          </p:val>
                                        </p:tav>
                                      </p:tavLst>
                                    </p:anim>
                                    <p:anim calcmode="lin" valueType="num">
                                      <p:cBhvr>
                                        <p:cTn id="18" dur="500" fill="hold"/>
                                        <p:tgtEl>
                                          <p:spTgt spid="29"/>
                                        </p:tgtEl>
                                        <p:attrNameLst>
                                          <p:attrName>ppt_h</p:attrName>
                                        </p:attrNameLst>
                                      </p:cBhvr>
                                      <p:tavLst>
                                        <p:tav tm="0">
                                          <p:val>
                                            <p:strVal val="#ppt_h"/>
                                          </p:val>
                                        </p:tav>
                                        <p:tav tm="100000">
                                          <p:val>
                                            <p:strVal val="#ppt_h"/>
                                          </p:val>
                                        </p:tav>
                                      </p:tavLst>
                                    </p:anim>
                                    <p:animEffect transition="in" filter="fade">
                                      <p:cBhvr>
                                        <p:cTn id="19" dur="500"/>
                                        <p:tgtEl>
                                          <p:spTgt spid="29"/>
                                        </p:tgtEl>
                                      </p:cBhvr>
                                    </p:animEffect>
                                  </p:childTnLst>
                                </p:cTn>
                              </p:par>
                              <p:par>
                                <p:cTn id="20" presetID="50" presetClass="entr" presetSubtype="0" decel="100000" fill="hold" grpId="0" nodeType="with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p:cTn id="22" dur="500" fill="hold"/>
                                        <p:tgtEl>
                                          <p:spTgt spid="31"/>
                                        </p:tgtEl>
                                        <p:attrNameLst>
                                          <p:attrName>ppt_w</p:attrName>
                                        </p:attrNameLst>
                                      </p:cBhvr>
                                      <p:tavLst>
                                        <p:tav tm="0">
                                          <p:val>
                                            <p:strVal val="#ppt_w+.3"/>
                                          </p:val>
                                        </p:tav>
                                        <p:tav tm="100000">
                                          <p:val>
                                            <p:strVal val="#ppt_w"/>
                                          </p:val>
                                        </p:tav>
                                      </p:tavLst>
                                    </p:anim>
                                    <p:anim calcmode="lin" valueType="num">
                                      <p:cBhvr>
                                        <p:cTn id="23" dur="500" fill="hold"/>
                                        <p:tgtEl>
                                          <p:spTgt spid="31"/>
                                        </p:tgtEl>
                                        <p:attrNameLst>
                                          <p:attrName>ppt_h</p:attrName>
                                        </p:attrNameLst>
                                      </p:cBhvr>
                                      <p:tavLst>
                                        <p:tav tm="0">
                                          <p:val>
                                            <p:strVal val="#ppt_h"/>
                                          </p:val>
                                        </p:tav>
                                        <p:tav tm="100000">
                                          <p:val>
                                            <p:strVal val="#ppt_h"/>
                                          </p:val>
                                        </p:tav>
                                      </p:tavLst>
                                    </p:anim>
                                    <p:animEffect transition="in" filter="fade">
                                      <p:cBhvr>
                                        <p:cTn id="24" dur="500"/>
                                        <p:tgtEl>
                                          <p:spTgt spid="31"/>
                                        </p:tgtEl>
                                      </p:cBhvr>
                                    </p:animEffect>
                                  </p:childTnLst>
                                </p:cTn>
                              </p:par>
                            </p:childTnLst>
                          </p:cTn>
                        </p:par>
                        <p:par>
                          <p:cTn id="25" fill="hold">
                            <p:stCondLst>
                              <p:cond delay="500"/>
                            </p:stCondLst>
                            <p:childTnLst>
                              <p:par>
                                <p:cTn id="26" presetID="50" presetClass="entr" presetSubtype="0" decel="100000" fill="hold" nodeType="afterEffect">
                                  <p:stCondLst>
                                    <p:cond delay="0"/>
                                  </p:stCondLst>
                                  <p:childTnLst>
                                    <p:set>
                                      <p:cBhvr>
                                        <p:cTn id="27" dur="1" fill="hold">
                                          <p:stCondLst>
                                            <p:cond delay="0"/>
                                          </p:stCondLst>
                                        </p:cTn>
                                        <p:tgtEl>
                                          <p:spTgt spid="2"/>
                                        </p:tgtEl>
                                        <p:attrNameLst>
                                          <p:attrName>style.visibility</p:attrName>
                                        </p:attrNameLst>
                                      </p:cBhvr>
                                      <p:to>
                                        <p:strVal val="visible"/>
                                      </p:to>
                                    </p:set>
                                    <p:anim calcmode="lin" valueType="num">
                                      <p:cBhvr>
                                        <p:cTn id="28" dur="500" fill="hold"/>
                                        <p:tgtEl>
                                          <p:spTgt spid="2"/>
                                        </p:tgtEl>
                                        <p:attrNameLst>
                                          <p:attrName>ppt_w</p:attrName>
                                        </p:attrNameLst>
                                      </p:cBhvr>
                                      <p:tavLst>
                                        <p:tav tm="0">
                                          <p:val>
                                            <p:strVal val="#ppt_w+.3"/>
                                          </p:val>
                                        </p:tav>
                                        <p:tav tm="100000">
                                          <p:val>
                                            <p:strVal val="#ppt_w"/>
                                          </p:val>
                                        </p:tav>
                                      </p:tavLst>
                                    </p:anim>
                                    <p:anim calcmode="lin" valueType="num">
                                      <p:cBhvr>
                                        <p:cTn id="29" dur="500" fill="hold"/>
                                        <p:tgtEl>
                                          <p:spTgt spid="2"/>
                                        </p:tgtEl>
                                        <p:attrNameLst>
                                          <p:attrName>ppt_h</p:attrName>
                                        </p:attrNameLst>
                                      </p:cBhvr>
                                      <p:tavLst>
                                        <p:tav tm="0">
                                          <p:val>
                                            <p:strVal val="#ppt_h"/>
                                          </p:val>
                                        </p:tav>
                                        <p:tav tm="100000">
                                          <p:val>
                                            <p:strVal val="#ppt_h"/>
                                          </p:val>
                                        </p:tav>
                                      </p:tavLst>
                                    </p:anim>
                                    <p:animEffect transition="in" filter="fade">
                                      <p:cBhvr>
                                        <p:cTn id="30" dur="500"/>
                                        <p:tgtEl>
                                          <p:spTgt spid="2"/>
                                        </p:tgtEl>
                                      </p:cBhvr>
                                    </p:animEffect>
                                  </p:childTnLst>
                                </p:cTn>
                              </p:par>
                            </p:childTnLst>
                          </p:cTn>
                        </p:par>
                        <p:par>
                          <p:cTn id="31" fill="hold">
                            <p:stCondLst>
                              <p:cond delay="1000"/>
                            </p:stCondLst>
                            <p:childTnLst>
                              <p:par>
                                <p:cTn id="32" presetID="31" presetClass="entr" presetSubtype="0" fill="hold" nodeType="afterEffect">
                                  <p:stCondLst>
                                    <p:cond delay="0"/>
                                  </p:stCondLst>
                                  <p:childTnLst>
                                    <p:set>
                                      <p:cBhvr>
                                        <p:cTn id="33" dur="1" fill="hold">
                                          <p:stCondLst>
                                            <p:cond delay="0"/>
                                          </p:stCondLst>
                                        </p:cTn>
                                        <p:tgtEl>
                                          <p:spTgt spid="33"/>
                                        </p:tgtEl>
                                        <p:attrNameLst>
                                          <p:attrName>style.visibility</p:attrName>
                                        </p:attrNameLst>
                                      </p:cBhvr>
                                      <p:to>
                                        <p:strVal val="visible"/>
                                      </p:to>
                                    </p:set>
                                    <p:anim calcmode="lin" valueType="num">
                                      <p:cBhvr>
                                        <p:cTn id="34" dur="250" fill="hold"/>
                                        <p:tgtEl>
                                          <p:spTgt spid="33"/>
                                        </p:tgtEl>
                                        <p:attrNameLst>
                                          <p:attrName>ppt_w</p:attrName>
                                        </p:attrNameLst>
                                      </p:cBhvr>
                                      <p:tavLst>
                                        <p:tav tm="0">
                                          <p:val>
                                            <p:fltVal val="0"/>
                                          </p:val>
                                        </p:tav>
                                        <p:tav tm="100000">
                                          <p:val>
                                            <p:strVal val="#ppt_w"/>
                                          </p:val>
                                        </p:tav>
                                      </p:tavLst>
                                    </p:anim>
                                    <p:anim calcmode="lin" valueType="num">
                                      <p:cBhvr>
                                        <p:cTn id="35" dur="250" fill="hold"/>
                                        <p:tgtEl>
                                          <p:spTgt spid="33"/>
                                        </p:tgtEl>
                                        <p:attrNameLst>
                                          <p:attrName>ppt_h</p:attrName>
                                        </p:attrNameLst>
                                      </p:cBhvr>
                                      <p:tavLst>
                                        <p:tav tm="0">
                                          <p:val>
                                            <p:fltVal val="0"/>
                                          </p:val>
                                        </p:tav>
                                        <p:tav tm="100000">
                                          <p:val>
                                            <p:strVal val="#ppt_h"/>
                                          </p:val>
                                        </p:tav>
                                      </p:tavLst>
                                    </p:anim>
                                    <p:anim calcmode="lin" valueType="num">
                                      <p:cBhvr>
                                        <p:cTn id="36" dur="250" fill="hold"/>
                                        <p:tgtEl>
                                          <p:spTgt spid="33"/>
                                        </p:tgtEl>
                                        <p:attrNameLst>
                                          <p:attrName>style.rotation</p:attrName>
                                        </p:attrNameLst>
                                      </p:cBhvr>
                                      <p:tavLst>
                                        <p:tav tm="0">
                                          <p:val>
                                            <p:fltVal val="90"/>
                                          </p:val>
                                        </p:tav>
                                        <p:tav tm="100000">
                                          <p:val>
                                            <p:fltVal val="0"/>
                                          </p:val>
                                        </p:tav>
                                      </p:tavLst>
                                    </p:anim>
                                    <p:animEffect transition="in" filter="fade">
                                      <p:cBhvr>
                                        <p:cTn id="37" dur="250"/>
                                        <p:tgtEl>
                                          <p:spTgt spid="33"/>
                                        </p:tgtEl>
                                      </p:cBhvr>
                                    </p:animEffect>
                                  </p:childTnLst>
                                </p:cTn>
                              </p:par>
                            </p:childTnLst>
                          </p:cTn>
                        </p:par>
                        <p:par>
                          <p:cTn id="38" fill="hold">
                            <p:stCondLst>
                              <p:cond delay="1500"/>
                            </p:stCondLst>
                            <p:childTnLst>
                              <p:par>
                                <p:cTn id="39" presetID="22" presetClass="entr" presetSubtype="8" fill="hold" grpId="0" nodeType="after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wipe(left)">
                                      <p:cBhvr>
                                        <p:cTn id="41" dur="500"/>
                                        <p:tgtEl>
                                          <p:spTgt spid="21"/>
                                        </p:tgtEl>
                                      </p:cBhvr>
                                    </p:animEffect>
                                  </p:childTnLst>
                                </p:cTn>
                              </p:par>
                            </p:childTnLst>
                          </p:cTn>
                        </p:par>
                      </p:childTnLst>
                    </p:cTn>
                  </p:par>
                  <p:par>
                    <p:cTn id="42" fill="hold">
                      <p:stCondLst>
                        <p:cond delay="indefinite"/>
                      </p:stCondLst>
                      <p:childTnLst>
                        <p:par>
                          <p:cTn id="43" fill="hold">
                            <p:stCondLst>
                              <p:cond delay="0"/>
                            </p:stCondLst>
                            <p:childTnLst>
                              <p:par>
                                <p:cTn id="44" presetID="50" presetClass="entr" presetSubtype="0" decel="100000" fill="hold" nodeType="clickEffect">
                                  <p:stCondLst>
                                    <p:cond delay="0"/>
                                  </p:stCondLst>
                                  <p:childTnLst>
                                    <p:set>
                                      <p:cBhvr>
                                        <p:cTn id="45" dur="1" fill="hold">
                                          <p:stCondLst>
                                            <p:cond delay="0"/>
                                          </p:stCondLst>
                                        </p:cTn>
                                        <p:tgtEl>
                                          <p:spTgt spid="3"/>
                                        </p:tgtEl>
                                        <p:attrNameLst>
                                          <p:attrName>style.visibility</p:attrName>
                                        </p:attrNameLst>
                                      </p:cBhvr>
                                      <p:to>
                                        <p:strVal val="visible"/>
                                      </p:to>
                                    </p:set>
                                    <p:anim calcmode="lin" valueType="num">
                                      <p:cBhvr>
                                        <p:cTn id="46" dur="500" fill="hold"/>
                                        <p:tgtEl>
                                          <p:spTgt spid="3"/>
                                        </p:tgtEl>
                                        <p:attrNameLst>
                                          <p:attrName>ppt_w</p:attrName>
                                        </p:attrNameLst>
                                      </p:cBhvr>
                                      <p:tavLst>
                                        <p:tav tm="0">
                                          <p:val>
                                            <p:strVal val="#ppt_w+.3"/>
                                          </p:val>
                                        </p:tav>
                                        <p:tav tm="100000">
                                          <p:val>
                                            <p:strVal val="#ppt_w"/>
                                          </p:val>
                                        </p:tav>
                                      </p:tavLst>
                                    </p:anim>
                                    <p:anim calcmode="lin" valueType="num">
                                      <p:cBhvr>
                                        <p:cTn id="47" dur="500" fill="hold"/>
                                        <p:tgtEl>
                                          <p:spTgt spid="3"/>
                                        </p:tgtEl>
                                        <p:attrNameLst>
                                          <p:attrName>ppt_h</p:attrName>
                                        </p:attrNameLst>
                                      </p:cBhvr>
                                      <p:tavLst>
                                        <p:tav tm="0">
                                          <p:val>
                                            <p:strVal val="#ppt_h"/>
                                          </p:val>
                                        </p:tav>
                                        <p:tav tm="100000">
                                          <p:val>
                                            <p:strVal val="#ppt_h"/>
                                          </p:val>
                                        </p:tav>
                                      </p:tavLst>
                                    </p:anim>
                                    <p:animEffect transition="in" filter="fade">
                                      <p:cBhvr>
                                        <p:cTn id="48" dur="500"/>
                                        <p:tgtEl>
                                          <p:spTgt spid="3"/>
                                        </p:tgtEl>
                                      </p:cBhvr>
                                    </p:animEffect>
                                  </p:childTnLst>
                                </p:cTn>
                              </p:par>
                            </p:childTnLst>
                          </p:cTn>
                        </p:par>
                        <p:par>
                          <p:cTn id="49" fill="hold">
                            <p:stCondLst>
                              <p:cond delay="500"/>
                            </p:stCondLst>
                            <p:childTnLst>
                              <p:par>
                                <p:cTn id="50" presetID="31" presetClass="entr" presetSubtype="0" fill="hold" nodeType="afterEffect">
                                  <p:stCondLst>
                                    <p:cond delay="0"/>
                                  </p:stCondLst>
                                  <p:childTnLst>
                                    <p:set>
                                      <p:cBhvr>
                                        <p:cTn id="51" dur="1" fill="hold">
                                          <p:stCondLst>
                                            <p:cond delay="0"/>
                                          </p:stCondLst>
                                        </p:cTn>
                                        <p:tgtEl>
                                          <p:spTgt spid="35"/>
                                        </p:tgtEl>
                                        <p:attrNameLst>
                                          <p:attrName>style.visibility</p:attrName>
                                        </p:attrNameLst>
                                      </p:cBhvr>
                                      <p:to>
                                        <p:strVal val="visible"/>
                                      </p:to>
                                    </p:set>
                                    <p:anim calcmode="lin" valueType="num">
                                      <p:cBhvr>
                                        <p:cTn id="52" dur="250" fill="hold"/>
                                        <p:tgtEl>
                                          <p:spTgt spid="35"/>
                                        </p:tgtEl>
                                        <p:attrNameLst>
                                          <p:attrName>ppt_w</p:attrName>
                                        </p:attrNameLst>
                                      </p:cBhvr>
                                      <p:tavLst>
                                        <p:tav tm="0">
                                          <p:val>
                                            <p:fltVal val="0"/>
                                          </p:val>
                                        </p:tav>
                                        <p:tav tm="100000">
                                          <p:val>
                                            <p:strVal val="#ppt_w"/>
                                          </p:val>
                                        </p:tav>
                                      </p:tavLst>
                                    </p:anim>
                                    <p:anim calcmode="lin" valueType="num">
                                      <p:cBhvr>
                                        <p:cTn id="53" dur="250" fill="hold"/>
                                        <p:tgtEl>
                                          <p:spTgt spid="35"/>
                                        </p:tgtEl>
                                        <p:attrNameLst>
                                          <p:attrName>ppt_h</p:attrName>
                                        </p:attrNameLst>
                                      </p:cBhvr>
                                      <p:tavLst>
                                        <p:tav tm="0">
                                          <p:val>
                                            <p:fltVal val="0"/>
                                          </p:val>
                                        </p:tav>
                                        <p:tav tm="100000">
                                          <p:val>
                                            <p:strVal val="#ppt_h"/>
                                          </p:val>
                                        </p:tav>
                                      </p:tavLst>
                                    </p:anim>
                                    <p:anim calcmode="lin" valueType="num">
                                      <p:cBhvr>
                                        <p:cTn id="54" dur="250" fill="hold"/>
                                        <p:tgtEl>
                                          <p:spTgt spid="35"/>
                                        </p:tgtEl>
                                        <p:attrNameLst>
                                          <p:attrName>style.rotation</p:attrName>
                                        </p:attrNameLst>
                                      </p:cBhvr>
                                      <p:tavLst>
                                        <p:tav tm="0">
                                          <p:val>
                                            <p:fltVal val="90"/>
                                          </p:val>
                                        </p:tav>
                                        <p:tav tm="100000">
                                          <p:val>
                                            <p:fltVal val="0"/>
                                          </p:val>
                                        </p:tav>
                                      </p:tavLst>
                                    </p:anim>
                                    <p:animEffect transition="in" filter="fade">
                                      <p:cBhvr>
                                        <p:cTn id="55" dur="250"/>
                                        <p:tgtEl>
                                          <p:spTgt spid="35"/>
                                        </p:tgtEl>
                                      </p:cBhvr>
                                    </p:animEffect>
                                  </p:childTnLst>
                                </p:cTn>
                              </p:par>
                            </p:childTnLst>
                          </p:cTn>
                        </p:par>
                        <p:par>
                          <p:cTn id="56" fill="hold">
                            <p:stCondLst>
                              <p:cond delay="1000"/>
                            </p:stCondLst>
                            <p:childTnLst>
                              <p:par>
                                <p:cTn id="57" presetID="22" presetClass="entr" presetSubtype="8" fill="hold" grpId="0" nodeType="after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wipe(left)">
                                      <p:cBhvr>
                                        <p:cTn id="59" dur="500"/>
                                        <p:tgtEl>
                                          <p:spTgt spid="18"/>
                                        </p:tgtEl>
                                      </p:cBhvr>
                                    </p:animEffect>
                                  </p:childTnLst>
                                </p:cTn>
                              </p:par>
                            </p:childTnLst>
                          </p:cTn>
                        </p:par>
                      </p:childTnLst>
                    </p:cTn>
                  </p:par>
                  <p:par>
                    <p:cTn id="60" fill="hold">
                      <p:stCondLst>
                        <p:cond delay="indefinite"/>
                      </p:stCondLst>
                      <p:childTnLst>
                        <p:par>
                          <p:cTn id="61" fill="hold">
                            <p:stCondLst>
                              <p:cond delay="0"/>
                            </p:stCondLst>
                            <p:childTnLst>
                              <p:par>
                                <p:cTn id="62" presetID="50" presetClass="entr" presetSubtype="0" decel="100000" fill="hold" nodeType="clickEffect">
                                  <p:stCondLst>
                                    <p:cond delay="0"/>
                                  </p:stCondLst>
                                  <p:childTnLst>
                                    <p:set>
                                      <p:cBhvr>
                                        <p:cTn id="63" dur="1" fill="hold">
                                          <p:stCondLst>
                                            <p:cond delay="0"/>
                                          </p:stCondLst>
                                        </p:cTn>
                                        <p:tgtEl>
                                          <p:spTgt spid="4"/>
                                        </p:tgtEl>
                                        <p:attrNameLst>
                                          <p:attrName>style.visibility</p:attrName>
                                        </p:attrNameLst>
                                      </p:cBhvr>
                                      <p:to>
                                        <p:strVal val="visible"/>
                                      </p:to>
                                    </p:set>
                                    <p:anim calcmode="lin" valueType="num">
                                      <p:cBhvr>
                                        <p:cTn id="64" dur="500" fill="hold"/>
                                        <p:tgtEl>
                                          <p:spTgt spid="4"/>
                                        </p:tgtEl>
                                        <p:attrNameLst>
                                          <p:attrName>ppt_w</p:attrName>
                                        </p:attrNameLst>
                                      </p:cBhvr>
                                      <p:tavLst>
                                        <p:tav tm="0">
                                          <p:val>
                                            <p:strVal val="#ppt_w+.3"/>
                                          </p:val>
                                        </p:tav>
                                        <p:tav tm="100000">
                                          <p:val>
                                            <p:strVal val="#ppt_w"/>
                                          </p:val>
                                        </p:tav>
                                      </p:tavLst>
                                    </p:anim>
                                    <p:anim calcmode="lin" valueType="num">
                                      <p:cBhvr>
                                        <p:cTn id="65" dur="500" fill="hold"/>
                                        <p:tgtEl>
                                          <p:spTgt spid="4"/>
                                        </p:tgtEl>
                                        <p:attrNameLst>
                                          <p:attrName>ppt_h</p:attrName>
                                        </p:attrNameLst>
                                      </p:cBhvr>
                                      <p:tavLst>
                                        <p:tav tm="0">
                                          <p:val>
                                            <p:strVal val="#ppt_h"/>
                                          </p:val>
                                        </p:tav>
                                        <p:tav tm="100000">
                                          <p:val>
                                            <p:strVal val="#ppt_h"/>
                                          </p:val>
                                        </p:tav>
                                      </p:tavLst>
                                    </p:anim>
                                    <p:animEffect transition="in" filter="fade">
                                      <p:cBhvr>
                                        <p:cTn id="66" dur="500"/>
                                        <p:tgtEl>
                                          <p:spTgt spid="4"/>
                                        </p:tgtEl>
                                      </p:cBhvr>
                                    </p:animEffect>
                                  </p:childTnLst>
                                </p:cTn>
                              </p:par>
                            </p:childTnLst>
                          </p:cTn>
                        </p:par>
                        <p:par>
                          <p:cTn id="67" fill="hold">
                            <p:stCondLst>
                              <p:cond delay="500"/>
                            </p:stCondLst>
                            <p:childTnLst>
                              <p:par>
                                <p:cTn id="68" presetID="31" presetClass="entr" presetSubtype="0" fill="hold" nodeType="afterEffect">
                                  <p:stCondLst>
                                    <p:cond delay="0"/>
                                  </p:stCondLst>
                                  <p:childTnLst>
                                    <p:set>
                                      <p:cBhvr>
                                        <p:cTn id="69" dur="1" fill="hold">
                                          <p:stCondLst>
                                            <p:cond delay="0"/>
                                          </p:stCondLst>
                                        </p:cTn>
                                        <p:tgtEl>
                                          <p:spTgt spid="37"/>
                                        </p:tgtEl>
                                        <p:attrNameLst>
                                          <p:attrName>style.visibility</p:attrName>
                                        </p:attrNameLst>
                                      </p:cBhvr>
                                      <p:to>
                                        <p:strVal val="visible"/>
                                      </p:to>
                                    </p:set>
                                    <p:anim calcmode="lin" valueType="num">
                                      <p:cBhvr>
                                        <p:cTn id="70" dur="250" fill="hold"/>
                                        <p:tgtEl>
                                          <p:spTgt spid="37"/>
                                        </p:tgtEl>
                                        <p:attrNameLst>
                                          <p:attrName>ppt_w</p:attrName>
                                        </p:attrNameLst>
                                      </p:cBhvr>
                                      <p:tavLst>
                                        <p:tav tm="0">
                                          <p:val>
                                            <p:fltVal val="0"/>
                                          </p:val>
                                        </p:tav>
                                        <p:tav tm="100000">
                                          <p:val>
                                            <p:strVal val="#ppt_w"/>
                                          </p:val>
                                        </p:tav>
                                      </p:tavLst>
                                    </p:anim>
                                    <p:anim calcmode="lin" valueType="num">
                                      <p:cBhvr>
                                        <p:cTn id="71" dur="250" fill="hold"/>
                                        <p:tgtEl>
                                          <p:spTgt spid="37"/>
                                        </p:tgtEl>
                                        <p:attrNameLst>
                                          <p:attrName>ppt_h</p:attrName>
                                        </p:attrNameLst>
                                      </p:cBhvr>
                                      <p:tavLst>
                                        <p:tav tm="0">
                                          <p:val>
                                            <p:fltVal val="0"/>
                                          </p:val>
                                        </p:tav>
                                        <p:tav tm="100000">
                                          <p:val>
                                            <p:strVal val="#ppt_h"/>
                                          </p:val>
                                        </p:tav>
                                      </p:tavLst>
                                    </p:anim>
                                    <p:anim calcmode="lin" valueType="num">
                                      <p:cBhvr>
                                        <p:cTn id="72" dur="250" fill="hold"/>
                                        <p:tgtEl>
                                          <p:spTgt spid="37"/>
                                        </p:tgtEl>
                                        <p:attrNameLst>
                                          <p:attrName>style.rotation</p:attrName>
                                        </p:attrNameLst>
                                      </p:cBhvr>
                                      <p:tavLst>
                                        <p:tav tm="0">
                                          <p:val>
                                            <p:fltVal val="90"/>
                                          </p:val>
                                        </p:tav>
                                        <p:tav tm="100000">
                                          <p:val>
                                            <p:fltVal val="0"/>
                                          </p:val>
                                        </p:tav>
                                      </p:tavLst>
                                    </p:anim>
                                    <p:animEffect transition="in" filter="fade">
                                      <p:cBhvr>
                                        <p:cTn id="73" dur="250"/>
                                        <p:tgtEl>
                                          <p:spTgt spid="37"/>
                                        </p:tgtEl>
                                      </p:cBhvr>
                                    </p:animEffect>
                                  </p:childTnLst>
                                </p:cTn>
                              </p:par>
                            </p:childTnLst>
                          </p:cTn>
                        </p:par>
                        <p:par>
                          <p:cTn id="74" fill="hold">
                            <p:stCondLst>
                              <p:cond delay="1000"/>
                            </p:stCondLst>
                            <p:childTnLst>
                              <p:par>
                                <p:cTn id="75" presetID="22" presetClass="entr" presetSubtype="8" fill="hold" grpId="0" nodeType="afterEffect">
                                  <p:stCondLst>
                                    <p:cond delay="0"/>
                                  </p:stCondLst>
                                  <p:childTnLst>
                                    <p:set>
                                      <p:cBhvr>
                                        <p:cTn id="76" dur="1" fill="hold">
                                          <p:stCondLst>
                                            <p:cond delay="0"/>
                                          </p:stCondLst>
                                        </p:cTn>
                                        <p:tgtEl>
                                          <p:spTgt spid="16"/>
                                        </p:tgtEl>
                                        <p:attrNameLst>
                                          <p:attrName>style.visibility</p:attrName>
                                        </p:attrNameLst>
                                      </p:cBhvr>
                                      <p:to>
                                        <p:strVal val="visible"/>
                                      </p:to>
                                    </p:set>
                                    <p:animEffect transition="in" filter="wipe(left)">
                                      <p:cBhvr>
                                        <p:cTn id="77" dur="500"/>
                                        <p:tgtEl>
                                          <p:spTgt spid="16"/>
                                        </p:tgtEl>
                                      </p:cBhvr>
                                    </p:animEffect>
                                  </p:childTnLst>
                                </p:cTn>
                              </p:par>
                            </p:childTnLst>
                          </p:cTn>
                        </p:par>
                      </p:childTnLst>
                    </p:cTn>
                  </p:par>
                  <p:par>
                    <p:cTn id="78" fill="hold">
                      <p:stCondLst>
                        <p:cond delay="indefinite"/>
                      </p:stCondLst>
                      <p:childTnLst>
                        <p:par>
                          <p:cTn id="79" fill="hold">
                            <p:stCondLst>
                              <p:cond delay="0"/>
                            </p:stCondLst>
                            <p:childTnLst>
                              <p:par>
                                <p:cTn id="80" presetID="50" presetClass="entr" presetSubtype="0" decel="100000" fill="hold" nodeType="clickEffect">
                                  <p:stCondLst>
                                    <p:cond delay="0"/>
                                  </p:stCondLst>
                                  <p:childTnLst>
                                    <p:set>
                                      <p:cBhvr>
                                        <p:cTn id="81" dur="1" fill="hold">
                                          <p:stCondLst>
                                            <p:cond delay="0"/>
                                          </p:stCondLst>
                                        </p:cTn>
                                        <p:tgtEl>
                                          <p:spTgt spid="5"/>
                                        </p:tgtEl>
                                        <p:attrNameLst>
                                          <p:attrName>style.visibility</p:attrName>
                                        </p:attrNameLst>
                                      </p:cBhvr>
                                      <p:to>
                                        <p:strVal val="visible"/>
                                      </p:to>
                                    </p:set>
                                    <p:anim calcmode="lin" valueType="num">
                                      <p:cBhvr>
                                        <p:cTn id="82" dur="500" fill="hold"/>
                                        <p:tgtEl>
                                          <p:spTgt spid="5"/>
                                        </p:tgtEl>
                                        <p:attrNameLst>
                                          <p:attrName>ppt_w</p:attrName>
                                        </p:attrNameLst>
                                      </p:cBhvr>
                                      <p:tavLst>
                                        <p:tav tm="0">
                                          <p:val>
                                            <p:strVal val="#ppt_w+.3"/>
                                          </p:val>
                                        </p:tav>
                                        <p:tav tm="100000">
                                          <p:val>
                                            <p:strVal val="#ppt_w"/>
                                          </p:val>
                                        </p:tav>
                                      </p:tavLst>
                                    </p:anim>
                                    <p:anim calcmode="lin" valueType="num">
                                      <p:cBhvr>
                                        <p:cTn id="83" dur="500" fill="hold"/>
                                        <p:tgtEl>
                                          <p:spTgt spid="5"/>
                                        </p:tgtEl>
                                        <p:attrNameLst>
                                          <p:attrName>ppt_h</p:attrName>
                                        </p:attrNameLst>
                                      </p:cBhvr>
                                      <p:tavLst>
                                        <p:tav tm="0">
                                          <p:val>
                                            <p:strVal val="#ppt_h"/>
                                          </p:val>
                                        </p:tav>
                                        <p:tav tm="100000">
                                          <p:val>
                                            <p:strVal val="#ppt_h"/>
                                          </p:val>
                                        </p:tav>
                                      </p:tavLst>
                                    </p:anim>
                                    <p:animEffect transition="in" filter="fade">
                                      <p:cBhvr>
                                        <p:cTn id="84" dur="500"/>
                                        <p:tgtEl>
                                          <p:spTgt spid="5"/>
                                        </p:tgtEl>
                                      </p:cBhvr>
                                    </p:animEffect>
                                  </p:childTnLst>
                                </p:cTn>
                              </p:par>
                            </p:childTnLst>
                          </p:cTn>
                        </p:par>
                        <p:par>
                          <p:cTn id="85" fill="hold">
                            <p:stCondLst>
                              <p:cond delay="500"/>
                            </p:stCondLst>
                            <p:childTnLst>
                              <p:par>
                                <p:cTn id="86" presetID="31" presetClass="entr" presetSubtype="0" fill="hold" nodeType="afterEffect">
                                  <p:stCondLst>
                                    <p:cond delay="0"/>
                                  </p:stCondLst>
                                  <p:childTnLst>
                                    <p:set>
                                      <p:cBhvr>
                                        <p:cTn id="87" dur="1" fill="hold">
                                          <p:stCondLst>
                                            <p:cond delay="0"/>
                                          </p:stCondLst>
                                        </p:cTn>
                                        <p:tgtEl>
                                          <p:spTgt spid="39"/>
                                        </p:tgtEl>
                                        <p:attrNameLst>
                                          <p:attrName>style.visibility</p:attrName>
                                        </p:attrNameLst>
                                      </p:cBhvr>
                                      <p:to>
                                        <p:strVal val="visible"/>
                                      </p:to>
                                    </p:set>
                                    <p:anim calcmode="lin" valueType="num">
                                      <p:cBhvr>
                                        <p:cTn id="88" dur="250" fill="hold"/>
                                        <p:tgtEl>
                                          <p:spTgt spid="39"/>
                                        </p:tgtEl>
                                        <p:attrNameLst>
                                          <p:attrName>ppt_w</p:attrName>
                                        </p:attrNameLst>
                                      </p:cBhvr>
                                      <p:tavLst>
                                        <p:tav tm="0">
                                          <p:val>
                                            <p:fltVal val="0"/>
                                          </p:val>
                                        </p:tav>
                                        <p:tav tm="100000">
                                          <p:val>
                                            <p:strVal val="#ppt_w"/>
                                          </p:val>
                                        </p:tav>
                                      </p:tavLst>
                                    </p:anim>
                                    <p:anim calcmode="lin" valueType="num">
                                      <p:cBhvr>
                                        <p:cTn id="89" dur="250" fill="hold"/>
                                        <p:tgtEl>
                                          <p:spTgt spid="39"/>
                                        </p:tgtEl>
                                        <p:attrNameLst>
                                          <p:attrName>ppt_h</p:attrName>
                                        </p:attrNameLst>
                                      </p:cBhvr>
                                      <p:tavLst>
                                        <p:tav tm="0">
                                          <p:val>
                                            <p:fltVal val="0"/>
                                          </p:val>
                                        </p:tav>
                                        <p:tav tm="100000">
                                          <p:val>
                                            <p:strVal val="#ppt_h"/>
                                          </p:val>
                                        </p:tav>
                                      </p:tavLst>
                                    </p:anim>
                                    <p:anim calcmode="lin" valueType="num">
                                      <p:cBhvr>
                                        <p:cTn id="90" dur="250" fill="hold"/>
                                        <p:tgtEl>
                                          <p:spTgt spid="39"/>
                                        </p:tgtEl>
                                        <p:attrNameLst>
                                          <p:attrName>style.rotation</p:attrName>
                                        </p:attrNameLst>
                                      </p:cBhvr>
                                      <p:tavLst>
                                        <p:tav tm="0">
                                          <p:val>
                                            <p:fltVal val="90"/>
                                          </p:val>
                                        </p:tav>
                                        <p:tav tm="100000">
                                          <p:val>
                                            <p:fltVal val="0"/>
                                          </p:val>
                                        </p:tav>
                                      </p:tavLst>
                                    </p:anim>
                                    <p:animEffect transition="in" filter="fade">
                                      <p:cBhvr>
                                        <p:cTn id="91" dur="250"/>
                                        <p:tgtEl>
                                          <p:spTgt spid="39"/>
                                        </p:tgtEl>
                                      </p:cBhvr>
                                    </p:animEffect>
                                  </p:childTnLst>
                                </p:cTn>
                              </p:par>
                            </p:childTnLst>
                          </p:cTn>
                        </p:par>
                        <p:par>
                          <p:cTn id="92" fill="hold">
                            <p:stCondLst>
                              <p:cond delay="1000"/>
                            </p:stCondLst>
                            <p:childTnLst>
                              <p:par>
                                <p:cTn id="93" presetID="22" presetClass="entr" presetSubtype="8" fill="hold" grpId="0" nodeType="afterEffect">
                                  <p:stCondLst>
                                    <p:cond delay="0"/>
                                  </p:stCondLst>
                                  <p:childTnLst>
                                    <p:set>
                                      <p:cBhvr>
                                        <p:cTn id="94" dur="1" fill="hold">
                                          <p:stCondLst>
                                            <p:cond delay="0"/>
                                          </p:stCondLst>
                                        </p:cTn>
                                        <p:tgtEl>
                                          <p:spTgt spid="14"/>
                                        </p:tgtEl>
                                        <p:attrNameLst>
                                          <p:attrName>style.visibility</p:attrName>
                                        </p:attrNameLst>
                                      </p:cBhvr>
                                      <p:to>
                                        <p:strVal val="visible"/>
                                      </p:to>
                                    </p:set>
                                    <p:animEffect transition="in" filter="wipe(left)">
                                      <p:cBhvr>
                                        <p:cTn id="9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9" grpId="0" animBg="1"/>
      <p:bldP spid="31" grpId="0" animBg="1"/>
      <p:bldP spid="11" grpId="0"/>
      <p:bldP spid="14" grpId="0"/>
      <p:bldP spid="16" grpId="0"/>
      <p:bldP spid="18" grpId="0"/>
      <p:bldP spid="21"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blip>
          <a:srcRect/>
          <a:stretch>
            <a:fillRect/>
          </a:stretch>
        </a:blipFill>
        <a:effectLst/>
      </p:bgPr>
    </p:bg>
    <p:spTree>
      <p:nvGrpSpPr>
        <p:cNvPr id="1" name=""/>
        <p:cNvGrpSpPr/>
        <p:nvPr/>
      </p:nvGrpSpPr>
      <p:grpSpPr>
        <a:xfrm>
          <a:off x="0" y="0"/>
          <a:ext cx="0" cy="0"/>
          <a:chOff x="0" y="0"/>
          <a:chExt cx="0" cy="0"/>
        </a:xfrm>
      </p:grpSpPr>
      <p:sp useBgFill="1">
        <p:nvSpPr>
          <p:cNvPr id="27" name="Rectangle 26"/>
          <p:cNvSpPr>
            <a:spLocks noGrp="1" noRot="1" noChangeAspect="1" noMove="1" noResize="1" noEditPoints="1" noAdjustHandles="1" noChangeArrowheads="1" noChangeShapeType="1" noTextEdit="1"/>
          </p:cNvSpPr>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29" name="Group 28"/>
          <p:cNvGrpSpPr>
            <a:grpSpLocks noChangeAspect="1"/>
          </p:cNvGrpSpPr>
          <p:nvPr/>
        </p:nvGrpSpPr>
        <p:grpSpPr>
          <a:xfrm>
            <a:off x="9620712" y="1046440"/>
            <a:ext cx="2446384" cy="5558220"/>
            <a:chOff x="329184" y="1"/>
            <a:chExt cx="2446384" cy="5777808"/>
          </a:xfrm>
          <a:solidFill>
            <a:schemeClr val="accent1">
              <a:lumMod val="50000"/>
            </a:schemeClr>
          </a:solidFill>
        </p:grpSpPr>
        <p:cxnSp>
          <p:nvCxnSpPr>
            <p:cNvPr id="30" name="Straight Connector 29"/>
            <p:cNvCxnSpPr/>
            <p:nvPr/>
          </p:nvCxnSpPr>
          <p:spPr>
            <a:xfrm flipH="1">
              <a:off x="329184" y="5777809"/>
              <a:ext cx="2432161" cy="0"/>
            </a:xfrm>
            <a:prstGeom prst="line">
              <a:avLst/>
            </a:prstGeom>
            <a:grpFill/>
            <a:ln w="152400">
              <a:solidFill>
                <a:schemeClr val="accent4"/>
              </a:solidFill>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329184" y="1"/>
              <a:ext cx="2446384" cy="5532119"/>
            </a:xfrm>
            <a:prstGeom prst="rect">
              <a:avLst/>
            </a:prstGeom>
            <a:grpFill/>
            <a:ln>
              <a:no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20" name="Rectangle 26"/>
          <p:cNvSpPr>
            <a:spLocks noChangeAspect="1"/>
          </p:cNvSpPr>
          <p:nvPr/>
        </p:nvSpPr>
        <p:spPr>
          <a:xfrm>
            <a:off x="5210131" y="1153561"/>
            <a:ext cx="4130923" cy="264869"/>
          </a:xfrm>
          <a:prstGeom prst="rect">
            <a:avLst/>
          </a:prstGeom>
          <a:solidFill>
            <a:schemeClr val="accent6">
              <a:lumMod val="75000"/>
            </a:schemeClr>
          </a:solidFill>
          <a:ln>
            <a:no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 name="Rectangle 32"/>
          <p:cNvSpPr>
            <a:spLocks noGrp="1" noRot="1" noChangeAspect="1" noMove="1" noResize="1" noEditPoints="1" noAdjustHandles="1" noChangeArrowheads="1" noChangeShapeType="1"/>
          </p:cNvSpPr>
          <p:nvPr/>
        </p:nvSpPr>
        <p:spPr>
          <a:xfrm>
            <a:off x="4831697" y="1506582"/>
            <a:ext cx="6875958" cy="526386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2" name="Imagen 1"/>
          <p:cNvPicPr>
            <a:picLocks noGrp="1" noRot="1" noChangeAspect="1" noMove="1" noResize="1" noEditPoints="1" noAdjustHandles="1" noChangeArrowheads="1" noChangeShapeType="1" noCrop="1"/>
          </p:cNvPicPr>
          <p:nvPr/>
        </p:nvPicPr>
        <p:blipFill rotWithShape="1">
          <a:blip r:embed="rId3" cstate="hqprint"/>
          <a:srcRect/>
          <a:stretch>
            <a:fillRect/>
          </a:stretch>
        </p:blipFill>
        <p:spPr>
          <a:xfrm>
            <a:off x="5130028" y="1706600"/>
            <a:ext cx="3061551" cy="2808455"/>
          </a:xfrm>
          <a:prstGeom prst="snip2DiagRect">
            <a:avLst/>
          </a:prstGeom>
          <a:solidFill>
            <a:srgbClr val="FFFFFF">
              <a:shade val="85000"/>
            </a:srgbClr>
          </a:solidFill>
          <a:ln w="57150" cap="sq">
            <a:solidFill>
              <a:schemeClr val="accent6">
                <a:lumMod val="75000"/>
              </a:schemeClr>
            </a:solidFill>
            <a:miter lim="800000"/>
            <a:headEnd/>
            <a:tailEnd/>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3" name="Imagen 2"/>
          <p:cNvPicPr>
            <a:picLocks noGrp="1" noRot="1" noChangeAspect="1" noMove="1" noResize="1" noEditPoints="1" noAdjustHandles="1" noChangeArrowheads="1" noChangeShapeType="1" noCrop="1"/>
          </p:cNvPicPr>
          <p:nvPr/>
        </p:nvPicPr>
        <p:blipFill rotWithShape="1">
          <a:blip r:embed="rId4" cstate="hqprint"/>
          <a:srcRect t="-389"/>
          <a:stretch>
            <a:fillRect/>
          </a:stretch>
        </p:blipFill>
        <p:spPr>
          <a:xfrm>
            <a:off x="8375609" y="1682885"/>
            <a:ext cx="3118104" cy="2307430"/>
          </a:xfrm>
          <a:prstGeom prst="snip2DiagRect">
            <a:avLst>
              <a:gd name="adj1" fmla="val 20676"/>
              <a:gd name="adj2" fmla="val 0"/>
            </a:avLst>
          </a:prstGeom>
          <a:solidFill>
            <a:srgbClr val="FFFFFF">
              <a:shade val="85000"/>
            </a:srgbClr>
          </a:solidFill>
          <a:ln w="57150" cap="sq">
            <a:solidFill>
              <a:schemeClr val="accent1">
                <a:lumMod val="50000"/>
              </a:schemeClr>
            </a:solidFill>
            <a:miter lim="800000"/>
            <a:headEnd/>
            <a:tailEnd/>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4" name="Imagen 3"/>
          <p:cNvPicPr>
            <a:picLocks noGrp="1" noRot="1" noChangeAspect="1" noMove="1" noResize="1" noEditPoints="1" noAdjustHandles="1" noChangeArrowheads="1" noChangeShapeType="1" noCrop="1"/>
          </p:cNvPicPr>
          <p:nvPr/>
        </p:nvPicPr>
        <p:blipFill rotWithShape="1">
          <a:blip r:embed="rId5" cstate="hqprint"/>
          <a:srcRect/>
          <a:stretch>
            <a:fillRect/>
          </a:stretch>
        </p:blipFill>
        <p:spPr>
          <a:xfrm>
            <a:off x="5130027" y="4733660"/>
            <a:ext cx="3061552" cy="1814451"/>
          </a:xfrm>
          <a:prstGeom prst="snip2DiagRect">
            <a:avLst>
              <a:gd name="adj1" fmla="val 23554"/>
              <a:gd name="adj2" fmla="val 0"/>
            </a:avLst>
          </a:prstGeom>
          <a:solidFill>
            <a:srgbClr val="FFFFFF">
              <a:shade val="85000"/>
            </a:srgbClr>
          </a:solidFill>
          <a:ln w="57150" cap="sq">
            <a:solidFill>
              <a:schemeClr val="accent2">
                <a:lumMod val="75000"/>
              </a:schemeClr>
            </a:solidFill>
            <a:miter lim="800000"/>
            <a:headEnd/>
            <a:tailEnd/>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5" name="Imagen 4"/>
          <p:cNvPicPr>
            <a:picLocks noGrp="1" noRot="1" noChangeAspect="1" noMove="1" noResize="1" noEditPoints="1" noAdjustHandles="1" noChangeArrowheads="1" noChangeShapeType="1" noCrop="1"/>
          </p:cNvPicPr>
          <p:nvPr/>
        </p:nvPicPr>
        <p:blipFill rotWithShape="1">
          <a:blip r:embed="rId6" cstate="hqprint"/>
          <a:srcRect/>
          <a:stretch>
            <a:fillRect/>
          </a:stretch>
        </p:blipFill>
        <p:spPr>
          <a:xfrm>
            <a:off x="8375609" y="4226666"/>
            <a:ext cx="3118104" cy="2339103"/>
          </a:xfrm>
          <a:prstGeom prst="snip2DiagRect">
            <a:avLst/>
          </a:prstGeom>
          <a:solidFill>
            <a:srgbClr val="FFFFFF">
              <a:shade val="85000"/>
            </a:srgbClr>
          </a:solidFill>
          <a:ln w="57150" cap="sq">
            <a:solidFill>
              <a:schemeClr val="accent4">
                <a:lumMod val="75000"/>
              </a:schemeClr>
            </a:solidFill>
            <a:miter lim="800000"/>
            <a:headEnd/>
            <a:tailEnd/>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9" name="CuadroTexto 8"/>
          <p:cNvSpPr txBox="1"/>
          <p:nvPr/>
        </p:nvSpPr>
        <p:spPr>
          <a:xfrm>
            <a:off x="334646" y="952717"/>
            <a:ext cx="4275814" cy="132207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defRPr/>
            </a:pPr>
            <a:r>
              <a:rPr kumimoji="0" lang="en-US" altLang="en-US" sz="2000" b="1" i="0" u="none" strike="noStrike" kern="1200" cap="none" spc="0" normalizeH="0" baseline="0" noProof="0" dirty="0">
                <a:ln>
                  <a:noFill/>
                </a:ln>
                <a:solidFill>
                  <a:prstClr val="black"/>
                </a:solidFill>
                <a:effectLst/>
                <a:uLnTx/>
                <a:uFillTx/>
                <a:latin typeface="Gayathri Thin" panose="00000403000000000000" charset="0"/>
                <a:ea typeface="+mn-ea"/>
                <a:cs typeface="Gayathri Thin" panose="00000403000000000000" charset="0"/>
              </a:rPr>
              <a:t>ആദമിനോടും ഹവ്വയോടും എങ്ങനെ പെരുമാറണമെന്നും എന്തൊക്കെ ഭക്ഷിക്കണമെന്നും ദൈവം നിർദ്ദേശിച്ചു (ഉല്പത്തി 1:28-29).</a:t>
            </a:r>
          </a:p>
        </p:txBody>
      </p:sp>
      <p:sp>
        <p:nvSpPr>
          <p:cNvPr id="11" name="CuadroTexto 10"/>
          <p:cNvSpPr txBox="1"/>
          <p:nvPr/>
        </p:nvSpPr>
        <p:spPr>
          <a:xfrm>
            <a:off x="276225" y="5640886"/>
            <a:ext cx="4334685" cy="706755"/>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defRPr/>
            </a:pPr>
            <a:r>
              <a:rPr kumimoji="0" lang="en-US" altLang="en-US" sz="2000" b="1" i="0" u="none" strike="noStrike" kern="1200" cap="none" spc="0" normalizeH="0" baseline="0" noProof="0" dirty="0">
                <a:ln>
                  <a:noFill/>
                </a:ln>
                <a:solidFill>
                  <a:prstClr val="black"/>
                </a:solidFill>
                <a:effectLst/>
                <a:uLnTx/>
                <a:uFillTx/>
                <a:latin typeface="Gayathri Thin" panose="00000403000000000000" charset="0"/>
                <a:ea typeface="+mn-ea"/>
                <a:cs typeface="Gayathri Thin" panose="00000403000000000000" charset="0"/>
              </a:rPr>
              <a:t>അന്നുമുതൽ, വൈകുന്നേരങ്ങളിൽ  ദൈവം അവരെ കണ്ടുമുട്ടി (ഉല്പത്തി 3:8 ).</a:t>
            </a:r>
          </a:p>
        </p:txBody>
      </p:sp>
      <p:sp>
        <p:nvSpPr>
          <p:cNvPr id="13" name="CuadroTexto 12"/>
          <p:cNvSpPr txBox="1"/>
          <p:nvPr/>
        </p:nvSpPr>
        <p:spPr>
          <a:xfrm>
            <a:off x="305210" y="4380554"/>
            <a:ext cx="4334685"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defRPr/>
            </a:pPr>
            <a:r>
              <a:rPr kumimoji="0" lang="en-US" altLang="en-US" sz="2000" b="1" i="0" u="none" strike="noStrike" kern="1200" cap="none" spc="0" normalizeH="0" baseline="0" noProof="0" dirty="0">
                <a:ln>
                  <a:noFill/>
                </a:ln>
                <a:solidFill>
                  <a:prstClr val="black"/>
                </a:solidFill>
                <a:effectLst/>
                <a:uLnTx/>
                <a:uFillTx/>
                <a:latin typeface="Gayathri Thin" panose="00000403000000000000" charset="0"/>
                <a:ea typeface="+mn-ea"/>
                <a:cs typeface="Gayathri Thin" panose="00000403000000000000" charset="0"/>
              </a:rPr>
              <a:t>തുടർന്ന്, ആ ദിവസം മുഴുവൻ പരസ്പരം ഒരുമിച്ച് ചിലവൊഴിക്കുവാൻ  അദ്ദേഹം ഏഴാം ദിവസം സൃഷ്ടിച്ചു.</a:t>
            </a:r>
            <a:endParaRPr kumimoji="0" lang="en-GB" sz="2000" b="1" i="0" u="none" strike="noStrike" kern="1200" cap="none" spc="0" normalizeH="0" baseline="0" noProof="0" dirty="0">
              <a:ln>
                <a:noFill/>
              </a:ln>
              <a:solidFill>
                <a:prstClr val="black"/>
              </a:solidFill>
              <a:effectLst/>
              <a:uLnTx/>
              <a:uFillTx/>
              <a:latin typeface="Gayathri Thin" panose="00000403000000000000" charset="0"/>
              <a:ea typeface="+mn-ea"/>
              <a:cs typeface="Gayathri Thin" panose="00000403000000000000" charset="0"/>
            </a:endParaRPr>
          </a:p>
        </p:txBody>
      </p:sp>
      <p:sp>
        <p:nvSpPr>
          <p:cNvPr id="15" name="CuadroTexto 14"/>
          <p:cNvSpPr txBox="1"/>
          <p:nvPr/>
        </p:nvSpPr>
        <p:spPr>
          <a:xfrm>
            <a:off x="276225" y="2452513"/>
            <a:ext cx="4334685" cy="1630045"/>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defRPr/>
            </a:pPr>
            <a:r>
              <a:rPr kumimoji="0" lang="en-US" altLang="en-US" sz="2000" b="1" i="0" u="none" strike="noStrike" kern="1200" cap="none" spc="0" normalizeH="0" baseline="0" noProof="0" dirty="0">
                <a:ln>
                  <a:noFill/>
                </a:ln>
                <a:solidFill>
                  <a:prstClr val="black"/>
                </a:solidFill>
                <a:effectLst/>
                <a:uLnTx/>
                <a:uFillTx/>
                <a:latin typeface="Gayathri Thin" panose="00000403000000000000" charset="0"/>
                <a:ea typeface="+mn-ea"/>
                <a:cs typeface="Gayathri Thin" panose="00000403000000000000" charset="0"/>
              </a:rPr>
              <a:t>തങ്ങൾക്കിടയിൽ മാത്രമല്ല, മാലാഖമാരെപ്പോലുള്ള മറ്റ് ജീവികളുമായും ആശയവിനിമയം നടത്താനുള്ള കഴിവുള്ള സാമൂഹിക ജീവികളായാണ് അദ്ദേഹം അവരെ സൃഷ്ടിച്ചത്.</a:t>
            </a:r>
          </a:p>
        </p:txBody>
      </p:sp>
      <p:sp>
        <p:nvSpPr>
          <p:cNvPr id="28" name="CuadroTexto 27"/>
          <p:cNvSpPr txBox="1"/>
          <p:nvPr/>
        </p:nvSpPr>
        <p:spPr>
          <a:xfrm>
            <a:off x="0" y="0"/>
            <a:ext cx="12192000" cy="49244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en-US" sz="2600" b="1" i="0" u="none" strike="noStrike" kern="1200" cap="none" spc="0" normalizeH="0" baseline="0" noProof="0" dirty="0">
                <a:ln w="10160">
                  <a:solidFill>
                    <a:srgbClr val="3399FF"/>
                  </a:solidFill>
                  <a:prstDash val="solid"/>
                </a:ln>
                <a:solidFill>
                  <a:srgbClr val="FFFFFF"/>
                </a:solidFill>
                <a:effectLst>
                  <a:outerShdw blurRad="38100" dist="22860" dir="5400000" algn="tl" rotWithShape="0">
                    <a:srgbClr val="000000">
                      <a:alpha val="30000"/>
                    </a:srgbClr>
                  </a:outerShdw>
                </a:effectLst>
                <a:uLnTx/>
                <a:uFillTx/>
                <a:latin typeface="Gayathri Thin" panose="00000403000000000000" charset="0"/>
                <a:ea typeface="+mn-ea"/>
                <a:cs typeface="Gayathri Thin" panose="00000403000000000000" charset="0"/>
              </a:rPr>
              <a:t>ആദ്യകാലത്ത് ദൈവം മനുഷ്യരാശിയുമായി എങ്ങനെയാണ് ആശയവിനിമയം നടത്തിയത്?</a:t>
            </a:r>
          </a:p>
        </p:txBody>
      </p:sp>
      <p:sp>
        <p:nvSpPr>
          <p:cNvPr id="6" name="CuadroTexto 29"/>
          <p:cNvSpPr txBox="1"/>
          <p:nvPr/>
        </p:nvSpPr>
        <p:spPr>
          <a:xfrm>
            <a:off x="-1" y="451885"/>
            <a:ext cx="12191998" cy="338554"/>
          </a:xfrm>
          <a:prstGeom prst="rect">
            <a:avLst/>
          </a:prstGeom>
          <a:noFill/>
        </p:spPr>
        <p:txBody>
          <a:bodyPr wrap="square">
            <a:spAutoFit/>
          </a:bodyPr>
          <a:lstStyle/>
          <a:p>
            <a:pPr lvl="0" algn="ctr">
              <a:defRPr/>
            </a:pPr>
            <a:r>
              <a:rPr kumimoji="0" lang="en-GB" sz="16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Gayathri Thin" panose="00000403000000000000" charset="0"/>
                <a:ea typeface="+mn-ea"/>
                <a:cs typeface="Gayathri Thin" panose="00000403000000000000" charset="0"/>
              </a:rPr>
              <a:t>“</a:t>
            </a:r>
            <a:r>
              <a:rPr lang="en-US" altLang="en-US" sz="1600" b="1" noProof="0" dirty="0">
                <a:ln>
                  <a:noFill/>
                </a:ln>
                <a:solidFill>
                  <a:srgbClr val="FFCC00">
                    <a:lumMod val="20000"/>
                    <a:lumOff val="80000"/>
                  </a:srgbClr>
                </a:solidFill>
                <a:effectLst>
                  <a:outerShdw blurRad="38100" dist="38100" dir="2700000" algn="tl">
                    <a:srgbClr val="000000">
                      <a:alpha val="43137"/>
                    </a:srgbClr>
                  </a:outerShdw>
                </a:effectLst>
                <a:uLnTx/>
                <a:uFillTx/>
                <a:latin typeface="Gayathri Thin" panose="00000403000000000000" charset="0"/>
                <a:cs typeface="Gayathri Thin" panose="00000403000000000000" charset="0"/>
                <a:sym typeface="+mn-ea"/>
              </a:rPr>
              <a:t>യഹോവയായ ദൈവം മനുഷ്യനോടു കല്പിച്ചത് എന്തെന്നാൽ: തോട്ടത്തിലെ സകല വൃക്ഷങ്ങളുടെയും ഫലം </a:t>
            </a:r>
            <a:r>
              <a:rPr lang="en-US" altLang="en-US" sz="1600" b="1" noProof="0" dirty="0" err="1">
                <a:ln>
                  <a:noFill/>
                </a:ln>
                <a:solidFill>
                  <a:srgbClr val="FFCC00">
                    <a:lumMod val="20000"/>
                    <a:lumOff val="80000"/>
                  </a:srgbClr>
                </a:solidFill>
                <a:effectLst>
                  <a:outerShdw blurRad="38100" dist="38100" dir="2700000" algn="tl">
                    <a:srgbClr val="000000">
                      <a:alpha val="43137"/>
                    </a:srgbClr>
                  </a:outerShdw>
                </a:effectLst>
                <a:uLnTx/>
                <a:uFillTx/>
                <a:latin typeface="Gayathri Thin" panose="00000403000000000000" charset="0"/>
                <a:cs typeface="Gayathri Thin" panose="00000403000000000000" charset="0"/>
                <a:sym typeface="+mn-ea"/>
              </a:rPr>
              <a:t>നിനക്ക്</a:t>
            </a:r>
            <a:r>
              <a:rPr lang="en-US" altLang="en-US" sz="1600" b="1" noProof="0" dirty="0">
                <a:ln>
                  <a:noFill/>
                </a:ln>
                <a:solidFill>
                  <a:srgbClr val="FFCC00">
                    <a:lumMod val="20000"/>
                    <a:lumOff val="80000"/>
                  </a:srgbClr>
                </a:solidFill>
                <a:effectLst>
                  <a:outerShdw blurRad="38100" dist="38100" dir="2700000" algn="tl">
                    <a:srgbClr val="000000">
                      <a:alpha val="43137"/>
                    </a:srgbClr>
                  </a:outerShdw>
                </a:effectLst>
                <a:uLnTx/>
                <a:uFillTx/>
                <a:latin typeface="Gayathri Thin" panose="00000403000000000000" charset="0"/>
                <a:cs typeface="Gayathri Thin" panose="00000403000000000000" charset="0"/>
                <a:sym typeface="+mn-ea"/>
              </a:rPr>
              <a:t> </a:t>
            </a:r>
            <a:r>
              <a:rPr lang="en-US" altLang="en-US" sz="1600" b="1" noProof="0" dirty="0" err="1">
                <a:ln>
                  <a:noFill/>
                </a:ln>
                <a:solidFill>
                  <a:srgbClr val="FFCC00">
                    <a:lumMod val="20000"/>
                    <a:lumOff val="80000"/>
                  </a:srgbClr>
                </a:solidFill>
                <a:effectLst>
                  <a:outerShdw blurRad="38100" dist="38100" dir="2700000" algn="tl">
                    <a:srgbClr val="000000">
                      <a:alpha val="43137"/>
                    </a:srgbClr>
                  </a:outerShdw>
                </a:effectLst>
                <a:uLnTx/>
                <a:uFillTx/>
                <a:latin typeface="Gayathri Thin" panose="00000403000000000000" charset="0"/>
                <a:cs typeface="Gayathri Thin" panose="00000403000000000000" charset="0"/>
                <a:sym typeface="+mn-ea"/>
              </a:rPr>
              <a:t>ഇഷ്ടംപോലെ</a:t>
            </a:r>
            <a:r>
              <a:rPr lang="en-US" altLang="en-US" sz="1600" b="1" noProof="0" dirty="0">
                <a:ln>
                  <a:noFill/>
                </a:ln>
                <a:solidFill>
                  <a:srgbClr val="FFCC00">
                    <a:lumMod val="20000"/>
                    <a:lumOff val="80000"/>
                  </a:srgbClr>
                </a:solidFill>
                <a:effectLst>
                  <a:outerShdw blurRad="38100" dist="38100" dir="2700000" algn="tl">
                    <a:srgbClr val="000000">
                      <a:alpha val="43137"/>
                    </a:srgbClr>
                  </a:outerShdw>
                </a:effectLst>
                <a:uLnTx/>
                <a:uFillTx/>
                <a:latin typeface="Gayathri Thin" panose="00000403000000000000" charset="0"/>
                <a:cs typeface="Gayathri Thin" panose="00000403000000000000" charset="0"/>
                <a:sym typeface="+mn-ea"/>
              </a:rPr>
              <a:t> </a:t>
            </a:r>
            <a:r>
              <a:rPr lang="en-US" altLang="en-US" sz="1600" b="1" noProof="0" dirty="0" err="1">
                <a:ln>
                  <a:noFill/>
                </a:ln>
                <a:solidFill>
                  <a:srgbClr val="FFCC00">
                    <a:lumMod val="20000"/>
                    <a:lumOff val="80000"/>
                  </a:srgbClr>
                </a:solidFill>
                <a:effectLst>
                  <a:outerShdw blurRad="38100" dist="38100" dir="2700000" algn="tl">
                    <a:srgbClr val="000000">
                      <a:alpha val="43137"/>
                    </a:srgbClr>
                  </a:outerShdw>
                </a:effectLst>
                <a:uLnTx/>
                <a:uFillTx/>
                <a:latin typeface="Gayathri Thin" panose="00000403000000000000" charset="0"/>
                <a:cs typeface="Gayathri Thin" panose="00000403000000000000" charset="0"/>
                <a:sym typeface="+mn-ea"/>
              </a:rPr>
              <a:t>തിന്നാം</a:t>
            </a:r>
            <a:r>
              <a:rPr lang="en-GB" altLang="en-US" sz="1600" b="1" dirty="0">
                <a:solidFill>
                  <a:srgbClr val="FFCC00">
                    <a:lumMod val="20000"/>
                    <a:lumOff val="80000"/>
                  </a:srgbClr>
                </a:solidFill>
                <a:effectLst>
                  <a:outerShdw blurRad="38100" dist="38100" dir="2700000" algn="tl">
                    <a:srgbClr val="000000">
                      <a:alpha val="43137"/>
                    </a:srgbClr>
                  </a:outerShdw>
                </a:effectLst>
                <a:latin typeface="Gayathri Thin" panose="00000403000000000000" charset="0"/>
                <a:cs typeface="Gayathri Thin" panose="00000403000000000000" charset="0"/>
                <a:sym typeface="+mn-ea"/>
              </a:rPr>
              <a:t>.</a:t>
            </a:r>
            <a:r>
              <a:rPr kumimoji="0" lang="en-GB" sz="16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Gayathri Thin" panose="00000403000000000000" charset="0"/>
                <a:ea typeface="+mn-ea"/>
                <a:cs typeface="Gayathri Thin" panose="00000403000000000000" charset="0"/>
              </a:rPr>
              <a:t>” </a:t>
            </a:r>
            <a:r>
              <a:rPr kumimoji="0" lang="en-GB" sz="12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Gayathri Thin" panose="00000403000000000000" charset="0"/>
                <a:ea typeface="+mn-ea"/>
                <a:cs typeface="Gayathri Thin" panose="00000403000000000000" charset="0"/>
              </a:rPr>
              <a:t>(</a:t>
            </a:r>
            <a:r>
              <a:rPr lang="en-US" altLang="en-US" sz="1200" b="1" noProof="0" dirty="0">
                <a:ln>
                  <a:noFill/>
                </a:ln>
                <a:solidFill>
                  <a:srgbClr val="FFCC00">
                    <a:lumMod val="20000"/>
                    <a:lumOff val="80000"/>
                  </a:srgbClr>
                </a:solidFill>
                <a:effectLst>
                  <a:outerShdw blurRad="38100" dist="38100" dir="2700000" algn="tl">
                    <a:srgbClr val="000000">
                      <a:alpha val="43137"/>
                    </a:srgbClr>
                  </a:outerShdw>
                </a:effectLst>
                <a:uLnTx/>
                <a:uFillTx/>
                <a:latin typeface="Gayathri Thin" panose="00000403000000000000" charset="0"/>
                <a:cs typeface="Gayathri Thin" panose="00000403000000000000" charset="0"/>
                <a:sym typeface="+mn-ea"/>
              </a:rPr>
              <a:t>ഉല്പത്തി</a:t>
            </a:r>
            <a:r>
              <a:rPr lang="en-US" sz="1200" b="1" noProof="0" dirty="0">
                <a:ln>
                  <a:noFill/>
                </a:ln>
                <a:solidFill>
                  <a:srgbClr val="FFCC00">
                    <a:lumMod val="20000"/>
                    <a:lumOff val="80000"/>
                  </a:srgbClr>
                </a:solidFill>
                <a:effectLst>
                  <a:outerShdw blurRad="38100" dist="38100" dir="2700000" algn="tl">
                    <a:srgbClr val="000000">
                      <a:alpha val="43137"/>
                    </a:srgbClr>
                  </a:outerShdw>
                </a:effectLst>
                <a:uLnTx/>
                <a:uFillTx/>
                <a:latin typeface="Gayathri Thin" panose="00000403000000000000" charset="0"/>
                <a:cs typeface="Gayathri Thin" panose="00000403000000000000" charset="0"/>
                <a:sym typeface="+mn-ea"/>
              </a:rPr>
              <a:t> </a:t>
            </a:r>
            <a:r>
              <a:rPr kumimoji="0" lang="en-GB" sz="12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Gayathri Thin" panose="00000403000000000000" charset="0"/>
                <a:ea typeface="+mn-ea"/>
                <a:cs typeface="Gayathri Thin" panose="00000403000000000000" charset="0"/>
              </a:rPr>
              <a:t> 2:16)</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strVal val="4/3*#ppt_w"/>
                                          </p:val>
                                        </p:tav>
                                        <p:tav tm="100000">
                                          <p:val>
                                            <p:strVal val="#ppt_w"/>
                                          </p:val>
                                        </p:tav>
                                      </p:tavLst>
                                    </p:anim>
                                    <p:anim calcmode="lin" valueType="num">
                                      <p:cBhvr>
                                        <p:cTn id="8" dur="500" fill="hold"/>
                                        <p:tgtEl>
                                          <p:spTgt spid="29"/>
                                        </p:tgtEl>
                                        <p:attrNameLst>
                                          <p:attrName>ppt_h</p:attrName>
                                        </p:attrNameLst>
                                      </p:cBhvr>
                                      <p:tavLst>
                                        <p:tav tm="0">
                                          <p:val>
                                            <p:strVal val="4/3*#ppt_h"/>
                                          </p:val>
                                        </p:tav>
                                        <p:tav tm="100000">
                                          <p:val>
                                            <p:strVal val="#ppt_h"/>
                                          </p:val>
                                        </p:tav>
                                      </p:tavLst>
                                    </p:anim>
                                  </p:childTnLst>
                                </p:cTn>
                              </p:par>
                              <p:par>
                                <p:cTn id="9" presetID="23" presetClass="entr" presetSubtype="288"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p:cTn id="11" dur="500" fill="hold"/>
                                        <p:tgtEl>
                                          <p:spTgt spid="20"/>
                                        </p:tgtEl>
                                        <p:attrNameLst>
                                          <p:attrName>ppt_w</p:attrName>
                                        </p:attrNameLst>
                                      </p:cBhvr>
                                      <p:tavLst>
                                        <p:tav tm="0">
                                          <p:val>
                                            <p:strVal val="4/3*#ppt_w"/>
                                          </p:val>
                                        </p:tav>
                                        <p:tav tm="100000">
                                          <p:val>
                                            <p:strVal val="#ppt_w"/>
                                          </p:val>
                                        </p:tav>
                                      </p:tavLst>
                                    </p:anim>
                                    <p:anim calcmode="lin" valueType="num">
                                      <p:cBhvr>
                                        <p:cTn id="12" dur="500" fill="hold"/>
                                        <p:tgtEl>
                                          <p:spTgt spid="20"/>
                                        </p:tgtEl>
                                        <p:attrNameLst>
                                          <p:attrName>ppt_h</p:attrName>
                                        </p:attrNameLst>
                                      </p:cBhvr>
                                      <p:tavLst>
                                        <p:tav tm="0">
                                          <p:val>
                                            <p:strVal val="4/3*#ppt_h"/>
                                          </p:val>
                                        </p:tav>
                                        <p:tav tm="100000">
                                          <p:val>
                                            <p:strVal val="#ppt_h"/>
                                          </p:val>
                                        </p:tav>
                                      </p:tavLst>
                                    </p:anim>
                                  </p:childTnLst>
                                </p:cTn>
                              </p:par>
                              <p:par>
                                <p:cTn id="13" presetID="23" presetClass="entr" presetSubtype="288"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p:cTn id="15" dur="500" fill="hold"/>
                                        <p:tgtEl>
                                          <p:spTgt spid="33"/>
                                        </p:tgtEl>
                                        <p:attrNameLst>
                                          <p:attrName>ppt_w</p:attrName>
                                        </p:attrNameLst>
                                      </p:cBhvr>
                                      <p:tavLst>
                                        <p:tav tm="0">
                                          <p:val>
                                            <p:strVal val="4/3*#ppt_w"/>
                                          </p:val>
                                        </p:tav>
                                        <p:tav tm="100000">
                                          <p:val>
                                            <p:strVal val="#ppt_w"/>
                                          </p:val>
                                        </p:tav>
                                      </p:tavLst>
                                    </p:anim>
                                    <p:anim calcmode="lin" valueType="num">
                                      <p:cBhvr>
                                        <p:cTn id="16" dur="500" fill="hold"/>
                                        <p:tgtEl>
                                          <p:spTgt spid="33"/>
                                        </p:tgtEl>
                                        <p:attrNameLst>
                                          <p:attrName>ppt_h</p:attrName>
                                        </p:attrNameLst>
                                      </p:cBhvr>
                                      <p:tavLst>
                                        <p:tav tm="0">
                                          <p:val>
                                            <p:strVal val="4/3*#ppt_h"/>
                                          </p:val>
                                        </p:tav>
                                        <p:tav tm="100000">
                                          <p:val>
                                            <p:strVal val="#ppt_h"/>
                                          </p:val>
                                        </p:tav>
                                      </p:tavLst>
                                    </p:anim>
                                  </p:childTnLst>
                                </p:cTn>
                              </p:par>
                            </p:childTnLst>
                          </p:cTn>
                        </p:par>
                        <p:par>
                          <p:cTn id="17" fill="hold">
                            <p:stCondLst>
                              <p:cond delay="500"/>
                            </p:stCondLst>
                            <p:childTnLst>
                              <p:par>
                                <p:cTn id="18" presetID="18" presetClass="entr" presetSubtype="9"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strips(upLeft)">
                                      <p:cBhvr>
                                        <p:cTn id="20" dur="500"/>
                                        <p:tgtEl>
                                          <p:spTgt spid="2"/>
                                        </p:tgtEl>
                                      </p:cBhvr>
                                    </p:animEffect>
                                  </p:childTnLst>
                                </p:cTn>
                              </p:par>
                            </p:childTnLst>
                          </p:cTn>
                        </p:par>
                        <p:par>
                          <p:cTn id="21" fill="hold">
                            <p:stCondLst>
                              <p:cond delay="1000"/>
                            </p:stCondLst>
                            <p:childTnLst>
                              <p:par>
                                <p:cTn id="22" presetID="22" presetClass="entr" presetSubtype="8"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18" presetClass="entr" presetSubtype="3"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strips(upRight)">
                                      <p:cBhvr>
                                        <p:cTn id="29" dur="500"/>
                                        <p:tgtEl>
                                          <p:spTgt spid="3"/>
                                        </p:tgtEl>
                                      </p:cBhvr>
                                    </p:animEffect>
                                  </p:childTnLst>
                                </p:cTn>
                              </p:par>
                            </p:childTnLst>
                          </p:cTn>
                        </p:par>
                        <p:par>
                          <p:cTn id="30" fill="hold">
                            <p:stCondLst>
                              <p:cond delay="500"/>
                            </p:stCondLst>
                            <p:childTnLst>
                              <p:par>
                                <p:cTn id="31" presetID="22" presetClass="entr" presetSubtype="8" fill="hold" nodeType="afterEffect">
                                  <p:stCondLst>
                                    <p:cond delay="0"/>
                                  </p:stCondLst>
                                  <p:childTnLst>
                                    <p:set>
                                      <p:cBhvr>
                                        <p:cTn id="32" dur="1" fill="hold">
                                          <p:stCondLst>
                                            <p:cond delay="0"/>
                                          </p:stCondLst>
                                        </p:cTn>
                                        <p:tgtEl>
                                          <p:spTgt spid="15">
                                            <p:txEl>
                                              <p:pRg st="0" end="0"/>
                                            </p:txEl>
                                          </p:spTgt>
                                        </p:tgtEl>
                                        <p:attrNameLst>
                                          <p:attrName>style.visibility</p:attrName>
                                        </p:attrNameLst>
                                      </p:cBhvr>
                                      <p:to>
                                        <p:strVal val="visible"/>
                                      </p:to>
                                    </p:set>
                                    <p:animEffect transition="in" filter="wipe(left)">
                                      <p:cBhvr>
                                        <p:cTn id="33" dur="500"/>
                                        <p:tgtEl>
                                          <p:spTgt spid="15">
                                            <p:txEl>
                                              <p:pRg st="0" end="0"/>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8" presetClass="entr" presetSubtype="12" fill="hold" nodeType="click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strips(downLeft)">
                                      <p:cBhvr>
                                        <p:cTn id="38" dur="500"/>
                                        <p:tgtEl>
                                          <p:spTgt spid="4"/>
                                        </p:tgtEl>
                                      </p:cBhvr>
                                    </p:animEffect>
                                  </p:childTnLst>
                                </p:cTn>
                              </p:par>
                            </p:childTnLst>
                          </p:cTn>
                        </p:par>
                        <p:par>
                          <p:cTn id="39" fill="hold">
                            <p:stCondLst>
                              <p:cond delay="500"/>
                            </p:stCondLst>
                            <p:childTnLst>
                              <p:par>
                                <p:cTn id="40" presetID="22" presetClass="entr" presetSubtype="8"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wipe(left)">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6" fill="hold" nodeType="click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strips(downRight)">
                                      <p:cBhvr>
                                        <p:cTn id="47" dur="500"/>
                                        <p:tgtEl>
                                          <p:spTgt spid="5"/>
                                        </p:tgtEl>
                                      </p:cBhvr>
                                    </p:animEffect>
                                  </p:childTnLst>
                                </p:cTn>
                              </p:par>
                            </p:childTnLst>
                          </p:cTn>
                        </p:par>
                        <p:par>
                          <p:cTn id="48" fill="hold">
                            <p:stCondLst>
                              <p:cond delay="500"/>
                            </p:stCondLst>
                            <p:childTnLst>
                              <p:par>
                                <p:cTn id="49" presetID="22" presetClass="entr" presetSubtype="8" fill="hold" nodeType="afterEffect">
                                  <p:stCondLst>
                                    <p:cond delay="0"/>
                                  </p:stCondLst>
                                  <p:childTnLst>
                                    <p:set>
                                      <p:cBhvr>
                                        <p:cTn id="50" dur="1" fill="hold">
                                          <p:stCondLst>
                                            <p:cond delay="0"/>
                                          </p:stCondLst>
                                        </p:cTn>
                                        <p:tgtEl>
                                          <p:spTgt spid="11">
                                            <p:txEl>
                                              <p:pRg st="0" end="0"/>
                                            </p:txEl>
                                          </p:spTgt>
                                        </p:tgtEl>
                                        <p:attrNameLst>
                                          <p:attrName>style.visibility</p:attrName>
                                        </p:attrNameLst>
                                      </p:cBhvr>
                                      <p:to>
                                        <p:strVal val="visible"/>
                                      </p:to>
                                    </p:set>
                                    <p:animEffect transition="in" filter="wipe(left)">
                                      <p:cBhvr>
                                        <p:cTn id="51"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33" grpId="0" animBg="1"/>
      <p:bldP spid="9" grpId="0"/>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8000"/>
            <a:lum/>
          </a:blip>
          <a:srcRect/>
          <a:stretch>
            <a:fillRect/>
          </a:stretch>
        </a:blipFill>
        <a:effectLst/>
      </p:bgPr>
    </p:bg>
    <p:spTree>
      <p:nvGrpSpPr>
        <p:cNvPr id="1" name=""/>
        <p:cNvGrpSpPr/>
        <p:nvPr/>
      </p:nvGrpSpPr>
      <p:grpSpPr>
        <a:xfrm>
          <a:off x="0" y="0"/>
          <a:ext cx="0" cy="0"/>
          <a:chOff x="0" y="0"/>
          <a:chExt cx="0" cy="0"/>
        </a:xfrm>
      </p:grpSpPr>
      <p:pic>
        <p:nvPicPr>
          <p:cNvPr id="18" name="Imagen 17"/>
          <p:cNvPicPr>
            <a:picLocks noGrp="1" noRot="1" noMove="1" noResize="1" noEditPoints="1" noAdjustHandles="1" noChangeArrowheads="1" noChangeShapeType="1" noCrop="1"/>
          </p:cNvPicPr>
          <p:nvPr/>
        </p:nvPicPr>
        <p:blipFill rotWithShape="1">
          <a:blip r:embed="rId3" cstate="hqprint">
            <a:extLst>
              <a:ext uri="{BEBA8EAE-BF5A-486C-A8C5-ECC9F3942E4B}">
                <a14:imgProps xmlns:a14="http://schemas.microsoft.com/office/drawing/2010/main">
                  <a14:imgLayer r:embed="rId4">
                    <a14:imgEffect>
                      <a14:brightnessContrast bright="20000"/>
                    </a14:imgEffect>
                  </a14:imgLayer>
                </a14:imgProps>
              </a:ext>
            </a:extLst>
          </a:blip>
          <a:srcRect b="-382"/>
          <a:stretch>
            <a:fillRect/>
          </a:stretch>
        </p:blipFill>
        <p:spPr>
          <a:xfrm>
            <a:off x="9617741" y="4762568"/>
            <a:ext cx="2418610" cy="2036361"/>
          </a:xfrm>
          <a:prstGeom prst="rect">
            <a:avLst/>
          </a:prstGeom>
          <a:solidFill>
            <a:srgbClr val="FFFFFF">
              <a:shade val="85000"/>
            </a:srgbClr>
          </a:solidFill>
          <a:ln w="38100" cap="sq">
            <a:solidFill>
              <a:schemeClr val="tx1">
                <a:lumMod val="65000"/>
              </a:schemeClr>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Imagen 14"/>
          <p:cNvPicPr>
            <a:picLocks noGrp="1" noRot="1" noMove="1" noResize="1" noEditPoints="1" noAdjustHandles="1" noChangeArrowheads="1" noChangeShapeType="1" noCrop="1"/>
          </p:cNvPicPr>
          <p:nvPr/>
        </p:nvPicPr>
        <p:blipFill>
          <a:blip r:embed="rId5" cstate="hqprint"/>
          <a:srcRect/>
          <a:stretch>
            <a:fillRect/>
          </a:stretch>
        </p:blipFill>
        <p:spPr>
          <a:xfrm>
            <a:off x="9617740" y="2689568"/>
            <a:ext cx="2418611" cy="1998429"/>
          </a:xfrm>
          <a:prstGeom prst="rect">
            <a:avLst/>
          </a:prstGeom>
          <a:solidFill>
            <a:srgbClr val="FFFFFF">
              <a:shade val="85000"/>
            </a:srgbClr>
          </a:solidFill>
          <a:ln w="38100" cap="sq">
            <a:solidFill>
              <a:schemeClr val="accent4">
                <a:lumMod val="75000"/>
              </a:schemeClr>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n 6"/>
          <p:cNvPicPr>
            <a:picLocks noGrp="1" noRot="1" noMove="1" noResize="1" noEditPoints="1" noAdjustHandles="1" noChangeArrowheads="1" noChangeShapeType="1" noCrop="1"/>
          </p:cNvPicPr>
          <p:nvPr/>
        </p:nvPicPr>
        <p:blipFill>
          <a:blip r:embed="rId6" cstate="hqprint"/>
          <a:srcRect/>
          <a:stretch>
            <a:fillRect/>
          </a:stretch>
        </p:blipFill>
        <p:spPr>
          <a:xfrm>
            <a:off x="9617743" y="1002939"/>
            <a:ext cx="2418614" cy="1606802"/>
          </a:xfrm>
          <a:prstGeom prst="rect">
            <a:avLst/>
          </a:prstGeom>
          <a:solidFill>
            <a:srgbClr val="FFFFFF">
              <a:shade val="85000"/>
            </a:srgbClr>
          </a:solidFill>
          <a:ln w="38100" cap="sq">
            <a:solidFill>
              <a:schemeClr val="tx2">
                <a:lumMod val="75000"/>
              </a:schemeClr>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Imagen 3"/>
          <p:cNvPicPr>
            <a:picLocks noGrp="1" noRot="1" noMove="1" noResize="1" noEditPoints="1" noAdjustHandles="1" noChangeArrowheads="1" noChangeShapeType="1" noCrop="1"/>
          </p:cNvPicPr>
          <p:nvPr/>
        </p:nvPicPr>
        <p:blipFill rotWithShape="1">
          <a:blip r:embed="rId7" cstate="hqprint"/>
          <a:srcRect r="-35"/>
          <a:stretch>
            <a:fillRect/>
          </a:stretch>
        </p:blipFill>
        <p:spPr>
          <a:xfrm>
            <a:off x="4968250" y="1002939"/>
            <a:ext cx="4556762" cy="1441021"/>
          </a:xfrm>
          <a:prstGeom prst="rect">
            <a:avLst/>
          </a:prstGeom>
          <a:solidFill>
            <a:srgbClr val="FFFFFF">
              <a:shade val="85000"/>
            </a:srgbClr>
          </a:solidFill>
          <a:ln w="38100" cap="sq">
            <a:solidFill>
              <a:schemeClr val="accent2">
                <a:lumMod val="60000"/>
                <a:lumOff val="40000"/>
              </a:schemeClr>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Imagen 1"/>
          <p:cNvPicPr>
            <a:picLocks noGrp="1" noRot="1" noMove="1" noResize="1" noEditPoints="1" noAdjustHandles="1" noChangeArrowheads="1" noChangeShapeType="1" noCrop="1"/>
          </p:cNvPicPr>
          <p:nvPr/>
        </p:nvPicPr>
        <p:blipFill rotWithShape="1">
          <a:blip r:embed="rId8" cstate="hqprint"/>
          <a:srcRect/>
          <a:stretch>
            <a:fillRect/>
          </a:stretch>
        </p:blipFill>
        <p:spPr>
          <a:xfrm>
            <a:off x="155642" y="1002940"/>
            <a:ext cx="4721164" cy="1441019"/>
          </a:xfrm>
          <a:prstGeom prst="rect">
            <a:avLst/>
          </a:prstGeom>
          <a:solidFill>
            <a:srgbClr val="FFFFFF">
              <a:shade val="85000"/>
            </a:srgbClr>
          </a:solidFill>
          <a:ln w="38100" cap="sq">
            <a:solidFill>
              <a:schemeClr val="accent3">
                <a:lumMod val="60000"/>
                <a:lumOff val="40000"/>
              </a:schemeClr>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CuadroTexto 5"/>
          <p:cNvSpPr txBox="1"/>
          <p:nvPr/>
        </p:nvSpPr>
        <p:spPr>
          <a:xfrm>
            <a:off x="0" y="66102"/>
            <a:ext cx="12192000" cy="523220"/>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lvl="0" algn="ctr">
              <a:defRPr/>
            </a:pPr>
            <a:r>
              <a:rPr lang="en-US" sz="2800" b="1" kern="0" dirty="0">
                <a:solidFill>
                  <a:srgbClr val="FFBDBD">
                    <a:lumMod val="50000"/>
                  </a:srgbClr>
                </a:solidFill>
                <a:latin typeface="Gayathri Thin" panose="00000403000000000000" charset="0"/>
                <a:cs typeface="Gayathri Thin" panose="00000403000000000000" charset="0"/>
              </a:rPr>
              <a:t>മനുഷ്യരാശി ദൈവവുമായുള്ള ആശയവിനിമയം എങ്ങനെയാണ് അവസാനിപ്പിച്ചത്?</a:t>
            </a:r>
          </a:p>
        </p:txBody>
      </p:sp>
      <p:sp>
        <p:nvSpPr>
          <p:cNvPr id="9" name="CuadroTexto 8"/>
          <p:cNvSpPr txBox="1"/>
          <p:nvPr/>
        </p:nvSpPr>
        <p:spPr>
          <a:xfrm>
            <a:off x="504825" y="577913"/>
            <a:ext cx="11182349" cy="369332"/>
          </a:xfrm>
          <a:prstGeom prst="rect">
            <a:avLst/>
          </a:prstGeom>
          <a:noFill/>
        </p:spPr>
        <p:txBody>
          <a:bodyPr wrap="square">
            <a:spAutoFit/>
            <a:scene3d>
              <a:camera prst="orthographicFront"/>
              <a:lightRig rig="threePt" dir="t"/>
            </a:scene3d>
            <a:sp3d extrusionH="57150">
              <a:bevelT w="38100" h="38100"/>
            </a:sp3d>
          </a:bodyPr>
          <a:lstStyle/>
          <a:p>
            <a:pPr lvl="0" algn="ctr">
              <a:defRPr/>
            </a:pPr>
            <a:r>
              <a:rPr kumimoji="0" lang="en-GB" sz="1800" b="1" i="0" u="none" strike="noStrike" kern="1200" cap="none" spc="0" normalizeH="0" baseline="0" noProof="0" dirty="0">
                <a:ln>
                  <a:noFill/>
                </a:ln>
                <a:solidFill>
                  <a:srgbClr val="7030A0"/>
                </a:solidFill>
                <a:effectLst/>
                <a:uLnTx/>
                <a:uFillTx/>
                <a:latin typeface="Gayathri Thin" panose="00000403000000000000" charset="0"/>
                <a:cs typeface="Gayathri Thin" panose="00000403000000000000" charset="0"/>
              </a:rPr>
              <a:t>“</a:t>
            </a:r>
            <a:r>
              <a:rPr lang="en-US" b="1" dirty="0">
                <a:solidFill>
                  <a:srgbClr val="7030A0"/>
                </a:solidFill>
                <a:latin typeface="Gayathri Thin" panose="00000403000000000000" charset="0"/>
                <a:cs typeface="Gayathri Thin" panose="00000403000000000000" charset="0"/>
              </a:rPr>
              <a:t>തോട്ടത്തിൽ നിന്റെ ഒച്ച കേട്ടിട്ടു ഞാൻ നഗ്നനാകകൊണ്ടു ഭയപ്പെട്ട് ഒളിച്ചു എന്ന് അവൻ പറഞ്ഞു.</a:t>
            </a:r>
            <a:r>
              <a:rPr kumimoji="0" lang="en-GB" sz="1800" b="1" i="0" u="none" strike="noStrike" kern="1200" cap="none" spc="0" normalizeH="0" baseline="0" noProof="0" dirty="0">
                <a:ln>
                  <a:noFill/>
                </a:ln>
                <a:solidFill>
                  <a:srgbClr val="7030A0"/>
                </a:solidFill>
                <a:effectLst/>
                <a:uLnTx/>
                <a:uFillTx/>
                <a:latin typeface="Gayathri Thin" panose="00000403000000000000" charset="0"/>
                <a:cs typeface="Gayathri Thin" panose="00000403000000000000" charset="0"/>
              </a:rPr>
              <a:t>” </a:t>
            </a:r>
            <a:r>
              <a:rPr kumimoji="0" lang="en-GB" sz="1400" b="1" i="0" u="none" strike="noStrike" kern="1200" cap="none" spc="0" normalizeH="0" baseline="0" noProof="0" dirty="0">
                <a:ln>
                  <a:noFill/>
                </a:ln>
                <a:solidFill>
                  <a:srgbClr val="7030A0"/>
                </a:solidFill>
                <a:effectLst/>
                <a:uLnTx/>
                <a:uFillTx/>
                <a:latin typeface="Gayathri Thin" panose="00000403000000000000" charset="0"/>
                <a:cs typeface="Gayathri Thin" panose="00000403000000000000" charset="0"/>
              </a:rPr>
              <a:t>(</a:t>
            </a:r>
            <a:r>
              <a:rPr lang="en-US" sz="1400" b="1" dirty="0">
                <a:solidFill>
                  <a:srgbClr val="7030A0"/>
                </a:solidFill>
                <a:latin typeface="Gayathri Thin" panose="00000403000000000000" charset="0"/>
                <a:cs typeface="Gayathri Thin" panose="00000403000000000000" charset="0"/>
              </a:rPr>
              <a:t>ഉല്പത്തി</a:t>
            </a:r>
            <a:r>
              <a:rPr kumimoji="0" lang="en-GB" sz="1400" b="1" i="0" u="none" strike="noStrike" kern="1200" cap="none" spc="0" normalizeH="0" baseline="0" noProof="0" dirty="0">
                <a:ln>
                  <a:noFill/>
                </a:ln>
                <a:solidFill>
                  <a:srgbClr val="7030A0"/>
                </a:solidFill>
                <a:effectLst/>
                <a:uLnTx/>
                <a:uFillTx/>
                <a:latin typeface="Gayathri Thin" panose="00000403000000000000" charset="0"/>
                <a:cs typeface="Gayathri Thin" panose="00000403000000000000" charset="0"/>
              </a:rPr>
              <a:t> 3:10)</a:t>
            </a:r>
          </a:p>
        </p:txBody>
      </p:sp>
      <p:sp>
        <p:nvSpPr>
          <p:cNvPr id="13" name="CuadroTexto 12"/>
          <p:cNvSpPr txBox="1"/>
          <p:nvPr/>
        </p:nvSpPr>
        <p:spPr>
          <a:xfrm>
            <a:off x="0" y="2473145"/>
            <a:ext cx="9525011" cy="923330"/>
          </a:xfrm>
          <a:prstGeom prst="rect">
            <a:avLst/>
          </a:prstGeom>
          <a:noFill/>
        </p:spPr>
        <p:txBody>
          <a:bodyPr wrap="square" rtlCol="0">
            <a:spAutoFit/>
          </a:bodyPr>
          <a:lstStyle/>
          <a:p>
            <a:pPr lvl="0">
              <a:spcBef>
                <a:spcPts val="600"/>
              </a:spcBef>
              <a:defRPr/>
            </a:pPr>
            <a:r>
              <a:rPr lang="en-US" b="1" dirty="0">
                <a:solidFill>
                  <a:prstClr val="black"/>
                </a:solidFill>
                <a:latin typeface="Gayathri Thin" panose="00000403000000000000" charset="0"/>
                <a:cs typeface="Gayathri Thin" panose="00000403000000000000" charset="0"/>
              </a:rPr>
              <a:t>സ്വതന്ത്രമായി തിരഞ്ഞെടുക്കാനുള്ള കഴിവോടെയാണ് ആദാമും ഹവ്വയും സൃഷ്ടിക്കപ്പെട്ടത്. ആ സ്വാതന്ത്ര്യം വിനിയോഗിക്കുന്നതിനായി ദൈവം അവർക്ക് എല്ലാം നൽകിയെങ്കിലും, ഒരു വൃക്ഷം മാത്രം തനിക്കായി മാറ്റിവെച്ചു (ഉല്പത്തി 2:16-17).</a:t>
            </a:r>
            <a:endParaRPr kumimoji="0" lang="en-GB" b="1" i="0" u="none" strike="noStrike" kern="1200" cap="none" spc="0" normalizeH="0" baseline="0" noProof="0" dirty="0">
              <a:ln>
                <a:noFill/>
              </a:ln>
              <a:solidFill>
                <a:prstClr val="black"/>
              </a:solidFill>
              <a:effectLst/>
              <a:uLnTx/>
              <a:uFillTx/>
              <a:latin typeface="Gayathri Thin" panose="00000403000000000000" charset="0"/>
              <a:cs typeface="Gayathri Thin" panose="00000403000000000000" charset="0"/>
            </a:endParaRPr>
          </a:p>
        </p:txBody>
      </p:sp>
      <p:sp>
        <p:nvSpPr>
          <p:cNvPr id="3" name="CuadroTexto 2"/>
          <p:cNvSpPr txBox="1"/>
          <p:nvPr/>
        </p:nvSpPr>
        <p:spPr>
          <a:xfrm>
            <a:off x="0" y="5996553"/>
            <a:ext cx="9525007" cy="923330"/>
          </a:xfrm>
          <a:prstGeom prst="rect">
            <a:avLst/>
          </a:prstGeom>
          <a:noFill/>
        </p:spPr>
        <p:txBody>
          <a:bodyPr wrap="square">
            <a:spAutoFit/>
          </a:bodyPr>
          <a:lstStyle/>
          <a:p>
            <a:pPr lvl="0">
              <a:spcBef>
                <a:spcPts val="600"/>
              </a:spcBef>
              <a:defRPr/>
            </a:pPr>
            <a:r>
              <a:rPr lang="en-US" b="1" dirty="0">
                <a:solidFill>
                  <a:prstClr val="black"/>
                </a:solidFill>
                <a:latin typeface="Gayathri Thin" panose="00000403000000000000" charset="0"/>
                <a:cs typeface="Gayathri Thin" panose="00000403000000000000" charset="0"/>
              </a:rPr>
              <a:t>അടുത്ത പ്രതികൂല പ്രതികരണം ഇതായിരുന്നു: തങ്ങളുടെ അനുസരണക്കേടിനെക്കുറിച്ച് അവർക്ക് അങ്ങേയറ്റം കുറ്റബോധം തോന്നിയതിനാൽ, ദൈവവുമായി തുടർന്ന് ആശയവിനിമയം നടത്താൻ അവർ ആഗ്രഹിച്ചില്ല (ഉല്പത്തി 3:8).</a:t>
            </a:r>
            <a:endParaRPr kumimoji="0" lang="en-GB" b="1" i="0" u="none" strike="noStrike" kern="1200" cap="none" spc="0" normalizeH="0" baseline="0" noProof="0" dirty="0">
              <a:ln>
                <a:noFill/>
              </a:ln>
              <a:solidFill>
                <a:prstClr val="black"/>
              </a:solidFill>
              <a:effectLst/>
              <a:uLnTx/>
              <a:uFillTx/>
              <a:latin typeface="Gayathri Thin" panose="00000403000000000000" charset="0"/>
              <a:cs typeface="Gayathri Thin" panose="00000403000000000000" charset="0"/>
            </a:endParaRPr>
          </a:p>
        </p:txBody>
      </p:sp>
      <p:sp>
        <p:nvSpPr>
          <p:cNvPr id="5" name="CuadroTexto 4"/>
          <p:cNvSpPr txBox="1"/>
          <p:nvPr/>
        </p:nvSpPr>
        <p:spPr>
          <a:xfrm>
            <a:off x="-5" y="5377814"/>
            <a:ext cx="9525011" cy="646331"/>
          </a:xfrm>
          <a:prstGeom prst="rect">
            <a:avLst/>
          </a:prstGeom>
          <a:noFill/>
        </p:spPr>
        <p:txBody>
          <a:bodyPr wrap="square">
            <a:spAutoFit/>
          </a:bodyPr>
          <a:lstStyle/>
          <a:p>
            <a:pPr lvl="0">
              <a:spcBef>
                <a:spcPts val="600"/>
              </a:spcBef>
              <a:defRPr/>
            </a:pPr>
            <a:r>
              <a:rPr lang="en-US" b="1" dirty="0">
                <a:solidFill>
                  <a:prstClr val="black"/>
                </a:solidFill>
                <a:latin typeface="Gayathri Thin" panose="00000403000000000000" charset="0"/>
                <a:cs typeface="Gayathri Thin" panose="00000403000000000000" charset="0"/>
              </a:rPr>
              <a:t>ആ നിമിഷം, അവരെ ആവരണം ചെയ്തിരുന്ന മഹത്വത്തിന്റെ വസ്ത്രം അപ്രത്യക്ഷമായി; തങ്ങളുടെ നഗ്നത അവർ തിരിച്ചറിഞ്ഞു; തങ്ങളുടെ പിഴവ് മറയ്ക്കാൻ അവർ വഴികൾ തേടി (ഉല്പത്തി 3:7).</a:t>
            </a:r>
            <a:endParaRPr kumimoji="0" lang="en-GB" b="1" i="0" u="none" strike="noStrike" kern="1200" cap="none" spc="0" normalizeH="0" baseline="0" noProof="0" dirty="0">
              <a:ln>
                <a:noFill/>
              </a:ln>
              <a:solidFill>
                <a:prstClr val="black"/>
              </a:solidFill>
              <a:effectLst/>
              <a:uLnTx/>
              <a:uFillTx/>
              <a:latin typeface="Gayathri Thin" panose="00000403000000000000" charset="0"/>
              <a:cs typeface="Gayathri Thin" panose="00000403000000000000" charset="0"/>
            </a:endParaRPr>
          </a:p>
        </p:txBody>
      </p:sp>
      <p:sp>
        <p:nvSpPr>
          <p:cNvPr id="11" name="CuadroTexto 10"/>
          <p:cNvSpPr txBox="1"/>
          <p:nvPr/>
        </p:nvSpPr>
        <p:spPr>
          <a:xfrm>
            <a:off x="0" y="4768701"/>
            <a:ext cx="9525005" cy="646331"/>
          </a:xfrm>
          <a:prstGeom prst="rect">
            <a:avLst/>
          </a:prstGeom>
          <a:noFill/>
        </p:spPr>
        <p:txBody>
          <a:bodyPr wrap="square">
            <a:spAutoFit/>
          </a:bodyPr>
          <a:lstStyle/>
          <a:p>
            <a:pPr lvl="0">
              <a:spcBef>
                <a:spcPts val="600"/>
              </a:spcBef>
              <a:defRPr/>
            </a:pPr>
            <a:r>
              <a:rPr lang="en-US" b="1" dirty="0">
                <a:solidFill>
                  <a:prstClr val="black"/>
                </a:solidFill>
                <a:latin typeface="Gayathri Thin" panose="00000403000000000000" charset="0"/>
                <a:cs typeface="Gayathri Thin" panose="00000403000000000000" charset="0"/>
              </a:rPr>
              <a:t>വിലക്കപ്പെട്ട ഫലത്തിന്റെ അത്ഭുതങ്ങളിൽ ആകൃഷ്ടയായ ഹവ്വ അതിൽനിന്ന് ഭക്ഷിക്കുകയും ആദാമിനെ പ്രേരിപ്പിക്കുകയും ചെയ്തു; അവനും അത് ഭക്ഷിച്ചു (ഉല്പത്തി 3:6).</a:t>
            </a:r>
            <a:endParaRPr kumimoji="0" lang="en-GB" b="1" i="0" u="none" strike="noStrike" kern="1200" cap="none" spc="0" normalizeH="0" baseline="0" noProof="0" dirty="0">
              <a:ln>
                <a:noFill/>
              </a:ln>
              <a:solidFill>
                <a:prstClr val="black"/>
              </a:solidFill>
              <a:effectLst/>
              <a:uLnTx/>
              <a:uFillTx/>
              <a:latin typeface="Gayathri Thin" panose="00000403000000000000" charset="0"/>
              <a:cs typeface="Gayathri Thin" panose="00000403000000000000" charset="0"/>
            </a:endParaRPr>
          </a:p>
        </p:txBody>
      </p:sp>
      <p:sp>
        <p:nvSpPr>
          <p:cNvPr id="17" name="CuadroTexto 16"/>
          <p:cNvSpPr txBox="1"/>
          <p:nvPr/>
        </p:nvSpPr>
        <p:spPr>
          <a:xfrm>
            <a:off x="0" y="3343924"/>
            <a:ext cx="9525005" cy="1477328"/>
          </a:xfrm>
          <a:prstGeom prst="rect">
            <a:avLst/>
          </a:prstGeom>
          <a:noFill/>
        </p:spPr>
        <p:txBody>
          <a:bodyPr wrap="square">
            <a:spAutoFit/>
          </a:bodyPr>
          <a:lstStyle/>
          <a:p>
            <a:pPr lvl="0">
              <a:spcBef>
                <a:spcPts val="600"/>
              </a:spcBef>
              <a:defRPr/>
            </a:pPr>
            <a:r>
              <a:rPr lang="en-US" b="1" dirty="0">
                <a:solidFill>
                  <a:prstClr val="black"/>
                </a:solidFill>
                <a:latin typeface="Gayathri Thin" panose="00000403000000000000" charset="0"/>
                <a:cs typeface="Gayathri Thin" panose="00000403000000000000" charset="0"/>
              </a:rPr>
              <a:t>അതേ വൃക്ഷത്തിങ്കൽ വെച്ച്, സർപ്പവേഷം പൂണ്ട് ആദമിന്റെയും ഹവ്വയുടെയും നന്മ ആഗ്രഹിക്കുന്നവനെപ്പോലെ അഭിനയിച്ച പ്രലോഭകൻ അവരോട് പല നുണകളും പറഞ്ഞു (ഹവ്വ അവ ആദമിനെ അറിയിക്കുകയും ചെയ്തു): നിങ്ങൾക്ക് മരണമില്ല (“നിങ്ങൾ മരിക്കുകയില്ല”); നിങ്ങൾ ദൈവങ്ങളെപ്പോലെയാകും (“നിങ്ങൾ ദൈവത്തെപ്പോലെയാകും”); ദൈവം സത്യം നിങ്ങളിൽ നിന്ന് മറച്ചുവെക്കുന്നു (“ദൈവത്തിന് അറിയാം...”); (ഉല്പത്തി 3:1-5).</a:t>
            </a:r>
            <a:endParaRPr kumimoji="0" lang="en-GB" b="1" i="0" u="none" strike="noStrike" kern="1200" cap="none" spc="0" normalizeH="0" baseline="0" noProof="0" dirty="0">
              <a:ln>
                <a:noFill/>
              </a:ln>
              <a:solidFill>
                <a:prstClr val="black"/>
              </a:solidFill>
              <a:effectLst/>
              <a:uLnTx/>
              <a:uFillTx/>
              <a:latin typeface="Gayathri Thin" panose="00000403000000000000" charset="0"/>
              <a:cs typeface="Gayathri Thin" panose="00000403000000000000" charset="0"/>
            </a:endParaRPr>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800" decel="100000"/>
                                        <p:tgtEl>
                                          <p:spTgt spid="6"/>
                                        </p:tgtEl>
                                      </p:cBhvr>
                                    </p:animEffect>
                                    <p:anim calcmode="lin" valueType="num">
                                      <p:cBhvr>
                                        <p:cTn id="8" dur="800" decel="100000" fill="hold"/>
                                        <p:tgtEl>
                                          <p:spTgt spid="6"/>
                                        </p:tgtEl>
                                        <p:attrNameLst>
                                          <p:attrName>style.rotation</p:attrName>
                                        </p:attrNameLst>
                                      </p:cBhvr>
                                      <p:tavLst>
                                        <p:tav tm="0">
                                          <p:val>
                                            <p:fltVal val="-90"/>
                                          </p:val>
                                        </p:tav>
                                        <p:tav tm="100000">
                                          <p:val>
                                            <p:fltVal val="0"/>
                                          </p:val>
                                        </p:tav>
                                      </p:tavLst>
                                    </p:anim>
                                    <p:anim calcmode="lin" valueType="num">
                                      <p:cBhvr>
                                        <p:cTn id="9" dur="800" decel="100000" fill="hold"/>
                                        <p:tgtEl>
                                          <p:spTgt spid="6"/>
                                        </p:tgtEl>
                                        <p:attrNameLst>
                                          <p:attrName>ppt_x</p:attrName>
                                        </p:attrNameLst>
                                      </p:cBhvr>
                                      <p:tavLst>
                                        <p:tav tm="0">
                                          <p:val>
                                            <p:strVal val="#ppt_x+0.4"/>
                                          </p:val>
                                        </p:tav>
                                        <p:tav tm="100000">
                                          <p:val>
                                            <p:strVal val="#ppt_x-0.05"/>
                                          </p:val>
                                        </p:tav>
                                      </p:tavLst>
                                    </p:anim>
                                    <p:anim calcmode="lin" valueType="num">
                                      <p:cBhvr>
                                        <p:cTn id="10" dur="800" decel="100000" fill="hold"/>
                                        <p:tgtEl>
                                          <p:spTgt spid="6"/>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 presetClass="entr" presetSubtype="32"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box(out)">
                                      <p:cBhvr>
                                        <p:cTn id="16" dur="25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37"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barn(outVertical)">
                                      <p:cBhvr>
                                        <p:cTn id="21" dur="500"/>
                                        <p:tgtEl>
                                          <p:spTgt spid="2"/>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left)">
                                      <p:cBhvr>
                                        <p:cTn id="25" dur="500"/>
                                        <p:tgtEl>
                                          <p:spTgt spid="13"/>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37" fill="hold" nodeType="click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barn(outVertical)">
                                      <p:cBhvr>
                                        <p:cTn id="30" dur="500"/>
                                        <p:tgtEl>
                                          <p:spTgt spid="4"/>
                                        </p:tgtEl>
                                      </p:cBhvr>
                                    </p:animEffec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wipe(left)">
                                      <p:cBhvr>
                                        <p:cTn id="34" dur="500"/>
                                        <p:tgtEl>
                                          <p:spTgt spid="17"/>
                                        </p:tgtEl>
                                      </p:cBhvr>
                                    </p:animEffect>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fade">
                                      <p:cBhvr>
                                        <p:cTn id="39" dur="1000"/>
                                        <p:tgtEl>
                                          <p:spTgt spid="7"/>
                                        </p:tgtEl>
                                      </p:cBhvr>
                                    </p:animEffect>
                                    <p:anim calcmode="lin" valueType="num">
                                      <p:cBhvr>
                                        <p:cTn id="40" dur="1000" fill="hold"/>
                                        <p:tgtEl>
                                          <p:spTgt spid="7"/>
                                        </p:tgtEl>
                                        <p:attrNameLst>
                                          <p:attrName>ppt_x</p:attrName>
                                        </p:attrNameLst>
                                      </p:cBhvr>
                                      <p:tavLst>
                                        <p:tav tm="0">
                                          <p:val>
                                            <p:strVal val="#ppt_x"/>
                                          </p:val>
                                        </p:tav>
                                        <p:tav tm="100000">
                                          <p:val>
                                            <p:strVal val="#ppt_x"/>
                                          </p:val>
                                        </p:tav>
                                      </p:tavLst>
                                    </p:anim>
                                    <p:anim calcmode="lin" valueType="num">
                                      <p:cBhvr>
                                        <p:cTn id="41" dur="1000" fill="hold"/>
                                        <p:tgtEl>
                                          <p:spTgt spid="7"/>
                                        </p:tgtEl>
                                        <p:attrNameLst>
                                          <p:attrName>ppt_y</p:attrName>
                                        </p:attrNameLst>
                                      </p:cBhvr>
                                      <p:tavLst>
                                        <p:tav tm="0">
                                          <p:val>
                                            <p:strVal val="#ppt_y+.1"/>
                                          </p:val>
                                        </p:tav>
                                        <p:tav tm="100000">
                                          <p:val>
                                            <p:strVal val="#ppt_y"/>
                                          </p:val>
                                        </p:tav>
                                      </p:tavLst>
                                    </p:anim>
                                  </p:childTnLst>
                                </p:cTn>
                              </p:par>
                            </p:childTnLst>
                          </p:cTn>
                        </p:par>
                        <p:par>
                          <p:cTn id="42" fill="hold">
                            <p:stCondLst>
                              <p:cond delay="1000"/>
                            </p:stCondLst>
                            <p:childTnLst>
                              <p:par>
                                <p:cTn id="43" presetID="22" presetClass="entr" presetSubtype="8"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left)">
                                      <p:cBhvr>
                                        <p:cTn id="45" dur="500"/>
                                        <p:tgtEl>
                                          <p:spTgt spid="11"/>
                                        </p:tgtEl>
                                      </p:cBhvr>
                                    </p:animEffect>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nodeType="click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fade">
                                      <p:cBhvr>
                                        <p:cTn id="50" dur="1000"/>
                                        <p:tgtEl>
                                          <p:spTgt spid="15"/>
                                        </p:tgtEl>
                                      </p:cBhvr>
                                    </p:animEffect>
                                    <p:anim calcmode="lin" valueType="num">
                                      <p:cBhvr>
                                        <p:cTn id="51" dur="1000" fill="hold"/>
                                        <p:tgtEl>
                                          <p:spTgt spid="15"/>
                                        </p:tgtEl>
                                        <p:attrNameLst>
                                          <p:attrName>ppt_x</p:attrName>
                                        </p:attrNameLst>
                                      </p:cBhvr>
                                      <p:tavLst>
                                        <p:tav tm="0">
                                          <p:val>
                                            <p:strVal val="#ppt_x"/>
                                          </p:val>
                                        </p:tav>
                                        <p:tav tm="100000">
                                          <p:val>
                                            <p:strVal val="#ppt_x"/>
                                          </p:val>
                                        </p:tav>
                                      </p:tavLst>
                                    </p:anim>
                                    <p:anim calcmode="lin" valueType="num">
                                      <p:cBhvr>
                                        <p:cTn id="52" dur="1000" fill="hold"/>
                                        <p:tgtEl>
                                          <p:spTgt spid="15"/>
                                        </p:tgtEl>
                                        <p:attrNameLst>
                                          <p:attrName>ppt_y</p:attrName>
                                        </p:attrNameLst>
                                      </p:cBhvr>
                                      <p:tavLst>
                                        <p:tav tm="0">
                                          <p:val>
                                            <p:strVal val="#ppt_y+.1"/>
                                          </p:val>
                                        </p:tav>
                                        <p:tav tm="100000">
                                          <p:val>
                                            <p:strVal val="#ppt_y"/>
                                          </p:val>
                                        </p:tav>
                                      </p:tavLst>
                                    </p:anim>
                                  </p:childTnLst>
                                </p:cTn>
                              </p:par>
                            </p:childTnLst>
                          </p:cTn>
                        </p:par>
                        <p:par>
                          <p:cTn id="53" fill="hold">
                            <p:stCondLst>
                              <p:cond delay="1000"/>
                            </p:stCondLst>
                            <p:childTnLst>
                              <p:par>
                                <p:cTn id="54" presetID="22" presetClass="entr" presetSubtype="8" fill="hold" grpId="0" nodeType="afterEffect">
                                  <p:stCondLst>
                                    <p:cond delay="0"/>
                                  </p:stCondLst>
                                  <p:childTnLst>
                                    <p:set>
                                      <p:cBhvr>
                                        <p:cTn id="55" dur="1" fill="hold">
                                          <p:stCondLst>
                                            <p:cond delay="0"/>
                                          </p:stCondLst>
                                        </p:cTn>
                                        <p:tgtEl>
                                          <p:spTgt spid="5"/>
                                        </p:tgtEl>
                                        <p:attrNameLst>
                                          <p:attrName>style.visibility</p:attrName>
                                        </p:attrNameLst>
                                      </p:cBhvr>
                                      <p:to>
                                        <p:strVal val="visible"/>
                                      </p:to>
                                    </p:set>
                                    <p:animEffect transition="in" filter="wipe(left)">
                                      <p:cBhvr>
                                        <p:cTn id="56" dur="500"/>
                                        <p:tgtEl>
                                          <p:spTgt spid="5"/>
                                        </p:tgtEl>
                                      </p:cBhvr>
                                    </p:animEffect>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nodeType="click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fade">
                                      <p:cBhvr>
                                        <p:cTn id="61" dur="1000"/>
                                        <p:tgtEl>
                                          <p:spTgt spid="18"/>
                                        </p:tgtEl>
                                      </p:cBhvr>
                                    </p:animEffect>
                                    <p:anim calcmode="lin" valueType="num">
                                      <p:cBhvr>
                                        <p:cTn id="62" dur="1000" fill="hold"/>
                                        <p:tgtEl>
                                          <p:spTgt spid="18"/>
                                        </p:tgtEl>
                                        <p:attrNameLst>
                                          <p:attrName>ppt_x</p:attrName>
                                        </p:attrNameLst>
                                      </p:cBhvr>
                                      <p:tavLst>
                                        <p:tav tm="0">
                                          <p:val>
                                            <p:strVal val="#ppt_x"/>
                                          </p:val>
                                        </p:tav>
                                        <p:tav tm="100000">
                                          <p:val>
                                            <p:strVal val="#ppt_x"/>
                                          </p:val>
                                        </p:tav>
                                      </p:tavLst>
                                    </p:anim>
                                    <p:anim calcmode="lin" valueType="num">
                                      <p:cBhvr>
                                        <p:cTn id="63" dur="1000" fill="hold"/>
                                        <p:tgtEl>
                                          <p:spTgt spid="18"/>
                                        </p:tgtEl>
                                        <p:attrNameLst>
                                          <p:attrName>ppt_y</p:attrName>
                                        </p:attrNameLst>
                                      </p:cBhvr>
                                      <p:tavLst>
                                        <p:tav tm="0">
                                          <p:val>
                                            <p:strVal val="#ppt_y+.1"/>
                                          </p:val>
                                        </p:tav>
                                        <p:tav tm="100000">
                                          <p:val>
                                            <p:strVal val="#ppt_y"/>
                                          </p:val>
                                        </p:tav>
                                      </p:tavLst>
                                    </p:anim>
                                  </p:childTnLst>
                                </p:cTn>
                              </p:par>
                            </p:childTnLst>
                          </p:cTn>
                        </p:par>
                        <p:par>
                          <p:cTn id="64" fill="hold">
                            <p:stCondLst>
                              <p:cond delay="1000"/>
                            </p:stCondLst>
                            <p:childTnLst>
                              <p:par>
                                <p:cTn id="65" presetID="22" presetClass="entr" presetSubtype="8" fill="hold" nodeType="afterEffect">
                                  <p:stCondLst>
                                    <p:cond delay="0"/>
                                  </p:stCondLst>
                                  <p:childTnLst>
                                    <p:set>
                                      <p:cBhvr>
                                        <p:cTn id="66" dur="1" fill="hold">
                                          <p:stCondLst>
                                            <p:cond delay="0"/>
                                          </p:stCondLst>
                                        </p:cTn>
                                        <p:tgtEl>
                                          <p:spTgt spid="3">
                                            <p:txEl>
                                              <p:pRg st="0" end="0"/>
                                            </p:txEl>
                                          </p:spTgt>
                                        </p:tgtEl>
                                        <p:attrNameLst>
                                          <p:attrName>style.visibility</p:attrName>
                                        </p:attrNameLst>
                                      </p:cBhvr>
                                      <p:to>
                                        <p:strVal val="visible"/>
                                      </p:to>
                                    </p:set>
                                    <p:animEffect transition="in" filter="wipe(left)">
                                      <p:cBhvr>
                                        <p:cTn id="6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3" grpId="0"/>
      <p:bldP spid="5" grpId="0"/>
      <p:bldP spid="11" grpId="0"/>
      <p:bldP spid="17"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alphaModFix amt="80000"/>
            <a:lum/>
          </a:blip>
          <a:srcRect/>
          <a:stretch>
            <a:fillRect/>
          </a:stretch>
        </a:blipFill>
        <a:effectLst/>
      </p:bgPr>
    </p:bg>
    <p:spTree>
      <p:nvGrpSpPr>
        <p:cNvPr id="1" name=""/>
        <p:cNvGrpSpPr/>
        <p:nvPr/>
      </p:nvGrpSpPr>
      <p:grpSpPr>
        <a:xfrm>
          <a:off x="0" y="0"/>
          <a:ext cx="0" cy="0"/>
          <a:chOff x="0" y="0"/>
          <a:chExt cx="0" cy="0"/>
        </a:xfrm>
      </p:grpSpPr>
      <p:pic>
        <p:nvPicPr>
          <p:cNvPr id="11" name="Imagen 10"/>
          <p:cNvPicPr>
            <a:picLocks noChangeAspect="1"/>
          </p:cNvPicPr>
          <p:nvPr/>
        </p:nvPicPr>
        <p:blipFill>
          <a:blip r:embed="rId3" cstate="hqprint">
            <a:extLst>
              <a:ext uri="{BEBA8EAE-BF5A-486C-A8C5-ECC9F3942E4B}">
                <a14:imgProps xmlns:a14="http://schemas.microsoft.com/office/drawing/2010/main">
                  <a14:imgLayer r:embed="rId4">
                    <a14:imgEffect>
                      <a14:brightnessContrast bright="20000"/>
                    </a14:imgEffect>
                  </a14:imgLayer>
                </a14:imgProps>
              </a:ext>
            </a:extLst>
          </a:blip>
          <a:stretch>
            <a:fillRect/>
          </a:stretch>
        </p:blipFill>
        <p:spPr>
          <a:xfrm>
            <a:off x="8187071" y="4475345"/>
            <a:ext cx="3882356" cy="2183825"/>
          </a:xfrm>
          <a:prstGeom prst="round2DiagRect">
            <a:avLst>
              <a:gd name="adj1" fmla="val 0"/>
              <a:gd name="adj2" fmla="val 13146"/>
            </a:avLst>
          </a:prstGeom>
          <a:ln w="57150" cap="sq">
            <a:solidFill>
              <a:schemeClr val="bg2">
                <a:lumMod val="75000"/>
              </a:schemeClr>
            </a:solidFill>
            <a:miter lim="800000"/>
            <a:headEnd/>
            <a:tailEnd/>
          </a:ln>
          <a:effectLst>
            <a:outerShdw blurRad="50800" dist="38100" dir="8100000" algn="tr" rotWithShape="0">
              <a:prstClr val="black">
                <a:alpha val="40000"/>
              </a:prstClr>
            </a:outerShdw>
          </a:effectLst>
        </p:spPr>
      </p:pic>
      <p:pic>
        <p:nvPicPr>
          <p:cNvPr id="9" name="Imagen 8"/>
          <p:cNvPicPr>
            <a:picLocks noChangeAspect="1"/>
          </p:cNvPicPr>
          <p:nvPr/>
        </p:nvPicPr>
        <p:blipFill rotWithShape="1">
          <a:blip r:embed="rId5" cstate="print"/>
          <a:srcRect/>
          <a:stretch>
            <a:fillRect/>
          </a:stretch>
        </p:blipFill>
        <p:spPr>
          <a:xfrm>
            <a:off x="10081139" y="2104458"/>
            <a:ext cx="1988288" cy="2142179"/>
          </a:xfrm>
          <a:prstGeom prst="round2DiagRect">
            <a:avLst>
              <a:gd name="adj1" fmla="val 16667"/>
              <a:gd name="adj2" fmla="val 0"/>
            </a:avLst>
          </a:prstGeom>
          <a:ln w="57150" cap="sq">
            <a:solidFill>
              <a:schemeClr val="accent4"/>
            </a:solidFill>
            <a:miter lim="800000"/>
            <a:headEnd/>
            <a:tailEnd/>
          </a:ln>
          <a:effectLst>
            <a:outerShdw blurRad="50800" dist="38100" dir="8100000" algn="tr" rotWithShape="0">
              <a:prstClr val="black">
                <a:alpha val="40000"/>
              </a:prstClr>
            </a:outerShdw>
          </a:effectLst>
        </p:spPr>
      </p:pic>
      <p:pic>
        <p:nvPicPr>
          <p:cNvPr id="7" name="Imagen 6"/>
          <p:cNvPicPr>
            <a:picLocks noChangeAspect="1"/>
          </p:cNvPicPr>
          <p:nvPr/>
        </p:nvPicPr>
        <p:blipFill rotWithShape="1">
          <a:blip r:embed="rId6" cstate="print">
            <a:extLst>
              <a:ext uri="{BEBA8EAE-BF5A-486C-A8C5-ECC9F3942E4B}">
                <a14:imgProps xmlns:a14="http://schemas.microsoft.com/office/drawing/2010/main">
                  <a14:imgLayer r:embed="rId7">
                    <a14:imgEffect>
                      <a14:brightnessContrast bright="20000"/>
                    </a14:imgEffect>
                  </a14:imgLayer>
                </a14:imgProps>
              </a:ext>
            </a:extLst>
          </a:blip>
          <a:srcRect t="-124" r="-712"/>
          <a:stretch>
            <a:fillRect/>
          </a:stretch>
        </p:blipFill>
        <p:spPr>
          <a:xfrm>
            <a:off x="145752" y="3204568"/>
            <a:ext cx="2192670" cy="2324366"/>
          </a:xfrm>
          <a:prstGeom prst="rect">
            <a:avLst/>
          </a:prstGeom>
          <a:ln w="38100" cap="sq">
            <a:solidFill>
              <a:schemeClr val="tx2">
                <a:lumMod val="20000"/>
                <a:lumOff val="80000"/>
              </a:schemeClr>
            </a:solidFill>
            <a:prstDash val="solid"/>
            <a:miter lim="800000"/>
            <a:headEnd/>
            <a:tailEnd/>
          </a:ln>
          <a:effectLst>
            <a:outerShdw blurRad="50800" dist="38100" dir="2700000" algn="tl" rotWithShape="0">
              <a:srgbClr val="000000">
                <a:alpha val="43000"/>
              </a:srgbClr>
            </a:outerShdw>
          </a:effectLst>
        </p:spPr>
      </p:pic>
      <p:pic>
        <p:nvPicPr>
          <p:cNvPr id="5" name="Imagen 4"/>
          <p:cNvPicPr>
            <a:picLocks noChangeAspect="1"/>
          </p:cNvPicPr>
          <p:nvPr/>
        </p:nvPicPr>
        <p:blipFill>
          <a:blip r:embed="rId8" cstate="hqprint">
            <a:extLst>
              <a:ext uri="{BEBA8EAE-BF5A-486C-A8C5-ECC9F3942E4B}">
                <a14:imgProps xmlns:a14="http://schemas.microsoft.com/office/drawing/2010/main">
                  <a14:imgLayer r:embed="rId9">
                    <a14:imgEffect>
                      <a14:brightnessContrast bright="20000"/>
                    </a14:imgEffect>
                  </a14:imgLayer>
                </a14:imgProps>
              </a:ext>
            </a:extLst>
          </a:blip>
          <a:stretch>
            <a:fillRect/>
          </a:stretch>
        </p:blipFill>
        <p:spPr>
          <a:xfrm>
            <a:off x="145753" y="1017200"/>
            <a:ext cx="3534734" cy="1988288"/>
          </a:xfrm>
          <a:prstGeom prst="rect">
            <a:avLst/>
          </a:prstGeom>
          <a:ln w="38100" cap="sq">
            <a:solidFill>
              <a:schemeClr val="tx2">
                <a:lumMod val="20000"/>
                <a:lumOff val="80000"/>
              </a:schemeClr>
            </a:solidFill>
            <a:prstDash val="solid"/>
            <a:miter lim="800000"/>
            <a:headEnd/>
            <a:tailEnd/>
          </a:ln>
          <a:effectLst>
            <a:outerShdw blurRad="50800" dist="38100" dir="2700000" algn="tl" rotWithShape="0">
              <a:srgbClr val="000000">
                <a:alpha val="43000"/>
              </a:srgbClr>
            </a:outerShdw>
          </a:effectLst>
        </p:spPr>
      </p:pic>
      <p:sp>
        <p:nvSpPr>
          <p:cNvPr id="3" name="CuadroTexto 2"/>
          <p:cNvSpPr txBox="1"/>
          <p:nvPr/>
        </p:nvSpPr>
        <p:spPr>
          <a:xfrm>
            <a:off x="0" y="0"/>
            <a:ext cx="12192000" cy="5835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en-US" sz="3200" b="1" i="0" u="none" strike="noStrike" kern="1200" cap="none" spc="0" normalizeH="0" baseline="0" noProof="0" dirty="0">
                <a:ln w="6600">
                  <a:solidFill>
                    <a:srgbClr val="00CC00">
                      <a:lumMod val="50000"/>
                    </a:srgbClr>
                  </a:solidFill>
                  <a:prstDash val="solid"/>
                </a:ln>
                <a:solidFill>
                  <a:srgbClr val="FFFFFF"/>
                </a:solidFill>
                <a:effectLst>
                  <a:outerShdw dist="38100" dir="2700000" algn="tl" rotWithShape="0">
                    <a:srgbClr val="00CC00">
                      <a:lumMod val="75000"/>
                    </a:srgbClr>
                  </a:outerShdw>
                </a:effectLst>
                <a:uLnTx/>
                <a:uFillTx/>
                <a:latin typeface="Gayathri Thin" panose="00000403000000000000" charset="0"/>
                <a:ea typeface="+mn-ea"/>
                <a:cs typeface="Gayathri Thin" panose="00000403000000000000" charset="0"/>
              </a:rPr>
              <a:t>ദൈവം ആശയവിനിമയം പുനഃസ്ഥാപിക്കാൻ എങ്ങനെയാണ് ശ്രമിച്ചത്?</a:t>
            </a:r>
          </a:p>
        </p:txBody>
      </p:sp>
      <p:sp>
        <p:nvSpPr>
          <p:cNvPr id="4" name="CuadroTexto 3"/>
          <p:cNvSpPr txBox="1"/>
          <p:nvPr/>
        </p:nvSpPr>
        <p:spPr>
          <a:xfrm>
            <a:off x="1681162" y="512587"/>
            <a:ext cx="8829675" cy="368300"/>
          </a:xfrm>
          <a:prstGeom prst="rect">
            <a:avLst/>
          </a:prstGeom>
          <a:noFill/>
        </p:spPr>
        <p:txBody>
          <a:bodyPr wrap="square">
            <a:spAutoFit/>
          </a:bodyPr>
          <a:lstStyle/>
          <a:p>
            <a:pPr lvl="0" algn="ctr">
              <a:defRPr/>
            </a:pPr>
            <a:r>
              <a:rPr kumimoji="0" lang="en-GB" sz="1800" b="1" i="0" u="none" strike="noStrike" kern="1200" cap="none" spc="0" normalizeH="0" baseline="0" noProof="0" dirty="0">
                <a:ln>
                  <a:noFill/>
                </a:ln>
                <a:solidFill>
                  <a:srgbClr val="009999">
                    <a:lumMod val="20000"/>
                    <a:lumOff val="80000"/>
                  </a:srgbClr>
                </a:solidFill>
                <a:effectLst>
                  <a:outerShdw blurRad="38100" dist="38100" dir="2700000" algn="tl">
                    <a:srgbClr val="000000">
                      <a:alpha val="43137"/>
                    </a:srgbClr>
                  </a:outerShdw>
                </a:effectLst>
                <a:uLnTx/>
                <a:uFillTx/>
                <a:latin typeface="Gayathri Thin" panose="00000403000000000000" charset="0"/>
                <a:ea typeface="+mn-ea"/>
                <a:cs typeface="Gayathri Thin" panose="00000403000000000000" charset="0"/>
              </a:rPr>
              <a:t>“</a:t>
            </a:r>
            <a:r>
              <a:rPr kumimoji="0" lang="en-US" altLang="en-US" sz="1800" b="1" i="0" u="none" strike="noStrike" kern="1200" cap="none" spc="0" normalizeH="0" baseline="0" noProof="0" dirty="0">
                <a:ln>
                  <a:noFill/>
                </a:ln>
                <a:solidFill>
                  <a:srgbClr val="009999">
                    <a:lumMod val="20000"/>
                    <a:lumOff val="80000"/>
                  </a:srgbClr>
                </a:solidFill>
                <a:effectLst>
                  <a:outerShdw blurRad="38100" dist="38100" dir="2700000" algn="tl">
                    <a:srgbClr val="000000">
                      <a:alpha val="43137"/>
                    </a:srgbClr>
                  </a:outerShdw>
                </a:effectLst>
                <a:uLnTx/>
                <a:uFillTx/>
                <a:latin typeface="Gayathri Thin" panose="00000403000000000000" charset="0"/>
                <a:ea typeface="+mn-ea"/>
                <a:cs typeface="Gayathri Thin" panose="00000403000000000000" charset="0"/>
              </a:rPr>
              <a:t>യഹോവയായ ദൈവം മനുഷ്യനെ വിളിച്ചു: നീ എവിടെ എന്നു ചോദിച്ചു.</a:t>
            </a:r>
            <a:r>
              <a:rPr kumimoji="0" lang="en-GB" sz="1800" b="1" i="0" u="none" strike="noStrike" kern="1200" cap="none" spc="0" normalizeH="0" baseline="0" noProof="0" dirty="0">
                <a:ln>
                  <a:noFill/>
                </a:ln>
                <a:solidFill>
                  <a:srgbClr val="009999">
                    <a:lumMod val="20000"/>
                    <a:lumOff val="80000"/>
                  </a:srgbClr>
                </a:solidFill>
                <a:effectLst>
                  <a:outerShdw blurRad="38100" dist="38100" dir="2700000" algn="tl">
                    <a:srgbClr val="000000">
                      <a:alpha val="43137"/>
                    </a:srgbClr>
                  </a:outerShdw>
                </a:effectLst>
                <a:uLnTx/>
                <a:uFillTx/>
                <a:latin typeface="Gayathri Thin" panose="00000403000000000000" charset="0"/>
                <a:ea typeface="+mn-ea"/>
                <a:cs typeface="Gayathri Thin" panose="00000403000000000000" charset="0"/>
              </a:rPr>
              <a:t>” </a:t>
            </a:r>
            <a:r>
              <a:rPr kumimoji="0" lang="en-GB" sz="1400" b="1" i="0" u="none" strike="noStrike" kern="1200" cap="none" spc="0" normalizeH="0" baseline="0" noProof="0" dirty="0">
                <a:ln>
                  <a:noFill/>
                </a:ln>
                <a:solidFill>
                  <a:srgbClr val="009999">
                    <a:lumMod val="20000"/>
                    <a:lumOff val="80000"/>
                  </a:srgbClr>
                </a:solidFill>
                <a:effectLst>
                  <a:outerShdw blurRad="38100" dist="38100" dir="2700000" algn="tl">
                    <a:srgbClr val="000000">
                      <a:alpha val="43137"/>
                    </a:srgbClr>
                  </a:outerShdw>
                </a:effectLst>
                <a:uLnTx/>
                <a:uFillTx/>
                <a:latin typeface="Gayathri Thin" panose="00000403000000000000" charset="0"/>
                <a:ea typeface="+mn-ea"/>
                <a:cs typeface="Gayathri Thin" panose="00000403000000000000" charset="0"/>
              </a:rPr>
              <a:t>(</a:t>
            </a:r>
            <a:r>
              <a:rPr kumimoji="0" lang="en-US" altLang="en-US" sz="1400" b="1" i="0" u="none" strike="noStrike" kern="1200" cap="none" spc="0" normalizeH="0" baseline="0" noProof="0" dirty="0">
                <a:ln>
                  <a:noFill/>
                </a:ln>
                <a:solidFill>
                  <a:srgbClr val="009999">
                    <a:lumMod val="20000"/>
                    <a:lumOff val="80000"/>
                  </a:srgbClr>
                </a:solidFill>
                <a:effectLst>
                  <a:outerShdw blurRad="38100" dist="38100" dir="2700000" algn="tl">
                    <a:srgbClr val="000000">
                      <a:alpha val="43137"/>
                    </a:srgbClr>
                  </a:outerShdw>
                </a:effectLst>
                <a:uLnTx/>
                <a:uFillTx/>
                <a:latin typeface="Gayathri Thin" panose="00000403000000000000" charset="0"/>
                <a:ea typeface="+mn-ea"/>
                <a:cs typeface="Gayathri Thin" panose="00000403000000000000" charset="0"/>
              </a:rPr>
              <a:t>ഉല്പത്തി</a:t>
            </a:r>
            <a:r>
              <a:rPr kumimoji="0" lang="en-GB" sz="1400" b="1" i="0" u="none" strike="noStrike" kern="1200" cap="none" spc="0" normalizeH="0" baseline="0" noProof="0" dirty="0">
                <a:ln>
                  <a:noFill/>
                </a:ln>
                <a:solidFill>
                  <a:srgbClr val="009999">
                    <a:lumMod val="20000"/>
                    <a:lumOff val="80000"/>
                  </a:srgbClr>
                </a:solidFill>
                <a:effectLst>
                  <a:outerShdw blurRad="38100" dist="38100" dir="2700000" algn="tl">
                    <a:srgbClr val="000000">
                      <a:alpha val="43137"/>
                    </a:srgbClr>
                  </a:outerShdw>
                </a:effectLst>
                <a:uLnTx/>
                <a:uFillTx/>
                <a:latin typeface="Gayathri Thin" panose="00000403000000000000" charset="0"/>
                <a:ea typeface="+mn-ea"/>
                <a:cs typeface="Gayathri Thin" panose="00000403000000000000" charset="0"/>
              </a:rPr>
              <a:t> 3:9)</a:t>
            </a:r>
          </a:p>
        </p:txBody>
      </p:sp>
      <p:sp>
        <p:nvSpPr>
          <p:cNvPr id="2" name="CuadroTexto 1"/>
          <p:cNvSpPr txBox="1"/>
          <p:nvPr/>
        </p:nvSpPr>
        <p:spPr>
          <a:xfrm>
            <a:off x="3744284" y="917912"/>
            <a:ext cx="8447715" cy="113877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defRPr/>
            </a:pPr>
            <a:r>
              <a:rPr kumimoji="0" lang="en-US" altLang="en-US" sz="1700" b="1" i="0" u="none" strike="noStrike" kern="1200" cap="none" spc="0" normalizeH="0" baseline="0" noProof="0" dirty="0">
                <a:ln>
                  <a:noFill/>
                </a:ln>
                <a:solidFill>
                  <a:prstClr val="black"/>
                </a:solidFill>
                <a:effectLst/>
                <a:uLnTx/>
                <a:uFillTx/>
                <a:latin typeface="Gayathri Thin" panose="00000403000000000000" charset="0"/>
                <a:ea typeface="+mn-ea"/>
                <a:cs typeface="Gayathri Thin" panose="00000403000000000000" charset="0"/>
              </a:rPr>
              <a:t>ആദാമും ഹവ്വയും പാപം ചെയ്തുവെന്ന് അറിഞ്ഞിരുന്നിട്ടും, പതിവുപോലെ ദൈവം അവരോട് സംസാരിക്കാനായി അവരുടെ അടുത്തേക്ക് ചെന്നു. എന്നാൽ, സന്തോഷത്തോടെ അദ്ദേഹത്തെ എതിരേൽക്കാൻ പുറത്തുവരുന്നതിനു പകരം, അവരെ കാണാനായി ദൈവം അവരെ വിളിക്കേണ്ടി വന്നു (ഉല്പത്തി 3:8-9).</a:t>
            </a:r>
          </a:p>
        </p:txBody>
      </p:sp>
      <p:sp>
        <p:nvSpPr>
          <p:cNvPr id="14" name="CuadroTexto 13"/>
          <p:cNvSpPr txBox="1"/>
          <p:nvPr/>
        </p:nvSpPr>
        <p:spPr>
          <a:xfrm>
            <a:off x="2444160" y="3780561"/>
            <a:ext cx="7636980" cy="8771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defRPr/>
            </a:pPr>
            <a:r>
              <a:rPr kumimoji="0" lang="en-US" altLang="en-US" sz="1700" b="1" i="0" u="none" strike="noStrike" kern="1200" cap="none" spc="0" normalizeH="0" baseline="0" noProof="0" dirty="0">
                <a:ln>
                  <a:noFill/>
                </a:ln>
                <a:solidFill>
                  <a:prstClr val="black"/>
                </a:solidFill>
                <a:effectLst/>
                <a:uLnTx/>
                <a:uFillTx/>
                <a:latin typeface="Gayathri Thin" panose="00000403000000000000" charset="0"/>
                <a:ea typeface="+mn-ea"/>
                <a:cs typeface="Gayathri Thin" panose="00000403000000000000" charset="0"/>
              </a:rPr>
              <a:t>തൻറെ പാപം ഏറ്റുപറഞ്ഞ പത്രോസിൽ നിന്ന് വ്യത്യസ്തമായി, ആദാമും ഹവ്വയും ദൈവമുമ്പാകെ തങ്ങളെത്തന്നെ ന്യായീകരിക്കാനും തങ്ങളുടെ ലംഘനത്തിന് മറ്റുള്ളവരെ കുറ്റപ്പെടുത്താനും തുടങ്ങി (ഉൽപത്തി 3:12-13).</a:t>
            </a:r>
          </a:p>
        </p:txBody>
      </p:sp>
      <p:sp>
        <p:nvSpPr>
          <p:cNvPr id="16" name="CuadroTexto 15"/>
          <p:cNvSpPr txBox="1"/>
          <p:nvPr/>
        </p:nvSpPr>
        <p:spPr>
          <a:xfrm>
            <a:off x="0" y="5728299"/>
            <a:ext cx="8187071" cy="113877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defRPr/>
            </a:pPr>
            <a:r>
              <a:rPr kumimoji="0" lang="en-US" altLang="en-US" sz="1700" b="1" i="0" u="none" strike="noStrike" kern="1200" cap="none" spc="0" normalizeH="0" baseline="0" noProof="0" dirty="0">
                <a:ln>
                  <a:noFill/>
                </a:ln>
                <a:solidFill>
                  <a:prstClr val="black"/>
                </a:solidFill>
                <a:effectLst/>
                <a:uLnTx/>
                <a:uFillTx/>
                <a:latin typeface="Gayathri Thin" panose="00000403000000000000" charset="0"/>
                <a:ea typeface="+mn-ea"/>
                <a:cs typeface="Gayathri Thin" panose="00000403000000000000" charset="0"/>
              </a:rPr>
              <a:t>ഇന്നും മനുഷ്യരായ നാം സമാനമായ രീതികളാണ് പിന്തുടരുന്നത്. നാം പാപത്തോട് പറ്റിപ്പിടിച്ചുനിൽക്കുകയും സ്വയം ന്യായീകരിക്കാൻ ശ്രമിക്കുകയും ചെയ്യുന്നു. പാപം നമ്മോട് പറ്റിപ്പിടിച്ചിരിക്കുന്നുണ്ടെങ്കിലും, ദൈവം നമ്മെ വീണ്ടെടുക്കാൻ ആഗ്രഹിക്കുന്നു; അവിടുന്ന് നമ്മെ ഇങ്ങനെ വിളിക്കുന്നു: "എൻറെ അടുക്കൽ വരുവിൻ" (യശയ്യ 55:3).</a:t>
            </a:r>
          </a:p>
        </p:txBody>
      </p:sp>
      <p:sp>
        <p:nvSpPr>
          <p:cNvPr id="18" name="CuadroTexto 17"/>
          <p:cNvSpPr txBox="1"/>
          <p:nvPr/>
        </p:nvSpPr>
        <p:spPr>
          <a:xfrm>
            <a:off x="2438445" y="4671209"/>
            <a:ext cx="5648692" cy="113877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defRPr/>
            </a:pPr>
            <a:r>
              <a:rPr kumimoji="0" lang="en-US" altLang="en-US" sz="1700" b="1" i="0" u="none" strike="noStrike" kern="1200" cap="none" spc="0" normalizeH="0" baseline="0" noProof="0" dirty="0">
                <a:ln>
                  <a:noFill/>
                </a:ln>
                <a:solidFill>
                  <a:prstClr val="black"/>
                </a:solidFill>
                <a:effectLst/>
                <a:uLnTx/>
                <a:uFillTx/>
                <a:latin typeface="Gayathri Thin" panose="00000403000000000000" charset="0"/>
                <a:ea typeface="+mn-ea"/>
                <a:cs typeface="Gayathri Thin" panose="00000403000000000000" charset="0"/>
              </a:rPr>
              <a:t>തന്റെ പാപം ഏറ്റുപറഞ്ഞ പത്രോസിൽ നിന്ന് വ്യത്യസ്തമായി, ആദാമും ഹവ്വയും ദൈവമുമ്പാകെ തങ്ങളെത്തന്നെ ന്യായീകരിക്കാനും തങ്ങളുടെ ലംഘനത്തിന് മറ്റുള്ളവരെ കുറ്റപ്പെടുത്താനും തുടങ്ങി (ഉല്പത്തി 3:12-13).</a:t>
            </a:r>
          </a:p>
        </p:txBody>
      </p:sp>
      <p:sp>
        <p:nvSpPr>
          <p:cNvPr id="20" name="CuadroTexto 19"/>
          <p:cNvSpPr txBox="1"/>
          <p:nvPr/>
        </p:nvSpPr>
        <p:spPr>
          <a:xfrm>
            <a:off x="3726815" y="2104390"/>
            <a:ext cx="6860540" cy="166199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defRPr/>
            </a:pPr>
            <a:r>
              <a:rPr kumimoji="0" lang="en-US" altLang="en-US" sz="1700" b="1" i="0" u="none" strike="noStrike" kern="1200" cap="none" spc="0" normalizeH="0" baseline="0" noProof="0" dirty="0">
                <a:ln>
                  <a:noFill/>
                </a:ln>
                <a:solidFill>
                  <a:prstClr val="black"/>
                </a:solidFill>
                <a:effectLst/>
                <a:uLnTx/>
                <a:uFillTx/>
                <a:latin typeface="Gayathri Thin" panose="00000403000000000000" charset="0"/>
                <a:ea typeface="+mn-ea"/>
                <a:cs typeface="Gayathri Thin" panose="00000403000000000000" charset="0"/>
              </a:rPr>
              <a:t>അവർക്ക് ദൈവവുമായി ആശയവിനിമയം നടത്താൻ ആഗ്രഹമുണ്ടായിരുന്നില്ലെങ്കിലും, അവരുമായി ആശയവിനിമയം </a:t>
            </a:r>
            <a:r>
              <a:rPr kumimoji="0" lang="en-US" sz="1700" b="1" i="0" u="none" strike="noStrike" kern="1200" cap="none" spc="0" normalizeH="0" baseline="0" noProof="0" dirty="0">
                <a:ln>
                  <a:noFill/>
                </a:ln>
                <a:solidFill>
                  <a:prstClr val="black"/>
                </a:solidFill>
                <a:effectLst/>
                <a:uLnTx/>
                <a:uFillTx/>
                <a:latin typeface="Gayathri Thin" panose="00000403000000000000" charset="0"/>
                <a:ea typeface="+mn-ea"/>
                <a:cs typeface="Gayathri Thin" panose="00000403000000000000" charset="0"/>
              </a:rPr>
              <a:t>            </a:t>
            </a:r>
            <a:r>
              <a:rPr kumimoji="0" lang="en-US" altLang="en-US" sz="1700" b="1" i="0" u="none" strike="noStrike" kern="1200" cap="none" spc="0" normalizeH="0" baseline="0" noProof="0" dirty="0">
                <a:ln>
                  <a:noFill/>
                </a:ln>
                <a:solidFill>
                  <a:prstClr val="black"/>
                </a:solidFill>
                <a:effectLst/>
                <a:uLnTx/>
                <a:uFillTx/>
                <a:latin typeface="Gayathri Thin" panose="00000403000000000000" charset="0"/>
                <a:ea typeface="+mn-ea"/>
                <a:cs typeface="Gayathri Thin" panose="00000403000000000000" charset="0"/>
              </a:rPr>
              <a:t>നടത്താൻ ദൈവത്തിന് ആഗ്രഹമുണ്ടായിരുന്നു. പാപിയുടെ സാമീപ്യത്തിൽനിന്ന് അവിടുന്ന് ഒഴിഞ്ഞുമാറിയില്ല; മറിച്ച്, അവനെക്കൊണ്ട് അനുതാപമുണ്ടാക്കുന്നതിനായി അവന്റെ പാപത്തെക്കുറിച്ച് അവനെ ബോധ്യപ്പെടുത്തുകയാണ് ചെയ്തത് (ഉല്പത്തി 3:10-11).</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6"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fill="hold"/>
                                        <p:tgtEl>
                                          <p:spTgt spid="2"/>
                                        </p:tgtEl>
                                        <p:attrNameLst>
                                          <p:attrName>ppt_x</p:attrName>
                                        </p:attrNameLst>
                                      </p:cBhvr>
                                      <p:tavLst>
                                        <p:tav tm="0">
                                          <p:val>
                                            <p:strVal val="1+#ppt_w/2"/>
                                          </p:val>
                                        </p:tav>
                                        <p:tav tm="100000">
                                          <p:val>
                                            <p:strVal val="#ppt_x"/>
                                          </p:val>
                                        </p:tav>
                                      </p:tavLst>
                                    </p:anim>
                                    <p:anim calcmode="lin" valueType="num">
                                      <p:cBhvr additive="base">
                                        <p:cTn id="24" dur="500" fill="hold"/>
                                        <p:tgtEl>
                                          <p:spTgt spid="2"/>
                                        </p:tgtEl>
                                        <p:attrNameLst>
                                          <p:attrName>ppt_y</p:attrName>
                                        </p:attrNameLst>
                                      </p:cBhvr>
                                      <p:tavLst>
                                        <p:tav tm="0">
                                          <p:val>
                                            <p:strVal val="1+#ppt_h/2"/>
                                          </p:val>
                                        </p:tav>
                                        <p:tav tm="100000">
                                          <p:val>
                                            <p:strVal val="#ppt_y"/>
                                          </p:val>
                                        </p:tav>
                                      </p:tavLst>
                                    </p:anim>
                                  </p:childTnLst>
                                </p:cTn>
                              </p:par>
                              <p:par>
                                <p:cTn id="25" presetID="2" presetClass="entr" presetSubtype="6"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1+#ppt_w/2"/>
                                          </p:val>
                                        </p:tav>
                                        <p:tav tm="100000">
                                          <p:val>
                                            <p:strVal val="#ppt_x"/>
                                          </p:val>
                                        </p:tav>
                                      </p:tavLst>
                                    </p:anim>
                                    <p:anim calcmode="lin" valueType="num">
                                      <p:cBhvr additive="base">
                                        <p:cTn id="2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wipe(left)">
                                      <p:cBhvr>
                                        <p:cTn id="33" dur="500"/>
                                        <p:tgtEl>
                                          <p:spTgt spid="20"/>
                                        </p:tgtEl>
                                      </p:cBhvr>
                                    </p:animEffect>
                                  </p:childTnLst>
                                </p:cTn>
                              </p:par>
                            </p:childTnLst>
                          </p:cTn>
                        </p:par>
                      </p:childTnLst>
                    </p:cTn>
                  </p:par>
                  <p:par>
                    <p:cTn id="34" fill="hold">
                      <p:stCondLst>
                        <p:cond delay="indefinite"/>
                      </p:stCondLst>
                      <p:childTnLst>
                        <p:par>
                          <p:cTn id="35" fill="hold">
                            <p:stCondLst>
                              <p:cond delay="0"/>
                            </p:stCondLst>
                            <p:childTnLst>
                              <p:par>
                                <p:cTn id="36" presetID="49" presetClass="entr" presetSubtype="0" decel="100000" fill="hold" nodeType="click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p:cTn id="38" dur="500" fill="hold"/>
                                        <p:tgtEl>
                                          <p:spTgt spid="9"/>
                                        </p:tgtEl>
                                        <p:attrNameLst>
                                          <p:attrName>ppt_w</p:attrName>
                                        </p:attrNameLst>
                                      </p:cBhvr>
                                      <p:tavLst>
                                        <p:tav tm="0">
                                          <p:val>
                                            <p:fltVal val="0"/>
                                          </p:val>
                                        </p:tav>
                                        <p:tav tm="100000">
                                          <p:val>
                                            <p:strVal val="#ppt_w"/>
                                          </p:val>
                                        </p:tav>
                                      </p:tavLst>
                                    </p:anim>
                                    <p:anim calcmode="lin" valueType="num">
                                      <p:cBhvr>
                                        <p:cTn id="39" dur="500" fill="hold"/>
                                        <p:tgtEl>
                                          <p:spTgt spid="9"/>
                                        </p:tgtEl>
                                        <p:attrNameLst>
                                          <p:attrName>ppt_h</p:attrName>
                                        </p:attrNameLst>
                                      </p:cBhvr>
                                      <p:tavLst>
                                        <p:tav tm="0">
                                          <p:val>
                                            <p:fltVal val="0"/>
                                          </p:val>
                                        </p:tav>
                                        <p:tav tm="100000">
                                          <p:val>
                                            <p:strVal val="#ppt_h"/>
                                          </p:val>
                                        </p:tav>
                                      </p:tavLst>
                                    </p:anim>
                                    <p:anim calcmode="lin" valueType="num">
                                      <p:cBhvr>
                                        <p:cTn id="40" dur="500" fill="hold"/>
                                        <p:tgtEl>
                                          <p:spTgt spid="9"/>
                                        </p:tgtEl>
                                        <p:attrNameLst>
                                          <p:attrName>style.rotation</p:attrName>
                                        </p:attrNameLst>
                                      </p:cBhvr>
                                      <p:tavLst>
                                        <p:tav tm="0">
                                          <p:val>
                                            <p:fltVal val="360"/>
                                          </p:val>
                                        </p:tav>
                                        <p:tav tm="100000">
                                          <p:val>
                                            <p:fltVal val="0"/>
                                          </p:val>
                                        </p:tav>
                                      </p:tavLst>
                                    </p:anim>
                                    <p:animEffect transition="in" filter="fade">
                                      <p:cBhvr>
                                        <p:cTn id="41" dur="500"/>
                                        <p:tgtEl>
                                          <p:spTgt spid="9"/>
                                        </p:tgtEl>
                                      </p:cBhvr>
                                    </p:animEffect>
                                  </p:childTnLst>
                                </p:cTn>
                              </p:par>
                            </p:childTnLst>
                          </p:cTn>
                        </p:par>
                        <p:par>
                          <p:cTn id="42" fill="hold">
                            <p:stCondLst>
                              <p:cond delay="500"/>
                            </p:stCondLst>
                            <p:childTnLst>
                              <p:par>
                                <p:cTn id="43" presetID="22" presetClass="entr" presetSubtype="8" fill="hold" grpId="0" nodeType="after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wipe(left)">
                                      <p:cBhvr>
                                        <p:cTn id="45" dur="500"/>
                                        <p:tgtEl>
                                          <p:spTgt spid="14"/>
                                        </p:tgtEl>
                                      </p:cBhvr>
                                    </p:animEffect>
                                  </p:childTnLst>
                                </p:cTn>
                              </p:par>
                            </p:childTnLst>
                          </p:cTn>
                        </p:par>
                      </p:childTnLst>
                    </p:cTn>
                  </p:par>
                  <p:par>
                    <p:cTn id="46" fill="hold">
                      <p:stCondLst>
                        <p:cond delay="indefinite"/>
                      </p:stCondLst>
                      <p:childTnLst>
                        <p:par>
                          <p:cTn id="47" fill="hold">
                            <p:stCondLst>
                              <p:cond delay="0"/>
                            </p:stCondLst>
                            <p:childTnLst>
                              <p:par>
                                <p:cTn id="48" presetID="53" presetClass="entr" presetSubtype="528" fill="hold" nodeType="clickEffect">
                                  <p:stCondLst>
                                    <p:cond delay="0"/>
                                  </p:stCondLst>
                                  <p:childTnLst>
                                    <p:set>
                                      <p:cBhvr>
                                        <p:cTn id="49" dur="1" fill="hold">
                                          <p:stCondLst>
                                            <p:cond delay="0"/>
                                          </p:stCondLst>
                                        </p:cTn>
                                        <p:tgtEl>
                                          <p:spTgt spid="7"/>
                                        </p:tgtEl>
                                        <p:attrNameLst>
                                          <p:attrName>style.visibility</p:attrName>
                                        </p:attrNameLst>
                                      </p:cBhvr>
                                      <p:to>
                                        <p:strVal val="visible"/>
                                      </p:to>
                                    </p:set>
                                    <p:anim calcmode="lin" valueType="num">
                                      <p:cBhvr>
                                        <p:cTn id="50" dur="500" fill="hold"/>
                                        <p:tgtEl>
                                          <p:spTgt spid="7"/>
                                        </p:tgtEl>
                                        <p:attrNameLst>
                                          <p:attrName>ppt_w</p:attrName>
                                        </p:attrNameLst>
                                      </p:cBhvr>
                                      <p:tavLst>
                                        <p:tav tm="0">
                                          <p:val>
                                            <p:fltVal val="0"/>
                                          </p:val>
                                        </p:tav>
                                        <p:tav tm="100000">
                                          <p:val>
                                            <p:strVal val="#ppt_w"/>
                                          </p:val>
                                        </p:tav>
                                      </p:tavLst>
                                    </p:anim>
                                    <p:anim calcmode="lin" valueType="num">
                                      <p:cBhvr>
                                        <p:cTn id="51" dur="500" fill="hold"/>
                                        <p:tgtEl>
                                          <p:spTgt spid="7"/>
                                        </p:tgtEl>
                                        <p:attrNameLst>
                                          <p:attrName>ppt_h</p:attrName>
                                        </p:attrNameLst>
                                      </p:cBhvr>
                                      <p:tavLst>
                                        <p:tav tm="0">
                                          <p:val>
                                            <p:fltVal val="0"/>
                                          </p:val>
                                        </p:tav>
                                        <p:tav tm="100000">
                                          <p:val>
                                            <p:strVal val="#ppt_h"/>
                                          </p:val>
                                        </p:tav>
                                      </p:tavLst>
                                    </p:anim>
                                    <p:animEffect transition="in" filter="fade">
                                      <p:cBhvr>
                                        <p:cTn id="52" dur="500"/>
                                        <p:tgtEl>
                                          <p:spTgt spid="7"/>
                                        </p:tgtEl>
                                      </p:cBhvr>
                                    </p:animEffect>
                                    <p:anim calcmode="lin" valueType="num">
                                      <p:cBhvr>
                                        <p:cTn id="53" dur="500" fill="hold"/>
                                        <p:tgtEl>
                                          <p:spTgt spid="7"/>
                                        </p:tgtEl>
                                        <p:attrNameLst>
                                          <p:attrName>ppt_x</p:attrName>
                                        </p:attrNameLst>
                                      </p:cBhvr>
                                      <p:tavLst>
                                        <p:tav tm="0">
                                          <p:val>
                                            <p:fltVal val="0.5"/>
                                          </p:val>
                                        </p:tav>
                                        <p:tav tm="100000">
                                          <p:val>
                                            <p:strVal val="#ppt_x"/>
                                          </p:val>
                                        </p:tav>
                                      </p:tavLst>
                                    </p:anim>
                                    <p:anim calcmode="lin" valueType="num">
                                      <p:cBhvr>
                                        <p:cTn id="54" dur="500" fill="hold"/>
                                        <p:tgtEl>
                                          <p:spTgt spid="7"/>
                                        </p:tgtEl>
                                        <p:attrNameLst>
                                          <p:attrName>ppt_y</p:attrName>
                                        </p:attrNameLst>
                                      </p:cBhvr>
                                      <p:tavLst>
                                        <p:tav tm="0">
                                          <p:val>
                                            <p:fltVal val="0.5"/>
                                          </p:val>
                                        </p:tav>
                                        <p:tav tm="100000">
                                          <p:val>
                                            <p:strVal val="#ppt_y"/>
                                          </p:val>
                                        </p:tav>
                                      </p:tavLst>
                                    </p:anim>
                                  </p:childTnLst>
                                </p:cTn>
                              </p:par>
                              <p:par>
                                <p:cTn id="55" presetID="53" presetClass="entr" presetSubtype="528" fill="hold" nodeType="withEffect">
                                  <p:stCondLst>
                                    <p:cond delay="0"/>
                                  </p:stCondLst>
                                  <p:childTnLst>
                                    <p:set>
                                      <p:cBhvr>
                                        <p:cTn id="56" dur="1" fill="hold">
                                          <p:stCondLst>
                                            <p:cond delay="0"/>
                                          </p:stCondLst>
                                        </p:cTn>
                                        <p:tgtEl>
                                          <p:spTgt spid="11"/>
                                        </p:tgtEl>
                                        <p:attrNameLst>
                                          <p:attrName>style.visibility</p:attrName>
                                        </p:attrNameLst>
                                      </p:cBhvr>
                                      <p:to>
                                        <p:strVal val="visible"/>
                                      </p:to>
                                    </p:set>
                                    <p:anim calcmode="lin" valueType="num">
                                      <p:cBhvr>
                                        <p:cTn id="57" dur="500" fill="hold"/>
                                        <p:tgtEl>
                                          <p:spTgt spid="11"/>
                                        </p:tgtEl>
                                        <p:attrNameLst>
                                          <p:attrName>ppt_w</p:attrName>
                                        </p:attrNameLst>
                                      </p:cBhvr>
                                      <p:tavLst>
                                        <p:tav tm="0">
                                          <p:val>
                                            <p:fltVal val="0"/>
                                          </p:val>
                                        </p:tav>
                                        <p:tav tm="100000">
                                          <p:val>
                                            <p:strVal val="#ppt_w"/>
                                          </p:val>
                                        </p:tav>
                                      </p:tavLst>
                                    </p:anim>
                                    <p:anim calcmode="lin" valueType="num">
                                      <p:cBhvr>
                                        <p:cTn id="58" dur="500" fill="hold"/>
                                        <p:tgtEl>
                                          <p:spTgt spid="11"/>
                                        </p:tgtEl>
                                        <p:attrNameLst>
                                          <p:attrName>ppt_h</p:attrName>
                                        </p:attrNameLst>
                                      </p:cBhvr>
                                      <p:tavLst>
                                        <p:tav tm="0">
                                          <p:val>
                                            <p:fltVal val="0"/>
                                          </p:val>
                                        </p:tav>
                                        <p:tav tm="100000">
                                          <p:val>
                                            <p:strVal val="#ppt_h"/>
                                          </p:val>
                                        </p:tav>
                                      </p:tavLst>
                                    </p:anim>
                                    <p:animEffect transition="in" filter="fade">
                                      <p:cBhvr>
                                        <p:cTn id="59" dur="500"/>
                                        <p:tgtEl>
                                          <p:spTgt spid="11"/>
                                        </p:tgtEl>
                                      </p:cBhvr>
                                    </p:animEffect>
                                    <p:anim calcmode="lin" valueType="num">
                                      <p:cBhvr>
                                        <p:cTn id="60" dur="500" fill="hold"/>
                                        <p:tgtEl>
                                          <p:spTgt spid="11"/>
                                        </p:tgtEl>
                                        <p:attrNameLst>
                                          <p:attrName>ppt_x</p:attrName>
                                        </p:attrNameLst>
                                      </p:cBhvr>
                                      <p:tavLst>
                                        <p:tav tm="0">
                                          <p:val>
                                            <p:fltVal val="0.5"/>
                                          </p:val>
                                        </p:tav>
                                        <p:tav tm="100000">
                                          <p:val>
                                            <p:strVal val="#ppt_x"/>
                                          </p:val>
                                        </p:tav>
                                      </p:tavLst>
                                    </p:anim>
                                    <p:anim calcmode="lin" valueType="num">
                                      <p:cBhvr>
                                        <p:cTn id="61" dur="500" fill="hold"/>
                                        <p:tgtEl>
                                          <p:spTgt spid="11"/>
                                        </p:tgtEl>
                                        <p:attrNameLst>
                                          <p:attrName>ppt_y</p:attrName>
                                        </p:attrNameLst>
                                      </p:cBhvr>
                                      <p:tavLst>
                                        <p:tav tm="0">
                                          <p:val>
                                            <p:fltVal val="0.5"/>
                                          </p:val>
                                        </p:tav>
                                        <p:tav tm="100000">
                                          <p:val>
                                            <p:strVal val="#ppt_y"/>
                                          </p:val>
                                        </p:tav>
                                      </p:tavLst>
                                    </p:anim>
                                  </p:childTnLst>
                                </p:cTn>
                              </p:par>
                            </p:childTnLst>
                          </p:cTn>
                        </p:par>
                        <p:par>
                          <p:cTn id="62" fill="hold">
                            <p:stCondLst>
                              <p:cond delay="500"/>
                            </p:stCondLst>
                            <p:childTnLst>
                              <p:par>
                                <p:cTn id="63" presetID="22" presetClass="entr" presetSubtype="8" fill="hold" grpId="0" nodeType="after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wipe(left)">
                                      <p:cBhvr>
                                        <p:cTn id="65" dur="500"/>
                                        <p:tgtEl>
                                          <p:spTgt spid="18"/>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grpId="0" nodeType="clickEffect">
                                  <p:stCondLst>
                                    <p:cond delay="0"/>
                                  </p:stCondLst>
                                  <p:childTnLst>
                                    <p:set>
                                      <p:cBhvr>
                                        <p:cTn id="69" dur="1" fill="hold">
                                          <p:stCondLst>
                                            <p:cond delay="0"/>
                                          </p:stCondLst>
                                        </p:cTn>
                                        <p:tgtEl>
                                          <p:spTgt spid="16"/>
                                        </p:tgtEl>
                                        <p:attrNameLst>
                                          <p:attrName>style.visibility</p:attrName>
                                        </p:attrNameLst>
                                      </p:cBhvr>
                                      <p:to>
                                        <p:strVal val="visible"/>
                                      </p:to>
                                    </p:set>
                                    <p:animEffect transition="in" filter="wipe(left)">
                                      <p:cBhvr>
                                        <p:cTn id="7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2" grpId="0"/>
      <p:bldP spid="14" grpId="0"/>
      <p:bldP spid="16" grpId="0"/>
      <p:bldP spid="18" grpId="0"/>
      <p:bldP spid="20"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alphaModFix amt="80000"/>
            <a:lum/>
          </a:blip>
          <a:srcRect/>
          <a:stretch>
            <a:fillRect/>
          </a:stretch>
        </a:blipFill>
        <a:effectLst/>
      </p:bgPr>
    </p:bg>
    <p:spTree>
      <p:nvGrpSpPr>
        <p:cNvPr id="1" name=""/>
        <p:cNvGrpSpPr/>
        <p:nvPr/>
      </p:nvGrpSpPr>
      <p:grpSpPr>
        <a:xfrm>
          <a:off x="0" y="0"/>
          <a:ext cx="0" cy="0"/>
          <a:chOff x="0" y="0"/>
          <a:chExt cx="0" cy="0"/>
        </a:xfrm>
      </p:grpSpPr>
      <p:pic>
        <p:nvPicPr>
          <p:cNvPr id="15" name="Imagen 14"/>
          <p:cNvPicPr>
            <a:picLocks noChangeAspect="1"/>
          </p:cNvPicPr>
          <p:nvPr/>
        </p:nvPicPr>
        <p:blipFill>
          <a:blip r:embed="rId3" cstate="hqprint">
            <a:extLst>
              <a:ext uri="{BEBA8EAE-BF5A-486C-A8C5-ECC9F3942E4B}">
                <a14:imgProps xmlns:a14="http://schemas.microsoft.com/office/drawing/2010/main">
                  <a14:imgLayer r:embed="rId4">
                    <a14:imgEffect>
                      <a14:brightnessContrast bright="20000"/>
                    </a14:imgEffect>
                  </a14:imgLayer>
                </a14:imgProps>
              </a:ext>
            </a:extLst>
          </a:blip>
          <a:stretch>
            <a:fillRect/>
          </a:stretch>
        </p:blipFill>
        <p:spPr>
          <a:xfrm>
            <a:off x="8159345" y="4350075"/>
            <a:ext cx="3912504" cy="2200783"/>
          </a:xfrm>
          <a:prstGeom prst="rect">
            <a:avLst/>
          </a:prstGeom>
          <a:ln w="88900" cap="sq" cmpd="thickThin">
            <a:solidFill>
              <a:srgbClr val="000000"/>
            </a:solidFill>
            <a:prstDash val="solid"/>
            <a:miter lim="800000"/>
            <a:headEnd/>
            <a:tailEnd/>
          </a:ln>
          <a:effectLst>
            <a:innerShdw blurRad="76200">
              <a:srgbClr val="000000"/>
            </a:innerShdw>
          </a:effectLst>
        </p:spPr>
      </p:pic>
      <p:pic>
        <p:nvPicPr>
          <p:cNvPr id="12" name="Imagen 11"/>
          <p:cNvPicPr>
            <a:picLocks noChangeAspect="1"/>
          </p:cNvPicPr>
          <p:nvPr/>
        </p:nvPicPr>
        <p:blipFill>
          <a:blip r:embed="rId5" cstate="hqprint"/>
          <a:stretch>
            <a:fillRect/>
          </a:stretch>
        </p:blipFill>
        <p:spPr>
          <a:xfrm>
            <a:off x="193517" y="3270024"/>
            <a:ext cx="2730658" cy="3389782"/>
          </a:xfrm>
          <a:prstGeom prst="roundRect">
            <a:avLst>
              <a:gd name="adj" fmla="val 9739"/>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 name="Imagen 1"/>
          <p:cNvPicPr>
            <a:picLocks noChangeAspect="1"/>
          </p:cNvPicPr>
          <p:nvPr/>
        </p:nvPicPr>
        <p:blipFill>
          <a:blip r:embed="rId6" cstate="hqprint"/>
          <a:stretch>
            <a:fillRect/>
          </a:stretch>
        </p:blipFill>
        <p:spPr>
          <a:xfrm>
            <a:off x="194628" y="1264340"/>
            <a:ext cx="3338882" cy="1878121"/>
          </a:xfrm>
          <a:prstGeom prst="ellipse">
            <a:avLst/>
          </a:prstGeom>
          <a:ln w="63500" cap="rnd">
            <a:solidFill>
              <a:srgbClr val="C00000"/>
            </a:solidFill>
          </a:ln>
          <a:effectLst/>
          <a:scene3d>
            <a:camera prst="orthographicFront"/>
            <a:lightRig rig="contrasting" dir="t">
              <a:rot lat="0" lon="0" rev="3000000"/>
            </a:lightRig>
          </a:scene3d>
          <a:sp3d contourW="7620">
            <a:bevelT w="95250" h="31750"/>
            <a:contourClr>
              <a:srgbClr val="333333"/>
            </a:contourClr>
          </a:sp3d>
        </p:spPr>
      </p:pic>
      <p:sp>
        <p:nvSpPr>
          <p:cNvPr id="3" name="CuadroTexto 2"/>
          <p:cNvSpPr txBox="1"/>
          <p:nvPr/>
        </p:nvSpPr>
        <p:spPr>
          <a:xfrm>
            <a:off x="193040" y="79920"/>
            <a:ext cx="11805920" cy="400712"/>
          </a:xfrm>
          <a:prstGeom prst="rect">
            <a:avLst/>
          </a:prstGeom>
          <a:noFill/>
        </p:spPr>
        <p:txBody>
          <a:bodyPr wrap="square">
            <a:prstTxWarp prst="textPlain">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en-US" sz="2000" b="1" i="0" u="none" strike="noStrike" kern="1200" cap="none" spc="0" normalizeH="0" baseline="0" noProof="0" dirty="0">
                <a:ln w="22225">
                  <a:noFill/>
                  <a:prstDash val="solid"/>
                </a:ln>
                <a:solidFill>
                  <a:srgbClr val="FFFF99"/>
                </a:solidFill>
                <a:effectLst>
                  <a:outerShdw blurRad="38100" dist="38100" dir="2700000" algn="tl">
                    <a:srgbClr val="000000"/>
                  </a:outerShdw>
                </a:effectLst>
                <a:uLnTx/>
                <a:uFillTx/>
                <a:latin typeface="Gayathri Thin" panose="00000403000000000000" charset="0"/>
                <a:ea typeface="+mn-ea"/>
                <a:cs typeface="Gayathri Thin" panose="00000403000000000000" charset="0"/>
              </a:rPr>
              <a:t>എന്തുകൊണ്ടാണ് നമുക്ക് ഇപ്പോൾ ദൈവവുമായി നേരിട്ട് ആശയവിനിമയം നടത്താൻ കഴിയാത്തത്?</a:t>
            </a:r>
          </a:p>
        </p:txBody>
      </p:sp>
      <p:sp>
        <p:nvSpPr>
          <p:cNvPr id="4" name="CuadroTexto 3"/>
          <p:cNvSpPr txBox="1"/>
          <p:nvPr/>
        </p:nvSpPr>
        <p:spPr>
          <a:xfrm>
            <a:off x="0" y="548198"/>
            <a:ext cx="12192000" cy="584775"/>
          </a:xfrm>
          <a:prstGeom prst="rect">
            <a:avLst/>
          </a:prstGeom>
          <a:noFill/>
        </p:spPr>
        <p:txBody>
          <a:bodyPr wrap="square">
            <a:spAutoFit/>
          </a:bodyPr>
          <a:lstStyle/>
          <a:p>
            <a:pPr lvl="0" algn="ctr">
              <a:defRPr/>
            </a:pPr>
            <a:r>
              <a:rPr kumimoji="0" lang="en-GB" sz="1600" b="1" i="0" u="none" strike="noStrike" kern="1200" cap="none" spc="0" normalizeH="0" baseline="0" noProof="0" dirty="0">
                <a:ln>
                  <a:noFill/>
                </a:ln>
                <a:solidFill>
                  <a:prstClr val="white"/>
                </a:solidFill>
                <a:effectLst>
                  <a:glow rad="88900">
                    <a:srgbClr val="6542BF"/>
                  </a:glow>
                  <a:outerShdw blurRad="38100" dist="38100" dir="2700000" algn="tl">
                    <a:srgbClr val="000000"/>
                  </a:outerShdw>
                </a:effectLst>
                <a:uLnTx/>
                <a:uFillTx/>
                <a:latin typeface="Gayathri Thin" panose="00000403000000000000" charset="0"/>
                <a:ea typeface="+mn-ea"/>
                <a:cs typeface="Gayathri Thin" panose="00000403000000000000" charset="0"/>
              </a:rPr>
              <a:t>“</a:t>
            </a:r>
            <a:r>
              <a:rPr kumimoji="0" lang="en-US" altLang="en-US" sz="1600" b="1" i="0" u="none" strike="noStrike" kern="1200" cap="none" spc="0" normalizeH="0" baseline="0" noProof="0" dirty="0">
                <a:ln>
                  <a:noFill/>
                </a:ln>
                <a:solidFill>
                  <a:prstClr val="white"/>
                </a:solidFill>
                <a:effectLst>
                  <a:glow rad="88900">
                    <a:srgbClr val="6542BF"/>
                  </a:glow>
                  <a:outerShdw blurRad="38100" dist="38100" dir="2700000" algn="tl">
                    <a:srgbClr val="000000"/>
                  </a:outerShdw>
                </a:effectLst>
                <a:uLnTx/>
                <a:uFillTx/>
                <a:latin typeface="Gayathri Thin" panose="00000403000000000000" charset="0"/>
                <a:ea typeface="+mn-ea"/>
                <a:cs typeface="Gayathri Thin" panose="00000403000000000000" charset="0"/>
              </a:rPr>
              <a:t>ഇങ്ങനെ അവൻ മനുഷ്യനെ ഇറക്കിക്കളഞ്ഞു; ജീവന്റെ വൃക്ഷത്തിങ്കലേക്കുള്ള വഴി കാപ്പാൻ അവൻ ഏദെൻതോട്ടത്തിനു കിഴക്കു കെരൂബുകളെ തിരിഞ്ഞുകൊണ്ടിരിക്കുന്ന വാളിന്റെ ജ്വാലയുമായി നിർത്തി.</a:t>
            </a:r>
            <a:r>
              <a:rPr kumimoji="0" lang="en-GB" sz="1600" b="1" i="0" u="none" strike="noStrike" kern="1200" cap="none" spc="0" normalizeH="0" baseline="0" noProof="0" dirty="0">
                <a:ln>
                  <a:noFill/>
                </a:ln>
                <a:solidFill>
                  <a:prstClr val="white"/>
                </a:solidFill>
                <a:effectLst>
                  <a:glow rad="88900">
                    <a:srgbClr val="6542BF"/>
                  </a:glow>
                  <a:outerShdw blurRad="38100" dist="38100" dir="2700000" algn="tl">
                    <a:srgbClr val="000000"/>
                  </a:outerShdw>
                </a:effectLst>
                <a:uLnTx/>
                <a:uFillTx/>
                <a:latin typeface="Gayathri Thin" panose="00000403000000000000" charset="0"/>
                <a:ea typeface="+mn-ea"/>
                <a:cs typeface="Gayathri Thin" panose="00000403000000000000" charset="0"/>
              </a:rPr>
              <a:t>” </a:t>
            </a:r>
            <a:r>
              <a:rPr kumimoji="0" lang="en-GB" sz="1200" b="1" i="0" u="none" strike="noStrike" kern="1200" cap="none" spc="0" normalizeH="0" baseline="0" noProof="0" dirty="0">
                <a:ln>
                  <a:noFill/>
                </a:ln>
                <a:solidFill>
                  <a:prstClr val="white"/>
                </a:solidFill>
                <a:effectLst>
                  <a:glow rad="88900">
                    <a:srgbClr val="6542BF"/>
                  </a:glow>
                  <a:outerShdw blurRad="38100" dist="38100" dir="2700000" algn="tl">
                    <a:srgbClr val="000000"/>
                  </a:outerShdw>
                </a:effectLst>
                <a:uLnTx/>
                <a:uFillTx/>
                <a:latin typeface="Gayathri Thin" panose="00000403000000000000" charset="0"/>
                <a:ea typeface="+mn-ea"/>
                <a:cs typeface="Gayathri Thin" panose="00000403000000000000" charset="0"/>
              </a:rPr>
              <a:t>(</a:t>
            </a:r>
            <a:r>
              <a:rPr kumimoji="0" lang="en-US" altLang="en-US" sz="1200" b="1" i="0" u="none" strike="noStrike" kern="1200" cap="none" spc="0" normalizeH="0" baseline="0" noProof="0" dirty="0">
                <a:ln>
                  <a:noFill/>
                </a:ln>
                <a:solidFill>
                  <a:prstClr val="white"/>
                </a:solidFill>
                <a:effectLst>
                  <a:glow rad="88900">
                    <a:srgbClr val="6542BF"/>
                  </a:glow>
                  <a:outerShdw blurRad="38100" dist="38100" dir="2700000" algn="tl">
                    <a:srgbClr val="000000"/>
                  </a:outerShdw>
                </a:effectLst>
                <a:uLnTx/>
                <a:uFillTx/>
                <a:latin typeface="Gayathri Thin" panose="00000403000000000000" charset="0"/>
                <a:ea typeface="+mn-ea"/>
                <a:cs typeface="Gayathri Thin" panose="00000403000000000000" charset="0"/>
              </a:rPr>
              <a:t>ഉല്പത്തി</a:t>
            </a:r>
            <a:r>
              <a:rPr kumimoji="0" lang="en-US" sz="1200" b="1" i="0" u="none" strike="noStrike" kern="1200" cap="none" spc="0" normalizeH="0" baseline="0" noProof="0" dirty="0">
                <a:ln>
                  <a:noFill/>
                </a:ln>
                <a:solidFill>
                  <a:prstClr val="white"/>
                </a:solidFill>
                <a:effectLst>
                  <a:glow rad="88900">
                    <a:srgbClr val="6542BF"/>
                  </a:glow>
                  <a:outerShdw blurRad="38100" dist="38100" dir="2700000" algn="tl">
                    <a:srgbClr val="000000"/>
                  </a:outerShdw>
                </a:effectLst>
                <a:uLnTx/>
                <a:uFillTx/>
                <a:latin typeface="Gayathri Thin" panose="00000403000000000000" charset="0"/>
                <a:ea typeface="+mn-ea"/>
                <a:cs typeface="Gayathri Thin" panose="00000403000000000000" charset="0"/>
              </a:rPr>
              <a:t> </a:t>
            </a:r>
            <a:r>
              <a:rPr kumimoji="0" lang="en-GB" sz="1200" b="1" i="0" u="none" strike="noStrike" kern="1200" cap="none" spc="0" normalizeH="0" baseline="0" noProof="0" dirty="0">
                <a:ln>
                  <a:noFill/>
                </a:ln>
                <a:solidFill>
                  <a:prstClr val="white"/>
                </a:solidFill>
                <a:effectLst>
                  <a:glow rad="88900">
                    <a:srgbClr val="6542BF"/>
                  </a:glow>
                  <a:outerShdw blurRad="38100" dist="38100" dir="2700000" algn="tl">
                    <a:srgbClr val="000000"/>
                  </a:outerShdw>
                </a:effectLst>
                <a:uLnTx/>
                <a:uFillTx/>
                <a:latin typeface="Gayathri Thin" panose="00000403000000000000" charset="0"/>
                <a:ea typeface="+mn-ea"/>
                <a:cs typeface="Gayathri Thin" panose="00000403000000000000" charset="0"/>
              </a:rPr>
              <a:t>3:24)</a:t>
            </a:r>
          </a:p>
        </p:txBody>
      </p:sp>
      <p:sp>
        <p:nvSpPr>
          <p:cNvPr id="5" name="CuadroTexto 4"/>
          <p:cNvSpPr txBox="1"/>
          <p:nvPr/>
        </p:nvSpPr>
        <p:spPr>
          <a:xfrm>
            <a:off x="3533510" y="1207356"/>
            <a:ext cx="4147490" cy="20313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defRPr/>
            </a:pPr>
            <a:r>
              <a:rPr kumimoji="0" lang="en-US" altLang="en-US" b="1" i="0" u="none" strike="noStrike" kern="1200" cap="none" spc="0" normalizeH="0" baseline="0" noProof="0" dirty="0">
                <a:ln>
                  <a:noFill/>
                </a:ln>
                <a:solidFill>
                  <a:prstClr val="black"/>
                </a:solidFill>
                <a:effectLst/>
                <a:uLnTx/>
                <a:uFillTx/>
                <a:latin typeface="Gayathri Thin" panose="00000403000000000000" charset="0"/>
                <a:ea typeface="+mn-ea"/>
                <a:cs typeface="Gayathri Thin" panose="00000403000000000000" charset="0"/>
              </a:rPr>
              <a:t>പാപം ചെയ്ത ആ ദമ്പതികൾക്ക് ദൈവം അവരുടെ പാപത്തിന്റെ അനന്തരഫലങ്ങൾ ബോധ്യപ്പെടുത്തി; ഏദൻ തോട്ടത്തിൽനിന്ന് പുറത്താക്കപ്പെട്ടതിനുശേഷം ദൈവവുമായി നേരിട്ട് സംസാരിക്കാൻ ഇനി സാധിക്കില്ലെന്നതും അതിൽ ഉൾപ്പെടുന്നു (ഉല്പത്തി 3:16-24).</a:t>
            </a:r>
          </a:p>
        </p:txBody>
      </p:sp>
      <p:sp>
        <p:nvSpPr>
          <p:cNvPr id="9" name="CuadroTexto 8"/>
          <p:cNvSpPr txBox="1"/>
          <p:nvPr/>
        </p:nvSpPr>
        <p:spPr>
          <a:xfrm>
            <a:off x="3038475" y="3332577"/>
            <a:ext cx="9153525"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defRPr/>
            </a:pPr>
            <a:r>
              <a:rPr kumimoji="0" lang="en-US" altLang="en-US" b="1" i="0" u="none" strike="noStrike" kern="1200" cap="none" spc="0" normalizeH="0" baseline="0" noProof="0" dirty="0">
                <a:ln>
                  <a:noFill/>
                </a:ln>
                <a:solidFill>
                  <a:prstClr val="black"/>
                </a:solidFill>
                <a:effectLst/>
                <a:uLnTx/>
                <a:uFillTx/>
                <a:latin typeface="Gayathri Thin" panose="00000403000000000000" charset="0"/>
                <a:ea typeface="+mn-ea"/>
                <a:cs typeface="Gayathri Thin" panose="00000403000000000000" charset="0"/>
              </a:rPr>
              <a:t>പാപത്തിന്റെ അനന്തരഫലങ്ങൾ അറിയിക്കുന്നതിനുമുമ്പ്, ദൈവം അവർക്ക് അതിനുള്ള പരിഹാരവും വെളിപ്പെടുത്തി: ഹവ്വയുടെ ഒരു സന്തതി പിശാചിന്റെ ശക്തിയെ അവസാനിപ്പിക്കുകയും മനുഷ്യവർഗത്തെ വീണ്ടെടുക്കുകയും ചെയ്യും (ഉല്പത്തി 3:15).</a:t>
            </a:r>
          </a:p>
        </p:txBody>
      </p:sp>
      <p:sp>
        <p:nvSpPr>
          <p:cNvPr id="11" name="CuadroTexto 10"/>
          <p:cNvSpPr txBox="1"/>
          <p:nvPr/>
        </p:nvSpPr>
        <p:spPr>
          <a:xfrm>
            <a:off x="3045716" y="4308133"/>
            <a:ext cx="4992843" cy="1753235"/>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defRPr/>
            </a:pPr>
            <a:r>
              <a:rPr kumimoji="0" lang="en-US" altLang="en-US" b="1" i="0" u="none" strike="noStrike" kern="1200" cap="none" spc="0" normalizeH="0" baseline="0" noProof="0" dirty="0">
                <a:ln>
                  <a:noFill/>
                </a:ln>
                <a:solidFill>
                  <a:prstClr val="black"/>
                </a:solidFill>
                <a:effectLst/>
                <a:uLnTx/>
                <a:uFillTx/>
                <a:latin typeface="Gayathri Thin" panose="00000403000000000000" charset="0"/>
                <a:ea typeface="+mn-ea"/>
                <a:cs typeface="Gayathri Thin" panose="00000403000000000000" charset="0"/>
              </a:rPr>
              <a:t>പ്രവാചകന്മാരിലൂടെ, രക്ഷ എങ്ങനെ സാധ്യമാകുമെന്ന് ദൈവം വെളിപ്പെടുത്തി: ദൈവം തന്നെ മനുഷ്യനായി അവതരിക്കുകയും, നമ്മുടെ പാപങ്ങൾക്കുവേണ്ടി മരണം വരിക്കുകയും, ഉയിർത്തെഴുന്നേൽക്കുകയും, നമുക്ക് നിത്യജീവൻ നൽകുകയും ചെയ്യുന്നു (യശയ്യ 9:6; 53:6, 10-11).</a:t>
            </a:r>
          </a:p>
        </p:txBody>
      </p:sp>
      <p:sp>
        <p:nvSpPr>
          <p:cNvPr id="13" name="CuadroTexto 12"/>
          <p:cNvSpPr txBox="1"/>
          <p:nvPr/>
        </p:nvSpPr>
        <p:spPr>
          <a:xfrm>
            <a:off x="7615236" y="1088967"/>
            <a:ext cx="4382136"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defRPr/>
            </a:pPr>
            <a:r>
              <a:rPr kumimoji="0" lang="en-US" altLang="en-US" b="1" i="0" u="none" strike="noStrike" kern="1200" cap="none" spc="0" normalizeH="0" baseline="0" noProof="0" dirty="0">
                <a:ln>
                  <a:noFill/>
                </a:ln>
                <a:solidFill>
                  <a:prstClr val="black"/>
                </a:solidFill>
                <a:effectLst/>
                <a:uLnTx/>
                <a:uFillTx/>
                <a:latin typeface="Gayathri Thin" panose="00000403000000000000" charset="0"/>
                <a:ea typeface="+mn-ea"/>
                <a:cs typeface="Gayathri Thin" panose="00000403000000000000" charset="0"/>
              </a:rPr>
              <a:t>ഇതിനുള്ള പ്രത്യാഘാതങ്ങൾ:</a:t>
            </a:r>
            <a:endParaRPr kumimoji="0" lang="en-GB" b="1" i="0" u="none" strike="noStrike" kern="1200" cap="none" spc="0" normalizeH="0" baseline="0" noProof="0" dirty="0">
              <a:ln>
                <a:noFill/>
              </a:ln>
              <a:solidFill>
                <a:prstClr val="black"/>
              </a:solidFill>
              <a:effectLst/>
              <a:uLnTx/>
              <a:uFillTx/>
              <a:latin typeface="Gayathri Thin" panose="00000403000000000000" charset="0"/>
              <a:ea typeface="+mn-ea"/>
              <a:cs typeface="Gayathri Thin" panose="00000403000000000000" charset="0"/>
            </a:endParaRPr>
          </a:p>
        </p:txBody>
      </p:sp>
      <p:graphicFrame>
        <p:nvGraphicFramePr>
          <p:cNvPr id="14" name="Diagrama 13"/>
          <p:cNvGraphicFramePr/>
          <p:nvPr/>
        </p:nvGraphicFramePr>
        <p:xfrm>
          <a:off x="7566975" y="1345068"/>
          <a:ext cx="4543743" cy="199007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7" name="CuadroTexto 6"/>
          <p:cNvSpPr txBox="1"/>
          <p:nvPr/>
        </p:nvSpPr>
        <p:spPr>
          <a:xfrm>
            <a:off x="3046351" y="6083002"/>
            <a:ext cx="4992844" cy="677108"/>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defRPr/>
            </a:pPr>
            <a:r>
              <a:rPr kumimoji="0" lang="en-US" altLang="en-US" b="1" i="0" u="none" strike="noStrike" kern="1200" cap="none" spc="0" normalizeH="0" baseline="0" noProof="0" dirty="0">
                <a:ln>
                  <a:noFill/>
                </a:ln>
                <a:solidFill>
                  <a:prstClr val="black"/>
                </a:solidFill>
                <a:effectLst/>
                <a:uLnTx/>
                <a:uFillTx/>
                <a:latin typeface="Gayathri Thin" panose="00000403000000000000" charset="0"/>
                <a:ea typeface="+mn-ea"/>
                <a:cs typeface="Gayathri Thin" panose="00000403000000000000" charset="0"/>
              </a:rPr>
              <a:t>പാപം ഉടലെടുത്ത ഉടൻതന്നെ, ഒരു രക്ഷകനെക്കുറിച്ചുള്ള വാഗ്ദാനവും ഉണ്ടായി</a:t>
            </a:r>
            <a:r>
              <a:rPr kumimoji="0" lang="en-US" altLang="en-US" sz="2000" b="1" i="0" u="none" strike="noStrike" kern="1200" cap="none" spc="0" normalizeH="0" baseline="0" noProof="0" dirty="0">
                <a:ln>
                  <a:noFill/>
                </a:ln>
                <a:solidFill>
                  <a:prstClr val="black"/>
                </a:solidFill>
                <a:effectLst/>
                <a:uLnTx/>
                <a:uFillTx/>
                <a:latin typeface="Gayathri Thin" panose="00000403000000000000" charset="0"/>
                <a:ea typeface="+mn-ea"/>
                <a:cs typeface="Gayathri Thin" panose="00000403000000000000" charset="0"/>
              </a:rPr>
              <a:t>.</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1" presetClass="entr" presetSubtype="8"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heel(8)">
                                      <p:cBhvr>
                                        <p:cTn id="21" dur="750"/>
                                        <p:tgtEl>
                                          <p:spTgt spid="2"/>
                                        </p:tgtEl>
                                      </p:cBhvr>
                                    </p:animEffect>
                                  </p:childTnLst>
                                </p:cTn>
                              </p:par>
                            </p:childTnLst>
                          </p:cTn>
                        </p:par>
                        <p:par>
                          <p:cTn id="22" fill="hold">
                            <p:stCondLst>
                              <p:cond delay="1000"/>
                            </p:stCondLst>
                            <p:childTnLst>
                              <p:par>
                                <p:cTn id="23" presetID="22" presetClass="entr" presetSubtype="8"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25" presetClass="entr" presetSubtype="0" fill="hold" nodeType="click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p:cTn id="30" dur="500" decel="50000" fill="hold">
                                          <p:stCondLst>
                                            <p:cond delay="0"/>
                                          </p:stCondLst>
                                        </p:cTn>
                                        <p:tgtEl>
                                          <p:spTgt spid="15"/>
                                        </p:tgtEl>
                                        <p:attrNameLst>
                                          <p:attrName>style.rotation</p:attrName>
                                        </p:attrNameLst>
                                      </p:cBhvr>
                                      <p:tavLst>
                                        <p:tav tm="0">
                                          <p:val>
                                            <p:fltVal val="-90"/>
                                          </p:val>
                                        </p:tav>
                                        <p:tav tm="100000">
                                          <p:val>
                                            <p:fltVal val="0"/>
                                          </p:val>
                                        </p:tav>
                                      </p:tavLst>
                                    </p:anim>
                                    <p:anim calcmode="lin" valueType="num">
                                      <p:cBhvr>
                                        <p:cTn id="31" dur="500" decel="50000" fill="hold">
                                          <p:stCondLst>
                                            <p:cond delay="0"/>
                                          </p:stCondLst>
                                        </p:cTn>
                                        <p:tgtEl>
                                          <p:spTgt spid="15"/>
                                        </p:tgtEl>
                                        <p:attrNameLst>
                                          <p:attrName>ppt_w</p:attrName>
                                        </p:attrNameLst>
                                      </p:cBhvr>
                                      <p:tavLst>
                                        <p:tav tm="0">
                                          <p:val>
                                            <p:strVal val="#ppt_w"/>
                                          </p:val>
                                        </p:tav>
                                        <p:tav tm="100000">
                                          <p:val>
                                            <p:strVal val="#ppt_w*.05"/>
                                          </p:val>
                                        </p:tav>
                                      </p:tavLst>
                                    </p:anim>
                                    <p:anim calcmode="lin" valueType="num">
                                      <p:cBhvr>
                                        <p:cTn id="32" dur="500" accel="50000" fill="hold">
                                          <p:stCondLst>
                                            <p:cond delay="500"/>
                                          </p:stCondLst>
                                        </p:cTn>
                                        <p:tgtEl>
                                          <p:spTgt spid="15"/>
                                        </p:tgtEl>
                                        <p:attrNameLst>
                                          <p:attrName>ppt_w</p:attrName>
                                        </p:attrNameLst>
                                      </p:cBhvr>
                                      <p:tavLst>
                                        <p:tav tm="0">
                                          <p:val>
                                            <p:strVal val="#ppt_w*.05"/>
                                          </p:val>
                                        </p:tav>
                                        <p:tav tm="100000">
                                          <p:val>
                                            <p:strVal val="#ppt_w"/>
                                          </p:val>
                                        </p:tav>
                                      </p:tavLst>
                                    </p:anim>
                                    <p:anim calcmode="lin" valueType="num">
                                      <p:cBhvr>
                                        <p:cTn id="33" dur="1000" fill="hold"/>
                                        <p:tgtEl>
                                          <p:spTgt spid="15"/>
                                        </p:tgtEl>
                                        <p:attrNameLst>
                                          <p:attrName>ppt_h</p:attrName>
                                        </p:attrNameLst>
                                      </p:cBhvr>
                                      <p:tavLst>
                                        <p:tav tm="0">
                                          <p:val>
                                            <p:strVal val="#ppt_h"/>
                                          </p:val>
                                        </p:tav>
                                        <p:tav tm="100000">
                                          <p:val>
                                            <p:strVal val="#ppt_h"/>
                                          </p:val>
                                        </p:tav>
                                      </p:tavLst>
                                    </p:anim>
                                    <p:anim calcmode="lin" valueType="num">
                                      <p:cBhvr>
                                        <p:cTn id="34" dur="500" decel="50000" fill="hold">
                                          <p:stCondLst>
                                            <p:cond delay="0"/>
                                          </p:stCondLst>
                                        </p:cTn>
                                        <p:tgtEl>
                                          <p:spTgt spid="15"/>
                                        </p:tgtEl>
                                        <p:attrNameLst>
                                          <p:attrName>ppt_x</p:attrName>
                                        </p:attrNameLst>
                                      </p:cBhvr>
                                      <p:tavLst>
                                        <p:tav tm="0">
                                          <p:val>
                                            <p:strVal val="#ppt_x+.4"/>
                                          </p:val>
                                        </p:tav>
                                        <p:tav tm="100000">
                                          <p:val>
                                            <p:strVal val="#ppt_x"/>
                                          </p:val>
                                        </p:tav>
                                      </p:tavLst>
                                    </p:anim>
                                    <p:anim calcmode="lin" valueType="num">
                                      <p:cBhvr>
                                        <p:cTn id="35" dur="500" decel="50000" fill="hold">
                                          <p:stCondLst>
                                            <p:cond delay="0"/>
                                          </p:stCondLst>
                                        </p:cTn>
                                        <p:tgtEl>
                                          <p:spTgt spid="15"/>
                                        </p:tgtEl>
                                        <p:attrNameLst>
                                          <p:attrName>ppt_y</p:attrName>
                                        </p:attrNameLst>
                                      </p:cBhvr>
                                      <p:tavLst>
                                        <p:tav tm="0">
                                          <p:val>
                                            <p:strVal val="#ppt_y-.2"/>
                                          </p:val>
                                        </p:tav>
                                        <p:tav tm="100000">
                                          <p:val>
                                            <p:strVal val="#ppt_y+.1"/>
                                          </p:val>
                                        </p:tav>
                                      </p:tavLst>
                                    </p:anim>
                                    <p:anim calcmode="lin" valueType="num">
                                      <p:cBhvr>
                                        <p:cTn id="36" dur="500" accel="50000" fill="hold">
                                          <p:stCondLst>
                                            <p:cond delay="500"/>
                                          </p:stCondLst>
                                        </p:cTn>
                                        <p:tgtEl>
                                          <p:spTgt spid="15"/>
                                        </p:tgtEl>
                                        <p:attrNameLst>
                                          <p:attrName>ppt_y</p:attrName>
                                        </p:attrNameLst>
                                      </p:cBhvr>
                                      <p:tavLst>
                                        <p:tav tm="0">
                                          <p:val>
                                            <p:strVal val="#ppt_y+.1"/>
                                          </p:val>
                                        </p:tav>
                                        <p:tav tm="100000">
                                          <p:val>
                                            <p:strVal val="#ppt_y"/>
                                          </p:val>
                                        </p:tav>
                                      </p:tavLst>
                                    </p:anim>
                                    <p:animEffect transition="in" filter="fade">
                                      <p:cBhvr>
                                        <p:cTn id="37" dur="1000" decel="50000">
                                          <p:stCondLst>
                                            <p:cond delay="0"/>
                                          </p:stCondLst>
                                        </p:cTn>
                                        <p:tgtEl>
                                          <p:spTgt spid="15"/>
                                        </p:tgtEl>
                                      </p:cBhvr>
                                    </p:animEffect>
                                  </p:childTnLst>
                                </p:cTn>
                              </p:par>
                            </p:childTnLst>
                          </p:cTn>
                        </p:par>
                        <p:par>
                          <p:cTn id="38" fill="hold">
                            <p:stCondLst>
                              <p:cond delay="1000"/>
                            </p:stCondLst>
                            <p:childTnLst>
                              <p:par>
                                <p:cTn id="39" presetID="22" presetClass="entr" presetSubtype="8"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left)">
                                      <p:cBhvr>
                                        <p:cTn id="41" dur="500"/>
                                        <p:tgtEl>
                                          <p:spTgt spid="13"/>
                                        </p:tgtEl>
                                      </p:cBhvr>
                                    </p:animEffect>
                                  </p:childTnLst>
                                </p:cTn>
                              </p:par>
                            </p:childTnLst>
                          </p:cTn>
                        </p:par>
                        <p:par>
                          <p:cTn id="42" fill="hold">
                            <p:stCondLst>
                              <p:cond delay="1500"/>
                            </p:stCondLst>
                            <p:childTnLst>
                              <p:par>
                                <p:cTn id="43" presetID="17" presetClass="entr" presetSubtype="1" fill="hold" grpId="0" nodeType="afterEffect">
                                  <p:stCondLst>
                                    <p:cond delay="0"/>
                                  </p:stCondLst>
                                  <p:childTnLst>
                                    <p:set>
                                      <p:cBhvr>
                                        <p:cTn id="44" dur="1" fill="hold">
                                          <p:stCondLst>
                                            <p:cond delay="0"/>
                                          </p:stCondLst>
                                        </p:cTn>
                                        <p:tgtEl>
                                          <p:spTgt spid="14">
                                            <p:graphicEl>
                                              <a:dgm id="{4DFB477E-4F5E-498D-88A5-F919DD0EE08F}"/>
                                            </p:graphicEl>
                                          </p:spTgt>
                                        </p:tgtEl>
                                        <p:attrNameLst>
                                          <p:attrName>style.visibility</p:attrName>
                                        </p:attrNameLst>
                                      </p:cBhvr>
                                      <p:to>
                                        <p:strVal val="visible"/>
                                      </p:to>
                                    </p:set>
                                    <p:anim calcmode="lin" valueType="num">
                                      <p:cBhvr>
                                        <p:cTn id="45" dur="500" fill="hold"/>
                                        <p:tgtEl>
                                          <p:spTgt spid="14">
                                            <p:graphicEl>
                                              <a:dgm id="{4DFB477E-4F5E-498D-88A5-F919DD0EE08F}"/>
                                            </p:graphicEl>
                                          </p:spTgt>
                                        </p:tgtEl>
                                        <p:attrNameLst>
                                          <p:attrName>ppt_x</p:attrName>
                                        </p:attrNameLst>
                                      </p:cBhvr>
                                      <p:tavLst>
                                        <p:tav tm="0">
                                          <p:val>
                                            <p:strVal val="#ppt_x"/>
                                          </p:val>
                                        </p:tav>
                                        <p:tav tm="100000">
                                          <p:val>
                                            <p:strVal val="#ppt_x"/>
                                          </p:val>
                                        </p:tav>
                                      </p:tavLst>
                                    </p:anim>
                                    <p:anim calcmode="lin" valueType="num">
                                      <p:cBhvr>
                                        <p:cTn id="46" dur="500" fill="hold"/>
                                        <p:tgtEl>
                                          <p:spTgt spid="14">
                                            <p:graphicEl>
                                              <a:dgm id="{4DFB477E-4F5E-498D-88A5-F919DD0EE08F}"/>
                                            </p:graphicEl>
                                          </p:spTgt>
                                        </p:tgtEl>
                                        <p:attrNameLst>
                                          <p:attrName>ppt_y</p:attrName>
                                        </p:attrNameLst>
                                      </p:cBhvr>
                                      <p:tavLst>
                                        <p:tav tm="0">
                                          <p:val>
                                            <p:strVal val="#ppt_y-#ppt_h/2"/>
                                          </p:val>
                                        </p:tav>
                                        <p:tav tm="100000">
                                          <p:val>
                                            <p:strVal val="#ppt_y"/>
                                          </p:val>
                                        </p:tav>
                                      </p:tavLst>
                                    </p:anim>
                                    <p:anim calcmode="lin" valueType="num">
                                      <p:cBhvr>
                                        <p:cTn id="47" dur="500" fill="hold"/>
                                        <p:tgtEl>
                                          <p:spTgt spid="14">
                                            <p:graphicEl>
                                              <a:dgm id="{4DFB477E-4F5E-498D-88A5-F919DD0EE08F}"/>
                                            </p:graphicEl>
                                          </p:spTgt>
                                        </p:tgtEl>
                                        <p:attrNameLst>
                                          <p:attrName>ppt_w</p:attrName>
                                        </p:attrNameLst>
                                      </p:cBhvr>
                                      <p:tavLst>
                                        <p:tav tm="0">
                                          <p:val>
                                            <p:strVal val="#ppt_w"/>
                                          </p:val>
                                        </p:tav>
                                        <p:tav tm="100000">
                                          <p:val>
                                            <p:strVal val="#ppt_w"/>
                                          </p:val>
                                        </p:tav>
                                      </p:tavLst>
                                    </p:anim>
                                    <p:anim calcmode="lin" valueType="num">
                                      <p:cBhvr>
                                        <p:cTn id="48" dur="500" fill="hold"/>
                                        <p:tgtEl>
                                          <p:spTgt spid="14">
                                            <p:graphicEl>
                                              <a:dgm id="{4DFB477E-4F5E-498D-88A5-F919DD0EE08F}"/>
                                            </p:graphicEl>
                                          </p:spTgt>
                                        </p:tgtEl>
                                        <p:attrNameLst>
                                          <p:attrName>ppt_h</p:attrName>
                                        </p:attrNameLst>
                                      </p:cBhvr>
                                      <p:tavLst>
                                        <p:tav tm="0">
                                          <p:val>
                                            <p:fltVal val="0"/>
                                          </p:val>
                                        </p:tav>
                                        <p:tav tm="100000">
                                          <p:val>
                                            <p:strVal val="#ppt_h"/>
                                          </p:val>
                                        </p:tav>
                                      </p:tavLst>
                                    </p:anim>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grpId="0" nodeType="clickEffect">
                                  <p:stCondLst>
                                    <p:cond delay="0"/>
                                  </p:stCondLst>
                                  <p:childTnLst>
                                    <p:set>
                                      <p:cBhvr>
                                        <p:cTn id="52" dur="1" fill="hold">
                                          <p:stCondLst>
                                            <p:cond delay="0"/>
                                          </p:stCondLst>
                                        </p:cTn>
                                        <p:tgtEl>
                                          <p:spTgt spid="14">
                                            <p:graphicEl>
                                              <a:dgm id="{EBCB0F9C-9A2A-4CB8-B625-28085C230517}"/>
                                            </p:graphicEl>
                                          </p:spTgt>
                                        </p:tgtEl>
                                        <p:attrNameLst>
                                          <p:attrName>style.visibility</p:attrName>
                                        </p:attrNameLst>
                                      </p:cBhvr>
                                      <p:to>
                                        <p:strVal val="visible"/>
                                      </p:to>
                                    </p:set>
                                    <p:animEffect transition="in" filter="wipe(left)">
                                      <p:cBhvr>
                                        <p:cTn id="53" dur="500"/>
                                        <p:tgtEl>
                                          <p:spTgt spid="14">
                                            <p:graphicEl>
                                              <a:dgm id="{EBCB0F9C-9A2A-4CB8-B625-28085C230517}"/>
                                            </p:graphicEl>
                                          </p:spTgt>
                                        </p:tgtEl>
                                      </p:cBhvr>
                                    </p:animEffect>
                                  </p:childTnLst>
                                </p:cTn>
                              </p:par>
                            </p:childTnLst>
                          </p:cTn>
                        </p:par>
                      </p:childTnLst>
                    </p:cTn>
                  </p:par>
                  <p:par>
                    <p:cTn id="54" fill="hold">
                      <p:stCondLst>
                        <p:cond delay="indefinite"/>
                      </p:stCondLst>
                      <p:childTnLst>
                        <p:par>
                          <p:cTn id="55" fill="hold">
                            <p:stCondLst>
                              <p:cond delay="0"/>
                            </p:stCondLst>
                            <p:childTnLst>
                              <p:par>
                                <p:cTn id="56" presetID="17" presetClass="entr" presetSubtype="1" fill="hold" grpId="0" nodeType="clickEffect">
                                  <p:stCondLst>
                                    <p:cond delay="0"/>
                                  </p:stCondLst>
                                  <p:childTnLst>
                                    <p:set>
                                      <p:cBhvr>
                                        <p:cTn id="57" dur="1" fill="hold">
                                          <p:stCondLst>
                                            <p:cond delay="0"/>
                                          </p:stCondLst>
                                        </p:cTn>
                                        <p:tgtEl>
                                          <p:spTgt spid="14">
                                            <p:graphicEl>
                                              <a:dgm id="{7A26033D-C22A-4F50-AA3D-A8F9E6619CC7}"/>
                                            </p:graphicEl>
                                          </p:spTgt>
                                        </p:tgtEl>
                                        <p:attrNameLst>
                                          <p:attrName>style.visibility</p:attrName>
                                        </p:attrNameLst>
                                      </p:cBhvr>
                                      <p:to>
                                        <p:strVal val="visible"/>
                                      </p:to>
                                    </p:set>
                                    <p:anim calcmode="lin" valueType="num">
                                      <p:cBhvr>
                                        <p:cTn id="58" dur="500" fill="hold"/>
                                        <p:tgtEl>
                                          <p:spTgt spid="14">
                                            <p:graphicEl>
                                              <a:dgm id="{7A26033D-C22A-4F50-AA3D-A8F9E6619CC7}"/>
                                            </p:graphicEl>
                                          </p:spTgt>
                                        </p:tgtEl>
                                        <p:attrNameLst>
                                          <p:attrName>ppt_x</p:attrName>
                                        </p:attrNameLst>
                                      </p:cBhvr>
                                      <p:tavLst>
                                        <p:tav tm="0">
                                          <p:val>
                                            <p:strVal val="#ppt_x"/>
                                          </p:val>
                                        </p:tav>
                                        <p:tav tm="100000">
                                          <p:val>
                                            <p:strVal val="#ppt_x"/>
                                          </p:val>
                                        </p:tav>
                                      </p:tavLst>
                                    </p:anim>
                                    <p:anim calcmode="lin" valueType="num">
                                      <p:cBhvr>
                                        <p:cTn id="59" dur="500" fill="hold"/>
                                        <p:tgtEl>
                                          <p:spTgt spid="14">
                                            <p:graphicEl>
                                              <a:dgm id="{7A26033D-C22A-4F50-AA3D-A8F9E6619CC7}"/>
                                            </p:graphicEl>
                                          </p:spTgt>
                                        </p:tgtEl>
                                        <p:attrNameLst>
                                          <p:attrName>ppt_y</p:attrName>
                                        </p:attrNameLst>
                                      </p:cBhvr>
                                      <p:tavLst>
                                        <p:tav tm="0">
                                          <p:val>
                                            <p:strVal val="#ppt_y-#ppt_h/2"/>
                                          </p:val>
                                        </p:tav>
                                        <p:tav tm="100000">
                                          <p:val>
                                            <p:strVal val="#ppt_y"/>
                                          </p:val>
                                        </p:tav>
                                      </p:tavLst>
                                    </p:anim>
                                    <p:anim calcmode="lin" valueType="num">
                                      <p:cBhvr>
                                        <p:cTn id="60" dur="500" fill="hold"/>
                                        <p:tgtEl>
                                          <p:spTgt spid="14">
                                            <p:graphicEl>
                                              <a:dgm id="{7A26033D-C22A-4F50-AA3D-A8F9E6619CC7}"/>
                                            </p:graphicEl>
                                          </p:spTgt>
                                        </p:tgtEl>
                                        <p:attrNameLst>
                                          <p:attrName>ppt_w</p:attrName>
                                        </p:attrNameLst>
                                      </p:cBhvr>
                                      <p:tavLst>
                                        <p:tav tm="0">
                                          <p:val>
                                            <p:strVal val="#ppt_w"/>
                                          </p:val>
                                        </p:tav>
                                        <p:tav tm="100000">
                                          <p:val>
                                            <p:strVal val="#ppt_w"/>
                                          </p:val>
                                        </p:tav>
                                      </p:tavLst>
                                    </p:anim>
                                    <p:anim calcmode="lin" valueType="num">
                                      <p:cBhvr>
                                        <p:cTn id="61" dur="500" fill="hold"/>
                                        <p:tgtEl>
                                          <p:spTgt spid="14">
                                            <p:graphicEl>
                                              <a:dgm id="{7A26033D-C22A-4F50-AA3D-A8F9E6619CC7}"/>
                                            </p:graphicEl>
                                          </p:spTgt>
                                        </p:tgtEl>
                                        <p:attrNameLst>
                                          <p:attrName>ppt_h</p:attrName>
                                        </p:attrNameLst>
                                      </p:cBhvr>
                                      <p:tavLst>
                                        <p:tav tm="0">
                                          <p:val>
                                            <p:fltVal val="0"/>
                                          </p:val>
                                        </p:tav>
                                        <p:tav tm="100000">
                                          <p:val>
                                            <p:strVal val="#ppt_h"/>
                                          </p:val>
                                        </p:tav>
                                      </p:tavLst>
                                    </p:anim>
                                  </p:childTnLst>
                                </p:cTn>
                              </p:par>
                            </p:childTnLst>
                          </p:cTn>
                        </p:par>
                      </p:childTnLst>
                    </p:cTn>
                  </p:par>
                  <p:par>
                    <p:cTn id="62" fill="hold">
                      <p:stCondLst>
                        <p:cond delay="indefinite"/>
                      </p:stCondLst>
                      <p:childTnLst>
                        <p:par>
                          <p:cTn id="63" fill="hold">
                            <p:stCondLst>
                              <p:cond delay="0"/>
                            </p:stCondLst>
                            <p:childTnLst>
                              <p:par>
                                <p:cTn id="64" presetID="22" presetClass="entr" presetSubtype="8" fill="hold" grpId="0" nodeType="clickEffect">
                                  <p:stCondLst>
                                    <p:cond delay="0"/>
                                  </p:stCondLst>
                                  <p:childTnLst>
                                    <p:set>
                                      <p:cBhvr>
                                        <p:cTn id="65" dur="1" fill="hold">
                                          <p:stCondLst>
                                            <p:cond delay="0"/>
                                          </p:stCondLst>
                                        </p:cTn>
                                        <p:tgtEl>
                                          <p:spTgt spid="14">
                                            <p:graphicEl>
                                              <a:dgm id="{B88879ED-2486-40B7-B176-CD90F8AE9BD1}"/>
                                            </p:graphicEl>
                                          </p:spTgt>
                                        </p:tgtEl>
                                        <p:attrNameLst>
                                          <p:attrName>style.visibility</p:attrName>
                                        </p:attrNameLst>
                                      </p:cBhvr>
                                      <p:to>
                                        <p:strVal val="visible"/>
                                      </p:to>
                                    </p:set>
                                    <p:animEffect transition="in" filter="wipe(left)">
                                      <p:cBhvr>
                                        <p:cTn id="66" dur="500"/>
                                        <p:tgtEl>
                                          <p:spTgt spid="14">
                                            <p:graphicEl>
                                              <a:dgm id="{B88879ED-2486-40B7-B176-CD90F8AE9BD1}"/>
                                            </p:graphicEl>
                                          </p:spTgt>
                                        </p:tgtEl>
                                      </p:cBhvr>
                                    </p:animEffect>
                                  </p:childTnLst>
                                </p:cTn>
                              </p:par>
                            </p:childTnLst>
                          </p:cTn>
                        </p:par>
                      </p:childTnLst>
                    </p:cTn>
                  </p:par>
                  <p:par>
                    <p:cTn id="67" fill="hold">
                      <p:stCondLst>
                        <p:cond delay="indefinite"/>
                      </p:stCondLst>
                      <p:childTnLst>
                        <p:par>
                          <p:cTn id="68" fill="hold">
                            <p:stCondLst>
                              <p:cond delay="0"/>
                            </p:stCondLst>
                            <p:childTnLst>
                              <p:par>
                                <p:cTn id="69" presetID="17" presetClass="entr" presetSubtype="1" fill="hold" grpId="0" nodeType="clickEffect">
                                  <p:stCondLst>
                                    <p:cond delay="0"/>
                                  </p:stCondLst>
                                  <p:childTnLst>
                                    <p:set>
                                      <p:cBhvr>
                                        <p:cTn id="70" dur="1" fill="hold">
                                          <p:stCondLst>
                                            <p:cond delay="0"/>
                                          </p:stCondLst>
                                        </p:cTn>
                                        <p:tgtEl>
                                          <p:spTgt spid="14">
                                            <p:graphicEl>
                                              <a:dgm id="{50467A6B-5600-4D08-A7A4-1E31712E37CF}"/>
                                            </p:graphicEl>
                                          </p:spTgt>
                                        </p:tgtEl>
                                        <p:attrNameLst>
                                          <p:attrName>style.visibility</p:attrName>
                                        </p:attrNameLst>
                                      </p:cBhvr>
                                      <p:to>
                                        <p:strVal val="visible"/>
                                      </p:to>
                                    </p:set>
                                    <p:anim calcmode="lin" valueType="num">
                                      <p:cBhvr>
                                        <p:cTn id="71" dur="500" fill="hold"/>
                                        <p:tgtEl>
                                          <p:spTgt spid="14">
                                            <p:graphicEl>
                                              <a:dgm id="{50467A6B-5600-4D08-A7A4-1E31712E37CF}"/>
                                            </p:graphicEl>
                                          </p:spTgt>
                                        </p:tgtEl>
                                        <p:attrNameLst>
                                          <p:attrName>ppt_x</p:attrName>
                                        </p:attrNameLst>
                                      </p:cBhvr>
                                      <p:tavLst>
                                        <p:tav tm="0">
                                          <p:val>
                                            <p:strVal val="#ppt_x"/>
                                          </p:val>
                                        </p:tav>
                                        <p:tav tm="100000">
                                          <p:val>
                                            <p:strVal val="#ppt_x"/>
                                          </p:val>
                                        </p:tav>
                                      </p:tavLst>
                                    </p:anim>
                                    <p:anim calcmode="lin" valueType="num">
                                      <p:cBhvr>
                                        <p:cTn id="72" dur="500" fill="hold"/>
                                        <p:tgtEl>
                                          <p:spTgt spid="14">
                                            <p:graphicEl>
                                              <a:dgm id="{50467A6B-5600-4D08-A7A4-1E31712E37CF}"/>
                                            </p:graphicEl>
                                          </p:spTgt>
                                        </p:tgtEl>
                                        <p:attrNameLst>
                                          <p:attrName>ppt_y</p:attrName>
                                        </p:attrNameLst>
                                      </p:cBhvr>
                                      <p:tavLst>
                                        <p:tav tm="0">
                                          <p:val>
                                            <p:strVal val="#ppt_y-#ppt_h/2"/>
                                          </p:val>
                                        </p:tav>
                                        <p:tav tm="100000">
                                          <p:val>
                                            <p:strVal val="#ppt_y"/>
                                          </p:val>
                                        </p:tav>
                                      </p:tavLst>
                                    </p:anim>
                                    <p:anim calcmode="lin" valueType="num">
                                      <p:cBhvr>
                                        <p:cTn id="73" dur="500" fill="hold"/>
                                        <p:tgtEl>
                                          <p:spTgt spid="14">
                                            <p:graphicEl>
                                              <a:dgm id="{50467A6B-5600-4D08-A7A4-1E31712E37CF}"/>
                                            </p:graphicEl>
                                          </p:spTgt>
                                        </p:tgtEl>
                                        <p:attrNameLst>
                                          <p:attrName>ppt_w</p:attrName>
                                        </p:attrNameLst>
                                      </p:cBhvr>
                                      <p:tavLst>
                                        <p:tav tm="0">
                                          <p:val>
                                            <p:strVal val="#ppt_w"/>
                                          </p:val>
                                        </p:tav>
                                        <p:tav tm="100000">
                                          <p:val>
                                            <p:strVal val="#ppt_w"/>
                                          </p:val>
                                        </p:tav>
                                      </p:tavLst>
                                    </p:anim>
                                    <p:anim calcmode="lin" valueType="num">
                                      <p:cBhvr>
                                        <p:cTn id="74" dur="500" fill="hold"/>
                                        <p:tgtEl>
                                          <p:spTgt spid="14">
                                            <p:graphicEl>
                                              <a:dgm id="{50467A6B-5600-4D08-A7A4-1E31712E37CF}"/>
                                            </p:graphicEl>
                                          </p:spTgt>
                                        </p:tgtEl>
                                        <p:attrNameLst>
                                          <p:attrName>ppt_h</p:attrName>
                                        </p:attrNameLst>
                                      </p:cBhvr>
                                      <p:tavLst>
                                        <p:tav tm="0">
                                          <p:val>
                                            <p:fltVal val="0"/>
                                          </p:val>
                                        </p:tav>
                                        <p:tav tm="100000">
                                          <p:val>
                                            <p:strVal val="#ppt_h"/>
                                          </p:val>
                                        </p:tav>
                                      </p:tavLst>
                                    </p:anim>
                                  </p:childTnLst>
                                </p:cTn>
                              </p:par>
                            </p:childTnLst>
                          </p:cTn>
                        </p:par>
                      </p:childTnLst>
                    </p:cTn>
                  </p:par>
                  <p:par>
                    <p:cTn id="75" fill="hold">
                      <p:stCondLst>
                        <p:cond delay="indefinite"/>
                      </p:stCondLst>
                      <p:childTnLst>
                        <p:par>
                          <p:cTn id="76" fill="hold">
                            <p:stCondLst>
                              <p:cond delay="0"/>
                            </p:stCondLst>
                            <p:childTnLst>
                              <p:par>
                                <p:cTn id="77" presetID="22" presetClass="entr" presetSubtype="8" fill="hold" grpId="0" nodeType="clickEffect">
                                  <p:stCondLst>
                                    <p:cond delay="0"/>
                                  </p:stCondLst>
                                  <p:childTnLst>
                                    <p:set>
                                      <p:cBhvr>
                                        <p:cTn id="78" dur="1" fill="hold">
                                          <p:stCondLst>
                                            <p:cond delay="0"/>
                                          </p:stCondLst>
                                        </p:cTn>
                                        <p:tgtEl>
                                          <p:spTgt spid="14">
                                            <p:graphicEl>
                                              <a:dgm id="{10EEF041-E6A6-492D-A7E3-3DB76943A600}"/>
                                            </p:graphicEl>
                                          </p:spTgt>
                                        </p:tgtEl>
                                        <p:attrNameLst>
                                          <p:attrName>style.visibility</p:attrName>
                                        </p:attrNameLst>
                                      </p:cBhvr>
                                      <p:to>
                                        <p:strVal val="visible"/>
                                      </p:to>
                                    </p:set>
                                    <p:animEffect transition="in" filter="wipe(left)">
                                      <p:cBhvr>
                                        <p:cTn id="79" dur="500"/>
                                        <p:tgtEl>
                                          <p:spTgt spid="14">
                                            <p:graphicEl>
                                              <a:dgm id="{10EEF041-E6A6-492D-A7E3-3DB76943A600}"/>
                                            </p:graphicEl>
                                          </p:spTgt>
                                        </p:tgtEl>
                                      </p:cBhvr>
                                    </p:animEffect>
                                  </p:childTnLst>
                                </p:cTn>
                              </p:par>
                            </p:childTnLst>
                          </p:cTn>
                        </p:par>
                      </p:childTnLst>
                    </p:cTn>
                  </p:par>
                  <p:par>
                    <p:cTn id="80" fill="hold">
                      <p:stCondLst>
                        <p:cond delay="indefinite"/>
                      </p:stCondLst>
                      <p:childTnLst>
                        <p:par>
                          <p:cTn id="81" fill="hold">
                            <p:stCondLst>
                              <p:cond delay="0"/>
                            </p:stCondLst>
                            <p:childTnLst>
                              <p:par>
                                <p:cTn id="82" presetID="30" presetClass="entr" presetSubtype="0" fill="hold" nodeType="clickEffect">
                                  <p:stCondLst>
                                    <p:cond delay="0"/>
                                  </p:stCondLst>
                                  <p:childTnLst>
                                    <p:set>
                                      <p:cBhvr>
                                        <p:cTn id="83" dur="1" fill="hold">
                                          <p:stCondLst>
                                            <p:cond delay="0"/>
                                          </p:stCondLst>
                                        </p:cTn>
                                        <p:tgtEl>
                                          <p:spTgt spid="12"/>
                                        </p:tgtEl>
                                        <p:attrNameLst>
                                          <p:attrName>style.visibility</p:attrName>
                                        </p:attrNameLst>
                                      </p:cBhvr>
                                      <p:to>
                                        <p:strVal val="visible"/>
                                      </p:to>
                                    </p:set>
                                    <p:animEffect transition="in" filter="fade">
                                      <p:cBhvr>
                                        <p:cTn id="84" dur="800" decel="100000"/>
                                        <p:tgtEl>
                                          <p:spTgt spid="12"/>
                                        </p:tgtEl>
                                      </p:cBhvr>
                                    </p:animEffect>
                                    <p:anim calcmode="lin" valueType="num">
                                      <p:cBhvr>
                                        <p:cTn id="85" dur="800" decel="100000" fill="hold"/>
                                        <p:tgtEl>
                                          <p:spTgt spid="12"/>
                                        </p:tgtEl>
                                        <p:attrNameLst>
                                          <p:attrName>style.rotation</p:attrName>
                                        </p:attrNameLst>
                                      </p:cBhvr>
                                      <p:tavLst>
                                        <p:tav tm="0">
                                          <p:val>
                                            <p:fltVal val="-90"/>
                                          </p:val>
                                        </p:tav>
                                        <p:tav tm="100000">
                                          <p:val>
                                            <p:fltVal val="0"/>
                                          </p:val>
                                        </p:tav>
                                      </p:tavLst>
                                    </p:anim>
                                    <p:anim calcmode="lin" valueType="num">
                                      <p:cBhvr>
                                        <p:cTn id="86" dur="800" decel="100000" fill="hold"/>
                                        <p:tgtEl>
                                          <p:spTgt spid="12"/>
                                        </p:tgtEl>
                                        <p:attrNameLst>
                                          <p:attrName>ppt_x</p:attrName>
                                        </p:attrNameLst>
                                      </p:cBhvr>
                                      <p:tavLst>
                                        <p:tav tm="0">
                                          <p:val>
                                            <p:strVal val="#ppt_x+0.4"/>
                                          </p:val>
                                        </p:tav>
                                        <p:tav tm="100000">
                                          <p:val>
                                            <p:strVal val="#ppt_x-0.05"/>
                                          </p:val>
                                        </p:tav>
                                      </p:tavLst>
                                    </p:anim>
                                    <p:anim calcmode="lin" valueType="num">
                                      <p:cBhvr>
                                        <p:cTn id="87" dur="800" decel="100000" fill="hold"/>
                                        <p:tgtEl>
                                          <p:spTgt spid="12"/>
                                        </p:tgtEl>
                                        <p:attrNameLst>
                                          <p:attrName>ppt_y</p:attrName>
                                        </p:attrNameLst>
                                      </p:cBhvr>
                                      <p:tavLst>
                                        <p:tav tm="0">
                                          <p:val>
                                            <p:strVal val="#ppt_y-0.4"/>
                                          </p:val>
                                        </p:tav>
                                        <p:tav tm="100000">
                                          <p:val>
                                            <p:strVal val="#ppt_y+0.1"/>
                                          </p:val>
                                        </p:tav>
                                      </p:tavLst>
                                    </p:anim>
                                    <p:anim calcmode="lin" valueType="num">
                                      <p:cBhvr>
                                        <p:cTn id="88" dur="200" accel="100000" fill="hold">
                                          <p:stCondLst>
                                            <p:cond delay="800"/>
                                          </p:stCondLst>
                                        </p:cTn>
                                        <p:tgtEl>
                                          <p:spTgt spid="12"/>
                                        </p:tgtEl>
                                        <p:attrNameLst>
                                          <p:attrName>ppt_x</p:attrName>
                                        </p:attrNameLst>
                                      </p:cBhvr>
                                      <p:tavLst>
                                        <p:tav tm="0">
                                          <p:val>
                                            <p:strVal val="#ppt_x-0.05"/>
                                          </p:val>
                                        </p:tav>
                                        <p:tav tm="100000">
                                          <p:val>
                                            <p:strVal val="#ppt_x"/>
                                          </p:val>
                                        </p:tav>
                                      </p:tavLst>
                                    </p:anim>
                                    <p:anim calcmode="lin" valueType="num">
                                      <p:cBhvr>
                                        <p:cTn id="89" dur="200" accel="100000" fill="hold">
                                          <p:stCondLst>
                                            <p:cond delay="800"/>
                                          </p:stCondLst>
                                        </p:cTn>
                                        <p:tgtEl>
                                          <p:spTgt spid="12"/>
                                        </p:tgtEl>
                                        <p:attrNameLst>
                                          <p:attrName>ppt_y</p:attrName>
                                        </p:attrNameLst>
                                      </p:cBhvr>
                                      <p:tavLst>
                                        <p:tav tm="0">
                                          <p:val>
                                            <p:strVal val="#ppt_y+0.1"/>
                                          </p:val>
                                        </p:tav>
                                        <p:tav tm="100000">
                                          <p:val>
                                            <p:strVal val="#ppt_y"/>
                                          </p:val>
                                        </p:tav>
                                      </p:tavLst>
                                    </p:anim>
                                  </p:childTnLst>
                                </p:cTn>
                              </p:par>
                            </p:childTnLst>
                          </p:cTn>
                        </p:par>
                        <p:par>
                          <p:cTn id="90" fill="hold">
                            <p:stCondLst>
                              <p:cond delay="1000"/>
                            </p:stCondLst>
                            <p:childTnLst>
                              <p:par>
                                <p:cTn id="91" presetID="22" presetClass="entr" presetSubtype="8" fill="hold" grpId="0" nodeType="afterEffect">
                                  <p:stCondLst>
                                    <p:cond delay="0"/>
                                  </p:stCondLst>
                                  <p:childTnLst>
                                    <p:set>
                                      <p:cBhvr>
                                        <p:cTn id="92" dur="1" fill="hold">
                                          <p:stCondLst>
                                            <p:cond delay="0"/>
                                          </p:stCondLst>
                                        </p:cTn>
                                        <p:tgtEl>
                                          <p:spTgt spid="9"/>
                                        </p:tgtEl>
                                        <p:attrNameLst>
                                          <p:attrName>style.visibility</p:attrName>
                                        </p:attrNameLst>
                                      </p:cBhvr>
                                      <p:to>
                                        <p:strVal val="visible"/>
                                      </p:to>
                                    </p:set>
                                    <p:animEffect transition="in" filter="wipe(left)">
                                      <p:cBhvr>
                                        <p:cTn id="93" dur="500"/>
                                        <p:tgtEl>
                                          <p:spTgt spid="9"/>
                                        </p:tgtEl>
                                      </p:cBhvr>
                                    </p:animEffect>
                                  </p:childTnLst>
                                </p:cTn>
                              </p:par>
                            </p:childTnLst>
                          </p:cTn>
                        </p:par>
                      </p:childTnLst>
                    </p:cTn>
                  </p:par>
                  <p:par>
                    <p:cTn id="94" fill="hold">
                      <p:stCondLst>
                        <p:cond delay="indefinite"/>
                      </p:stCondLst>
                      <p:childTnLst>
                        <p:par>
                          <p:cTn id="95" fill="hold">
                            <p:stCondLst>
                              <p:cond delay="0"/>
                            </p:stCondLst>
                            <p:childTnLst>
                              <p:par>
                                <p:cTn id="96" presetID="22" presetClass="entr" presetSubtype="8" fill="hold" grpId="0" nodeType="clickEffect">
                                  <p:stCondLst>
                                    <p:cond delay="0"/>
                                  </p:stCondLst>
                                  <p:childTnLst>
                                    <p:set>
                                      <p:cBhvr>
                                        <p:cTn id="97" dur="1" fill="hold">
                                          <p:stCondLst>
                                            <p:cond delay="0"/>
                                          </p:stCondLst>
                                        </p:cTn>
                                        <p:tgtEl>
                                          <p:spTgt spid="11"/>
                                        </p:tgtEl>
                                        <p:attrNameLst>
                                          <p:attrName>style.visibility</p:attrName>
                                        </p:attrNameLst>
                                      </p:cBhvr>
                                      <p:to>
                                        <p:strVal val="visible"/>
                                      </p:to>
                                    </p:set>
                                    <p:animEffect transition="in" filter="wipe(left)">
                                      <p:cBhvr>
                                        <p:cTn id="98" dur="500"/>
                                        <p:tgtEl>
                                          <p:spTgt spid="11"/>
                                        </p:tgtEl>
                                      </p:cBhvr>
                                    </p:animEffect>
                                  </p:childTnLst>
                                </p:cTn>
                              </p:par>
                            </p:childTnLst>
                          </p:cTn>
                        </p:par>
                      </p:childTnLst>
                    </p:cTn>
                  </p:par>
                  <p:par>
                    <p:cTn id="99" fill="hold">
                      <p:stCondLst>
                        <p:cond delay="indefinite"/>
                      </p:stCondLst>
                      <p:childTnLst>
                        <p:par>
                          <p:cTn id="100" fill="hold">
                            <p:stCondLst>
                              <p:cond delay="0"/>
                            </p:stCondLst>
                            <p:childTnLst>
                              <p:par>
                                <p:cTn id="101" presetID="22" presetClass="entr" presetSubtype="8" fill="hold" grpId="0" nodeType="clickEffect">
                                  <p:stCondLst>
                                    <p:cond delay="0"/>
                                  </p:stCondLst>
                                  <p:childTnLst>
                                    <p:set>
                                      <p:cBhvr>
                                        <p:cTn id="102" dur="1" fill="hold">
                                          <p:stCondLst>
                                            <p:cond delay="0"/>
                                          </p:stCondLst>
                                        </p:cTn>
                                        <p:tgtEl>
                                          <p:spTgt spid="7"/>
                                        </p:tgtEl>
                                        <p:attrNameLst>
                                          <p:attrName>style.visibility</p:attrName>
                                        </p:attrNameLst>
                                      </p:cBhvr>
                                      <p:to>
                                        <p:strVal val="visible"/>
                                      </p:to>
                                    </p:set>
                                    <p:animEffect transition="in" filter="wipe(left)">
                                      <p:cBhvr>
                                        <p:cTn id="10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9" grpId="0"/>
      <p:bldP spid="11" grpId="0"/>
      <p:bldP spid="13" grpId="0"/>
      <p:bldGraphic spid="14" grpId="0" uiExpand="1">
        <p:bldSub>
          <a:bldDgm bld="one"/>
        </p:bldSub>
      </p:bldGraphic>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blip>
          <a:srcRect/>
          <a:stretch>
            <a:fillRect/>
          </a:stretch>
        </a:blipFill>
        <a:effectLst/>
      </p:bgPr>
    </p:bg>
    <p:spTree>
      <p:nvGrpSpPr>
        <p:cNvPr id="1" name=""/>
        <p:cNvGrpSpPr/>
        <p:nvPr/>
      </p:nvGrpSpPr>
      <p:grpSpPr>
        <a:xfrm>
          <a:off x="0" y="0"/>
          <a:ext cx="0" cy="0"/>
          <a:chOff x="0" y="0"/>
          <a:chExt cx="0" cy="0"/>
        </a:xfrm>
      </p:grpSpPr>
      <p:pic>
        <p:nvPicPr>
          <p:cNvPr id="21" name="Imagen 20"/>
          <p:cNvPicPr>
            <a:picLocks noChangeAspect="1"/>
          </p:cNvPicPr>
          <p:nvPr/>
        </p:nvPicPr>
        <p:blipFill>
          <a:blip r:embed="rId3" cstate="print"/>
          <a:stretch>
            <a:fillRect/>
          </a:stretch>
        </p:blipFill>
        <p:spPr>
          <a:xfrm>
            <a:off x="9944440" y="4623838"/>
            <a:ext cx="2143120" cy="2143120"/>
          </a:xfrm>
          <a:prstGeom prst="snip2DiagRect">
            <a:avLst>
              <a:gd name="adj1" fmla="val 17165"/>
              <a:gd name="adj2" fmla="val 16667"/>
            </a:avLst>
          </a:prstGeom>
          <a:solidFill>
            <a:srgbClr val="FFFFFF">
              <a:shade val="85000"/>
            </a:srgbClr>
          </a:solidFill>
          <a:ln w="57150" cap="sq">
            <a:solidFill>
              <a:srgbClr val="7030A0"/>
            </a:solidFill>
            <a:miter lim="800000"/>
            <a:headEnd/>
            <a:tailEnd/>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20" name="Imagen 19"/>
          <p:cNvPicPr>
            <a:picLocks noChangeAspect="1"/>
          </p:cNvPicPr>
          <p:nvPr/>
        </p:nvPicPr>
        <p:blipFill>
          <a:blip r:embed="rId4" cstate="hqprint"/>
          <a:stretch>
            <a:fillRect/>
          </a:stretch>
        </p:blipFill>
        <p:spPr>
          <a:xfrm>
            <a:off x="9970891" y="2357407"/>
            <a:ext cx="2143120" cy="2143120"/>
          </a:xfrm>
          <a:prstGeom prst="roundRect">
            <a:avLst>
              <a:gd name="adj" fmla="val 4167"/>
            </a:avLst>
          </a:prstGeom>
          <a:solidFill>
            <a:srgbClr val="FFFFFF"/>
          </a:solidFill>
          <a:ln w="76200" cap="sq">
            <a:solidFill>
              <a:schemeClr val="tx2">
                <a:lumMod val="75000"/>
              </a:schemeClr>
            </a:solidFill>
            <a:miter lim="800000"/>
            <a:headEnd/>
            <a:tailEnd/>
          </a:ln>
          <a:effectLst/>
          <a:scene3d>
            <a:camera prst="orthographicFront"/>
            <a:lightRig rig="threePt" dir="t">
              <a:rot lat="0" lon="0" rev="2700000"/>
            </a:lightRig>
          </a:scene3d>
          <a:sp3d contourW="6350">
            <a:bevelT h="38100"/>
            <a:contourClr>
              <a:srgbClr val="C0C0C0"/>
            </a:contourClr>
          </a:sp3d>
        </p:spPr>
      </p:pic>
      <p:pic>
        <p:nvPicPr>
          <p:cNvPr id="19" name="Imagen 18"/>
          <p:cNvPicPr>
            <a:picLocks noChangeAspect="1"/>
          </p:cNvPicPr>
          <p:nvPr/>
        </p:nvPicPr>
        <p:blipFill>
          <a:blip r:embed="rId5" cstate="hqprint"/>
          <a:stretch>
            <a:fillRect/>
          </a:stretch>
        </p:blipFill>
        <p:spPr>
          <a:xfrm>
            <a:off x="9874641" y="97991"/>
            <a:ext cx="2143120" cy="2143120"/>
          </a:xfrm>
          <a:prstGeom prst="ellipse">
            <a:avLst/>
          </a:prstGeom>
          <a:ln w="76200" cap="rnd">
            <a:solidFill>
              <a:schemeClr val="accent3">
                <a:lumMod val="50000"/>
              </a:scheme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18" name="Imagen 17"/>
          <p:cNvPicPr>
            <a:picLocks noChangeAspect="1"/>
          </p:cNvPicPr>
          <p:nvPr/>
        </p:nvPicPr>
        <p:blipFill>
          <a:blip r:embed="rId6" cstate="hqprint"/>
          <a:stretch>
            <a:fillRect/>
          </a:stretch>
        </p:blipFill>
        <p:spPr>
          <a:xfrm>
            <a:off x="165875" y="4623838"/>
            <a:ext cx="2143120" cy="2143120"/>
          </a:xfrm>
          <a:prstGeom prst="rect">
            <a:avLst/>
          </a:prstGeom>
          <a:ln w="38100" cap="sq">
            <a:solidFill>
              <a:schemeClr val="accent2">
                <a:lumMod val="75000"/>
              </a:schemeClr>
            </a:solidFill>
            <a:prstDash val="solid"/>
            <a:miter lim="800000"/>
            <a:headEnd/>
            <a:tailEnd/>
          </a:ln>
          <a:effectLst>
            <a:outerShdw blurRad="50800" dist="38100" dir="2700000" algn="tl" rotWithShape="0">
              <a:srgbClr val="000000">
                <a:alpha val="43000"/>
              </a:srgbClr>
            </a:outerShdw>
          </a:effectLst>
        </p:spPr>
      </p:pic>
      <p:pic>
        <p:nvPicPr>
          <p:cNvPr id="17" name="Imagen 16"/>
          <p:cNvPicPr>
            <a:picLocks noChangeAspect="1"/>
          </p:cNvPicPr>
          <p:nvPr/>
        </p:nvPicPr>
        <p:blipFill>
          <a:blip r:embed="rId7" cstate="hqprint"/>
          <a:stretch>
            <a:fillRect/>
          </a:stretch>
        </p:blipFill>
        <p:spPr>
          <a:xfrm>
            <a:off x="165875" y="2357440"/>
            <a:ext cx="2143120" cy="2143120"/>
          </a:xfrm>
          <a:prstGeom prst="roundRect">
            <a:avLst>
              <a:gd name="adj" fmla="val 4167"/>
            </a:avLst>
          </a:prstGeom>
          <a:solidFill>
            <a:srgbClr val="FFFFFF"/>
          </a:solidFill>
          <a:ln w="76200" cap="sq">
            <a:solidFill>
              <a:schemeClr val="tx2">
                <a:lumMod val="75000"/>
              </a:schemeClr>
            </a:solidFill>
            <a:miter lim="800000"/>
            <a:headEnd/>
            <a:tailEnd/>
          </a:ln>
          <a:effectLst/>
          <a:scene3d>
            <a:camera prst="orthographicFront"/>
            <a:lightRig rig="threePt" dir="t">
              <a:rot lat="0" lon="0" rev="2700000"/>
            </a:lightRig>
          </a:scene3d>
          <a:sp3d contourW="6350">
            <a:bevelT h="38100"/>
            <a:contourClr>
              <a:srgbClr val="C0C0C0"/>
            </a:contourClr>
          </a:sp3d>
        </p:spPr>
      </p:pic>
      <p:pic>
        <p:nvPicPr>
          <p:cNvPr id="13" name="Imagen 12"/>
          <p:cNvPicPr>
            <a:picLocks noChangeAspect="1"/>
          </p:cNvPicPr>
          <p:nvPr/>
        </p:nvPicPr>
        <p:blipFill>
          <a:blip r:embed="rId8" cstate="hqprint"/>
          <a:stretch>
            <a:fillRect/>
          </a:stretch>
        </p:blipFill>
        <p:spPr>
          <a:xfrm>
            <a:off x="171450" y="133082"/>
            <a:ext cx="2143120" cy="2143120"/>
          </a:xfrm>
          <a:prstGeom prst="ellipse">
            <a:avLst/>
          </a:prstGeom>
          <a:ln w="76200" cap="rnd">
            <a:solidFill>
              <a:schemeClr val="accent3">
                <a:lumMod val="50000"/>
              </a:scheme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3" name="CuadroTexto 2"/>
          <p:cNvSpPr txBox="1"/>
          <p:nvPr/>
        </p:nvSpPr>
        <p:spPr>
          <a:xfrm>
            <a:off x="2377630" y="10510"/>
            <a:ext cx="7470561" cy="1200329"/>
          </a:xfrm>
          <a:prstGeom prst="rect">
            <a:avLst/>
          </a:prstGeom>
          <a:noFill/>
          <a:effectLst/>
        </p:spPr>
        <p:txBody>
          <a:bodyPr wrap="square">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en-US" sz="3600" b="1" i="0" u="none" strike="noStrike" kern="1200" cap="none" spc="0" normalizeH="0" baseline="0" noProof="0" dirty="0">
                <a:ln w="12700" cmpd="sng">
                  <a:solidFill>
                    <a:srgbClr val="FF66CC">
                      <a:lumMod val="50000"/>
                    </a:srgbClr>
                  </a:solidFill>
                  <a:prstDash val="solid"/>
                </a:ln>
                <a:gradFill>
                  <a:gsLst>
                    <a:gs pos="0">
                      <a:srgbClr val="FF66CC"/>
                    </a:gs>
                    <a:gs pos="4000">
                      <a:srgbClr val="FF66CC">
                        <a:lumMod val="50000"/>
                      </a:srgbClr>
                    </a:gs>
                    <a:gs pos="87000">
                      <a:srgbClr val="FF66CC">
                        <a:lumMod val="40000"/>
                        <a:lumOff val="60000"/>
                      </a:srgbClr>
                    </a:gs>
                  </a:gsLst>
                  <a:lin ang="5400000"/>
                </a:gradFill>
                <a:effectLst/>
                <a:uLnTx/>
                <a:uFillTx/>
                <a:latin typeface="Gayathri Thin" panose="00000403000000000000" charset="0"/>
                <a:ea typeface="+mn-ea"/>
                <a:cs typeface="Gayathri Thin" panose="00000403000000000000" charset="0"/>
              </a:rPr>
              <a:t>ഇന്ന് നമുക്ക് എങ്ങനെ ദൈവവുമായി ആശയവിനിമയം നടത്താം?</a:t>
            </a:r>
          </a:p>
        </p:txBody>
      </p:sp>
      <p:sp>
        <p:nvSpPr>
          <p:cNvPr id="4" name="CuadroTexto 3"/>
          <p:cNvSpPr txBox="1"/>
          <p:nvPr/>
        </p:nvSpPr>
        <p:spPr>
          <a:xfrm>
            <a:off x="2238969" y="1181737"/>
            <a:ext cx="7747881" cy="830997"/>
          </a:xfrm>
          <a:prstGeom prst="rect">
            <a:avLst/>
          </a:prstGeom>
          <a:noFill/>
        </p:spPr>
        <p:txBody>
          <a:bodyPr wrap="square">
            <a:spAutoFit/>
            <a:scene3d>
              <a:camera prst="orthographicFront"/>
              <a:lightRig rig="threePt" dir="t"/>
            </a:scene3d>
            <a:sp3d extrusionH="57150">
              <a:bevelT w="38100" h="38100"/>
            </a:sp3d>
          </a:bodyPr>
          <a:lstStyle/>
          <a:p>
            <a:pPr lvl="0" algn="ctr">
              <a:defRPr/>
            </a:pPr>
            <a:r>
              <a:rPr kumimoji="0" lang="en-GB" sz="1600" b="1" i="0" u="none" strike="noStrike" kern="1200" cap="none" spc="0" normalizeH="0" baseline="0" noProof="0" dirty="0">
                <a:ln>
                  <a:noFill/>
                </a:ln>
                <a:solidFill>
                  <a:srgbClr val="009999">
                    <a:lumMod val="75000"/>
                  </a:srgbClr>
                </a:solidFill>
                <a:effectLst/>
                <a:uLnTx/>
                <a:uFillTx/>
                <a:latin typeface="Gayathri Thin" panose="00000403000000000000" charset="0"/>
                <a:ea typeface="+mn-ea"/>
                <a:cs typeface="Gayathri Thin" panose="00000403000000000000" charset="0"/>
              </a:rPr>
              <a:t>“</a:t>
            </a:r>
            <a:r>
              <a:rPr kumimoji="0" lang="en-US" altLang="en-US" sz="1600" b="1" i="0" u="none" strike="noStrike" kern="1200" cap="none" spc="0" normalizeH="0" baseline="0" noProof="0" dirty="0">
                <a:ln>
                  <a:noFill/>
                </a:ln>
                <a:solidFill>
                  <a:srgbClr val="009999">
                    <a:lumMod val="75000"/>
                  </a:srgbClr>
                </a:solidFill>
                <a:effectLst/>
                <a:uLnTx/>
                <a:uFillTx/>
                <a:latin typeface="Gayathri Thin" panose="00000403000000000000" charset="0"/>
                <a:ea typeface="+mn-ea"/>
                <a:cs typeface="Gayathri Thin" panose="00000403000000000000" charset="0"/>
              </a:rPr>
              <a:t>അതുപോലെ മനുഷ്യപുത്രാ, ഞാൻ നിന്നെ യിസ്രായേൽഗൃഹത്തിന്നു കാവൽക്കാരനാക്കി വെച്ചിരിക്കുന്നു, നീ എന്റെ വായിൽനിന്നു വചനം കേട്ടു എന്റെ നാമത്തിൽ </a:t>
            </a:r>
            <a:r>
              <a:rPr kumimoji="0" lang="en-US" altLang="en-US" sz="1600" b="1" i="0" u="none" strike="noStrike" kern="1200" cap="none" spc="0" normalizeH="0" baseline="0" noProof="0" dirty="0" err="1">
                <a:ln>
                  <a:noFill/>
                </a:ln>
                <a:solidFill>
                  <a:srgbClr val="009999">
                    <a:lumMod val="75000"/>
                  </a:srgbClr>
                </a:solidFill>
                <a:effectLst/>
                <a:uLnTx/>
                <a:uFillTx/>
                <a:latin typeface="Gayathri Thin" panose="00000403000000000000" charset="0"/>
                <a:ea typeface="+mn-ea"/>
                <a:cs typeface="Gayathri Thin" panose="00000403000000000000" charset="0"/>
              </a:rPr>
              <a:t>അവരെ</a:t>
            </a:r>
            <a:r>
              <a:rPr kumimoji="0" lang="en-US" altLang="en-US" sz="1600" b="1" i="0" u="none" strike="noStrike" kern="1200" cap="none" spc="0" normalizeH="0" baseline="0" noProof="0" dirty="0">
                <a:ln>
                  <a:noFill/>
                </a:ln>
                <a:solidFill>
                  <a:srgbClr val="009999">
                    <a:lumMod val="75000"/>
                  </a:srgbClr>
                </a:solidFill>
                <a:effectLst/>
                <a:uLnTx/>
                <a:uFillTx/>
                <a:latin typeface="Gayathri Thin" panose="00000403000000000000" charset="0"/>
                <a:ea typeface="+mn-ea"/>
                <a:cs typeface="Gayathri Thin" panose="00000403000000000000" charset="0"/>
              </a:rPr>
              <a:t> </a:t>
            </a:r>
            <a:r>
              <a:rPr kumimoji="0" lang="en-US" altLang="en-US" sz="1600" b="1" i="0" u="none" strike="noStrike" kern="1200" cap="none" spc="0" normalizeH="0" baseline="0" noProof="0" dirty="0" err="1">
                <a:ln>
                  <a:noFill/>
                </a:ln>
                <a:solidFill>
                  <a:srgbClr val="009999">
                    <a:lumMod val="75000"/>
                  </a:srgbClr>
                </a:solidFill>
                <a:effectLst/>
                <a:uLnTx/>
                <a:uFillTx/>
                <a:latin typeface="Gayathri Thin" panose="00000403000000000000" charset="0"/>
                <a:ea typeface="+mn-ea"/>
                <a:cs typeface="Gayathri Thin" panose="00000403000000000000" charset="0"/>
              </a:rPr>
              <a:t>ഓർമ്മപ്പെടുത്തേണം</a:t>
            </a:r>
            <a:r>
              <a:rPr kumimoji="0" lang="en-GB" sz="1600" b="1" i="0" u="none" strike="noStrike" kern="1200" cap="none" spc="0" normalizeH="0" baseline="0" noProof="0" dirty="0">
                <a:ln>
                  <a:noFill/>
                </a:ln>
                <a:solidFill>
                  <a:srgbClr val="009999">
                    <a:lumMod val="75000"/>
                  </a:srgbClr>
                </a:solidFill>
                <a:effectLst/>
                <a:uLnTx/>
                <a:uFillTx/>
                <a:latin typeface="Gayathri Thin" panose="00000403000000000000" charset="0"/>
                <a:ea typeface="+mn-ea"/>
                <a:cs typeface="Gayathri Thin" panose="00000403000000000000" charset="0"/>
              </a:rPr>
              <a:t>.” </a:t>
            </a:r>
            <a:r>
              <a:rPr kumimoji="0" lang="en-GB" sz="1200" b="1" i="0" u="none" strike="noStrike" kern="1200" cap="none" spc="0" normalizeH="0" baseline="0" noProof="0" dirty="0">
                <a:ln>
                  <a:noFill/>
                </a:ln>
                <a:solidFill>
                  <a:srgbClr val="009999">
                    <a:lumMod val="75000"/>
                  </a:srgbClr>
                </a:solidFill>
                <a:effectLst/>
                <a:uLnTx/>
                <a:uFillTx/>
                <a:latin typeface="Gayathri Thin" panose="00000403000000000000" charset="0"/>
                <a:ea typeface="+mn-ea"/>
                <a:cs typeface="Gayathri Thin" panose="00000403000000000000" charset="0"/>
              </a:rPr>
              <a:t>(</a:t>
            </a:r>
            <a:r>
              <a:rPr kumimoji="0" lang="en-US" altLang="en-US" sz="1200" b="1" i="0" u="none" strike="noStrike" kern="1200" cap="none" spc="0" normalizeH="0" baseline="0" noProof="0" dirty="0">
                <a:ln>
                  <a:noFill/>
                </a:ln>
                <a:solidFill>
                  <a:srgbClr val="009999">
                    <a:lumMod val="75000"/>
                  </a:srgbClr>
                </a:solidFill>
                <a:effectLst/>
                <a:uLnTx/>
                <a:uFillTx/>
                <a:latin typeface="Gayathri Thin" panose="00000403000000000000" charset="0"/>
                <a:ea typeface="+mn-ea"/>
                <a:cs typeface="Gayathri Thin" panose="00000403000000000000" charset="0"/>
              </a:rPr>
              <a:t>യേഹേസ്കേൽ</a:t>
            </a:r>
            <a:r>
              <a:rPr kumimoji="0" lang="en-US" sz="1200" b="1" i="0" u="none" strike="noStrike" kern="1200" cap="none" spc="0" normalizeH="0" baseline="0" noProof="0" dirty="0">
                <a:ln>
                  <a:noFill/>
                </a:ln>
                <a:solidFill>
                  <a:srgbClr val="009999">
                    <a:lumMod val="75000"/>
                  </a:srgbClr>
                </a:solidFill>
                <a:effectLst/>
                <a:uLnTx/>
                <a:uFillTx/>
                <a:latin typeface="Gayathri Thin" panose="00000403000000000000" charset="0"/>
                <a:ea typeface="+mn-ea"/>
                <a:cs typeface="Gayathri Thin" panose="00000403000000000000" charset="0"/>
              </a:rPr>
              <a:t> </a:t>
            </a:r>
            <a:r>
              <a:rPr kumimoji="0" lang="en-GB" sz="1200" b="1" i="0" u="none" strike="noStrike" kern="1200" cap="none" spc="0" normalizeH="0" baseline="0" noProof="0" dirty="0">
                <a:ln>
                  <a:noFill/>
                </a:ln>
                <a:solidFill>
                  <a:srgbClr val="009999">
                    <a:lumMod val="75000"/>
                  </a:srgbClr>
                </a:solidFill>
                <a:effectLst/>
                <a:uLnTx/>
                <a:uFillTx/>
                <a:latin typeface="Gayathri Thin" panose="00000403000000000000" charset="0"/>
                <a:ea typeface="+mn-ea"/>
                <a:cs typeface="Gayathri Thin" panose="00000403000000000000" charset="0"/>
              </a:rPr>
              <a:t> 33:7)</a:t>
            </a:r>
          </a:p>
        </p:txBody>
      </p:sp>
      <p:sp>
        <p:nvSpPr>
          <p:cNvPr id="5" name="CuadroTexto 4"/>
          <p:cNvSpPr txBox="1"/>
          <p:nvPr/>
        </p:nvSpPr>
        <p:spPr>
          <a:xfrm>
            <a:off x="2377631" y="2150572"/>
            <a:ext cx="7470560" cy="9220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defRPr/>
            </a:pPr>
            <a:r>
              <a:rPr kumimoji="0" lang="en-US" altLang="en-US" b="1" i="0" u="none" strike="noStrike" kern="1200" cap="none" spc="0" normalizeH="0" baseline="0" noProof="0" dirty="0">
                <a:ln>
                  <a:noFill/>
                </a:ln>
                <a:solidFill>
                  <a:prstClr val="black"/>
                </a:solidFill>
                <a:effectLst/>
                <a:uLnTx/>
                <a:uFillTx/>
                <a:latin typeface="Gayathri Thin" panose="00000403000000000000" charset="0"/>
                <a:ea typeface="+mn-ea"/>
                <a:cs typeface="Gayathri Thin" panose="00000403000000000000" charset="0"/>
              </a:rPr>
              <a:t>ഇന്ന് നമ്മോട് ആശയവിനിമയം നടത്തുന്നതിനായി ദൈവം രണ്ട് "റഫറൻസ് പുസ്തകങ്ങൾ" എഴുതിയിട്ടുണ്ട്: സൃഷ്ടിയും ബൈബിളും (റോമർ 1:20; 2 തിമൊഥെയൊസ് 3:15).</a:t>
            </a:r>
          </a:p>
        </p:txBody>
      </p:sp>
      <p:sp>
        <p:nvSpPr>
          <p:cNvPr id="7" name="CuadroTexto 6"/>
          <p:cNvSpPr txBox="1"/>
          <p:nvPr/>
        </p:nvSpPr>
        <p:spPr>
          <a:xfrm>
            <a:off x="2360295" y="5786755"/>
            <a:ext cx="7748270"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defRPr/>
            </a:pPr>
            <a:r>
              <a:rPr kumimoji="0" lang="en-US" altLang="en-US" b="1" i="0" u="none" strike="noStrike" kern="1200" cap="none" spc="0" normalizeH="0" baseline="0" noProof="0" dirty="0">
                <a:ln>
                  <a:noFill/>
                </a:ln>
                <a:solidFill>
                  <a:prstClr val="black"/>
                </a:solidFill>
                <a:effectLst/>
                <a:uLnTx/>
                <a:uFillTx/>
                <a:latin typeface="Gayathri Thin" panose="00000403000000000000" charset="0"/>
                <a:ea typeface="+mn-ea"/>
                <a:cs typeface="Gayathri Thin" panose="00000403000000000000" charset="0"/>
              </a:rPr>
              <a:t>കൂടാതെ, പ്രാർത്ഥന (സങ്കീർത്തനം 5:2), ദൂതന്മാർ (അപ്പൊസ്തലപ്രവൃത്തികൾ 8:26), പ്രവാചകന്മാർ (യോവേൽ 2:28), പ്രത്യേകിച്ച് പരിശുദ്ധാത്മാവ് (യോഹന്നാൻ 14:26) എന്നിവയിലൂടെ ദൈവം നമ്മോട് ആശയവിനിമയം നടത്തുന്നു.</a:t>
            </a:r>
          </a:p>
        </p:txBody>
      </p:sp>
      <p:sp>
        <p:nvSpPr>
          <p:cNvPr id="11" name="CuadroTexto 10"/>
          <p:cNvSpPr txBox="1"/>
          <p:nvPr/>
        </p:nvSpPr>
        <p:spPr>
          <a:xfrm>
            <a:off x="2360223" y="4845266"/>
            <a:ext cx="7436739" cy="922020"/>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defRPr/>
            </a:pPr>
            <a:r>
              <a:rPr kumimoji="0" lang="en-US" altLang="en-US" b="1" i="0" u="none" strike="noStrike" kern="1200" cap="none" spc="0" normalizeH="0" baseline="0" noProof="0" dirty="0">
                <a:ln>
                  <a:noFill/>
                </a:ln>
                <a:solidFill>
                  <a:prstClr val="black"/>
                </a:solidFill>
                <a:effectLst/>
                <a:uLnTx/>
                <a:uFillTx/>
                <a:latin typeface="Gayathri Thin" panose="00000403000000000000" charset="0"/>
                <a:ea typeface="+mn-ea"/>
                <a:cs typeface="Gayathri Thin" panose="00000403000000000000" charset="0"/>
              </a:rPr>
              <a:t>അതിൽ നാം ആരാണെന്നും എവിടെനിന്നു വരുന്നുവെന്നും എങ്ങോട്ടാണ് പോകുന്നതെന്നും നാം കണ്ടെത്തുന്നു. നമ്മുടെ ജീവിതത്തെക്കുറിച്ചുള്ള ദൈവത്തിന്റെ ഉദ്ദേശ്യം അവിടെ നാം കണ്ടെത്തുന്നു.</a:t>
            </a:r>
          </a:p>
        </p:txBody>
      </p:sp>
      <p:sp>
        <p:nvSpPr>
          <p:cNvPr id="15" name="CuadroTexto 14"/>
          <p:cNvSpPr txBox="1"/>
          <p:nvPr/>
        </p:nvSpPr>
        <p:spPr>
          <a:xfrm>
            <a:off x="2373573" y="3072866"/>
            <a:ext cx="7436739" cy="1753235"/>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defRPr/>
            </a:pPr>
            <a:r>
              <a:rPr kumimoji="0" lang="en-US" altLang="en-US" b="1" i="0" u="none" strike="noStrike" kern="1200" cap="none" spc="0" normalizeH="0" baseline="0" noProof="0" dirty="0">
                <a:ln>
                  <a:noFill/>
                </a:ln>
                <a:solidFill>
                  <a:prstClr val="black"/>
                </a:solidFill>
                <a:effectLst/>
                <a:uLnTx/>
                <a:uFillTx/>
                <a:latin typeface="Gayathri Thin" panose="00000403000000000000" charset="0"/>
                <a:ea typeface="+mn-ea"/>
                <a:cs typeface="Gayathri Thin" panose="00000403000000000000" charset="0"/>
              </a:rPr>
              <a:t>സൃഷ്ടിപ്രപഞ്ചം സ്രഷ്ടാവിനെക്കുറിച്ച് നമ്മോട് സംസാരിക്കുന്നുണ്ടെങ്കിലും, അത് പാപത്താൽ ആഴത്തിൽ കലുഷിതമാണ്. എന്നാൽ, ദൈവത്തിൽ നിന്ന് സന്ദേശങ്ങൾ സ്വീകരിച്ച പ്രവാചകന്മാരിലൂടെ കൈമാറ്റം ചെയ്യപ്പെട്ട വ്യക്തവും നേരിട്ടുള്ളതുമായ മാർഗ്ഗനിർദ്ദേശങ്ങൾ ബൈബിളിൽ അടങ്ങിയിരിക്കുന്നു. യേശുവിന്റെ ജീവിതത്തിലും ശുശ്രൂഷയിലും ദൈവത്തിന്റെ ഏറ്റവും സമ്പൂർണ്ണമായ വെളിപ്പെടുത്തലും നാം ബൈബിളിൽ കാണുന്നു (എബ്രായർ 1:1-2).</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6"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down)">
                                      <p:cBhvr>
                                        <p:cTn id="16" dur="145">
                                          <p:stCondLst>
                                            <p:cond delay="0"/>
                                          </p:stCondLst>
                                        </p:cTn>
                                        <p:tgtEl>
                                          <p:spTgt spid="4"/>
                                        </p:tgtEl>
                                      </p:cBhvr>
                                    </p:animEffect>
                                    <p:anim calcmode="lin" valueType="num">
                                      <p:cBhvr>
                                        <p:cTn id="17" dur="456"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8" dur="166"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9" dur="166" tmFilter="0, 0; 0.125,0.2665; 0.25,0.4; 0.375,0.465; 0.5,0.5;  0.625,0.535; 0.75,0.6; 0.875,0.7335; 1,1">
                                          <p:stCondLst>
                                            <p:cond delay="166"/>
                                          </p:stCondLst>
                                        </p:cTn>
                                        <p:tgtEl>
                                          <p:spTgt spid="4"/>
                                        </p:tgtEl>
                                        <p:attrNameLst>
                                          <p:attrName>ppt_y</p:attrName>
                                        </p:attrNameLst>
                                      </p:cBhvr>
                                      <p:tavLst>
                                        <p:tav tm="0" fmla="#ppt_y-sin(pi*$)/9">
                                          <p:val>
                                            <p:fltVal val="0"/>
                                          </p:val>
                                        </p:tav>
                                        <p:tav tm="100000">
                                          <p:val>
                                            <p:fltVal val="1"/>
                                          </p:val>
                                        </p:tav>
                                      </p:tavLst>
                                    </p:anim>
                                    <p:anim calcmode="lin" valueType="num">
                                      <p:cBhvr>
                                        <p:cTn id="20" dur="83" tmFilter="0, 0; 0.125,0.2665; 0.25,0.4; 0.375,0.465; 0.5,0.5;  0.625,0.535; 0.75,0.6; 0.875,0.7335; 1,1">
                                          <p:stCondLst>
                                            <p:cond delay="331"/>
                                          </p:stCondLst>
                                        </p:cTn>
                                        <p:tgtEl>
                                          <p:spTgt spid="4"/>
                                        </p:tgtEl>
                                        <p:attrNameLst>
                                          <p:attrName>ppt_y</p:attrName>
                                        </p:attrNameLst>
                                      </p:cBhvr>
                                      <p:tavLst>
                                        <p:tav tm="0" fmla="#ppt_y-sin(pi*$)/27">
                                          <p:val>
                                            <p:fltVal val="0"/>
                                          </p:val>
                                        </p:tav>
                                        <p:tav tm="100000">
                                          <p:val>
                                            <p:fltVal val="1"/>
                                          </p:val>
                                        </p:tav>
                                      </p:tavLst>
                                    </p:anim>
                                    <p:anim calcmode="lin" valueType="num">
                                      <p:cBhvr>
                                        <p:cTn id="21" dur="41" tmFilter="0, 0; 0.125,0.2665; 0.25,0.4; 0.375,0.465; 0.5,0.5;  0.625,0.535; 0.75,0.6; 0.875,0.7335; 1,1">
                                          <p:stCondLst>
                                            <p:cond delay="414"/>
                                          </p:stCondLst>
                                        </p:cTn>
                                        <p:tgtEl>
                                          <p:spTgt spid="4"/>
                                        </p:tgtEl>
                                        <p:attrNameLst>
                                          <p:attrName>ppt_y</p:attrName>
                                        </p:attrNameLst>
                                      </p:cBhvr>
                                      <p:tavLst>
                                        <p:tav tm="0" fmla="#ppt_y-sin(pi*$)/81">
                                          <p:val>
                                            <p:fltVal val="0"/>
                                          </p:val>
                                        </p:tav>
                                        <p:tav tm="100000">
                                          <p:val>
                                            <p:fltVal val="1"/>
                                          </p:val>
                                        </p:tav>
                                      </p:tavLst>
                                    </p:anim>
                                    <p:animScale>
                                      <p:cBhvr>
                                        <p:cTn id="22" dur="7">
                                          <p:stCondLst>
                                            <p:cond delay="162"/>
                                          </p:stCondLst>
                                        </p:cTn>
                                        <p:tgtEl>
                                          <p:spTgt spid="4"/>
                                        </p:tgtEl>
                                      </p:cBhvr>
                                      <p:to x="100000" y="60000"/>
                                    </p:animScale>
                                    <p:animScale>
                                      <p:cBhvr>
                                        <p:cTn id="23" dur="41" decel="50000">
                                          <p:stCondLst>
                                            <p:cond delay="169"/>
                                          </p:stCondLst>
                                        </p:cTn>
                                        <p:tgtEl>
                                          <p:spTgt spid="4"/>
                                        </p:tgtEl>
                                      </p:cBhvr>
                                      <p:to x="100000" y="100000"/>
                                    </p:animScale>
                                    <p:animScale>
                                      <p:cBhvr>
                                        <p:cTn id="24" dur="7">
                                          <p:stCondLst>
                                            <p:cond delay="328"/>
                                          </p:stCondLst>
                                        </p:cTn>
                                        <p:tgtEl>
                                          <p:spTgt spid="4"/>
                                        </p:tgtEl>
                                      </p:cBhvr>
                                      <p:to x="100000" y="80000"/>
                                    </p:animScale>
                                    <p:animScale>
                                      <p:cBhvr>
                                        <p:cTn id="25" dur="41" decel="50000">
                                          <p:stCondLst>
                                            <p:cond delay="335"/>
                                          </p:stCondLst>
                                        </p:cTn>
                                        <p:tgtEl>
                                          <p:spTgt spid="4"/>
                                        </p:tgtEl>
                                      </p:cBhvr>
                                      <p:to x="100000" y="100000"/>
                                    </p:animScale>
                                    <p:animScale>
                                      <p:cBhvr>
                                        <p:cTn id="26" dur="7">
                                          <p:stCondLst>
                                            <p:cond delay="410"/>
                                          </p:stCondLst>
                                        </p:cTn>
                                        <p:tgtEl>
                                          <p:spTgt spid="4"/>
                                        </p:tgtEl>
                                      </p:cBhvr>
                                      <p:to x="100000" y="90000"/>
                                    </p:animScale>
                                    <p:animScale>
                                      <p:cBhvr>
                                        <p:cTn id="27" dur="41" decel="50000">
                                          <p:stCondLst>
                                            <p:cond delay="417"/>
                                          </p:stCondLst>
                                        </p:cTn>
                                        <p:tgtEl>
                                          <p:spTgt spid="4"/>
                                        </p:tgtEl>
                                      </p:cBhvr>
                                      <p:to x="100000" y="100000"/>
                                    </p:animScale>
                                    <p:animScale>
                                      <p:cBhvr>
                                        <p:cTn id="28" dur="7">
                                          <p:stCondLst>
                                            <p:cond delay="452"/>
                                          </p:stCondLst>
                                        </p:cTn>
                                        <p:tgtEl>
                                          <p:spTgt spid="4"/>
                                        </p:tgtEl>
                                      </p:cBhvr>
                                      <p:to x="100000" y="95000"/>
                                    </p:animScale>
                                    <p:animScale>
                                      <p:cBhvr>
                                        <p:cTn id="29" dur="41" decel="50000">
                                          <p:stCondLst>
                                            <p:cond delay="459"/>
                                          </p:stCondLst>
                                        </p:cTn>
                                        <p:tgtEl>
                                          <p:spTgt spid="4"/>
                                        </p:tgtEl>
                                      </p:cBhvr>
                                      <p:to x="100000" y="100000"/>
                                    </p:animScale>
                                  </p:childTnLst>
                                </p:cTn>
                              </p:par>
                            </p:childTnLst>
                          </p:cTn>
                        </p:par>
                      </p:childTnLst>
                    </p:cTn>
                  </p:par>
                  <p:par>
                    <p:cTn id="30" fill="hold">
                      <p:stCondLst>
                        <p:cond delay="indefinite"/>
                      </p:stCondLst>
                      <p:childTnLst>
                        <p:par>
                          <p:cTn id="31" fill="hold">
                            <p:stCondLst>
                              <p:cond delay="0"/>
                            </p:stCondLst>
                            <p:childTnLst>
                              <p:par>
                                <p:cTn id="32" presetID="21" presetClass="entr" presetSubtype="4" fill="hold" nodeType="click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heel(4)">
                                      <p:cBhvr>
                                        <p:cTn id="34" dur="750"/>
                                        <p:tgtEl>
                                          <p:spTgt spid="13"/>
                                        </p:tgtEl>
                                      </p:cBhvr>
                                    </p:animEffect>
                                  </p:childTnLst>
                                </p:cTn>
                              </p:par>
                              <p:par>
                                <p:cTn id="35" presetID="21" presetClass="entr" presetSubtype="4" fill="hold" nodeType="with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wheel(4)">
                                      <p:cBhvr>
                                        <p:cTn id="37" dur="750"/>
                                        <p:tgtEl>
                                          <p:spTgt spid="19"/>
                                        </p:tgtEl>
                                      </p:cBhvr>
                                    </p:animEffect>
                                  </p:childTnLst>
                                </p:cTn>
                              </p:par>
                            </p:childTnLst>
                          </p:cTn>
                        </p:par>
                        <p:par>
                          <p:cTn id="38" fill="hold">
                            <p:stCondLst>
                              <p:cond delay="1000"/>
                            </p:stCondLst>
                            <p:childTnLst>
                              <p:par>
                                <p:cTn id="39" presetID="22" presetClass="entr" presetSubtype="8" fill="hold" grpId="0" nodeType="after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wipe(left)">
                                      <p:cBhvr>
                                        <p:cTn id="41" dur="500"/>
                                        <p:tgtEl>
                                          <p:spTgt spid="5"/>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528" fill="hold" nodeType="clickEffect">
                                  <p:stCondLst>
                                    <p:cond delay="0"/>
                                  </p:stCondLst>
                                  <p:childTnLst>
                                    <p:set>
                                      <p:cBhvr>
                                        <p:cTn id="45" dur="1" fill="hold">
                                          <p:stCondLst>
                                            <p:cond delay="0"/>
                                          </p:stCondLst>
                                        </p:cTn>
                                        <p:tgtEl>
                                          <p:spTgt spid="17"/>
                                        </p:tgtEl>
                                        <p:attrNameLst>
                                          <p:attrName>style.visibility</p:attrName>
                                        </p:attrNameLst>
                                      </p:cBhvr>
                                      <p:to>
                                        <p:strVal val="visible"/>
                                      </p:to>
                                    </p:set>
                                    <p:anim calcmode="lin" valueType="num">
                                      <p:cBhvr>
                                        <p:cTn id="46" dur="500" fill="hold"/>
                                        <p:tgtEl>
                                          <p:spTgt spid="17"/>
                                        </p:tgtEl>
                                        <p:attrNameLst>
                                          <p:attrName>ppt_w</p:attrName>
                                        </p:attrNameLst>
                                      </p:cBhvr>
                                      <p:tavLst>
                                        <p:tav tm="0">
                                          <p:val>
                                            <p:fltVal val="0"/>
                                          </p:val>
                                        </p:tav>
                                        <p:tav tm="100000">
                                          <p:val>
                                            <p:strVal val="#ppt_w"/>
                                          </p:val>
                                        </p:tav>
                                      </p:tavLst>
                                    </p:anim>
                                    <p:anim calcmode="lin" valueType="num">
                                      <p:cBhvr>
                                        <p:cTn id="47" dur="500" fill="hold"/>
                                        <p:tgtEl>
                                          <p:spTgt spid="17"/>
                                        </p:tgtEl>
                                        <p:attrNameLst>
                                          <p:attrName>ppt_h</p:attrName>
                                        </p:attrNameLst>
                                      </p:cBhvr>
                                      <p:tavLst>
                                        <p:tav tm="0">
                                          <p:val>
                                            <p:fltVal val="0"/>
                                          </p:val>
                                        </p:tav>
                                        <p:tav tm="100000">
                                          <p:val>
                                            <p:strVal val="#ppt_h"/>
                                          </p:val>
                                        </p:tav>
                                      </p:tavLst>
                                    </p:anim>
                                    <p:animEffect transition="in" filter="fade">
                                      <p:cBhvr>
                                        <p:cTn id="48" dur="500"/>
                                        <p:tgtEl>
                                          <p:spTgt spid="17"/>
                                        </p:tgtEl>
                                      </p:cBhvr>
                                    </p:animEffect>
                                    <p:anim calcmode="lin" valueType="num">
                                      <p:cBhvr>
                                        <p:cTn id="49" dur="500" fill="hold"/>
                                        <p:tgtEl>
                                          <p:spTgt spid="17"/>
                                        </p:tgtEl>
                                        <p:attrNameLst>
                                          <p:attrName>ppt_x</p:attrName>
                                        </p:attrNameLst>
                                      </p:cBhvr>
                                      <p:tavLst>
                                        <p:tav tm="0">
                                          <p:val>
                                            <p:fltVal val="0.5"/>
                                          </p:val>
                                        </p:tav>
                                        <p:tav tm="100000">
                                          <p:val>
                                            <p:strVal val="#ppt_x"/>
                                          </p:val>
                                        </p:tav>
                                      </p:tavLst>
                                    </p:anim>
                                    <p:anim calcmode="lin" valueType="num">
                                      <p:cBhvr>
                                        <p:cTn id="50" dur="500" fill="hold"/>
                                        <p:tgtEl>
                                          <p:spTgt spid="17"/>
                                        </p:tgtEl>
                                        <p:attrNameLst>
                                          <p:attrName>ppt_y</p:attrName>
                                        </p:attrNameLst>
                                      </p:cBhvr>
                                      <p:tavLst>
                                        <p:tav tm="0">
                                          <p:val>
                                            <p:fltVal val="0.5"/>
                                          </p:val>
                                        </p:tav>
                                        <p:tav tm="100000">
                                          <p:val>
                                            <p:strVal val="#ppt_y"/>
                                          </p:val>
                                        </p:tav>
                                      </p:tavLst>
                                    </p:anim>
                                  </p:childTnLst>
                                </p:cTn>
                              </p:par>
                              <p:par>
                                <p:cTn id="51" presetID="53" presetClass="entr" presetSubtype="528" fill="hold" nodeType="withEffect">
                                  <p:stCondLst>
                                    <p:cond delay="0"/>
                                  </p:stCondLst>
                                  <p:childTnLst>
                                    <p:set>
                                      <p:cBhvr>
                                        <p:cTn id="52" dur="1" fill="hold">
                                          <p:stCondLst>
                                            <p:cond delay="0"/>
                                          </p:stCondLst>
                                        </p:cTn>
                                        <p:tgtEl>
                                          <p:spTgt spid="20"/>
                                        </p:tgtEl>
                                        <p:attrNameLst>
                                          <p:attrName>style.visibility</p:attrName>
                                        </p:attrNameLst>
                                      </p:cBhvr>
                                      <p:to>
                                        <p:strVal val="visible"/>
                                      </p:to>
                                    </p:set>
                                    <p:anim calcmode="lin" valueType="num">
                                      <p:cBhvr>
                                        <p:cTn id="53" dur="500" fill="hold"/>
                                        <p:tgtEl>
                                          <p:spTgt spid="20"/>
                                        </p:tgtEl>
                                        <p:attrNameLst>
                                          <p:attrName>ppt_w</p:attrName>
                                        </p:attrNameLst>
                                      </p:cBhvr>
                                      <p:tavLst>
                                        <p:tav tm="0">
                                          <p:val>
                                            <p:fltVal val="0"/>
                                          </p:val>
                                        </p:tav>
                                        <p:tav tm="100000">
                                          <p:val>
                                            <p:strVal val="#ppt_w"/>
                                          </p:val>
                                        </p:tav>
                                      </p:tavLst>
                                    </p:anim>
                                    <p:anim calcmode="lin" valueType="num">
                                      <p:cBhvr>
                                        <p:cTn id="54" dur="500" fill="hold"/>
                                        <p:tgtEl>
                                          <p:spTgt spid="20"/>
                                        </p:tgtEl>
                                        <p:attrNameLst>
                                          <p:attrName>ppt_h</p:attrName>
                                        </p:attrNameLst>
                                      </p:cBhvr>
                                      <p:tavLst>
                                        <p:tav tm="0">
                                          <p:val>
                                            <p:fltVal val="0"/>
                                          </p:val>
                                        </p:tav>
                                        <p:tav tm="100000">
                                          <p:val>
                                            <p:strVal val="#ppt_h"/>
                                          </p:val>
                                        </p:tav>
                                      </p:tavLst>
                                    </p:anim>
                                    <p:animEffect transition="in" filter="fade">
                                      <p:cBhvr>
                                        <p:cTn id="55" dur="500"/>
                                        <p:tgtEl>
                                          <p:spTgt spid="20"/>
                                        </p:tgtEl>
                                      </p:cBhvr>
                                    </p:animEffect>
                                    <p:anim calcmode="lin" valueType="num">
                                      <p:cBhvr>
                                        <p:cTn id="56" dur="500" fill="hold"/>
                                        <p:tgtEl>
                                          <p:spTgt spid="20"/>
                                        </p:tgtEl>
                                        <p:attrNameLst>
                                          <p:attrName>ppt_x</p:attrName>
                                        </p:attrNameLst>
                                      </p:cBhvr>
                                      <p:tavLst>
                                        <p:tav tm="0">
                                          <p:val>
                                            <p:fltVal val="0.5"/>
                                          </p:val>
                                        </p:tav>
                                        <p:tav tm="100000">
                                          <p:val>
                                            <p:strVal val="#ppt_x"/>
                                          </p:val>
                                        </p:tav>
                                      </p:tavLst>
                                    </p:anim>
                                    <p:anim calcmode="lin" valueType="num">
                                      <p:cBhvr>
                                        <p:cTn id="57" dur="500" fill="hold"/>
                                        <p:tgtEl>
                                          <p:spTgt spid="20"/>
                                        </p:tgtEl>
                                        <p:attrNameLst>
                                          <p:attrName>ppt_y</p:attrName>
                                        </p:attrNameLst>
                                      </p:cBhvr>
                                      <p:tavLst>
                                        <p:tav tm="0">
                                          <p:val>
                                            <p:fltVal val="0.5"/>
                                          </p:val>
                                        </p:tav>
                                        <p:tav tm="100000">
                                          <p:val>
                                            <p:strVal val="#ppt_y"/>
                                          </p:val>
                                        </p:tav>
                                      </p:tavLst>
                                    </p:anim>
                                  </p:childTnLst>
                                </p:cTn>
                              </p:par>
                            </p:childTnLst>
                          </p:cTn>
                        </p:par>
                        <p:par>
                          <p:cTn id="58" fill="hold">
                            <p:stCondLst>
                              <p:cond delay="500"/>
                            </p:stCondLst>
                            <p:childTnLst>
                              <p:par>
                                <p:cTn id="59" presetID="22" presetClass="entr" presetSubtype="8" fill="hold" grpId="0" nodeType="after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wipe(left)">
                                      <p:cBhvr>
                                        <p:cTn id="61" dur="500"/>
                                        <p:tgtEl>
                                          <p:spTgt spid="15"/>
                                        </p:tgtEl>
                                      </p:cBhvr>
                                    </p:animEffect>
                                  </p:childTnLst>
                                </p:cTn>
                              </p:par>
                            </p:childTnLst>
                          </p:cTn>
                        </p:par>
                      </p:childTnLst>
                    </p:cTn>
                  </p:par>
                  <p:par>
                    <p:cTn id="62" fill="hold">
                      <p:stCondLst>
                        <p:cond delay="indefinite"/>
                      </p:stCondLst>
                      <p:childTnLst>
                        <p:par>
                          <p:cTn id="63" fill="hold">
                            <p:stCondLst>
                              <p:cond delay="0"/>
                            </p:stCondLst>
                            <p:childTnLst>
                              <p:par>
                                <p:cTn id="64" presetID="31" presetClass="entr" presetSubtype="0" fill="hold" nodeType="clickEffect">
                                  <p:stCondLst>
                                    <p:cond delay="0"/>
                                  </p:stCondLst>
                                  <p:childTnLst>
                                    <p:set>
                                      <p:cBhvr>
                                        <p:cTn id="65" dur="1" fill="hold">
                                          <p:stCondLst>
                                            <p:cond delay="0"/>
                                          </p:stCondLst>
                                        </p:cTn>
                                        <p:tgtEl>
                                          <p:spTgt spid="18"/>
                                        </p:tgtEl>
                                        <p:attrNameLst>
                                          <p:attrName>style.visibility</p:attrName>
                                        </p:attrNameLst>
                                      </p:cBhvr>
                                      <p:to>
                                        <p:strVal val="visible"/>
                                      </p:to>
                                    </p:set>
                                    <p:anim calcmode="lin" valueType="num">
                                      <p:cBhvr>
                                        <p:cTn id="66" dur="1000" fill="hold"/>
                                        <p:tgtEl>
                                          <p:spTgt spid="18"/>
                                        </p:tgtEl>
                                        <p:attrNameLst>
                                          <p:attrName>ppt_w</p:attrName>
                                        </p:attrNameLst>
                                      </p:cBhvr>
                                      <p:tavLst>
                                        <p:tav tm="0">
                                          <p:val>
                                            <p:fltVal val="0"/>
                                          </p:val>
                                        </p:tav>
                                        <p:tav tm="100000">
                                          <p:val>
                                            <p:strVal val="#ppt_w"/>
                                          </p:val>
                                        </p:tav>
                                      </p:tavLst>
                                    </p:anim>
                                    <p:anim calcmode="lin" valueType="num">
                                      <p:cBhvr>
                                        <p:cTn id="67" dur="1000" fill="hold"/>
                                        <p:tgtEl>
                                          <p:spTgt spid="18"/>
                                        </p:tgtEl>
                                        <p:attrNameLst>
                                          <p:attrName>ppt_h</p:attrName>
                                        </p:attrNameLst>
                                      </p:cBhvr>
                                      <p:tavLst>
                                        <p:tav tm="0">
                                          <p:val>
                                            <p:fltVal val="0"/>
                                          </p:val>
                                        </p:tav>
                                        <p:tav tm="100000">
                                          <p:val>
                                            <p:strVal val="#ppt_h"/>
                                          </p:val>
                                        </p:tav>
                                      </p:tavLst>
                                    </p:anim>
                                    <p:anim calcmode="lin" valueType="num">
                                      <p:cBhvr>
                                        <p:cTn id="68" dur="1000" fill="hold"/>
                                        <p:tgtEl>
                                          <p:spTgt spid="18"/>
                                        </p:tgtEl>
                                        <p:attrNameLst>
                                          <p:attrName>style.rotation</p:attrName>
                                        </p:attrNameLst>
                                      </p:cBhvr>
                                      <p:tavLst>
                                        <p:tav tm="0">
                                          <p:val>
                                            <p:fltVal val="90"/>
                                          </p:val>
                                        </p:tav>
                                        <p:tav tm="100000">
                                          <p:val>
                                            <p:fltVal val="0"/>
                                          </p:val>
                                        </p:tav>
                                      </p:tavLst>
                                    </p:anim>
                                    <p:animEffect transition="in" filter="fade">
                                      <p:cBhvr>
                                        <p:cTn id="69" dur="1000"/>
                                        <p:tgtEl>
                                          <p:spTgt spid="18"/>
                                        </p:tgtEl>
                                      </p:cBhvr>
                                    </p:animEffect>
                                  </p:childTnLst>
                                </p:cTn>
                              </p:par>
                            </p:childTnLst>
                          </p:cTn>
                        </p:par>
                        <p:par>
                          <p:cTn id="70" fill="hold">
                            <p:stCondLst>
                              <p:cond delay="1000"/>
                            </p:stCondLst>
                            <p:childTnLst>
                              <p:par>
                                <p:cTn id="71" presetID="22" presetClass="entr" presetSubtype="8" fill="hold" grpId="0" nodeType="afterEffect">
                                  <p:stCondLst>
                                    <p:cond delay="0"/>
                                  </p:stCondLst>
                                  <p:childTnLst>
                                    <p:set>
                                      <p:cBhvr>
                                        <p:cTn id="72" dur="1" fill="hold">
                                          <p:stCondLst>
                                            <p:cond delay="0"/>
                                          </p:stCondLst>
                                        </p:cTn>
                                        <p:tgtEl>
                                          <p:spTgt spid="11"/>
                                        </p:tgtEl>
                                        <p:attrNameLst>
                                          <p:attrName>style.visibility</p:attrName>
                                        </p:attrNameLst>
                                      </p:cBhvr>
                                      <p:to>
                                        <p:strVal val="visible"/>
                                      </p:to>
                                    </p:set>
                                    <p:animEffect transition="in" filter="wipe(left)">
                                      <p:cBhvr>
                                        <p:cTn id="73" dur="500"/>
                                        <p:tgtEl>
                                          <p:spTgt spid="11"/>
                                        </p:tgtEl>
                                      </p:cBhvr>
                                    </p:animEffect>
                                  </p:childTnLst>
                                </p:cTn>
                              </p:par>
                            </p:childTnLst>
                          </p:cTn>
                        </p:par>
                      </p:childTnLst>
                    </p:cTn>
                  </p:par>
                  <p:par>
                    <p:cTn id="74" fill="hold">
                      <p:stCondLst>
                        <p:cond delay="indefinite"/>
                      </p:stCondLst>
                      <p:childTnLst>
                        <p:par>
                          <p:cTn id="75" fill="hold">
                            <p:stCondLst>
                              <p:cond delay="0"/>
                            </p:stCondLst>
                            <p:childTnLst>
                              <p:par>
                                <p:cTn id="76" presetID="14" presetClass="entr" presetSubtype="5" fill="hold" nodeType="clickEffect">
                                  <p:stCondLst>
                                    <p:cond delay="0"/>
                                  </p:stCondLst>
                                  <p:childTnLst>
                                    <p:set>
                                      <p:cBhvr>
                                        <p:cTn id="77" dur="1" fill="hold">
                                          <p:stCondLst>
                                            <p:cond delay="0"/>
                                          </p:stCondLst>
                                        </p:cTn>
                                        <p:tgtEl>
                                          <p:spTgt spid="21"/>
                                        </p:tgtEl>
                                        <p:attrNameLst>
                                          <p:attrName>style.visibility</p:attrName>
                                        </p:attrNameLst>
                                      </p:cBhvr>
                                      <p:to>
                                        <p:strVal val="visible"/>
                                      </p:to>
                                    </p:set>
                                    <p:animEffect transition="in" filter="randombar(vertical)">
                                      <p:cBhvr>
                                        <p:cTn id="78" dur="500"/>
                                        <p:tgtEl>
                                          <p:spTgt spid="21"/>
                                        </p:tgtEl>
                                      </p:cBhvr>
                                    </p:animEffect>
                                  </p:childTnLst>
                                </p:cTn>
                              </p:par>
                            </p:childTnLst>
                          </p:cTn>
                        </p:par>
                        <p:par>
                          <p:cTn id="79" fill="hold">
                            <p:stCondLst>
                              <p:cond delay="500"/>
                            </p:stCondLst>
                            <p:childTnLst>
                              <p:par>
                                <p:cTn id="80" presetID="22" presetClass="entr" presetSubtype="8" fill="hold" grpId="0" nodeType="afterEffect">
                                  <p:stCondLst>
                                    <p:cond delay="0"/>
                                  </p:stCondLst>
                                  <p:childTnLst>
                                    <p:set>
                                      <p:cBhvr>
                                        <p:cTn id="81" dur="1" fill="hold">
                                          <p:stCondLst>
                                            <p:cond delay="0"/>
                                          </p:stCondLst>
                                        </p:cTn>
                                        <p:tgtEl>
                                          <p:spTgt spid="7"/>
                                        </p:tgtEl>
                                        <p:attrNameLst>
                                          <p:attrName>style.visibility</p:attrName>
                                        </p:attrNameLst>
                                      </p:cBhvr>
                                      <p:to>
                                        <p:strVal val="visible"/>
                                      </p:to>
                                    </p:set>
                                    <p:animEffect transition="in" filter="wipe(left)">
                                      <p:cBhvr>
                                        <p:cTn id="8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4" grpId="0"/>
      <p:bldP spid="5" grpId="0"/>
      <p:bldP spid="7" grpId="0"/>
      <p:bldP spid="11" grpId="0"/>
      <p:bldP spid="15"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blip>
          <a:srcRect/>
          <a:stretch>
            <a:fillRect/>
          </a:stretch>
        </a:blipFill>
        <a:effectLst/>
      </p:bgPr>
    </p:bg>
    <p:spTree>
      <p:nvGrpSpPr>
        <p:cNvPr id="1" name=""/>
        <p:cNvGrpSpPr/>
        <p:nvPr/>
      </p:nvGrpSpPr>
      <p:grpSpPr>
        <a:xfrm>
          <a:off x="0" y="0"/>
          <a:ext cx="0" cy="0"/>
          <a:chOff x="0" y="0"/>
          <a:chExt cx="0" cy="0"/>
        </a:xfrm>
      </p:grpSpPr>
      <p:sp>
        <p:nvSpPr>
          <p:cNvPr id="3" name="CuadroTexto 2"/>
          <p:cNvSpPr txBox="1"/>
          <p:nvPr/>
        </p:nvSpPr>
        <p:spPr>
          <a:xfrm>
            <a:off x="730468" y="563985"/>
            <a:ext cx="10731063" cy="5785485"/>
          </a:xfrm>
          <a:prstGeom prst="rect">
            <a:avLst/>
          </a:prstGeom>
          <a:noFill/>
        </p:spPr>
        <p:txBody>
          <a:bodyPr wrap="square">
            <a:spAutoFit/>
          </a:bodyPr>
          <a:lstStyle/>
          <a:p>
            <a:pPr lvl="0" algn="ctr">
              <a:spcBef>
                <a:spcPts val="600"/>
              </a:spcBef>
              <a:defRPr/>
            </a:pPr>
            <a:r>
              <a:rPr kumimoji="0" lang="en-GB" sz="2400" b="1" i="0" u="none" strike="noStrike" kern="1200" cap="none" spc="0" normalizeH="0" baseline="0" noProof="0" dirty="0">
                <a:ln>
                  <a:noFill/>
                </a:ln>
                <a:solidFill>
                  <a:prstClr val="black"/>
                </a:solidFill>
                <a:effectLst/>
                <a:uLnTx/>
                <a:uFillTx/>
                <a:latin typeface="Gayathri Thin" panose="00000403000000000000" charset="0"/>
                <a:ea typeface="+mn-ea"/>
                <a:cs typeface="Gayathri Thin" panose="00000403000000000000" charset="0"/>
              </a:rPr>
              <a:t>“</a:t>
            </a:r>
            <a:r>
              <a:rPr kumimoji="0" lang="en-US" altLang="en-US" sz="2400" b="1" i="0" u="none" strike="noStrike" kern="1200" cap="none" spc="0" normalizeH="0" baseline="0" noProof="0" dirty="0">
                <a:ln>
                  <a:noFill/>
                </a:ln>
                <a:solidFill>
                  <a:prstClr val="black"/>
                </a:solidFill>
                <a:effectLst/>
                <a:uLnTx/>
                <a:uFillTx/>
                <a:latin typeface="Gayathri Thin" panose="00000403000000000000" charset="0"/>
                <a:ea typeface="+mn-ea"/>
                <a:cs typeface="Gayathri Thin" panose="00000403000000000000" charset="0"/>
              </a:rPr>
              <a:t>മനുഷ്യനും ദൈവവും തമ്മിൽ ഒരു സഹകരണം ഉണ്ടായിരിക്കേണ്ടതായിരുന്നു. എന്നാൽ ആദാമിന്റെ അനുസരണക്കേട് ആ പദ്ധതിക്ക് വലിയ തടസ്സം സൃഷ്ടിച്ചു. സാത്താൻ അവനെ പാപത്തിലേക്ക് നയിച്ചു; പാപം ചെയ്തതിനുശേഷം, അവൻ പാപരഹിതനായിരുന്നപ്പോൾ ഉണ്ടായിരുന്നതുപോലെ ദൈവവുമായി നേരിട്ട് ആശയവിനിമയം</a:t>
            </a:r>
            <a:r>
              <a:rPr kumimoji="0" lang="en-US" sz="2400" b="1" i="0" u="none" strike="noStrike" kern="1200" cap="none" spc="0" normalizeH="0" baseline="0" noProof="0" dirty="0">
                <a:ln>
                  <a:noFill/>
                </a:ln>
                <a:solidFill>
                  <a:prstClr val="black"/>
                </a:solidFill>
                <a:effectLst/>
                <a:uLnTx/>
                <a:uFillTx/>
                <a:latin typeface="Gayathri Thin" panose="00000403000000000000" charset="0"/>
                <a:ea typeface="+mn-ea"/>
                <a:cs typeface="Gayathri Thin" panose="00000403000000000000" charset="0"/>
              </a:rPr>
              <a:t> </a:t>
            </a:r>
            <a:r>
              <a:rPr kumimoji="0" lang="en-US" altLang="en-US" sz="2400" b="1" i="0" u="none" strike="noStrike" kern="1200" cap="none" spc="0" normalizeH="0" baseline="0" noProof="0" dirty="0">
                <a:ln>
                  <a:noFill/>
                </a:ln>
                <a:solidFill>
                  <a:prstClr val="black"/>
                </a:solidFill>
                <a:effectLst/>
                <a:uLnTx/>
                <a:uFillTx/>
                <a:latin typeface="Gayathri Thin" panose="00000403000000000000" charset="0"/>
                <a:ea typeface="+mn-ea"/>
                <a:cs typeface="Gayathri Thin" panose="00000403000000000000" charset="0"/>
              </a:rPr>
              <a:t>നടത്തുവാൻ   അവന് കഴിഞ്ഞില്ല.</a:t>
            </a:r>
            <a:r>
              <a:rPr lang="en-US" sz="2400" b="1" dirty="0">
                <a:solidFill>
                  <a:prstClr val="black"/>
                </a:solidFill>
                <a:latin typeface="Gayathri Thin" panose="00000403000000000000" charset="0"/>
                <a:cs typeface="Gayathri Thin" panose="00000403000000000000" charset="0"/>
                <a:sym typeface="+mn-ea"/>
              </a:rPr>
              <a:t>. </a:t>
            </a:r>
            <a:endParaRPr lang="en-US" sz="2400" b="1" dirty="0">
              <a:solidFill>
                <a:prstClr val="black"/>
              </a:solidFill>
              <a:latin typeface="Gayathri Thin" panose="00000403000000000000" charset="0"/>
              <a:cs typeface="Gayathri Thin" panose="00000403000000000000" charset="0"/>
            </a:endParaRPr>
          </a:p>
          <a:p>
            <a:pPr lvl="0" algn="ctr">
              <a:spcBef>
                <a:spcPts val="600"/>
              </a:spcBef>
              <a:defRPr/>
            </a:pPr>
            <a:r>
              <a:rPr lang="en-US" altLang="en-US" sz="2400" b="1" dirty="0">
                <a:solidFill>
                  <a:prstClr val="black"/>
                </a:solidFill>
                <a:latin typeface="Gayathri Thin" panose="00000403000000000000" charset="0"/>
                <a:cs typeface="Gayathri Thin" panose="00000403000000000000" charset="0"/>
              </a:rPr>
              <a:t>പതനത്തിനുശേഷം ക്രിസ്തു ആദാമിന്റെ ഉപദേഷ്ടാവായിത്തീർന്നു. മനുഷ്യവർഗ്ഗത്തെ ഉടനടിയുള്ള മരണത്തിൽ നിന്ന് രക്ഷിച്ചുകൊണ്ട്, ദൈവത്തിനു പകരമായി അദ്ദേഹം പ്രവർത്തിച്ചു; മധ്യസ്ഥൻ എന്ന പദവി അദ്ദേഹം ഏറ്റെടുത്തു. ദൈവത്തോടുള്ള വിശ്വസ്തതയിലേക്ക് മടങ്ങിവരാൻ ആദാമിനും ഹവ്വയ്ക്കും ഒരു പരീക്ഷണകാലം നൽകപ്പെട്ടു; ഈ പദ്ധതിയിൽ അവരുടെ പിൻതലമുറ മുഴുവനും ഉൾപ്പെട്ടിരുന്നു.</a:t>
            </a:r>
            <a:r>
              <a:rPr lang="en-US" sz="2400" b="1" dirty="0">
                <a:solidFill>
                  <a:prstClr val="black"/>
                </a:solidFill>
                <a:latin typeface="Gayathri Thin" panose="00000403000000000000" charset="0"/>
                <a:cs typeface="Gayathri Thin" panose="00000403000000000000" charset="0"/>
              </a:rPr>
              <a:t>. </a:t>
            </a:r>
          </a:p>
          <a:p>
            <a:pPr lvl="0" algn="ctr">
              <a:spcBef>
                <a:spcPts val="600"/>
              </a:spcBef>
              <a:defRPr/>
            </a:pPr>
            <a:r>
              <a:rPr lang="en-US" altLang="en-US" sz="2400" b="1" dirty="0">
                <a:solidFill>
                  <a:prstClr val="black"/>
                </a:solidFill>
                <a:latin typeface="Gayathri Thin" panose="00000403000000000000" charset="0"/>
                <a:cs typeface="Gayathri Thin" panose="00000403000000000000" charset="0"/>
              </a:rPr>
              <a:t>പതനത്തിനുശേഷം ക്രിസ്തു ആദാമിന്റെ ഉപദേഷ്ടാവായിത്തീർന്നു. മനുഷ്യവർഗ്ഗത്തെ ഉടനടിയുള്ള മരണത്തിൽ നിന്ന് രക്ഷിച്ചുകൊണ്ട്, ദൈവത്തിനു പകരമായി അദ്ദേഹം പ്രവർത്തിച്ചു; മധ്യസ്ഥൻ എന്ന പദവി അദ്ദേഹം ഏറ്റെടുത്തു. ദൈവത്തോടുള്ള വിശ്വസ്തതയിലേക്ക് മടങ്ങിവരാൻ ആദാമിനും ഹവ്വയ്ക്കും ഒരു പരീക്ഷണകാലം നൽകപ്പെട്ടു; ഈ പദ്ധതിയിൽ അവരുടെ പിൻതലമുറ മുഴുവനും ഉൾപ്പെട്ടിരുന്നു</a:t>
            </a:r>
            <a:r>
              <a:rPr kumimoji="0" lang="en-GB" sz="2400" b="1" i="0" u="none" strike="noStrike" kern="1200" cap="none" spc="0" normalizeH="0" baseline="0" noProof="0" dirty="0">
                <a:ln>
                  <a:noFill/>
                </a:ln>
                <a:solidFill>
                  <a:prstClr val="black"/>
                </a:solidFill>
                <a:effectLst/>
                <a:uLnTx/>
                <a:uFillTx/>
                <a:latin typeface="Gayathri Thin" panose="00000403000000000000" charset="0"/>
                <a:ea typeface="+mn-ea"/>
                <a:cs typeface="Gayathri Thin" panose="00000403000000000000" charset="0"/>
              </a:rPr>
              <a:t>.”</a:t>
            </a:r>
          </a:p>
        </p:txBody>
      </p:sp>
      <p:sp>
        <p:nvSpPr>
          <p:cNvPr id="4" name="CuadroTexto 3"/>
          <p:cNvSpPr txBox="1"/>
          <p:nvPr/>
        </p:nvSpPr>
        <p:spPr>
          <a:xfrm>
            <a:off x="8011112" y="6457890"/>
            <a:ext cx="4180888" cy="369332"/>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GB" sz="1800" b="1" i="0" u="none" strike="noStrike" kern="1200" cap="none" spc="0" normalizeH="0" baseline="0" noProof="0" dirty="0">
                <a:ln>
                  <a:noFill/>
                </a:ln>
                <a:solidFill>
                  <a:prstClr val="black"/>
                </a:solidFill>
                <a:effectLst/>
                <a:uLnTx/>
                <a:uFillTx/>
                <a:latin typeface="Aptos" panose="02110004020202020204"/>
                <a:ea typeface="+mn-ea"/>
                <a:cs typeface="+mn-cs"/>
              </a:rPr>
              <a:t>EGW (Conflict and Courage, January 14)</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Imagen 9"/>
          <p:cNvPicPr>
            <a:picLocks noChangeAspect="1"/>
          </p:cNvPicPr>
          <p:nvPr/>
        </p:nvPicPr>
        <p:blipFill>
          <a:blip r:embed="rId3" cstate="print"/>
          <a:srcRect/>
          <a:stretch>
            <a:fillRect/>
          </a:stretch>
        </p:blipFill>
        <p:spPr>
          <a:xfrm>
            <a:off x="358112" y="5200457"/>
            <a:ext cx="3541225" cy="1317571"/>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pic>
        <p:nvPicPr>
          <p:cNvPr id="8" name="Imagen 7"/>
          <p:cNvPicPr>
            <a:picLocks noChangeAspect="1"/>
          </p:cNvPicPr>
          <p:nvPr/>
        </p:nvPicPr>
        <p:blipFill>
          <a:blip r:embed="rId4" cstate="print"/>
          <a:stretch>
            <a:fillRect/>
          </a:stretch>
        </p:blipFill>
        <p:spPr>
          <a:xfrm>
            <a:off x="338863" y="3494749"/>
            <a:ext cx="3541225" cy="1619478"/>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pic>
        <p:nvPicPr>
          <p:cNvPr id="4" name="Imagen 3"/>
          <p:cNvPicPr>
            <a:picLocks noChangeAspect="1"/>
          </p:cNvPicPr>
          <p:nvPr/>
        </p:nvPicPr>
        <p:blipFill>
          <a:blip r:embed="rId5" cstate="print">
            <a:extLst>
              <a:ext uri="{BEBA8EAE-BF5A-486C-A8C5-ECC9F3942E4B}">
                <a14:imgProps xmlns:a14="http://schemas.microsoft.com/office/drawing/2010/main">
                  <a14:imgLayer r:embed="rId6">
                    <a14:imgEffect>
                      <a14:brightnessContrast bright="20000"/>
                    </a14:imgEffect>
                  </a14:imgLayer>
                </a14:imgProps>
              </a:ext>
            </a:extLst>
          </a:blip>
          <a:stretch>
            <a:fillRect/>
          </a:stretch>
        </p:blipFill>
        <p:spPr>
          <a:xfrm>
            <a:off x="358114" y="738796"/>
            <a:ext cx="3541225" cy="1619478"/>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sp>
        <p:nvSpPr>
          <p:cNvPr id="2" name="CuadroTexto 1"/>
          <p:cNvSpPr txBox="1"/>
          <p:nvPr/>
        </p:nvSpPr>
        <p:spPr>
          <a:xfrm>
            <a:off x="-1" y="0"/>
            <a:ext cx="12191999" cy="76835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en-US" sz="4400" b="1" i="0" u="none" strike="noStrike" kern="1200" cap="none" spc="0" normalizeH="0" baseline="0" noProof="0" dirty="0">
                <a:ln w="6600">
                  <a:solidFill>
                    <a:srgbClr val="FFCC00"/>
                  </a:solidFill>
                  <a:prstDash val="solid"/>
                </a:ln>
                <a:solidFill>
                  <a:srgbClr val="FFFFFF"/>
                </a:solidFill>
                <a:effectLst>
                  <a:outerShdw dist="38100" dir="2700000" algn="tl" rotWithShape="0">
                    <a:srgbClr val="FFCC00"/>
                  </a:outerShdw>
                </a:effectLst>
                <a:uLnTx/>
                <a:uFillTx/>
                <a:latin typeface="Gayathri Thin" panose="00000403000000000000" charset="0"/>
                <a:ea typeface="+mn-ea"/>
                <a:cs typeface="Gayathri Thin" panose="00000403000000000000" charset="0"/>
              </a:rPr>
              <a:t>എലൻ ജി. വൈറ്റിന്റെ ജീവചരിത്രം</a:t>
            </a:r>
          </a:p>
        </p:txBody>
      </p:sp>
      <p:sp>
        <p:nvSpPr>
          <p:cNvPr id="3" name="CuadroTexto 2"/>
          <p:cNvSpPr txBox="1"/>
          <p:nvPr/>
        </p:nvSpPr>
        <p:spPr>
          <a:xfrm>
            <a:off x="3647087" y="726856"/>
            <a:ext cx="7556719" cy="9220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defRPr/>
            </a:pPr>
            <a:r>
              <a:rPr kumimoji="0" lang="en-US" altLang="en-US" b="1" i="0" u="none" strike="noStrike" kern="1200" cap="none" spc="0" normalizeH="0" baseline="0" noProof="0" dirty="0">
                <a:ln>
                  <a:noFill/>
                </a:ln>
                <a:solidFill>
                  <a:prstClr val="black"/>
                </a:solidFill>
                <a:effectLst/>
                <a:uLnTx/>
                <a:uFillTx/>
                <a:latin typeface="Gayathri Thin" panose="00000403000000000000" charset="0"/>
                <a:ea typeface="+mn-ea"/>
                <a:cs typeface="Gayathri Thin" panose="00000403000000000000" charset="0"/>
              </a:rPr>
              <a:t>യൂണിസ്-റോബർട്ട് ഹാർമൺ ദമ്പതികളുടെ എട്ട് മക്കളിൽ ഏറ്റവും ഇളയവരായ എലൻ ഗൗൾഡും എലിസബത്ത് ഹാർമണും 1827 നവംബർ 26-ന് അമേരിക്കയിലെ മെയ്ൻ സംസ്ഥാനത്തുള്ള ഗോർഹാമിലാണ് ജനിച്ചത്.</a:t>
            </a:r>
          </a:p>
        </p:txBody>
      </p:sp>
      <p:sp>
        <p:nvSpPr>
          <p:cNvPr id="5" name="CuadroTexto 4"/>
          <p:cNvSpPr txBox="1"/>
          <p:nvPr/>
        </p:nvSpPr>
        <p:spPr>
          <a:xfrm>
            <a:off x="358112" y="2422304"/>
            <a:ext cx="9533929" cy="113877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defRPr/>
            </a:pPr>
            <a:r>
              <a:rPr kumimoji="0" lang="en-US" altLang="en-US" sz="1700" b="1" i="0" u="none" strike="noStrike" kern="1200" cap="none" spc="0" normalizeH="0" baseline="0" noProof="0" dirty="0">
                <a:ln>
                  <a:noFill/>
                </a:ln>
                <a:solidFill>
                  <a:prstClr val="black"/>
                </a:solidFill>
                <a:effectLst/>
                <a:uLnTx/>
                <a:uFillTx/>
                <a:latin typeface="Gayathri Thin" panose="00000403000000000000" charset="0"/>
                <a:ea typeface="+mn-ea"/>
                <a:cs typeface="Gayathri Thin" panose="00000403000000000000" charset="0"/>
              </a:rPr>
              <a:t>എല്ലന് ഒമ്പത് വയസ്സുള്ളപ്പോൾ, സഹപാഠി എറിഞ്ഞ കല്ല് മുഖത്ത് കൊള്ളുകയും ഗുരുതരമായ പരിക്കേൽക്കുകയും ചെയ്തു. ആ പരിക്ക് അവളിൽ ദീർഘകാലം നിലനിൽക്കുന്ന പ്രത്യാഘാതങ്ങൾ ഉണ്ടാക്കി; ഇത് അവളെ പഠനം പാതിവഴിയിൽ ഉപേക്ഷിക്കാൻ നിർബന്ധിതയാക്കുകയും അവളുടെ സാമൂഹിക ജീവിതത്തെ പരിമിതപ്പെടുത്തുകയും ചെയ്തു.</a:t>
            </a:r>
          </a:p>
        </p:txBody>
      </p:sp>
      <p:sp>
        <p:nvSpPr>
          <p:cNvPr id="7" name="CuadroTexto 6"/>
          <p:cNvSpPr txBox="1"/>
          <p:nvPr/>
        </p:nvSpPr>
        <p:spPr>
          <a:xfrm>
            <a:off x="3633114" y="3394705"/>
            <a:ext cx="6098028"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defRPr/>
            </a:pPr>
            <a:r>
              <a:rPr kumimoji="0" lang="en-US" altLang="en-US" b="1" i="0" u="none" strike="noStrike" kern="1200" cap="none" spc="0" normalizeH="0" baseline="0" noProof="0" dirty="0">
                <a:ln>
                  <a:noFill/>
                </a:ln>
                <a:solidFill>
                  <a:prstClr val="black"/>
                </a:solidFill>
                <a:effectLst/>
                <a:uLnTx/>
                <a:uFillTx/>
                <a:latin typeface="Gayathri Thin" panose="00000403000000000000" charset="0"/>
                <a:ea typeface="+mn-ea"/>
                <a:cs typeface="Gayathri Thin" panose="00000403000000000000" charset="0"/>
              </a:rPr>
              <a:t>ആ കുടുംബം വില്യം മില്ലറുടെ പ്രബോധനങ്ങൾ സ്വീകരിച്ചു; 1842-ൽ എലൻ മെത്തഡിസ്റ്റ് സഭയിൽ ചേർന്ന് സ്നാനം സ്വീകരിച്ചു.</a:t>
            </a:r>
          </a:p>
        </p:txBody>
      </p:sp>
      <p:sp>
        <p:nvSpPr>
          <p:cNvPr id="9" name="CuadroTexto 8"/>
          <p:cNvSpPr txBox="1"/>
          <p:nvPr/>
        </p:nvSpPr>
        <p:spPr>
          <a:xfrm>
            <a:off x="3646804" y="4041036"/>
            <a:ext cx="5391317"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defRPr/>
            </a:pPr>
            <a:r>
              <a:rPr kumimoji="0" lang="en-US" altLang="en-US" b="1" i="0" u="none" strike="noStrike" kern="1200" cap="none" spc="0" normalizeH="0" baseline="0" noProof="0" dirty="0">
                <a:ln>
                  <a:noFill/>
                </a:ln>
                <a:solidFill>
                  <a:prstClr val="black"/>
                </a:solidFill>
                <a:effectLst/>
                <a:uLnTx/>
                <a:uFillTx/>
                <a:latin typeface="Gayathri Thin" panose="00000403000000000000" charset="0"/>
                <a:ea typeface="+mn-ea"/>
                <a:cs typeface="Gayathri Thin" panose="00000403000000000000" charset="0"/>
              </a:rPr>
              <a:t>എന്നാൽ പാസ്റ്റർ ലെവി സ്റ്റോക്ക്മാൻ ദൈവത്തിന്റെ യഥാർത്ഥ സ്നേഹം മനസ്സിലാക്കാൻ സഹായിക്കുന്നതുവരെ, എലൻ താൻ വഴിതെറ്റിപ്പോയവളാണെന്നും രക്ഷയ്ക്ക് അർഹയല്ലെന്നും കരുതിയിരുന്നു.</a:t>
            </a:r>
          </a:p>
        </p:txBody>
      </p:sp>
      <p:sp>
        <p:nvSpPr>
          <p:cNvPr id="11" name="CuadroTexto 10"/>
          <p:cNvSpPr txBox="1"/>
          <p:nvPr/>
        </p:nvSpPr>
        <p:spPr>
          <a:xfrm>
            <a:off x="3646804" y="5263342"/>
            <a:ext cx="4573171"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defRPr/>
            </a:pPr>
            <a:r>
              <a:rPr kumimoji="0" lang="en-US" altLang="en-US" b="1" i="0" u="none" strike="noStrike" kern="1200" cap="none" spc="0" normalizeH="0" baseline="0" noProof="0" dirty="0">
                <a:ln>
                  <a:noFill/>
                </a:ln>
                <a:solidFill>
                  <a:prstClr val="black"/>
                </a:solidFill>
                <a:effectLst/>
                <a:uLnTx/>
                <a:uFillTx/>
                <a:latin typeface="Gayathri Thin" panose="00000403000000000000" charset="0"/>
                <a:ea typeface="+mn-ea"/>
                <a:cs typeface="Gayathri Thin" panose="00000403000000000000" charset="0"/>
              </a:rPr>
              <a:t>ആ നിമിഷം മുതൽ അവൾ യേശുവിനെ അഗാധമായി സ്നേഹിക്കുകയും, തന്റെ ശേഷിച്ച ജീവിതകാലം മുഴുവൻ അവനെ സേവിക്കുകയും ചെയ്തു.</a:t>
            </a:r>
          </a:p>
        </p:txBody>
      </p:sp>
      <p:sp>
        <p:nvSpPr>
          <p:cNvPr id="6" name="CuadroTexto 5"/>
          <p:cNvSpPr txBox="1"/>
          <p:nvPr/>
        </p:nvSpPr>
        <p:spPr>
          <a:xfrm>
            <a:off x="3647088" y="1558038"/>
            <a:ext cx="7556718" cy="922020"/>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defRPr/>
            </a:pPr>
            <a:r>
              <a:rPr kumimoji="0" lang="en-US" altLang="en-US" b="1" i="0" u="none" strike="noStrike" kern="1200" cap="none" spc="0" normalizeH="0" baseline="0" noProof="0" dirty="0">
                <a:ln>
                  <a:noFill/>
                </a:ln>
                <a:solidFill>
                  <a:prstClr val="black"/>
                </a:solidFill>
                <a:effectLst/>
                <a:uLnTx/>
                <a:uFillTx/>
                <a:latin typeface="Gayathri Thin" panose="00000403000000000000" charset="0"/>
                <a:ea typeface="+mn-ea"/>
                <a:cs typeface="Gayathri Thin" panose="00000403000000000000" charset="0"/>
              </a:rPr>
              <a:t>അല്പസമയത്തിനുള്ളിൽ, തങ്ങളുടെ തൊപ്പി നിർമ്മാണ ബിസിനസ്സ് വിപുലീകരിക്കുന്നതിനായി ആ കുടുംബം മെയിനിലെ പ്രധാന നഗരമായ പോർട്ട്ലാൻഡിലേക്ക് താമസം മാറി.</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7" presetClass="entr" presetSubtype="8"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ppt_x</p:attrName>
                                        </p:attrNameLst>
                                      </p:cBhvr>
                                      <p:tavLst>
                                        <p:tav tm="0">
                                          <p:val>
                                            <p:strVal val="#ppt_x-#ppt_w/2"/>
                                          </p:val>
                                        </p:tav>
                                        <p:tav tm="100000">
                                          <p:val>
                                            <p:strVal val="#ppt_x"/>
                                          </p:val>
                                        </p:tav>
                                      </p:tavLst>
                                    </p:anim>
                                    <p:anim calcmode="lin" valueType="num">
                                      <p:cBhvr>
                                        <p:cTn id="18" dur="500" fill="hold"/>
                                        <p:tgtEl>
                                          <p:spTgt spid="4"/>
                                        </p:tgtEl>
                                        <p:attrNameLst>
                                          <p:attrName>ppt_y</p:attrName>
                                        </p:attrNameLst>
                                      </p:cBhvr>
                                      <p:tavLst>
                                        <p:tav tm="0">
                                          <p:val>
                                            <p:strVal val="#ppt_y"/>
                                          </p:val>
                                        </p:tav>
                                        <p:tav tm="100000">
                                          <p:val>
                                            <p:strVal val="#ppt_y"/>
                                          </p:val>
                                        </p:tav>
                                      </p:tavLst>
                                    </p:anim>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strVal val="#ppt_h"/>
                                          </p:val>
                                        </p:tav>
                                        <p:tav tm="100000">
                                          <p:val>
                                            <p:strVal val="#ppt_h"/>
                                          </p:val>
                                        </p:tav>
                                      </p:tavLst>
                                    </p:anim>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left)">
                                      <p:cBhvr>
                                        <p:cTn id="24" dur="500"/>
                                        <p:tgtEl>
                                          <p:spTgt spid="3"/>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17" presetClass="entr" presetSubtype="8" fill="hold" nodeType="click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p:cTn id="34" dur="500" fill="hold"/>
                                        <p:tgtEl>
                                          <p:spTgt spid="8"/>
                                        </p:tgtEl>
                                        <p:attrNameLst>
                                          <p:attrName>ppt_x</p:attrName>
                                        </p:attrNameLst>
                                      </p:cBhvr>
                                      <p:tavLst>
                                        <p:tav tm="0">
                                          <p:val>
                                            <p:strVal val="#ppt_x-#ppt_w/2"/>
                                          </p:val>
                                        </p:tav>
                                        <p:tav tm="100000">
                                          <p:val>
                                            <p:strVal val="#ppt_x"/>
                                          </p:val>
                                        </p:tav>
                                      </p:tavLst>
                                    </p:anim>
                                    <p:anim calcmode="lin" valueType="num">
                                      <p:cBhvr>
                                        <p:cTn id="35" dur="500" fill="hold"/>
                                        <p:tgtEl>
                                          <p:spTgt spid="8"/>
                                        </p:tgtEl>
                                        <p:attrNameLst>
                                          <p:attrName>ppt_y</p:attrName>
                                        </p:attrNameLst>
                                      </p:cBhvr>
                                      <p:tavLst>
                                        <p:tav tm="0">
                                          <p:val>
                                            <p:strVal val="#ppt_y"/>
                                          </p:val>
                                        </p:tav>
                                        <p:tav tm="100000">
                                          <p:val>
                                            <p:strVal val="#ppt_y"/>
                                          </p:val>
                                        </p:tav>
                                      </p:tavLst>
                                    </p:anim>
                                    <p:anim calcmode="lin" valueType="num">
                                      <p:cBhvr>
                                        <p:cTn id="36" dur="500" fill="hold"/>
                                        <p:tgtEl>
                                          <p:spTgt spid="8"/>
                                        </p:tgtEl>
                                        <p:attrNameLst>
                                          <p:attrName>ppt_w</p:attrName>
                                        </p:attrNameLst>
                                      </p:cBhvr>
                                      <p:tavLst>
                                        <p:tav tm="0">
                                          <p:val>
                                            <p:fltVal val="0"/>
                                          </p:val>
                                        </p:tav>
                                        <p:tav tm="100000">
                                          <p:val>
                                            <p:strVal val="#ppt_w"/>
                                          </p:val>
                                        </p:tav>
                                      </p:tavLst>
                                    </p:anim>
                                    <p:anim calcmode="lin" valueType="num">
                                      <p:cBhvr>
                                        <p:cTn id="37" dur="500" fill="hold"/>
                                        <p:tgtEl>
                                          <p:spTgt spid="8"/>
                                        </p:tgtEl>
                                        <p:attrNameLst>
                                          <p:attrName>ppt_h</p:attrName>
                                        </p:attrNameLst>
                                      </p:cBhvr>
                                      <p:tavLst>
                                        <p:tav tm="0">
                                          <p:val>
                                            <p:strVal val="#ppt_h"/>
                                          </p:val>
                                        </p:tav>
                                        <p:tav tm="100000">
                                          <p:val>
                                            <p:strVal val="#ppt_h"/>
                                          </p:val>
                                        </p:tav>
                                      </p:tavLst>
                                    </p:anim>
                                  </p:childTnLst>
                                </p:cTn>
                              </p:par>
                            </p:childTnLst>
                          </p:cTn>
                        </p:par>
                        <p:par>
                          <p:cTn id="38" fill="hold">
                            <p:stCondLst>
                              <p:cond delay="500"/>
                            </p:stCondLst>
                            <p:childTnLst>
                              <p:par>
                                <p:cTn id="39" presetID="22" presetClass="entr" presetSubtype="8" fill="hold" grpId="0" nodeType="after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wipe(left)">
                                      <p:cBhvr>
                                        <p:cTn id="41" dur="500"/>
                                        <p:tgtEl>
                                          <p:spTgt spid="5"/>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wipe(left)">
                                      <p:cBhvr>
                                        <p:cTn id="46" dur="500"/>
                                        <p:tgtEl>
                                          <p:spTgt spid="7"/>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wipe(left)">
                                      <p:cBhvr>
                                        <p:cTn id="51" dur="500"/>
                                        <p:tgtEl>
                                          <p:spTgt spid="9"/>
                                        </p:tgtEl>
                                      </p:cBhvr>
                                    </p:animEffect>
                                  </p:childTnLst>
                                </p:cTn>
                              </p:par>
                            </p:childTnLst>
                          </p:cTn>
                        </p:par>
                      </p:childTnLst>
                    </p:cTn>
                  </p:par>
                  <p:par>
                    <p:cTn id="52" fill="hold">
                      <p:stCondLst>
                        <p:cond delay="indefinite"/>
                      </p:stCondLst>
                      <p:childTnLst>
                        <p:par>
                          <p:cTn id="53" fill="hold">
                            <p:stCondLst>
                              <p:cond delay="0"/>
                            </p:stCondLst>
                            <p:childTnLst>
                              <p:par>
                                <p:cTn id="54" presetID="17" presetClass="entr" presetSubtype="8" fill="hold" nodeType="clickEffect">
                                  <p:stCondLst>
                                    <p:cond delay="0"/>
                                  </p:stCondLst>
                                  <p:childTnLst>
                                    <p:set>
                                      <p:cBhvr>
                                        <p:cTn id="55" dur="1" fill="hold">
                                          <p:stCondLst>
                                            <p:cond delay="0"/>
                                          </p:stCondLst>
                                        </p:cTn>
                                        <p:tgtEl>
                                          <p:spTgt spid="10"/>
                                        </p:tgtEl>
                                        <p:attrNameLst>
                                          <p:attrName>style.visibility</p:attrName>
                                        </p:attrNameLst>
                                      </p:cBhvr>
                                      <p:to>
                                        <p:strVal val="visible"/>
                                      </p:to>
                                    </p:set>
                                    <p:anim calcmode="lin" valueType="num">
                                      <p:cBhvr>
                                        <p:cTn id="56" dur="500" fill="hold"/>
                                        <p:tgtEl>
                                          <p:spTgt spid="10"/>
                                        </p:tgtEl>
                                        <p:attrNameLst>
                                          <p:attrName>ppt_x</p:attrName>
                                        </p:attrNameLst>
                                      </p:cBhvr>
                                      <p:tavLst>
                                        <p:tav tm="0">
                                          <p:val>
                                            <p:strVal val="#ppt_x-#ppt_w/2"/>
                                          </p:val>
                                        </p:tav>
                                        <p:tav tm="100000">
                                          <p:val>
                                            <p:strVal val="#ppt_x"/>
                                          </p:val>
                                        </p:tav>
                                      </p:tavLst>
                                    </p:anim>
                                    <p:anim calcmode="lin" valueType="num">
                                      <p:cBhvr>
                                        <p:cTn id="57" dur="500" fill="hold"/>
                                        <p:tgtEl>
                                          <p:spTgt spid="10"/>
                                        </p:tgtEl>
                                        <p:attrNameLst>
                                          <p:attrName>ppt_y</p:attrName>
                                        </p:attrNameLst>
                                      </p:cBhvr>
                                      <p:tavLst>
                                        <p:tav tm="0">
                                          <p:val>
                                            <p:strVal val="#ppt_y"/>
                                          </p:val>
                                        </p:tav>
                                        <p:tav tm="100000">
                                          <p:val>
                                            <p:strVal val="#ppt_y"/>
                                          </p:val>
                                        </p:tav>
                                      </p:tavLst>
                                    </p:anim>
                                    <p:anim calcmode="lin" valueType="num">
                                      <p:cBhvr>
                                        <p:cTn id="58" dur="500" fill="hold"/>
                                        <p:tgtEl>
                                          <p:spTgt spid="10"/>
                                        </p:tgtEl>
                                        <p:attrNameLst>
                                          <p:attrName>ppt_w</p:attrName>
                                        </p:attrNameLst>
                                      </p:cBhvr>
                                      <p:tavLst>
                                        <p:tav tm="0">
                                          <p:val>
                                            <p:fltVal val="0"/>
                                          </p:val>
                                        </p:tav>
                                        <p:tav tm="100000">
                                          <p:val>
                                            <p:strVal val="#ppt_w"/>
                                          </p:val>
                                        </p:tav>
                                      </p:tavLst>
                                    </p:anim>
                                    <p:anim calcmode="lin" valueType="num">
                                      <p:cBhvr>
                                        <p:cTn id="59" dur="500" fill="hold"/>
                                        <p:tgtEl>
                                          <p:spTgt spid="10"/>
                                        </p:tgtEl>
                                        <p:attrNameLst>
                                          <p:attrName>ppt_h</p:attrName>
                                        </p:attrNameLst>
                                      </p:cBhvr>
                                      <p:tavLst>
                                        <p:tav tm="0">
                                          <p:val>
                                            <p:strVal val="#ppt_h"/>
                                          </p:val>
                                        </p:tav>
                                        <p:tav tm="100000">
                                          <p:val>
                                            <p:strVal val="#ppt_h"/>
                                          </p:val>
                                        </p:tav>
                                      </p:tavLst>
                                    </p:anim>
                                  </p:childTnLst>
                                </p:cTn>
                              </p:par>
                            </p:childTnLst>
                          </p:cTn>
                        </p:par>
                        <p:par>
                          <p:cTn id="60" fill="hold">
                            <p:stCondLst>
                              <p:cond delay="500"/>
                            </p:stCondLst>
                            <p:childTnLst>
                              <p:par>
                                <p:cTn id="61" presetID="22" presetClass="entr" presetSubtype="8" fill="hold" grpId="0" nodeType="after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wipe(left)">
                                      <p:cBhvr>
                                        <p:cTn id="6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7" grpId="0"/>
      <p:bldP spid="9" grpId="0"/>
      <p:bldP spid="11" grpId="0"/>
      <p:bldP spid="6" grpId="0"/>
    </p:bldLst>
  </p:timing>
</p:sld>
</file>

<file path=ppt/theme/theme1.xml><?xml version="1.0" encoding="utf-8"?>
<a:theme xmlns:a="http://schemas.openxmlformats.org/drawingml/2006/main" name="1_Tema de Office">
  <a:themeElements>
    <a:clrScheme name="Personalizado 8">
      <a:dk1>
        <a:sysClr val="windowText" lastClr="000000"/>
      </a:dk1>
      <a:lt1>
        <a:sysClr val="window" lastClr="FFFFFF"/>
      </a:lt1>
      <a:dk2>
        <a:srgbClr val="009999"/>
      </a:dk2>
      <a:lt2>
        <a:srgbClr val="FFBDBD"/>
      </a:lt2>
      <a:accent1>
        <a:srgbClr val="3399FF"/>
      </a:accent1>
      <a:accent2>
        <a:srgbClr val="FFCC00"/>
      </a:accent2>
      <a:accent3>
        <a:srgbClr val="FF66CC"/>
      </a:accent3>
      <a:accent4>
        <a:srgbClr val="00CC00"/>
      </a:accent4>
      <a:accent5>
        <a:srgbClr val="8D30F4"/>
      </a:accent5>
      <a:accent6>
        <a:srgbClr val="CC0066"/>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docProps/app.xml><?xml version="1.0" encoding="utf-8"?>
<Properties xmlns="http://schemas.openxmlformats.org/officeDocument/2006/extended-properties" xmlns:vt="http://schemas.openxmlformats.org/officeDocument/2006/docPropsVTypes">
  <TotalTime>2</TotalTime>
  <Words>1212</Words>
  <Application>Microsoft Office PowerPoint</Application>
  <PresentationFormat>Panorámica</PresentationFormat>
  <Paragraphs>83</Paragraphs>
  <Slides>12</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12</vt:i4>
      </vt:variant>
    </vt:vector>
  </HeadingPairs>
  <TitlesOfParts>
    <vt:vector size="18" baseType="lpstr">
      <vt:lpstr>Gayathri Thin</vt:lpstr>
      <vt:lpstr>Arial</vt:lpstr>
      <vt:lpstr>Aptos</vt:lpstr>
      <vt:lpstr>Calibri</vt:lpstr>
      <vt:lpstr>Aptos Display</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JAIR</dc:creator>
  <cp:lastModifiedBy>Isabel Laveda</cp:lastModifiedBy>
  <cp:revision>53</cp:revision>
  <dcterms:created xsi:type="dcterms:W3CDTF">2026-09-07T12:37:00Z</dcterms:created>
  <dcterms:modified xsi:type="dcterms:W3CDTF">2026-09-27T06:34:10Z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1033-12.1.0.28485</vt:lpwstr>
  </property>
  <property fmtid="{D5CDD505-2E9C-101B-9397-08002B2CF9AE}" pid="3" name="ICV">
    <vt:lpwstr>76A46E40D55B4841B26A11745555FC76_13</vt:lpwstr>
  </property>
</Properties>
</file>