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Gayathri Thin" panose="020B0604020202020204" charset="0"/>
      <p:bold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5" qsCatId="simple" csTypeId="urn:microsoft.com/office/officeart/2005/8/colors/colorful4#3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phldr="0" custT="1"/>
      <dgm:spPr>
        <a:solidFill>
          <a:schemeClr val="accent5">
            <a:lumMod val="5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ആ നിമിഷം തന്നെ, ബലിവസ്തുക്കളുടെ ഇടയിലൂടെ കടന്നുപോയിക്കൊണ്ട് ദൈവം അബ്രാമുമായി ഒരു ഉടമ്പടി ചെയ്തു (ഉല്പത്തി 15:7-21).</a:t>
          </a:r>
        </a:p>
      </dgm:t>
    </dgm:pt>
    <dgm:pt modelId="{8353B093-9109-42EB-BD5A-090A5E1C16A3}" type="parTrans" cxnId="{D8683975-C93D-4A3B-82E1-2CD32E76683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D8683975-C93D-4A3B-82E1-2CD32E76683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phldr="0" custT="1"/>
      <dgm:spPr>
        <a:solidFill>
          <a:schemeClr val="accent6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ദൈവം അവന്‍റെയും സാറയുടെയും പേരുകൾ മാറ്റുകയും, അവന്‍റെ പിൻഗാമി സാറയുടെ മകനായിരിക്കുമെന്ന് അവന് ഉറപ്പുനൽകുകയും ചെയ്തു (ഉല്പത്തി 17:1-8, 15-16).</a:t>
          </a:r>
        </a:p>
      </dgm:t>
    </dgm:pt>
    <dgm:pt modelId="{439587C3-614E-4022-AA57-695FD291A010}" type="parTrans" cxnId="{F1523512-00F9-4841-9B31-3556426CCA4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1523512-00F9-4841-9B31-3556426CCA4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phldr="0" custT="1"/>
      <dgm:spPr>
        <a:solidFill>
          <a:schemeClr val="tx2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ദൈവം രണ്ട് ദൂതന്മാരോടൊപ്പം അബ്രാഹാമിന് പ്രത്യക്ഷപ്പെടുകയും യിസ്ഹാക്കിന്റെ ജനനത്തെക്കുറിച്ച് അവനോട് അറിയിക്കുകയും ചെയ്തു (ഉല്പത്തി 18:1-2, 10).</a:t>
          </a:r>
        </a:p>
      </dgm:t>
    </dgm:pt>
    <dgm:pt modelId="{E725FF78-E1EB-405F-B5AE-BB22635CF6D2}" type="parTrans" cxnId="{09CA26E9-24A6-4B91-8882-D2B11E58171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09CA26E9-24A6-4B91-8882-D2B11E58171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phldr="0" custT="1"/>
      <dgm:spPr>
        <a:solidFill>
          <a:srgbClr val="98465F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തൻറെ മകനായ യിസ്ഹാക്കിനെ യാഗം കഴിക്കുവാൻ  ദൈവം അബ്രഹാമിനോട് ആവശ്യപ്പെട്ടു. പകരം ഒരു യാഗമൃഗം  ഒരുക്കിക്കൊടുത്തതിലൂടെ, മഹത്തായ രക്ഷാകരപദ്ധതി അവന് വെളിപ്പെടുത്തിക്കൊടുത്തു (ഉല്പത്തി 22:1-3, 9-13).</a:t>
          </a:r>
        </a:p>
      </dgm:t>
    </dgm:pt>
    <dgm:pt modelId="{423A6DB8-6814-41AA-B090-4773B9A5A29D}" type="parTrans" cxnId="{3D6DAEF9-F131-46BD-A251-785D92CAB1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3D6DAEF9-F131-46BD-A251-785D92CAB1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/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/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B2AB6F03-2555-4CC2-A060-9505E41BBA5F}" type="presOf" srcId="{F4610E80-4EA3-47E2-B382-D17B8EA4B5F0}" destId="{E91911FC-64FF-4564-8AA1-4E52A028F2CD}" srcOrd="1" destOrd="0" presId="urn:microsoft.com/office/officeart/2005/8/layout/vList4"/>
    <dgm:cxn modelId="{EA0B4A0A-BBE0-4015-83C9-B80F217E2069}" type="presOf" srcId="{F4610E80-4EA3-47E2-B382-D17B8EA4B5F0}" destId="{92AA474A-1740-4263-977A-67953F07C79F}" srcOrd="0" destOrd="0" presId="urn:microsoft.com/office/officeart/2005/8/layout/vList4"/>
    <dgm:cxn modelId="{F1523512-00F9-4841-9B31-3556426CCA43}" srcId="{B153A74C-6CDA-4FA6-8EAA-A3D9D306606B}" destId="{1645775C-B166-4877-AE68-92D7E00D3383}" srcOrd="1" destOrd="0" parTransId="{439587C3-614E-4022-AA57-695FD291A010}" sibTransId="{BFBCDA0D-85B1-466E-8276-8644A1258765}"/>
    <dgm:cxn modelId="{C3D16743-B8A9-45EA-968C-E22F7F22185A}" type="presOf" srcId="{B153A74C-6CDA-4FA6-8EAA-A3D9D306606B}" destId="{66940E5F-11B5-4318-8D9F-ABC59C67A972}" srcOrd="0" destOrd="0" presId="urn:microsoft.com/office/officeart/2005/8/layout/vList4"/>
    <dgm:cxn modelId="{03A4944D-7B43-441A-B8FA-6F3B1A66617A}" type="presOf" srcId="{799DB999-3C5C-42EB-888D-E77E3CE8E76C}" destId="{EF631866-BC13-4B76-B110-DDE1630068EA}" srcOrd="0" destOrd="0" presId="urn:microsoft.com/office/officeart/2005/8/layout/vList4"/>
    <dgm:cxn modelId="{D8683975-C93D-4A3B-82E1-2CD32E76683E}" srcId="{B153A74C-6CDA-4FA6-8EAA-A3D9D306606B}" destId="{F4610E80-4EA3-47E2-B382-D17B8EA4B5F0}" srcOrd="0" destOrd="0" parTransId="{8353B093-9109-42EB-BD5A-090A5E1C16A3}" sibTransId="{257E71F6-5EA8-491A-82E5-F4454F4601B5}"/>
    <dgm:cxn modelId="{261CFB88-B15B-433E-8522-21A7742F4E27}" type="presOf" srcId="{1645775C-B166-4877-AE68-92D7E00D3383}" destId="{DB901CF0-473D-4E0F-BF26-5C219F695B8B}" srcOrd="0" destOrd="0" presId="urn:microsoft.com/office/officeart/2005/8/layout/vList4"/>
    <dgm:cxn modelId="{9AD0808B-E70F-4976-9CBD-1AA58C9E677C}" type="presOf" srcId="{257E71F6-5EA8-491A-82E5-F4454F4601B5}" destId="{8DBF250E-C665-4516-8762-741B4FE75A98}" srcOrd="0" destOrd="0" presId="urn:microsoft.com/office/officeart/2005/8/layout/vList4"/>
    <dgm:cxn modelId="{7F7CD48F-F491-44AD-BF0B-3A3685663C43}" type="presOf" srcId="{C980763B-B45D-47D8-A091-59CD3B2ED63E}" destId="{3704D1A6-3A1E-4D4C-B913-F471D354579D}" srcOrd="1" destOrd="0" presId="urn:microsoft.com/office/officeart/2005/8/layout/vList4"/>
    <dgm:cxn modelId="{8C22EA98-33CE-4540-AEAA-440FAC654EC1}" type="presOf" srcId="{1645775C-B166-4877-AE68-92D7E00D3383}" destId="{2D218103-F19F-4379-AD3F-192432DCACB8}" srcOrd="1" destOrd="0" presId="urn:microsoft.com/office/officeart/2005/8/layout/vList4"/>
    <dgm:cxn modelId="{BAE7DDA3-D691-4C30-87A4-7E820165CD3F}" type="presOf" srcId="{BFBCDA0D-85B1-466E-8276-8644A1258765}" destId="{C774C60B-D63C-4F37-81C7-86640E899C93}" srcOrd="0" destOrd="0" presId="urn:microsoft.com/office/officeart/2005/8/layout/vList4"/>
    <dgm:cxn modelId="{25C6C9B0-FE67-4941-974B-48397481E5B2}" type="presOf" srcId="{B80B4D25-B8C0-4234-BE4B-8943C9D019EA}" destId="{662BB74B-9E2C-4F62-8BB5-7C3EF4E7B9C3}" srcOrd="0" destOrd="0" presId="urn:microsoft.com/office/officeart/2005/8/layout/vList4"/>
    <dgm:cxn modelId="{09CA26E9-24A6-4B91-8882-D2B11E58171F}" srcId="{B153A74C-6CDA-4FA6-8EAA-A3D9D306606B}" destId="{B80B4D25-B8C0-4234-BE4B-8943C9D019EA}" srcOrd="2" destOrd="0" parTransId="{E725FF78-E1EB-405F-B5AE-BB22635CF6D2}" sibTransId="{799DB999-3C5C-42EB-888D-E77E3CE8E76C}"/>
    <dgm:cxn modelId="{4B56ADEF-1B89-4D75-BF8C-A7F68DA1D442}" type="presOf" srcId="{C980763B-B45D-47D8-A091-59CD3B2ED63E}" destId="{F1C20DE1-D577-4111-B099-21CA8EF386D2}" srcOrd="0" destOrd="0" presId="urn:microsoft.com/office/officeart/2005/8/layout/vList4"/>
    <dgm:cxn modelId="{A43FAAF6-3F9E-44A4-8DE1-CD4334AF929A}" type="presOf" srcId="{B80B4D25-B8C0-4234-BE4B-8943C9D019EA}" destId="{A20F8E67-3891-461A-9F41-4162F105D6E1}" srcOrd="1" destOrd="0" presId="urn:microsoft.com/office/officeart/2005/8/layout/vList4"/>
    <dgm:cxn modelId="{3D6DAEF9-F131-46BD-A251-785D92CAB1D1}" srcId="{B153A74C-6CDA-4FA6-8EAA-A3D9D306606B}" destId="{C980763B-B45D-47D8-A091-59CD3B2ED63E}" srcOrd="3" destOrd="0" parTransId="{423A6DB8-6814-41AA-B090-4773B9A5A29D}" sibTransId="{7F4003AC-D363-4F64-9767-580E2C969E82}"/>
    <dgm:cxn modelId="{CD6F0236-C7AB-487A-A614-94E961F8C546}" type="presParOf" srcId="{66940E5F-11B5-4318-8D9F-ABC59C67A972}" destId="{22379186-B708-4C7D-8FA9-C923C59ACDF6}" srcOrd="0" destOrd="0" presId="urn:microsoft.com/office/officeart/2005/8/layout/vList4"/>
    <dgm:cxn modelId="{4EB07787-43B9-4D07-8C37-A9D7C33417FF}" type="presParOf" srcId="{22379186-B708-4C7D-8FA9-C923C59ACDF6}" destId="{92AA474A-1740-4263-977A-67953F07C79F}" srcOrd="0" destOrd="0" presId="urn:microsoft.com/office/officeart/2005/8/layout/vList4"/>
    <dgm:cxn modelId="{CD99E213-01B4-489B-9A0A-4AC8BF2F3A01}" type="presParOf" srcId="{22379186-B708-4C7D-8FA9-C923C59ACDF6}" destId="{51B27083-B009-4DBA-8978-E052AC4B7311}" srcOrd="1" destOrd="0" presId="urn:microsoft.com/office/officeart/2005/8/layout/vList4"/>
    <dgm:cxn modelId="{AC6E7873-6174-4F31-8FB3-0FC2B5D14C34}" type="presParOf" srcId="{22379186-B708-4C7D-8FA9-C923C59ACDF6}" destId="{E91911FC-64FF-4564-8AA1-4E52A028F2CD}" srcOrd="2" destOrd="0" presId="urn:microsoft.com/office/officeart/2005/8/layout/vList4"/>
    <dgm:cxn modelId="{94DA8D07-765C-4D58-B075-6181769AF2A5}" type="presParOf" srcId="{66940E5F-11B5-4318-8D9F-ABC59C67A972}" destId="{8DBF250E-C665-4516-8762-741B4FE75A98}" srcOrd="1" destOrd="0" presId="urn:microsoft.com/office/officeart/2005/8/layout/vList4"/>
    <dgm:cxn modelId="{2ED35C9C-DD67-4844-BE6A-B6063C07873A}" type="presParOf" srcId="{66940E5F-11B5-4318-8D9F-ABC59C67A972}" destId="{ECBB244F-8FC1-49ED-93E5-9E77BC3930A3}" srcOrd="2" destOrd="0" presId="urn:microsoft.com/office/officeart/2005/8/layout/vList4"/>
    <dgm:cxn modelId="{C877C67D-BC40-4280-BFBB-ADE700A12A92}" type="presParOf" srcId="{ECBB244F-8FC1-49ED-93E5-9E77BC3930A3}" destId="{DB901CF0-473D-4E0F-BF26-5C219F695B8B}" srcOrd="0" destOrd="0" presId="urn:microsoft.com/office/officeart/2005/8/layout/vList4"/>
    <dgm:cxn modelId="{68B179E0-CAAB-4116-B1E0-AE250F7CC289}" type="presParOf" srcId="{ECBB244F-8FC1-49ED-93E5-9E77BC3930A3}" destId="{71011F65-FDA4-4BA7-AB08-D129F5FB81CD}" srcOrd="1" destOrd="0" presId="urn:microsoft.com/office/officeart/2005/8/layout/vList4"/>
    <dgm:cxn modelId="{A8446FEF-3A10-4ECE-A7FA-226C7268B8BB}" type="presParOf" srcId="{ECBB244F-8FC1-49ED-93E5-9E77BC3930A3}" destId="{2D218103-F19F-4379-AD3F-192432DCACB8}" srcOrd="2" destOrd="0" presId="urn:microsoft.com/office/officeart/2005/8/layout/vList4"/>
    <dgm:cxn modelId="{78C6D7DA-9773-42BB-8D1F-54ADF9E1C936}" type="presParOf" srcId="{66940E5F-11B5-4318-8D9F-ABC59C67A972}" destId="{C774C60B-D63C-4F37-81C7-86640E899C93}" srcOrd="3" destOrd="0" presId="urn:microsoft.com/office/officeart/2005/8/layout/vList4"/>
    <dgm:cxn modelId="{EBA4578D-25BB-47D2-A492-48691D2E6487}" type="presParOf" srcId="{66940E5F-11B5-4318-8D9F-ABC59C67A972}" destId="{A3F8AEEA-5DC1-488E-BE5C-CCC186C432C6}" srcOrd="4" destOrd="0" presId="urn:microsoft.com/office/officeart/2005/8/layout/vList4"/>
    <dgm:cxn modelId="{ECFAA8D4-9DFA-424D-AF6B-DFBB4F884D05}" type="presParOf" srcId="{A3F8AEEA-5DC1-488E-BE5C-CCC186C432C6}" destId="{662BB74B-9E2C-4F62-8BB5-7C3EF4E7B9C3}" srcOrd="0" destOrd="0" presId="urn:microsoft.com/office/officeart/2005/8/layout/vList4"/>
    <dgm:cxn modelId="{7FCF89C2-EB57-455F-9D2A-F4862CE709A1}" type="presParOf" srcId="{A3F8AEEA-5DC1-488E-BE5C-CCC186C432C6}" destId="{61254A0A-9E03-4BE7-82AB-482A33CC26F4}" srcOrd="1" destOrd="0" presId="urn:microsoft.com/office/officeart/2005/8/layout/vList4"/>
    <dgm:cxn modelId="{91C20E43-F94D-4906-A3B5-724B83274B72}" type="presParOf" srcId="{A3F8AEEA-5DC1-488E-BE5C-CCC186C432C6}" destId="{A20F8E67-3891-461A-9F41-4162F105D6E1}" srcOrd="2" destOrd="0" presId="urn:microsoft.com/office/officeart/2005/8/layout/vList4"/>
    <dgm:cxn modelId="{0D599A4D-F973-4460-989E-D4D1E1CC5ECE}" type="presParOf" srcId="{66940E5F-11B5-4318-8D9F-ABC59C67A972}" destId="{EF631866-BC13-4B76-B110-DDE1630068EA}" srcOrd="5" destOrd="0" presId="urn:microsoft.com/office/officeart/2005/8/layout/vList4"/>
    <dgm:cxn modelId="{4BA3EB16-78E8-4477-85AC-D97FEB5AC0D1}" type="presParOf" srcId="{66940E5F-11B5-4318-8D9F-ABC59C67A972}" destId="{0247BB42-3E5C-41D6-A3D8-23A79AF5FA41}" srcOrd="6" destOrd="0" presId="urn:microsoft.com/office/officeart/2005/8/layout/vList4"/>
    <dgm:cxn modelId="{5B698FE8-A5F5-46B1-A6B1-1E64EC44360B}" type="presParOf" srcId="{0247BB42-3E5C-41D6-A3D8-23A79AF5FA41}" destId="{F1C20DE1-D577-4111-B099-21CA8EF386D2}" srcOrd="0" destOrd="0" presId="urn:microsoft.com/office/officeart/2005/8/layout/vList4"/>
    <dgm:cxn modelId="{C8C6EA1E-6172-4984-9991-3DD23DCFBEDA}" type="presParOf" srcId="{0247BB42-3E5C-41D6-A3D8-23A79AF5FA41}" destId="{8A842A48-1079-4542-94D2-33CB6B8C61FF}" srcOrd="1" destOrd="0" presId="urn:microsoft.com/office/officeart/2005/8/layout/vList4"/>
    <dgm:cxn modelId="{5830B579-BB45-4865-B9BB-EB5FEC1A65E1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6" qsCatId="simple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phldr="0" custT="1"/>
      <dgm:spPr>
        <a:solidFill>
          <a:srgbClr val="9F7919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കനാൻ ദേശം തന്റെ പിൻഗാമികൾക്ക് അവകാശമായി ലഭിക്കുമെന്ന് ഷെഖേമിൽ വെച്ച് അദ്ദേഹത്തിന് വാഗ്ദാനം നൽകപ്പെട്ടു (ഉല്പത്തി 12:6-7).</a:t>
          </a:r>
        </a:p>
      </dgm:t>
    </dgm:pt>
    <dgm:pt modelId="{C3BADD93-D035-40F5-8741-2FF394DBECE8}" type="parTrans" cxnId="{5105EA0B-62FB-4717-B7A7-D68CBA5703C4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5105EA0B-62FB-4717-B7A7-D68CBA5703C4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phldr="0" custT="1"/>
      <dgm:spPr>
        <a:solidFill>
          <a:schemeClr val="accent1">
            <a:lumMod val="75000"/>
          </a:schemeClr>
        </a:solidFill>
      </dgm:spPr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ബെഥേലിൽ വെച്ച്, തന്റെ പിൻഗാമികൾ "ഭൂമിയിലെ പൊടിപടലം" പോലെയായിതീരുമെന്ന് അരുളിച്ചെയ്തുകൊണ്ട് ദൈവം അവനുമായുള്ള ഉടമ്പടി പുതുക്കി (ഉല്പത്തി 13:14-18).</a:t>
          </a:r>
        </a:p>
      </dgm:t>
    </dgm:pt>
    <dgm:pt modelId="{BD864A20-95DC-4E47-BEF4-6460C3F0D2E9}" type="parTrans" cxnId="{566771F5-B0A1-44F5-86EC-C434E5C4E0F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566771F5-B0A1-44F5-86EC-C434E5C4E0F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phldr="0" custT="1"/>
      <dgm:spPr>
        <a:solidFill>
          <a:schemeClr val="accent3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തന്റെ പിൻഗാമികൾ നക്ഷത്രങ്ങളെപ്പോലെ എണ്ണമറ്റവരായിരിക്കുമെന്ന് മമ്രെയിൽ വെച്ച് അദ്ദേഹത്തിന് ഉറപ്പ് ലഭിച്ചു. "അബ്രാം കർത്താവിനെ വിശ്വസിച്ചു; അത് അവന് നീതിയായി കണക്കാക്കി" (ഉല്പത്തി 15:1-6).</a:t>
          </a:r>
        </a:p>
      </dgm:t>
    </dgm:pt>
    <dgm:pt modelId="{213921A4-81E6-4446-8ACA-E805410581B4}" type="parTrans" cxnId="{21B01226-5356-4022-B6EF-E3F39362215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21B01226-5356-4022-B6EF-E3F39362215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/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/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/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D21FCD0A-E8CB-4371-929F-46DDC5820974}" type="presOf" srcId="{C3D3DA70-85C8-4FD5-99F3-98BF13042262}" destId="{71436BC0-B46F-428C-919A-DB60CA8C0C2F}" srcOrd="0" destOrd="0" presId="urn:microsoft.com/office/officeart/2005/8/layout/vList4"/>
    <dgm:cxn modelId="{5105EA0B-62FB-4717-B7A7-D68CBA5703C4}" srcId="{B153A74C-6CDA-4FA6-8EAA-A3D9D306606B}" destId="{A7D4F87E-0341-4A97-BC66-2F68D2A2E44E}" srcOrd="0" destOrd="0" parTransId="{C3BADD93-D035-40F5-8741-2FF394DBECE8}" sibTransId="{5D8363D6-5FB5-42C9-ABA6-8211203F17F3}"/>
    <dgm:cxn modelId="{1FB5580D-36B0-4D54-9CDA-669FDBFB5B0A}" type="presOf" srcId="{491BE7FD-8FE6-44EE-AF33-5F9CB9DC3673}" destId="{66288725-619E-4C10-9BAE-98B76CD56E82}" srcOrd="0" destOrd="0" presId="urn:microsoft.com/office/officeart/2005/8/layout/vList4"/>
    <dgm:cxn modelId="{E4B3B013-3E7A-4F42-8697-4A7D85E44327}" type="presOf" srcId="{A7D4F87E-0341-4A97-BC66-2F68D2A2E44E}" destId="{01F4ED62-D99A-4E0A-B413-9C2F2F2F67B8}" srcOrd="0" destOrd="0" presId="urn:microsoft.com/office/officeart/2005/8/layout/vList4"/>
    <dgm:cxn modelId="{21B01226-5356-4022-B6EF-E3F39362215E}" srcId="{B153A74C-6CDA-4FA6-8EAA-A3D9D306606B}" destId="{C3D3DA70-85C8-4FD5-99F3-98BF13042262}" srcOrd="2" destOrd="0" parTransId="{213921A4-81E6-4446-8ACA-E805410581B4}" sibTransId="{4D86634B-6DB3-4E7D-995C-B7F0756FCCC5}"/>
    <dgm:cxn modelId="{05C77F2D-6BA0-4398-BD6F-EE7C659E2C8E}" type="presOf" srcId="{5D8363D6-5FB5-42C9-ABA6-8211203F17F3}" destId="{FCD4AE24-9B34-4DBD-8F16-59D4C73B1A09}" srcOrd="0" destOrd="0" presId="urn:microsoft.com/office/officeart/2005/8/layout/vList4"/>
    <dgm:cxn modelId="{E67CD467-2A21-44D0-8781-6916BF116A04}" type="presOf" srcId="{491BE7FD-8FE6-44EE-AF33-5F9CB9DC3673}" destId="{C6BEE319-2734-4FA5-96E0-DDDCA80DD95A}" srcOrd="1" destOrd="0" presId="urn:microsoft.com/office/officeart/2005/8/layout/vList4"/>
    <dgm:cxn modelId="{AF75C06E-171A-4C86-9659-6444F2BB8EA8}" type="presOf" srcId="{B153A74C-6CDA-4FA6-8EAA-A3D9D306606B}" destId="{0C5C82AA-8003-4CC6-9466-4FE10012F4BC}" srcOrd="0" destOrd="0" presId="urn:microsoft.com/office/officeart/2005/8/layout/vList4"/>
    <dgm:cxn modelId="{FF8D7B88-A783-429A-BF46-A1FCF566C456}" type="presOf" srcId="{C3D3DA70-85C8-4FD5-99F3-98BF13042262}" destId="{92C56584-FD49-4784-ACAE-E75CA382016A}" srcOrd="1" destOrd="0" presId="urn:microsoft.com/office/officeart/2005/8/layout/vList4"/>
    <dgm:cxn modelId="{41E20EAB-4950-4120-AFFB-D3FCBB02FAEF}" type="presOf" srcId="{1F5A4859-A292-40F1-9AFB-0A9E8D0BC905}" destId="{0DF8987E-BC51-4BAC-B5D0-CDEB493BB134}" srcOrd="0" destOrd="0" presId="urn:microsoft.com/office/officeart/2005/8/layout/vList4"/>
    <dgm:cxn modelId="{B73A22C0-9BC9-4EBD-B20B-9208891DACA9}" type="presOf" srcId="{A7D4F87E-0341-4A97-BC66-2F68D2A2E44E}" destId="{75B2397F-AF99-4F1F-82DF-D4016A7DA322}" srcOrd="1" destOrd="0" presId="urn:microsoft.com/office/officeart/2005/8/layout/vList4"/>
    <dgm:cxn modelId="{566771F5-B0A1-44F5-86EC-C434E5C4E0FF}" srcId="{B153A74C-6CDA-4FA6-8EAA-A3D9D306606B}" destId="{491BE7FD-8FE6-44EE-AF33-5F9CB9DC3673}" srcOrd="1" destOrd="0" parTransId="{BD864A20-95DC-4E47-BEF4-6460C3F0D2E9}" sibTransId="{1F5A4859-A292-40F1-9AFB-0A9E8D0BC905}"/>
    <dgm:cxn modelId="{18EA7AB4-559E-4711-987F-60C5D28B706B}" type="presParOf" srcId="{0C5C82AA-8003-4CC6-9466-4FE10012F4BC}" destId="{E20839F9-6B55-4B89-A779-BA72DF9C8D69}" srcOrd="0" destOrd="0" presId="urn:microsoft.com/office/officeart/2005/8/layout/vList4"/>
    <dgm:cxn modelId="{8B18E2F1-6571-461F-95F0-5B64B25684CE}" type="presParOf" srcId="{E20839F9-6B55-4B89-A779-BA72DF9C8D69}" destId="{01F4ED62-D99A-4E0A-B413-9C2F2F2F67B8}" srcOrd="0" destOrd="0" presId="urn:microsoft.com/office/officeart/2005/8/layout/vList4"/>
    <dgm:cxn modelId="{F60F4A67-5B6F-4A26-8F27-B05AA8BD25FC}" type="presParOf" srcId="{E20839F9-6B55-4B89-A779-BA72DF9C8D69}" destId="{FDBE7BA9-F2C9-492E-83BA-2EED7B3E52A1}" srcOrd="1" destOrd="0" presId="urn:microsoft.com/office/officeart/2005/8/layout/vList4"/>
    <dgm:cxn modelId="{BBD7362D-4144-4D29-9256-7E5023BAB573}" type="presParOf" srcId="{E20839F9-6B55-4B89-A779-BA72DF9C8D69}" destId="{75B2397F-AF99-4F1F-82DF-D4016A7DA322}" srcOrd="2" destOrd="0" presId="urn:microsoft.com/office/officeart/2005/8/layout/vList4"/>
    <dgm:cxn modelId="{284789FC-1F19-4354-9854-D3F9214734FC}" type="presParOf" srcId="{0C5C82AA-8003-4CC6-9466-4FE10012F4BC}" destId="{FCD4AE24-9B34-4DBD-8F16-59D4C73B1A09}" srcOrd="1" destOrd="0" presId="urn:microsoft.com/office/officeart/2005/8/layout/vList4"/>
    <dgm:cxn modelId="{21F64B4F-ED09-4C54-9EAA-7CFF62062D94}" type="presParOf" srcId="{0C5C82AA-8003-4CC6-9466-4FE10012F4BC}" destId="{F5712FCD-436C-431B-B2AC-CD704D5EF4E8}" srcOrd="2" destOrd="0" presId="urn:microsoft.com/office/officeart/2005/8/layout/vList4"/>
    <dgm:cxn modelId="{B1CAA334-BBBE-40FA-8467-5521777B4443}" type="presParOf" srcId="{F5712FCD-436C-431B-B2AC-CD704D5EF4E8}" destId="{66288725-619E-4C10-9BAE-98B76CD56E82}" srcOrd="0" destOrd="0" presId="urn:microsoft.com/office/officeart/2005/8/layout/vList4"/>
    <dgm:cxn modelId="{CB1C1E6F-94E4-4D03-89F3-B4DCA5967F33}" type="presParOf" srcId="{F5712FCD-436C-431B-B2AC-CD704D5EF4E8}" destId="{64766CB8-A1C6-464D-9FA2-A493A09185E9}" srcOrd="1" destOrd="0" presId="urn:microsoft.com/office/officeart/2005/8/layout/vList4"/>
    <dgm:cxn modelId="{93E33220-A91C-4C27-B0BA-17467AD9843A}" type="presParOf" srcId="{F5712FCD-436C-431B-B2AC-CD704D5EF4E8}" destId="{C6BEE319-2734-4FA5-96E0-DDDCA80DD95A}" srcOrd="2" destOrd="0" presId="urn:microsoft.com/office/officeart/2005/8/layout/vList4"/>
    <dgm:cxn modelId="{C5CC57AC-F98A-45CA-A13C-B30998B6B442}" type="presParOf" srcId="{0C5C82AA-8003-4CC6-9466-4FE10012F4BC}" destId="{0DF8987E-BC51-4BAC-B5D0-CDEB493BB134}" srcOrd="3" destOrd="0" presId="urn:microsoft.com/office/officeart/2005/8/layout/vList4"/>
    <dgm:cxn modelId="{08436BFB-5585-482E-AB17-087E47AF7958}" type="presParOf" srcId="{0C5C82AA-8003-4CC6-9466-4FE10012F4BC}" destId="{69AA5BD4-5602-4150-BDDF-B472377140D7}" srcOrd="4" destOrd="0" presId="urn:microsoft.com/office/officeart/2005/8/layout/vList4"/>
    <dgm:cxn modelId="{A3128432-4276-4BB8-9A19-01D575B24E10}" type="presParOf" srcId="{69AA5BD4-5602-4150-BDDF-B472377140D7}" destId="{71436BC0-B46F-428C-919A-DB60CA8C0C2F}" srcOrd="0" destOrd="0" presId="urn:microsoft.com/office/officeart/2005/8/layout/vList4"/>
    <dgm:cxn modelId="{B89534CC-4EBE-4182-905C-11E45BAA641F}" type="presParOf" srcId="{69AA5BD4-5602-4150-BDDF-B472377140D7}" destId="{EB2C40E9-8ADC-4E8F-B069-5B0EF8221EA8}" srcOrd="1" destOrd="0" presId="urn:microsoft.com/office/officeart/2005/8/layout/vList4"/>
    <dgm:cxn modelId="{AE4E9817-0C32-41BE-B36D-A44BD5B4D479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3" qsCatId="3D" csTypeId="urn:microsoft.com/office/officeart/2005/8/colors/colorful1#6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phldr="0"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അദ്ദേഹത്തിന്റെ ആഹ്വാനം ഭൗതികമായിരുന്നില്ല, മറിച്ച് ആത്മീയമായിരുന്നു (വാക്യം 2).</a:t>
          </a:r>
        </a:p>
      </dgm:t>
    </dgm:pt>
    <dgm:pt modelId="{9EF17351-858D-42CC-A53A-654F3F1A230E}" type="parTrans" cxnId="{75192E60-DD43-4EDA-8792-1C0B5847C7CF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75192E60-DD43-4EDA-8792-1C0B5847C7CF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phldr="0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അവൻ നിന്ദിക്കപ്പെടുകയും തകർക്കപ്പെടുകയും തിരസ്കരിക്കപ്പെടുകയും ചെയ്തു (വാക്യം 3).</a:t>
          </a:r>
        </a:p>
      </dgm:t>
    </dgm:pt>
    <dgm:pt modelId="{B733B311-22A7-4109-9E76-D4DED783F57E}" type="parTrans" cxnId="{2A2045C2-46B6-4463-B320-E6435283794C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2A2045C2-46B6-4463-B320-E6435283794C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phldr="0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അവൻ അനേകരെ സൗഖ്യമാക്കിയെങ്കിലും അവർ അവനെ സ്വീകരിച്ചില്ല (വാക്യം 4).</a:t>
          </a:r>
        </a:p>
      </dgm:t>
    </dgm:pt>
    <dgm:pt modelId="{248FCA8B-D634-4C59-80EB-9365DC7BBFFC}" type="parTrans" cxnId="{96A9827D-CBB0-4A58-9370-9EFC603D3D3C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96A9827D-CBB0-4A58-9370-9EFC603D3D3C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phldr="0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കുരിശിലെ തന്റെ മരണത്തിലൂടെ അവിടുന്ന് നമുക്ക് രക്ഷ നൽകുന്നു (വാക്യം 5).</a:t>
          </a:r>
        </a:p>
      </dgm:t>
    </dgm:pt>
    <dgm:pt modelId="{09FF405C-48B6-4750-AE10-89659BE9B458}" type="parTrans" cxnId="{0D1A1056-CF75-4871-99E1-B94943478EC4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0D1A1056-CF75-4871-99E1-B94943478EC4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phldr="0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ദൈവം നമ്മുടെ പാപങ്ങളെല്ലാം അവൻമേൽ ചുമത്തി (വാക്യം 6).</a:t>
          </a:r>
        </a:p>
      </dgm:t>
    </dgm:pt>
    <dgm:pt modelId="{D725D9D1-8860-46B5-899B-2392C3737577}" type="parTrans" cxnId="{B0A250A7-C729-488F-80EC-154ABA8DC7D1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B0A250A7-C729-488F-80EC-154ABA8DC7D1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phldr="0"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തന്നെ കുറ്റപ്പെടുത്തിയവർക്കു മുൻപിൽ അദ്ദേഹം സ്വയം പ്രതിരോധിച്ചില്ല (വാക്യം 7).</a:t>
          </a:r>
        </a:p>
      </dgm:t>
    </dgm:pt>
    <dgm:pt modelId="{008715D0-6B1D-4526-8C5B-CFB06D81D2BF}" type="parTrans" cxnId="{EC61026D-A857-41F2-80FD-53A1AF1C2264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EC61026D-A857-41F2-80FD-53A1AF1C2264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phldr="0" custT="1"/>
      <dgm:spPr>
        <a:solidFill>
          <a:srgbClr val="FFE697"/>
        </a:solidFill>
        <a:ln>
          <a:solidFill>
            <a:srgbClr val="FFC00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അവൻ വിചാരണ ചെയ്യപ്പെടുകയും വധശിക്ഷയ്ക്ക് വിധിക്കപ്പെടുകയും ചെയ്തു (വാക്യം 8).</a:t>
          </a:r>
        </a:p>
      </dgm:t>
    </dgm:pt>
    <dgm:pt modelId="{E136CDE6-FB94-4C34-B03E-ED4F6D51F429}" type="parTrans" cxnId="{4492F957-F233-4EEF-90F3-79C4B85A530C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4492F957-F233-4EEF-90F3-79C4B85A530C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phldr="0" custT="1"/>
      <dgm:spPr>
        <a:solidFill>
          <a:srgbClr val="FEC3A8"/>
        </a:solidFill>
        <a:ln>
          <a:solidFill>
            <a:srgbClr val="FF000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noProof="0" dirty="0">
              <a:latin typeface="Gayathri Thin" panose="00000403000000000000" charset="0"/>
              <a:cs typeface="Gayathri Thin" panose="00000403000000000000" charset="0"/>
            </a:rPr>
            <a:t>അവൻ ധനവാന്മാരോടുകൂടെ അടക്കപ്പെട്ടു (വാക്യം 9a)</a:t>
          </a:r>
        </a:p>
      </dgm:t>
    </dgm:pt>
    <dgm:pt modelId="{3274F435-899E-4A53-B2CF-6FEB74E19A5B}" type="parTrans" cxnId="{444A7809-5EC9-4AEC-B31C-817CEC29F34A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444A7809-5EC9-4AEC-B31C-817CEC29F34A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phldr="0" custT="1"/>
      <dgm:spPr>
        <a:solidFill>
          <a:srgbClr val="EBE600"/>
        </a:solidFill>
        <a:ln>
          <a:solidFill>
            <a:srgbClr val="9E9A0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noProof="0" dirty="0">
              <a:latin typeface="Gayathri Thin" panose="00000403000000000000" charset="0"/>
              <a:cs typeface="Gayathri Thin" panose="00000403000000000000" charset="0"/>
            </a:rPr>
            <a:t>അവൻ ഒരിക്കലും പാപം ചെയ്തില്ല (വാക്യം 9b)</a:t>
          </a:r>
        </a:p>
      </dgm:t>
    </dgm:pt>
    <dgm:pt modelId="{06D51938-7E7D-4514-BF73-9834CA84EB0E}" type="parTrans" cxnId="{279BE6BE-9769-4B2E-84AD-56A03E77D066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279BE6BE-9769-4B2E-84AD-56A03E77D066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phldr="0" custT="1"/>
      <dgm:spPr>
        <a:solidFill>
          <a:srgbClr val="DCC5ED"/>
        </a:solidFill>
        <a:ln>
          <a:solidFill>
            <a:srgbClr val="7030A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പാപപരിഹാരത്തിനായുള്ള തന്റെ മരണശേഷം അവൻ വീണ്ടും ഉയിർത്തെഴുന്നേറ്റു (വാക്യം 10).</a:t>
          </a:r>
        </a:p>
      </dgm:t>
    </dgm:pt>
    <dgm:pt modelId="{2DD4180E-9E58-41E1-B518-AE10E8829094}" type="parTrans" cxnId="{462FA035-93D2-4F9A-B5A0-F82B558196A7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462FA035-93D2-4F9A-B5A0-F82B558196A7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phldr="0" custT="1"/>
      <dgm:spPr>
        <a:solidFill>
          <a:srgbClr val="B5E5BE"/>
        </a:solidFill>
        <a:ln>
          <a:solidFill>
            <a:srgbClr val="3CAA51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noProof="0" dirty="0">
              <a:latin typeface="Gayathri Thin" panose="00000403000000000000" charset="0"/>
              <a:cs typeface="Gayathri Thin" panose="00000403000000000000" charset="0"/>
            </a:rPr>
            <a:t>ഒരു ദിവസം അവൻ താൻ വീണ്ടെടുത്തവരോടൊപ്പം വസിക്കും (വാക്യം 11).</a:t>
          </a:r>
        </a:p>
      </dgm:t>
    </dgm:pt>
    <dgm:pt modelId="{05537A22-D189-4770-B207-2D979DAB1F35}" type="parTrans" cxnId="{7F7C4ADF-8FF4-4607-8682-19CD99978DE2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7F7C4ADF-8FF4-4607-8682-19CD99978DE2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phldr="0" custT="1"/>
      <dgm:spPr>
        <a:solidFill>
          <a:srgbClr val="B7CFFF"/>
        </a:solidFill>
        <a:ln>
          <a:solidFill>
            <a:srgbClr val="6699FF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noProof="0" dirty="0">
              <a:latin typeface="Gayathri Thin" panose="00000403000000000000" charset="0"/>
              <a:cs typeface="Gayathri Thin" panose="00000403000000000000" charset="0"/>
            </a:rPr>
            <a:t>അതേസമയം, നമ്മുക്ക് വേണ്ടി മധ്യസ്ഥത ചെയുന്നു  (വാക്യം 12).</a:t>
          </a:r>
        </a:p>
      </dgm:t>
    </dgm:pt>
    <dgm:pt modelId="{4B1392BB-9B4A-4A66-914A-A563ACFA2EE5}" type="parTrans" cxnId="{79D0D321-C5F0-45CB-B808-D266958204BF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79D0D321-C5F0-45CB-B808-D266958204BF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/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/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/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/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/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/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/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/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/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/>
          <a:srcRect/>
          <a:stretch>
            <a:fillRect l="-757" t="-19486" r="757" b="-64010"/>
          </a:stretch>
        </a:blipFill>
      </dgm:spPr>
    </dgm:pt>
  </dgm:ptLst>
  <dgm:cxnLst>
    <dgm:cxn modelId="{6796AB06-B9D4-4D60-B142-842828C61623}" type="presOf" srcId="{E5A4BF27-BB31-463F-ABAD-0BA3DDFCB256}" destId="{158A3A02-EB17-4596-B68B-7CAFDB9A99E5}" srcOrd="0" destOrd="0" presId="urn:microsoft.com/office/officeart/2008/layout/PictureStrips"/>
    <dgm:cxn modelId="{444A7809-5EC9-4AEC-B31C-817CEC29F34A}" srcId="{6A2313FD-589B-48BE-A6EA-644340E3294E}" destId="{E51F8748-5080-4473-A708-CBDE928097B8}" srcOrd="7" destOrd="0" parTransId="{3274F435-899E-4A53-B2CF-6FEB74E19A5B}" sibTransId="{C4EC3406-B545-44B5-91BD-6A8F470D4471}"/>
    <dgm:cxn modelId="{955B8812-4A57-4B72-9518-EE29798FB8C2}" type="presOf" srcId="{6964FCFD-EFD5-4160-8282-E6925A473081}" destId="{05B072B4-7394-49EE-880D-7A0C05073BAC}" srcOrd="0" destOrd="0" presId="urn:microsoft.com/office/officeart/2008/layout/PictureStrips"/>
    <dgm:cxn modelId="{04E9B512-DA1A-4561-9E3E-1028BC70130E}" type="presOf" srcId="{6A2313FD-589B-48BE-A6EA-644340E3294E}" destId="{8882939E-6804-403B-BA2B-9DB638CEF473}" srcOrd="0" destOrd="0" presId="urn:microsoft.com/office/officeart/2008/layout/PictureStrips"/>
    <dgm:cxn modelId="{79D0D321-C5F0-45CB-B808-D266958204BF}" srcId="{6A2313FD-589B-48BE-A6EA-644340E3294E}" destId="{C95EA1E6-6989-4819-AA86-E90AFEFE3ADD}" srcOrd="11" destOrd="0" parTransId="{4B1392BB-9B4A-4A66-914A-A563ACFA2EE5}" sibTransId="{2A7C9424-2497-4FFC-ADF3-A620F5D311EE}"/>
    <dgm:cxn modelId="{462FA035-93D2-4F9A-B5A0-F82B558196A7}" srcId="{6A2313FD-589B-48BE-A6EA-644340E3294E}" destId="{CCBFFEC0-A33B-4D8F-8A80-432BF59E3C6C}" srcOrd="9" destOrd="0" parTransId="{2DD4180E-9E58-41E1-B518-AE10E8829094}" sibTransId="{0756EBA2-2341-4E04-8A81-7C6E95A35EB8}"/>
    <dgm:cxn modelId="{75192E60-DD43-4EDA-8792-1C0B5847C7CF}" srcId="{6A2313FD-589B-48BE-A6EA-644340E3294E}" destId="{738D9233-94DF-4C46-9903-6891354EFE9C}" srcOrd="0" destOrd="0" parTransId="{9EF17351-858D-42CC-A53A-654F3F1A230E}" sibTransId="{6012DC52-1026-4642-8474-5511A643BF7D}"/>
    <dgm:cxn modelId="{EFDE7B61-6482-4097-BDC9-9414C9DBAC3A}" type="presOf" srcId="{A8489E5A-4D3C-4631-9A0A-1917F9FD7026}" destId="{8BACC5E0-2473-4196-928F-E4A3074963F0}" srcOrd="0" destOrd="0" presId="urn:microsoft.com/office/officeart/2008/layout/PictureStrips"/>
    <dgm:cxn modelId="{7193F54A-72FE-4C8D-8C0A-7987CE7F78F9}" type="presOf" srcId="{EFF64215-54B7-4E30-B268-F6C616566B21}" destId="{F328A671-F538-4EAD-88EA-C1B65401CB01}" srcOrd="0" destOrd="0" presId="urn:microsoft.com/office/officeart/2008/layout/PictureStrips"/>
    <dgm:cxn modelId="{EC61026D-A857-41F2-80FD-53A1AF1C2264}" srcId="{6A2313FD-589B-48BE-A6EA-644340E3294E}" destId="{6964FCFD-EFD5-4160-8282-E6925A473081}" srcOrd="5" destOrd="0" parTransId="{008715D0-6B1D-4526-8C5B-CFB06D81D2BF}" sibTransId="{0DEADBDD-8602-4BA7-8B3F-2E9D04E12553}"/>
    <dgm:cxn modelId="{A860C870-E967-41B1-B40E-8864CB514AEF}" type="presOf" srcId="{21EE72C8-3711-4DB1-A109-33D4D7CD99F3}" destId="{46E0D814-1770-4727-9EF9-9B6BC6CB9647}" srcOrd="0" destOrd="0" presId="urn:microsoft.com/office/officeart/2008/layout/PictureStrips"/>
    <dgm:cxn modelId="{2103DC72-6F23-41B2-81F8-F66E8231AEC5}" type="presOf" srcId="{738D9233-94DF-4C46-9903-6891354EFE9C}" destId="{900C7FC6-8112-41E9-9028-5FA0098927D2}" srcOrd="0" destOrd="0" presId="urn:microsoft.com/office/officeart/2008/layout/PictureStrips"/>
    <dgm:cxn modelId="{0D1A1056-CF75-4871-99E1-B94943478EC4}" srcId="{6A2313FD-589B-48BE-A6EA-644340E3294E}" destId="{EFF64215-54B7-4E30-B268-F6C616566B21}" srcOrd="3" destOrd="0" parTransId="{09FF405C-48B6-4750-AE10-89659BE9B458}" sibTransId="{45E1D0F5-6913-4BC9-A914-36B0546AD27E}"/>
    <dgm:cxn modelId="{4492F957-F233-4EEF-90F3-79C4B85A530C}" srcId="{6A2313FD-589B-48BE-A6EA-644340E3294E}" destId="{21EE72C8-3711-4DB1-A109-33D4D7CD99F3}" srcOrd="6" destOrd="0" parTransId="{E136CDE6-FB94-4C34-B03E-ED4F6D51F429}" sibTransId="{FEF0D992-562B-4EBA-86B1-8749E906A822}"/>
    <dgm:cxn modelId="{23A6B258-DC78-49AC-82F5-6137FA132B26}" type="presOf" srcId="{E51F8748-5080-4473-A708-CBDE928097B8}" destId="{0BF2E09E-5358-4A27-9A8E-579579F6657C}" srcOrd="0" destOrd="0" presId="urn:microsoft.com/office/officeart/2008/layout/PictureStrips"/>
    <dgm:cxn modelId="{96A9827D-CBB0-4A58-9370-9EFC603D3D3C}" srcId="{6A2313FD-589B-48BE-A6EA-644340E3294E}" destId="{158076A8-2EFC-40C4-AE20-3186ABB38EED}" srcOrd="2" destOrd="0" parTransId="{248FCA8B-D634-4C59-80EB-9365DC7BBFFC}" sibTransId="{29FA3C20-713A-4918-AADC-E88263134FF7}"/>
    <dgm:cxn modelId="{C75DD79A-FBFD-480F-A27E-114A022B827F}" type="presOf" srcId="{C95EA1E6-6989-4819-AA86-E90AFEFE3ADD}" destId="{E0BCFF9E-D978-42AC-9151-B4B106A83126}" srcOrd="0" destOrd="0" presId="urn:microsoft.com/office/officeart/2008/layout/PictureStrips"/>
    <dgm:cxn modelId="{B0A250A7-C729-488F-80EC-154ABA8DC7D1}" srcId="{6A2313FD-589B-48BE-A6EA-644340E3294E}" destId="{A1018400-FF57-45C1-BC49-7BE863908122}" srcOrd="4" destOrd="0" parTransId="{D725D9D1-8860-46B5-899B-2392C3737577}" sibTransId="{7DB41B7B-54C8-4BD5-9F9F-40BA8F957016}"/>
    <dgm:cxn modelId="{E14BFCB3-0A8F-4BFF-8938-30493E8AEA5E}" type="presOf" srcId="{99CEFA0D-3749-4EA1-9F83-6E2EDEE07172}" destId="{D4FF5664-0623-4096-9F26-41F8EF382369}" srcOrd="0" destOrd="0" presId="urn:microsoft.com/office/officeart/2008/layout/PictureStrips"/>
    <dgm:cxn modelId="{279BE6BE-9769-4B2E-84AD-56A03E77D066}" srcId="{6A2313FD-589B-48BE-A6EA-644340E3294E}" destId="{A8489E5A-4D3C-4631-9A0A-1917F9FD7026}" srcOrd="8" destOrd="0" parTransId="{06D51938-7E7D-4514-BF73-9834CA84EB0E}" sibTransId="{535EFA2F-14F3-4CB6-8C07-21741E6B72D6}"/>
    <dgm:cxn modelId="{2A2045C2-46B6-4463-B320-E6435283794C}" srcId="{6A2313FD-589B-48BE-A6EA-644340E3294E}" destId="{99CEFA0D-3749-4EA1-9F83-6E2EDEE07172}" srcOrd="1" destOrd="0" parTransId="{B733B311-22A7-4109-9E76-D4DED783F57E}" sibTransId="{6991A908-6CC1-4845-8E33-A4D94CD0CB88}"/>
    <dgm:cxn modelId="{A0946DCD-3DEF-476F-B43D-6D5E63A58716}" type="presOf" srcId="{CCBFFEC0-A33B-4D8F-8A80-432BF59E3C6C}" destId="{5DA6CDA0-395F-491F-ABB7-6ED4F5BF27E4}" srcOrd="0" destOrd="0" presId="urn:microsoft.com/office/officeart/2008/layout/PictureStrips"/>
    <dgm:cxn modelId="{BB16CFDB-6CBC-411B-9608-A5664D51D97E}" type="presOf" srcId="{A1018400-FF57-45C1-BC49-7BE863908122}" destId="{EDF251BE-D7CD-436E-B59C-0606C669B925}" srcOrd="0" destOrd="0" presId="urn:microsoft.com/office/officeart/2008/layout/PictureStrips"/>
    <dgm:cxn modelId="{7F7C4ADF-8FF4-4607-8682-19CD99978DE2}" srcId="{6A2313FD-589B-48BE-A6EA-644340E3294E}" destId="{E5A4BF27-BB31-463F-ABAD-0BA3DDFCB256}" srcOrd="10" destOrd="0" parTransId="{05537A22-D189-4770-B207-2D979DAB1F35}" sibTransId="{099F6F00-4A8A-4EEB-93AB-78F9DE250298}"/>
    <dgm:cxn modelId="{CE678CFA-21CC-4C9C-B5E4-D8A7A01BCCF6}" type="presOf" srcId="{158076A8-2EFC-40C4-AE20-3186ABB38EED}" destId="{D0C04B62-7486-41F9-B79B-C48B34E31EE6}" srcOrd="0" destOrd="0" presId="urn:microsoft.com/office/officeart/2008/layout/PictureStrips"/>
    <dgm:cxn modelId="{C2346CFE-B25A-471E-B4DC-0757C6E53DC6}" type="presParOf" srcId="{8882939E-6804-403B-BA2B-9DB638CEF473}" destId="{DDC90ED4-F302-4B31-9FCC-4A91206E5653}" srcOrd="0" destOrd="0" presId="urn:microsoft.com/office/officeart/2008/layout/PictureStrips"/>
    <dgm:cxn modelId="{522FBF92-68C1-4E04-8AB9-69E2EAB36DC3}" type="presParOf" srcId="{DDC90ED4-F302-4B31-9FCC-4A91206E5653}" destId="{900C7FC6-8112-41E9-9028-5FA0098927D2}" srcOrd="0" destOrd="0" presId="urn:microsoft.com/office/officeart/2008/layout/PictureStrips"/>
    <dgm:cxn modelId="{AD04B41D-07A5-4B91-B2FE-028985ED5C8C}" type="presParOf" srcId="{DDC90ED4-F302-4B31-9FCC-4A91206E5653}" destId="{F6438344-8F0F-4DC4-B75E-CF562DB342BA}" srcOrd="1" destOrd="0" presId="urn:microsoft.com/office/officeart/2008/layout/PictureStrips"/>
    <dgm:cxn modelId="{1C2BBA5C-7E96-468C-9A46-77BBE376999D}" type="presParOf" srcId="{8882939E-6804-403B-BA2B-9DB638CEF473}" destId="{F0295438-9AAD-4A8F-9237-FB9B2CE1ACDE}" srcOrd="1" destOrd="0" presId="urn:microsoft.com/office/officeart/2008/layout/PictureStrips"/>
    <dgm:cxn modelId="{96AB6173-27E9-4EE9-B303-A4E73D211C84}" type="presParOf" srcId="{8882939E-6804-403B-BA2B-9DB638CEF473}" destId="{0A30D4D4-8063-456C-9C6A-2C5FFE9DA61D}" srcOrd="2" destOrd="0" presId="urn:microsoft.com/office/officeart/2008/layout/PictureStrips"/>
    <dgm:cxn modelId="{093F6BC3-3838-4627-B31B-5B4689A9ED06}" type="presParOf" srcId="{0A30D4D4-8063-456C-9C6A-2C5FFE9DA61D}" destId="{D4FF5664-0623-4096-9F26-41F8EF382369}" srcOrd="0" destOrd="0" presId="urn:microsoft.com/office/officeart/2008/layout/PictureStrips"/>
    <dgm:cxn modelId="{E42FA2CD-3B13-42CC-BD0A-5EE575B63D28}" type="presParOf" srcId="{0A30D4D4-8063-456C-9C6A-2C5FFE9DA61D}" destId="{7DF17FC3-A427-416A-9371-0A0113350C66}" srcOrd="1" destOrd="0" presId="urn:microsoft.com/office/officeart/2008/layout/PictureStrips"/>
    <dgm:cxn modelId="{20CB1EB1-5DD4-4893-A289-1C8956E86785}" type="presParOf" srcId="{8882939E-6804-403B-BA2B-9DB638CEF473}" destId="{1C1D0127-6C16-434A-BBC1-3275065D2647}" srcOrd="3" destOrd="0" presId="urn:microsoft.com/office/officeart/2008/layout/PictureStrips"/>
    <dgm:cxn modelId="{6BD75CDE-C453-450E-BD1B-FABE460DD3FE}" type="presParOf" srcId="{8882939E-6804-403B-BA2B-9DB638CEF473}" destId="{78160733-156F-4A02-91A9-040FA108B00B}" srcOrd="4" destOrd="0" presId="urn:microsoft.com/office/officeart/2008/layout/PictureStrips"/>
    <dgm:cxn modelId="{AF398F70-B129-4518-BE45-C6F004E4D66A}" type="presParOf" srcId="{78160733-156F-4A02-91A9-040FA108B00B}" destId="{D0C04B62-7486-41F9-B79B-C48B34E31EE6}" srcOrd="0" destOrd="0" presId="urn:microsoft.com/office/officeart/2008/layout/PictureStrips"/>
    <dgm:cxn modelId="{C97BEB4A-FA7A-43EF-A55B-9D0FCB098B0A}" type="presParOf" srcId="{78160733-156F-4A02-91A9-040FA108B00B}" destId="{24448896-CA1D-4883-BE3F-84CB5DDCC757}" srcOrd="1" destOrd="0" presId="urn:microsoft.com/office/officeart/2008/layout/PictureStrips"/>
    <dgm:cxn modelId="{3E3AC32B-2D40-472A-9D0A-1D1F962ADCE1}" type="presParOf" srcId="{8882939E-6804-403B-BA2B-9DB638CEF473}" destId="{7C2BDBEC-3171-4306-AD97-EBEE8B714796}" srcOrd="5" destOrd="0" presId="urn:microsoft.com/office/officeart/2008/layout/PictureStrips"/>
    <dgm:cxn modelId="{93580450-5E81-458B-BC6F-D612B17C6ACA}" type="presParOf" srcId="{8882939E-6804-403B-BA2B-9DB638CEF473}" destId="{8F0CB019-3545-449A-825E-D8150827F6C7}" srcOrd="6" destOrd="0" presId="urn:microsoft.com/office/officeart/2008/layout/PictureStrips"/>
    <dgm:cxn modelId="{E6315AE1-9643-47B0-9598-2C539352D000}" type="presParOf" srcId="{8F0CB019-3545-449A-825E-D8150827F6C7}" destId="{F328A671-F538-4EAD-88EA-C1B65401CB01}" srcOrd="0" destOrd="0" presId="urn:microsoft.com/office/officeart/2008/layout/PictureStrips"/>
    <dgm:cxn modelId="{B9CE19F3-0B8E-4CAD-9939-2AD630086816}" type="presParOf" srcId="{8F0CB019-3545-449A-825E-D8150827F6C7}" destId="{5BA0408C-669B-45DF-995D-F2F35FC9DD3D}" srcOrd="1" destOrd="0" presId="urn:microsoft.com/office/officeart/2008/layout/PictureStrips"/>
    <dgm:cxn modelId="{A40FA0BB-3A1C-4973-A925-AD972C65A621}" type="presParOf" srcId="{8882939E-6804-403B-BA2B-9DB638CEF473}" destId="{FBA00852-48FE-4CAE-A057-7F2B58E3D17D}" srcOrd="7" destOrd="0" presId="urn:microsoft.com/office/officeart/2008/layout/PictureStrips"/>
    <dgm:cxn modelId="{39FE22D1-73F8-4DE0-9954-18F97FE01EC8}" type="presParOf" srcId="{8882939E-6804-403B-BA2B-9DB638CEF473}" destId="{86D01113-A0C3-41F3-8327-0FA2FC87DE66}" srcOrd="8" destOrd="0" presId="urn:microsoft.com/office/officeart/2008/layout/PictureStrips"/>
    <dgm:cxn modelId="{3C2D897D-0D3B-4E24-8E4F-791079BF3831}" type="presParOf" srcId="{86D01113-A0C3-41F3-8327-0FA2FC87DE66}" destId="{EDF251BE-D7CD-436E-B59C-0606C669B925}" srcOrd="0" destOrd="0" presId="urn:microsoft.com/office/officeart/2008/layout/PictureStrips"/>
    <dgm:cxn modelId="{7C3FB48B-46C8-468B-A578-10D6D462E455}" type="presParOf" srcId="{86D01113-A0C3-41F3-8327-0FA2FC87DE66}" destId="{AE878031-4BBF-4EF4-9556-33969B6A0D0E}" srcOrd="1" destOrd="0" presId="urn:microsoft.com/office/officeart/2008/layout/PictureStrips"/>
    <dgm:cxn modelId="{F311003B-FB31-4B3D-A0D6-02DB3418346C}" type="presParOf" srcId="{8882939E-6804-403B-BA2B-9DB638CEF473}" destId="{005FF220-5136-4291-8918-B662EA3FA9A8}" srcOrd="9" destOrd="0" presId="urn:microsoft.com/office/officeart/2008/layout/PictureStrips"/>
    <dgm:cxn modelId="{F3C9C8EB-EB0A-4F0C-94CD-B33B8775151F}" type="presParOf" srcId="{8882939E-6804-403B-BA2B-9DB638CEF473}" destId="{A7EEA874-6D25-4D4D-81D3-F73D149F5809}" srcOrd="10" destOrd="0" presId="urn:microsoft.com/office/officeart/2008/layout/PictureStrips"/>
    <dgm:cxn modelId="{7EF69815-3C37-481C-B542-F374E0D38EC9}" type="presParOf" srcId="{A7EEA874-6D25-4D4D-81D3-F73D149F5809}" destId="{05B072B4-7394-49EE-880D-7A0C05073BAC}" srcOrd="0" destOrd="0" presId="urn:microsoft.com/office/officeart/2008/layout/PictureStrips"/>
    <dgm:cxn modelId="{84E780DC-FE02-4D65-8AB4-FFFC31A47E24}" type="presParOf" srcId="{A7EEA874-6D25-4D4D-81D3-F73D149F5809}" destId="{A3375F40-8DD6-4373-81D7-EE4B422B8BEF}" srcOrd="1" destOrd="0" presId="urn:microsoft.com/office/officeart/2008/layout/PictureStrips"/>
    <dgm:cxn modelId="{FB0CAF71-769B-4A09-9743-99F986CAF4F7}" type="presParOf" srcId="{8882939E-6804-403B-BA2B-9DB638CEF473}" destId="{54F276F7-F9C6-4AAC-9CF8-911D76E64D6C}" srcOrd="11" destOrd="0" presId="urn:microsoft.com/office/officeart/2008/layout/PictureStrips"/>
    <dgm:cxn modelId="{3630E26F-97C7-4ECF-9439-36B041B83ADC}" type="presParOf" srcId="{8882939E-6804-403B-BA2B-9DB638CEF473}" destId="{864BD765-7DE9-47D0-862B-EA62C829C473}" srcOrd="12" destOrd="0" presId="urn:microsoft.com/office/officeart/2008/layout/PictureStrips"/>
    <dgm:cxn modelId="{0BD562D9-37D4-4D3E-BAB8-AFFE270BAF67}" type="presParOf" srcId="{864BD765-7DE9-47D0-862B-EA62C829C473}" destId="{46E0D814-1770-4727-9EF9-9B6BC6CB9647}" srcOrd="0" destOrd="0" presId="urn:microsoft.com/office/officeart/2008/layout/PictureStrips"/>
    <dgm:cxn modelId="{797B9A1E-5A10-4C30-B451-5BB6E6A852BF}" type="presParOf" srcId="{864BD765-7DE9-47D0-862B-EA62C829C473}" destId="{5237D0B7-7F65-4461-9797-CB2C5C38E1A5}" srcOrd="1" destOrd="0" presId="urn:microsoft.com/office/officeart/2008/layout/PictureStrips"/>
    <dgm:cxn modelId="{57313520-816F-4403-ABF8-2AF265148B5F}" type="presParOf" srcId="{8882939E-6804-403B-BA2B-9DB638CEF473}" destId="{64D07265-A0F8-42EF-BA62-719243C42738}" srcOrd="13" destOrd="0" presId="urn:microsoft.com/office/officeart/2008/layout/PictureStrips"/>
    <dgm:cxn modelId="{E7397908-BDF5-427C-8DC2-FB153767BF5A}" type="presParOf" srcId="{8882939E-6804-403B-BA2B-9DB638CEF473}" destId="{3F5DDFAE-8929-4808-932B-7AD7A3642229}" srcOrd="14" destOrd="0" presId="urn:microsoft.com/office/officeart/2008/layout/PictureStrips"/>
    <dgm:cxn modelId="{5EF483A8-3EBD-4800-94CA-EEBBA0F525C1}" type="presParOf" srcId="{3F5DDFAE-8929-4808-932B-7AD7A3642229}" destId="{0BF2E09E-5358-4A27-9A8E-579579F6657C}" srcOrd="0" destOrd="0" presId="urn:microsoft.com/office/officeart/2008/layout/PictureStrips"/>
    <dgm:cxn modelId="{C48F56A1-A9D2-4567-92CC-F6092BAF04AE}" type="presParOf" srcId="{3F5DDFAE-8929-4808-932B-7AD7A3642229}" destId="{12656DD7-776A-4FBB-B7F0-7C60A02F2F49}" srcOrd="1" destOrd="0" presId="urn:microsoft.com/office/officeart/2008/layout/PictureStrips"/>
    <dgm:cxn modelId="{D5C8B28A-A256-49F0-BA8C-F9E75A1475FD}" type="presParOf" srcId="{8882939E-6804-403B-BA2B-9DB638CEF473}" destId="{306131C2-2BFF-4C1C-9771-98FC777A4618}" srcOrd="15" destOrd="0" presId="urn:microsoft.com/office/officeart/2008/layout/PictureStrips"/>
    <dgm:cxn modelId="{32BE1FAD-EF3F-4E9C-934E-A292123EEB1F}" type="presParOf" srcId="{8882939E-6804-403B-BA2B-9DB638CEF473}" destId="{18EC7B33-76C3-440B-B898-AFC880023608}" srcOrd="16" destOrd="0" presId="urn:microsoft.com/office/officeart/2008/layout/PictureStrips"/>
    <dgm:cxn modelId="{D3CE612E-4C11-4C10-A354-6AE19EAB84EB}" type="presParOf" srcId="{18EC7B33-76C3-440B-B898-AFC880023608}" destId="{8BACC5E0-2473-4196-928F-E4A3074963F0}" srcOrd="0" destOrd="0" presId="urn:microsoft.com/office/officeart/2008/layout/PictureStrips"/>
    <dgm:cxn modelId="{B16FD511-DA21-405D-B81A-B301614075B7}" type="presParOf" srcId="{18EC7B33-76C3-440B-B898-AFC880023608}" destId="{5B87B8EE-EC59-410A-BC31-2F01366AE4A7}" srcOrd="1" destOrd="0" presId="urn:microsoft.com/office/officeart/2008/layout/PictureStrips"/>
    <dgm:cxn modelId="{E58B5469-F77A-4DF4-9B3B-7961908B16B6}" type="presParOf" srcId="{8882939E-6804-403B-BA2B-9DB638CEF473}" destId="{B634889A-4F85-49E9-80BA-D098CA438161}" srcOrd="17" destOrd="0" presId="urn:microsoft.com/office/officeart/2008/layout/PictureStrips"/>
    <dgm:cxn modelId="{CF54B1B7-6D07-4A4D-A753-32487B1853D6}" type="presParOf" srcId="{8882939E-6804-403B-BA2B-9DB638CEF473}" destId="{2D8C2DE1-4BAA-4A69-9C44-531552F4F9FE}" srcOrd="18" destOrd="0" presId="urn:microsoft.com/office/officeart/2008/layout/PictureStrips"/>
    <dgm:cxn modelId="{8AE0C09E-A77C-48F9-B153-9945396E64EB}" type="presParOf" srcId="{2D8C2DE1-4BAA-4A69-9C44-531552F4F9FE}" destId="{5DA6CDA0-395F-491F-ABB7-6ED4F5BF27E4}" srcOrd="0" destOrd="0" presId="urn:microsoft.com/office/officeart/2008/layout/PictureStrips"/>
    <dgm:cxn modelId="{21448D3F-0FCB-48E0-B45F-200AF0942B05}" type="presParOf" srcId="{2D8C2DE1-4BAA-4A69-9C44-531552F4F9FE}" destId="{221F4DF1-C4D6-463F-A71F-CFB4A107A606}" srcOrd="1" destOrd="0" presId="urn:microsoft.com/office/officeart/2008/layout/PictureStrips"/>
    <dgm:cxn modelId="{8E28E8CD-C957-4D01-ABBD-2D6DE7B9EAFB}" type="presParOf" srcId="{8882939E-6804-403B-BA2B-9DB638CEF473}" destId="{C6B97D92-6939-4E5C-AAE5-2538F4D2C6E7}" srcOrd="19" destOrd="0" presId="urn:microsoft.com/office/officeart/2008/layout/PictureStrips"/>
    <dgm:cxn modelId="{3ABF972C-A2C1-4931-B824-E2F2526A2FDF}" type="presParOf" srcId="{8882939E-6804-403B-BA2B-9DB638CEF473}" destId="{8A0706C0-2E32-4B11-AE1F-1E342A499B8D}" srcOrd="20" destOrd="0" presId="urn:microsoft.com/office/officeart/2008/layout/PictureStrips"/>
    <dgm:cxn modelId="{15484D82-7671-4453-91F7-30B293E21419}" type="presParOf" srcId="{8A0706C0-2E32-4B11-AE1F-1E342A499B8D}" destId="{158A3A02-EB17-4596-B68B-7CAFDB9A99E5}" srcOrd="0" destOrd="0" presId="urn:microsoft.com/office/officeart/2008/layout/PictureStrips"/>
    <dgm:cxn modelId="{48BF2813-FC7E-49DD-BA34-E61F420A9084}" type="presParOf" srcId="{8A0706C0-2E32-4B11-AE1F-1E342A499B8D}" destId="{CD8BC6EB-CBE6-4AFE-872D-39830C0A1935}" srcOrd="1" destOrd="0" presId="urn:microsoft.com/office/officeart/2008/layout/PictureStrips"/>
    <dgm:cxn modelId="{335B06DB-9113-416E-8D50-8D479294ABC6}" type="presParOf" srcId="{8882939E-6804-403B-BA2B-9DB638CEF473}" destId="{56825492-BECF-4AF1-BDFE-29A14D7679AC}" srcOrd="21" destOrd="0" presId="urn:microsoft.com/office/officeart/2008/layout/PictureStrips"/>
    <dgm:cxn modelId="{E0654643-1366-4DE4-93B4-A251A7A005D3}" type="presParOf" srcId="{8882939E-6804-403B-BA2B-9DB638CEF473}" destId="{A5ECE183-5B43-4358-AD22-5E490756BED7}" srcOrd="22" destOrd="0" presId="urn:microsoft.com/office/officeart/2008/layout/PictureStrips"/>
    <dgm:cxn modelId="{B97944CC-13A0-45B5-8D5D-D58C6EA4D9F3}" type="presParOf" srcId="{A5ECE183-5B43-4358-AD22-5E490756BED7}" destId="{E0BCFF9E-D978-42AC-9151-B4B106A83126}" srcOrd="0" destOrd="0" presId="urn:microsoft.com/office/officeart/2008/layout/PictureStrips"/>
    <dgm:cxn modelId="{ADFBE909-18F2-4C5D-AA19-3C8EBCBB4055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 bwMode="white"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ആ നിമിഷം തന്നെ, ബലിവസ്തുക്കളുടെ ഇടയിലൂടെ കടന്നുപോയിക്കൊണ്ട് ദൈവം അബ്രാമുമായി ഒരു ഉടമ്പടി ചെയ്തു (ഉല്പത്തി 15:7-21).</a:t>
          </a: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/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 bwMode="white"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ദൈവം അവന്‍റെയും സാറയുടെയും പേരുകൾ മാറ്റുകയും, അവന്‍റെ പിൻഗാമി സാറയുടെ മകനായിരിക്കുമെന്ന് അവന് ഉറപ്പുനൽകുകയും ചെയ്തു (ഉല്പത്തി 17:1-8, 15-16).</a:t>
          </a: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/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 bwMode="white"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ദൈവം രണ്ട് ദൂതന്മാരോടൊപ്പം അബ്രാഹാമിന് പ്രത്യക്ഷപ്പെടുകയും യിസ്ഹാക്കിന്റെ ജനനത്തെക്കുറിച്ച് അവനോട് അറിയിക്കുകയും ചെയ്തു (ഉല്പത്തി 18:1-2, 10).</a:t>
          </a: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 bwMode="white"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തൻറെ മകനായ യിസ്ഹാക്കിനെ യാഗം കഴിക്കുവാൻ  ദൈവം അബ്രഹാമിനോട് ആവശ്യപ്പെട്ടു. പകരം ഒരു യാഗമൃഗം  ഒരുക്കിക്കൊടുത്തതിലൂടെ, മഹത്തായ രക്ഷാകരപദ്ധതി അവന് വെളിപ്പെടുത്തിക്കൊടുത്തു (ഉല്പത്തി 22:1-3, 9-13).</a:t>
          </a: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 bwMode="white"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കനാൻ ദേശം തന്റെ പിൻഗാമികൾക്ക് അവകാശമായി ലഭിക്കുമെന്ന് ഷെഖേമിൽ വെച്ച് അദ്ദേഹത്തിന് വാഗ്ദാനം നൽകപ്പെട്ടു (ഉല്പത്തി 12:6-7).</a:t>
          </a: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/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 bwMode="white"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ബെഥേലിൽ വെച്ച്, തന്റെ പിൻഗാമികൾ "ഭൂമിയിലെ പൊടിപടലം" പോലെയായിതീരുമെന്ന് അരുളിച്ചെയ്തുകൊണ്ട് ദൈവം അവനുമായുള്ള ഉടമ്പടി പുതുക്കി (ഉല്പത്തി 13:14-18).</a:t>
          </a: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/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 bwMode="white"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തന്റെ പിൻഗാമികൾ നക്ഷത്രങ്ങളെപ്പോലെ എണ്ണമറ്റവരായിരിക്കുമെന്ന് മമ്രെയിൽ വെച്ച് അദ്ദേഹത്തിന് ഉറപ്പ് ലഭിച്ചു. "അബ്രാം കർത്താവിനെ വിശ്വസിച്ചു; അത് അവന് നീതിയായി കണക്കാക്കി" (ഉല്പത്തി 15:1-6).</a:t>
          </a: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/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 bwMode="white"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അദ്ദേഹത്തിന്റെ ആഹ്വാനം ഭൗതികമായിരുന്നില്ല, മറിച്ച് ആത്മീയമായിരുന്നു (വാക്യം 2).</a:t>
          </a:r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/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 bwMode="white"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അവൻ നിന്ദിക്കപ്പെടുകയും തകർക്കപ്പെടുകയും തിരസ്കരിക്കപ്പെടുകയും ചെയ്തു (വാക്യം 3).</a:t>
          </a:r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/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 bwMode="white"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അവൻ അനേകരെ സൗഖ്യമാക്കിയെങ്കിലും അവർ അവനെ സ്വീകരിച്ചില്ല (വാക്യം 4).</a:t>
          </a:r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/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 bwMode="white"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കുരിശിലെ തന്റെ മരണത്തിലൂടെ അവിടുന്ന് നമുക്ക് രക്ഷ നൽകുന്നു (വാക്യം 5).</a:t>
          </a:r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 bwMode="white"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ദൈവം നമ്മുടെ പാപങ്ങളെല്ലാം അവൻമേൽ ചുമത്തി (വാക്യം 6).</a:t>
          </a:r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/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 bwMode="white"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തന്നെ കുറ്റപ്പെടുത്തിയവർക്കു മുൻപിൽ അദ്ദേഹം സ്വയം പ്രതിരോധിച്ചില്ല (വാക്യം 7).</a:t>
          </a:r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 bwMode="white"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അവൻ വിചാരണ ചെയ്യപ്പെടുകയും വധശിക്ഷയ്ക്ക് വിധിക്കപ്പെടുകയും ചെയ്തു (വാക്യം 8).</a:t>
          </a:r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/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 bwMode="white"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noProof="0" dirty="0">
              <a:latin typeface="Gayathri Thin" panose="00000403000000000000" charset="0"/>
              <a:cs typeface="Gayathri Thin" panose="00000403000000000000" charset="0"/>
            </a:rPr>
            <a:t>അവൻ ധനവാന്മാരോടുകൂടെ അടക്കപ്പെട്ടു (വാക്യം 9a)</a:t>
          </a:r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/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 bwMode="white"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noProof="0" dirty="0">
              <a:latin typeface="Gayathri Thin" panose="00000403000000000000" charset="0"/>
              <a:cs typeface="Gayathri Thin" panose="00000403000000000000" charset="0"/>
            </a:rPr>
            <a:t>അവൻ ഒരിക്കലും പാപം ചെയ്തില്ല (വാക്യം 9b)</a:t>
          </a:r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/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 bwMode="white"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പാപപരിഹാരത്തിനായുള്ള തന്റെ മരണശേഷം അവൻ വീണ്ടും ഉയിർത്തെഴുന്നേറ്റു (വാക്യം 10).</a:t>
          </a:r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/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 bwMode="white"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noProof="0" dirty="0">
              <a:latin typeface="Gayathri Thin" panose="00000403000000000000" charset="0"/>
              <a:cs typeface="Gayathri Thin" panose="00000403000000000000" charset="0"/>
            </a:rPr>
            <a:t>ഒരു ദിവസം അവൻ താൻ വീണ്ടെടുത്തവരോടൊപ്പം വസിക്കും (വാക്യം 11).</a:t>
          </a:r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/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 bwMode="white"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noProof="0" dirty="0">
              <a:latin typeface="Gayathri Thin" panose="00000403000000000000" charset="0"/>
              <a:cs typeface="Gayathri Thin" panose="00000403000000000000" charset="0"/>
            </a:rPr>
            <a:t>അതേസമയം, നമ്മുക്ക് വേണ്ടി മധ്യസ്ഥത ചെയുന്നു  (വാക്യം 12).</a:t>
          </a:r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/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6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3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microsoft.com/office/2007/relationships/hdphoto" Target="../media/hdphoto9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eg"/><Relationship Id="rId5" Type="http://schemas.microsoft.com/office/2007/relationships/hdphoto" Target="../media/hdphoto11.wdp"/><Relationship Id="rId10" Type="http://schemas.openxmlformats.org/officeDocument/2006/relationships/image" Target="../media/image38.jpe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268" b="2268"/>
          <a:stretch>
            <a:fillRect/>
          </a:stretch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47" b="47"/>
          <a:stretch>
            <a:fillRect/>
          </a:stretch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510" r="4510"/>
          <a:stretch>
            <a:fillRect/>
          </a:stretch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8846" r="8846"/>
          <a:stretch>
            <a:fillRect/>
          </a:stretch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/>
          <p:cNvSpPr txBox="1"/>
          <p:nvPr/>
        </p:nvSpPr>
        <p:spPr>
          <a:xfrm>
            <a:off x="7411742" y="3295978"/>
            <a:ext cx="457262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ഒരു പ്രവാചകന്റെ വിളി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Lesson 2 for October 10,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564219" y="1510747"/>
            <a:ext cx="3432312" cy="33229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“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അനന്തരം ഞാൻ ആരെ അയക്കേണ്ടു? ആർ നമുക്കു വേണ്ടി പോകും? എന്നു ചോദിക്കുന്ന കർത്താവിന്റെ ശബ്ദം കേട്ടിട്ടു: അടയിൻ ഇതാ അടിയനെ അയക്കേണമേ എന്നു ഞാൻ പറഞ്ഞു.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.”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(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യെശയ്യാ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6:8, 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Gayathri Thin" panose="00000403000000000000" charset="0"/>
              <a:ea typeface="+mn-ea"/>
              <a:cs typeface="Gayathri Thin" panose="0000040300000000000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181850" y="3962400"/>
            <a:ext cx="5010150" cy="28613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altLang="en-US" sz="2000" b="1" noProof="0" dirty="0">
                <a:solidFill>
                  <a:schemeClr val="accent6">
                    <a:lumMod val="50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അബ്രഹാം</a:t>
            </a: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: ഉടമ്പടിയുടെ പ്രവാചകൻ</a:t>
            </a:r>
          </a:p>
          <a:p>
            <a:pPr>
              <a:spcBef>
                <a:spcPts val="1800"/>
              </a:spcBef>
            </a:pPr>
            <a:r>
              <a:rPr lang="en-US" altLang="en-US" sz="20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ഏലിയാവ്</a:t>
            </a: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: പുനഃസ്ഥാപനത്തിന്റെ പ്രവാചകൻ</a:t>
            </a:r>
          </a:p>
          <a:p>
            <a:pPr>
              <a:spcBef>
                <a:spcPts val="1800"/>
              </a:spcBef>
            </a:pP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യെശയ്യാ: മിശിഹായെക്കുറിച്ചുള്ള പ്രവാചകൻ</a:t>
            </a:r>
          </a:p>
          <a:p>
            <a:pPr>
              <a:spcBef>
                <a:spcPts val="1800"/>
              </a:spcBef>
            </a:pPr>
            <a:r>
              <a:rPr lang="en-US" altLang="en-US" sz="2000" b="1" noProof="0" dirty="0">
                <a:solidFill>
                  <a:schemeClr val="accent5">
                    <a:lumMod val="50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ദാനിയേൽ</a:t>
            </a: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: ഭാവിയെക്കുറിച്ചുള്ള പ്രവാചകൻ</a:t>
            </a:r>
          </a:p>
          <a:p>
            <a:pPr>
              <a:spcBef>
                <a:spcPts val="1800"/>
              </a:spcBef>
            </a:pPr>
            <a:r>
              <a:rPr lang="en-US" altLang="en-US" sz="2000" b="1" noProof="0" dirty="0">
                <a:solidFill>
                  <a:schemeClr val="accent2"/>
                </a:solidFill>
                <a:latin typeface="Gayathri Thin" panose="00000403000000000000" charset="0"/>
                <a:cs typeface="Gayathri Thin" panose="00000403000000000000" charset="0"/>
              </a:rPr>
              <a:t>സ്നാപക യോഹന്നാൻ</a:t>
            </a: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: മുന്നോടിയായ പ്രവാചകൻ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33349" y="28813"/>
            <a:ext cx="8801101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പഴയനിയമത്തിലെ ആദ്യ പ്രവാചകനായ അബ്രഹാമും പുതിയനിയമത്തിലെ ആദ്യ പ്രവാചകനായ സ്നാപക യോഹന്നാനും തമ്മിൽ ഏകദേശം 1,900 വർഷത്തെ ഇടവേളയുണ്ട്.</a:t>
            </a:r>
            <a:r>
              <a:rPr lang="en-US" sz="2000" b="1" noProof="0" dirty="0"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/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years</a:t>
              </a: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19th century  BC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JOHN THE BAPTIST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1st century AD</a:t>
              </a:r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/>
          <p:cNvSpPr txBox="1"/>
          <p:nvPr/>
        </p:nvSpPr>
        <p:spPr>
          <a:xfrm>
            <a:off x="147636" y="2696170"/>
            <a:ext cx="8786814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ഈ പ്രവാചകന്മാർ എങ്ങനെയാണ് തിരഞ്ഞെടുക്കപ്പെട്ടത്? തങ്ങളുടെ പ്രവാചകനിയോഗത്തോട് അവർ എങ്ങനെയാണ് പ്രതികരിച്ചത്?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47636" y="1704458"/>
            <a:ext cx="8786814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അക്കാലയളവിൽ, ദൈവവുമായുള്ള ജനത്തിന്റെ കൂട്ടായ്മ പുനഃസ്ഥാപിക്കുന്നതിനും മിശിഹായെക്കുറിച്ചുള്ള പ്രത്യാശ നിലനിർത്തുന്നതിനുമായി മറ്റ് പ്രവാചകന്മാർ നിയോഗിക്കപ്പെട്ടു. മിശിഹായുടെ ആഗമനത്തിനുള്ള കൃത്യമായ സമയം പ്രഖ്യാപിച്ചവർ പോലും അവരിലുണ്ടായിരുന്നു.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33666" y="997862"/>
            <a:ext cx="880110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ആദ്യത്തേത് "സന്തതി"യിലൂടെ ഉടമ്പടി പ്രഖ്യാപിച്ചു. രണ്ടാമത്തേത്, വാഗ്ദാനം ചെയ്യപ്പെട്ട ഉടമ്പടി നിറവേറ്റാനിരുന്ന "സന്തതിയുടെ" (യേശുവിന്റെ) വരവ് പ്രഖ്യാപിച്ചു.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7488555" y="35217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1999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en-US" sz="4000" b="1" spc="300" noProof="0" dirty="0"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അബ്രഹാം: ഉടമ്പടിയുടെ പ്രവാചകൻ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352549" y="693241"/>
            <a:ext cx="9486900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യഹോവ അബ്രാമിനോട് അരുളിച്ചെയ്തതെന്തെന്നാൽ: നീ നിന്റെ ദേശത്തെയും ചാർച്ചക്കാരെയും പിതൃഭവനത്തെയും വിട്ടു പുറപ്പെട്ട്, ഞാൻ നിന്നെ കാണിപ്പാനിരിക്കുന്ന ദേശത്തേക്കു പോക.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ഉല്പത്തി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12:1 )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86089" y="1462682"/>
            <a:ext cx="6474593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"പ്രവാചകൻ" എന്ന് വിളിക്കപ്പെടുന്ന ആദ്യ വ്യക്തി അബ്രഹാമാണ് (ഉൽപ. 20:7). ദൈവം അദ്ദേഹത്തെ നേരിട്ട് വിളിക്കുകയും അദ്ദേഹത്തെ ചുറ്റിപ്പറ്റിയുള്ള വിഗ്രഹാരാധനയും അധാർമികതയും ഉപേക്ഷിച്ച് അജ്ഞാതമായ ഒരു സ്ഥലത്തേക്ക് പോകാൻ ആവശ്യപ്പെടുകയും ചെയ്തു (ഉൽപ.</a:t>
            </a:r>
            <a:r>
              <a:rPr lang="en-US" b="1" noProof="0" dirty="0">
                <a:latin typeface="Gayathri Thin" panose="00000403000000000000" charset="0"/>
                <a:cs typeface="Gayathri Thin" panose="00000403000000000000" charset="0"/>
              </a:rPr>
              <a:t> 12:1).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/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/>
          <p:cNvSpPr txBox="1"/>
          <p:nvPr/>
        </p:nvSpPr>
        <p:spPr>
          <a:xfrm>
            <a:off x="4400550" y="4795006"/>
            <a:ext cx="7791451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ആ വിളിയോട് അദ്ദേഹം എങ്ങനെയാണ് പ്രതികരിച്ചത്? “വിശ്വാസത്താൽ അബ്രഹാം തനിക്കു അവകാശമായി കിട്ടുവാനിരുന്ന ദേശത്തേക്കു യാത്രയാവാൻ വിളിക്കപ്പെട്ടാറെ അനുസരിച്ചു എവിടേക്കു പോകുന്നു എന്നറിയാതെ പുറപ്പെട്ടു.” (എബ്രായർ 11:8).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8" cstate="email"/>
          <a:srcRect l="-369" t="7602" r="369" b="13648"/>
          <a:stretch>
            <a:fillRect/>
          </a:stretch>
        </p:blipFill>
        <p:spPr>
          <a:xfrm>
            <a:off x="4781551" y="4097502"/>
            <a:ext cx="1186630" cy="702584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186088" y="2786121"/>
            <a:ext cx="6386161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ആ വിളിയോടൊപ്പം പല വാഗ്ദാനങ്ങളും ഉണ്ടായിരുന്നു. അദ്ദേഹത്തിന് ദൈവത്തിന്റെ അനുഗ്രഹം ലഭിക്കും, അദ്ദേഹം ഉയർത്തപ്പെടും, കൂടാതെ അദ്ദേഹത്തിലൂടെ ആ അനുഗ്രഹം "ഭൂമിയിലെ സകല കുടുംബങ്ങൾക്കും" ലഭിക്കും (ഉല്പത്തി 12:2-3).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4612070" y="5882424"/>
            <a:ext cx="7579929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ഒരു പ്രവാചകൻ എന്ന നിലയിൽ, ആസന്നമായ ഒരു ദുരന്തത്തെക്കുറിച്ച് പ്രഖ്യാപിക്കാനല്ല, മറിച്ച് സത്യദൈവത്തെ വെളിപ്പെടുത്താനും മിശിഹായിലൂടെയുള്ള രക്ഷയുടെ വാഗ്ദാനം അറിയിക്കാനുമാണ് അബ്രഹാം വിളിക്കപ്പെട്ടത്.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/>
          <p:cNvSpPr txBox="1"/>
          <p:nvPr/>
        </p:nvSpPr>
        <p:spPr>
          <a:xfrm>
            <a:off x="0" y="0"/>
            <a:ext cx="12191999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en-US" sz="4000" b="1" spc="300" noProof="0" dirty="0"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അബ്രഹാം: ഉടമ്പടിയുടെ പ്രവാചകൻ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352549" y="693241"/>
            <a:ext cx="9486900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യഹോവ അബ്രാമിനോട് അരുളിച്ചെയ്തതെന്തെന്നാൽ: നീ നിന്റെ ദേശത്തെയും ചാർച്ചക്കാരെയും പിതൃഭവനത്തെയും വിട്ടു പുറപ്പെട്ട്, ഞാൻ നിന്നെ കാണിപ്പാനിരിക്കുന്ന ദേശത്തേക്കു പോക.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ഉല്പത്തി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12:1 )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graphicFrame>
        <p:nvGraphicFramePr>
          <p:cNvPr id="2" name="Diagrama 1"/>
          <p:cNvGraphicFramePr/>
          <p:nvPr/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/>
          <p:cNvGraphicFramePr/>
          <p:nvPr/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95274" y="1415057"/>
            <a:ext cx="5400678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കനാനിൽ താമസിച്ചിരുന്ന കാലയളവിൽ, അബ്രഹാം (അദ്ദേഹത്തിന്റെ യഥാർത്ഥ പേര് അബ്രാം എന്നായിരുന്നു) ദൈവവുമായി പലതവണ സമാഗമിക്കുകയും വിവിധ സന്ദേശങ്ങൾ സ്വീകരിക്കുകയും ചെയ്തു: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1999" cy="7683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ഏലിയാവ്: പുനഃസ്ഥാപനത്തിന്റെ പ്രവാചകൻ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ml-IN" altLang="en-US" sz="16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അപ്പോൾ ഏലീയാവു അടുത്തുചെന്നു സർവ്വജനത്തോടും: നിങ്ങൾ എത്രത്തോളം രണ്ടു തോണിയിൽ കാൽവെക്കും? യഹോവ ദൈവം എങ്കിൽ അവനെ അനുഗമിപ്പിൻ; ബാൽ എങ്കിലോ അവനെ അനുഗമിപ്പിൻ എന്നു പറഞ്ഞു; എന്നാൽ ജനം അവനോടു ഉത്തരം ഒന്നും പറഞ്ഞില്ല</a:t>
            </a:r>
            <a:r>
              <a:rPr lang="" altLang="en-US" sz="16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.</a:t>
            </a:r>
            <a:r>
              <a:rPr lang="en-US" altLang="en-US" sz="16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.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.” </a:t>
            </a: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(1 </a:t>
            </a:r>
            <a:r>
              <a:rPr lang="en-US" altLang="en-US" sz="12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രാജാക്കന്മാർ</a:t>
            </a: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18:21)</a:t>
            </a:r>
            <a:endParaRPr lang="en-US" sz="1600" b="1" noProof="0" dirty="0">
              <a:solidFill>
                <a:schemeClr val="accent3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916140" y="1273220"/>
            <a:ext cx="6591978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ആഹാബും ഈസേബെലും ഇസ്രായേൽ ജനതയെ ഗുരുതരമായ വിശ്വാസത്യാഗത്തിലേക്ക് നയിച്ചിരുന്നു. ചുരുക്കം ചിലർ മാത്രമേ ദൈവത്തെ സേവിച്ചിരുന്നുള്ളൂ; ബാക്കി ഉള്ളവർ ബാൽ, അശേര, മറ്റ് ദേവന്മാർ എന്നിവരെ ആരാധിച്ചു. ആ സാഹചര്യത്തിൽ, തന്റെ തിരഞ്ഞെടുക്കപ്പെട്ട ജനവുമായുള്ള ബന്ധം പുനഃസ്ഥാപിക്കുന്നതിനായി ദൈവം ഏലിയാ പ്രവാചകനെ നിയോഗിച്ചു (1 രാജാക്കന്മാർ 17:1).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/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>
            <a:off x="1916140" y="4339320"/>
            <a:ext cx="6591977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വിഗ്രഹാരധന ഉപേക്ഷിച്ച് ദൈവത്തിലേക്ക് തിരിയുക എന്ന പ്രവാചകനായ ഏലിയാവിന്റെ സന്ദേശം, രണ്ടാമത്തെ വരവിന് മുമ്പ് വീണ്ടും ശക്തിയോടെ പ്രഖ്യാപിക്കപ്പെടും. കുടുംബബലിപീഠം പുനഃസ്ഥാപിക്കുക എന്നതാണ് ഇതിന്റെ പ്രധാന ലക്ഷ്യം (മലാഖി 4:5-6).</a:t>
            </a:r>
            <a:r>
              <a:rPr lang="en-US" b="1" noProof="0" dirty="0"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916140" y="2907870"/>
            <a:ext cx="6523010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വർഷങ്ങളോളം നീണ്ടുനിന്ന വരൾച്ചയ്ക്കുശേഷം, ദൈവത്തിങ്കലേക്ക് മടങ്ങിവരാൻ പ്രേരിപ്പിക്കാനായി ഏലിയാവ് ഇസ്രായേൽ ജനത്തെ കർമ്മേൽ പർവ്വതത്തിലേക്ക് വിളിച്ചുകൂട്ടിയെങ്കിലും അവർ പ്രതികരിച്ചില്ല (1 രാജാക്കന്മാർ 18:21). സത്യദൈവത്തെ തിരിച്ചറിയാൻ അവർക്ക് ഒരു അത്ഭുതം തന്നെ വേണ്ടി വന്നു (1 രാജാക്കന്മാർ 18:30-39).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916140" y="5564593"/>
            <a:ext cx="6487481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കുടുംബത്തിലൂടെ, സഭയിലും സമൂഹങ്ങളിലും രാഷ്ട്രങ്ങളിലും ആരാധന പുനഃസ്ഥാപിക്കപ്പെടും. ആരാണ് ഈ ദൗത്യം നിറവേറ്റുക? ഇന്നത്തെ സമൂഹത്തിന് ആവശ്യമുള്ള ഏലിയാ നിങ്ങളും ഞാനും തന്നെയാണ്.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 cstate="print"/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  <a14:imgEffect>
                        <a14:saturation sat="9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1999" cy="7683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alt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യെശയ്യാ: മിശിഹായെക്കുറിച്ചുള്ള പ്രവാചകൻ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92810" y="666750"/>
            <a:ext cx="100133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നാം എല്ലാവരും ആടുകളെപ്പോലെ തെറ്റിപ്പോയിരുന്നു; നാം ഓരോരുത്തനും താന്താന്റെ വഴിക്കു തിരിഞ്ഞിരുന്നു; എന്നാൽ യഹോവ നമ്മുടെ എല്ലാവരുടെയും അകൃത്യം അവന്റെമേൽ ചുമത്തി.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യെശയ്യാ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 cstate="print"/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 cstate="hqprint"/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7410" y="473706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/>
          <p:cNvSpPr txBox="1"/>
          <p:nvPr/>
        </p:nvSpPr>
        <p:spPr>
          <a:xfrm>
            <a:off x="3148330" y="1471930"/>
            <a:ext cx="65792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തങ്ങളുടെ പാപങ്ങൾ ഏറ്റുപറയാനും ദൈവത്തിന്റെ ക്ഷമ സ്വീകരിക്കാനും ജനങ്ങളോട് ആവശ്യപ്പെടാനായി യെശയ്യാവ് വിളിക്കപ്പെട്ടു (യെശയ്യാവ് 1:18).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3144520" y="2333878"/>
            <a:ext cx="895985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ഉസ്സിയാ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രാജാവ്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മരിച്ചപ്പോ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ൾ,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തന്റെ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ശുശ്രൂഷാകാലം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മുഴുവ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ൻ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ഓർത്തിരിക്കുന്ന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ഒരു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അവിസ്മരണീയ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ദർശനം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യെശയ്യാവിന്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ലഭിച്ചു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: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ദൈവം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തന്റെ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വിശുദ്ധ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ആലയത്തി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ൽ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എഴുന്നള്ളിയിരിക്കുന്നു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;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ആലയവാതിലിന്റെ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കട്ടിളക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ൾ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വിറകൊണ്ടപ്പോ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ൾ,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സ്വന്തം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അയോഗ്യതയോർത്ത്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ആ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പ്രവാചകന്റെ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ഹൃദയവും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വിറച്ചുപോയി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(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യെശയ്യാവ്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6:1-5).</a:t>
            </a:r>
            <a:endParaRPr lang="en-US" dirty="0"/>
          </a:p>
        </p:txBody>
      </p:sp>
      <p:sp>
        <p:nvSpPr>
          <p:cNvPr id="9" name="Text Box 8"/>
          <p:cNvSpPr txBox="1"/>
          <p:nvPr/>
        </p:nvSpPr>
        <p:spPr>
          <a:xfrm>
            <a:off x="3144520" y="3585210"/>
            <a:ext cx="90436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പാപമോചനം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ലഭിച്ചതിനെത്തുടർന്ന്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,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ഭയമില്ലാതെ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ദൈവത്തിന്റെ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സന്ദേശം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പ്രഖ്യാപിക്കാ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ൻ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അദ്ദേഹത്തിന്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സാധിച്ചു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: "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ഇതാ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ഞാ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ൻ;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എന്നെ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അയച്ചാലും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" (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യെശയ്യാവ്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6:6-8).</a:t>
            </a:r>
          </a:p>
          <a:p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അദ്ദേഹത്തിന്റെ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ദീർഘമായ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ശുശ്രൂഷാകാലം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മാനസാന്തരത്തിനായുള്ള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ആഹ്വാനം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മാത്രമല്ല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,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മറിച്ച്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മിശിഹായുടെ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—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യേശുവിന്റെ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—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പ്രവർത്തനങ്ങളെക്കുറിച്ചുള്ള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പ്രഖ്യാപനവും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ഉൾക്കൊള്ളുന്നതായിരുന്നു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.</a:t>
            </a:r>
            <a:endParaRPr lang="en-US" b="1" dirty="0"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6407620" y="4747034"/>
            <a:ext cx="3070512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അതുകൊണ്ടുതന്നെ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,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യെശയ്യാവിന്റെ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പുസ്തകം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"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പ്രോട്ടോ-ഗോസ്പ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ൽ" (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അതായത്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,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സുവിശേഷത്തിന്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മുമ്പുള്ള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സുവിശേഷം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)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എന്ന്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വിളിക്കപ്പെടുന്നതി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ൽ </a:t>
            </a:r>
            <a:r>
              <a:rPr lang="en-US" altLang="en-US" b="1" dirty="0" err="1">
                <a:latin typeface="Gayathri Thin" panose="00000403000000000000" charset="0"/>
                <a:cs typeface="Gayathri Thin" panose="00000403000000000000" charset="0"/>
              </a:rPr>
              <a:t>അത്ഭുതമില്ല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.</a:t>
            </a:r>
            <a:endParaRPr lang="en-US" b="1" dirty="0">
              <a:latin typeface="Gayathri Thin" panose="00000403000000000000" charset="0"/>
              <a:cs typeface="Gayathri Thin" panose="00000403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2" grpId="0"/>
      <p:bldP spid="9" grpId="0" uiExpand="1" build="p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  <a14:imgEffect>
                        <a14:saturation sat="9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0491637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altLang="en-US" sz="4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യെശയ്യാ: മിശിഹായെക്കുറിച്ചുള്ള പ്രവാചകൻ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47320" y="631190"/>
            <a:ext cx="990854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നാം എല്ലാവരും ആടുകളെപ്പോലെ തെറ്റിപ്പോയിരുന്നു; നാം ഓരോരുത്തനും താന്താന്റെ വഴിക്കു തിരിഞ്ഞിരുന്നു; എന്നാൽ യഹോവ നമ്മുടെ എല്ലാവരുടെയും അകൃത്യം അവന്റെമേൽ ചുമത്തി.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l.”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യെശയ്യാ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graphicFrame>
        <p:nvGraphicFramePr>
          <p:cNvPr id="13" name="Diagrama 12"/>
          <p:cNvGraphicFramePr/>
          <p:nvPr/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1368936" y="1406991"/>
            <a:ext cx="775376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യേശു നടപ്പിലാക്കിയ രക്ഷാകര പദ്ധതിയെക്കുറിച്ചുള്ള വിശദമായ വിവരണം യെശയ്യാവ് 53- അധ്യായത്തിൽ അടങ്ങിയിരിക്കുന്നു: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1" cstate="hqprint"/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-76200"/>
            <a:ext cx="1219200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ദാനിയേൽ: ഭാവിയെക്കുറിച്ചുള്ള പ്രവാചകൻ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38125" y="550366"/>
            <a:ext cx="11715750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noProof="0" dirty="0">
                <a:solidFill>
                  <a:schemeClr val="accent6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എങ്കിലും രഹസ്യങ്ങളെ വെളിപ്പെടുത്തുന്ന ഒരു ദൈവം സ്വർഗ്ഗത്തിൽ ഉണ്ടു; അവൻ ഭാവികാലത്തു സംഭവിപ്പാനിരിക്കുന്നതു നെബൂഖദ്നേസർ രാജാവിനെ അറിയിച്ചിരിക്കുന്നു. 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noProof="0" dirty="0">
                <a:solidFill>
                  <a:schemeClr val="accent6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ദാനീയേൽ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905625" y="1262026"/>
            <a:ext cx="528637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1600" b="1" noProof="0" dirty="0">
                <a:latin typeface="Gayathri Thin" panose="00000403000000000000" charset="0"/>
                <a:cs typeface="Gayathri Thin" panose="00000403000000000000" charset="0"/>
              </a:rPr>
              <a:t>ആദ്യകാലം മുതൽക്കേ ഡാനിയേൽ തന്റെ വിശ്വസ്തതയ്ക്ക് പേരുകേട്ടവനായിരുന്നു. ഭക്ഷണകാര്യത്തിൽ (ദാനിയേൽ 1:8), ദൈവത്തിന് മഹത്വം നൽകുന്നതിൽ (ദാനിയേൽ 2:27-30), നെബുഖദ്‌നേസറിന് വരാനിരിക്കുന്ന ദുരന്തത്തെക്കുറിച്ച് മുന്നറിയിപ്പ് നൽകുന്നതിൽ (ദാനിയേൽ 4:19), ബെൽശസ്സരിന്റെ പാപത്തെ തുറന്നുകാട്ടുന്നതിൽ (ദാനിയേൽ 5:22-23), പ്രാർത്ഥനാജീവിതത്തിൽ (ദാനിയേൽ 6:10) എന്നിങ്ങനെ എല്ലാ കാര്യങ്ങളിലും അദ്ദേഹം വിശ്വസ്തനായിരുന്നു.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8" cstate="hqprint"/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10" cstate="print"/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1" cstate="hqprint"/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/>
          <p:cNvSpPr txBox="1"/>
          <p:nvPr/>
        </p:nvSpPr>
        <p:spPr>
          <a:xfrm>
            <a:off x="4770312" y="3322791"/>
            <a:ext cx="7421687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സ്വജീവിതംകൊണ്ട് നൽകിയ സന്ദേശത്തിനു പുറമേ, ബാബിലോൺ, പേർഷ്യ, ഗ്രീസ്, റോം, യൂറോപ്പ് എന്നീ മഹാസാമ്രാജ്യങ്ങളുടെ ഉദയാസ്തമയങ്ങൾ പ്രഖ്യാപിക്കാനും അദ്ദേഹം നിയോഗിക്കപ്പെട്ടു (ദാനിയേൽ 2, 7-12).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770312" y="4275561"/>
            <a:ext cx="3710842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1600" b="1" noProof="0" dirty="0">
                <a:latin typeface="Gayathri Thin" panose="00000403000000000000" charset="0"/>
                <a:cs typeface="Gayathri Thin" panose="00000403000000000000" charset="0"/>
              </a:rPr>
              <a:t>സാമ്രാജ്യങ്ങളെക്കുറിച്ചുള്ള പ്രവചനങ്ങളോടൊപ്പം, ന്യായവിധിയെക്കുറിച്ചും (ദാനിയേൽ 7:9-10) യേശുവിന്റെ ഒന്നാം വരവിന്റെ കൃത്യമായ സമയത്തെക്കുറിച്ചും (ദാനിയേൽ 9:24-27) ദാനിയേൽ പ്രഖ്യാപിച്ചു.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2862436" y="5782330"/>
            <a:ext cx="560070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ഇനിയും നിറവേറാനിരിക്കുന്ന ഭാഗം—അതായത് ദൈവരാജ്യത്തിന്റെ വരവ്—നിറവേറുന്നതിനെക്കുറിച്ച് പ്രഖ്യാപിക്കാൻ അദ്ദേഹത്തിന്റെ പ്രവചനങ്ങൾ ഇന്നും നമ്മെ സഹായിക്കുന്നു (ദാനി. 2:44; 7:27).</a:t>
            </a: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12" cstate="hqprint"/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/>
          <p:cNvSpPr txBox="1"/>
          <p:nvPr/>
        </p:nvSpPr>
        <p:spPr>
          <a:xfrm>
            <a:off x="5073015" y="2232660"/>
            <a:ext cx="4270375" cy="2584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1600" b="1" noProof="0" dirty="0">
                <a:latin typeface="Gayathri Thin" panose="00000403000000000000" charset="0"/>
                <a:cs typeface="Gayathri Thin" panose="00000403000000000000" charset="0"/>
              </a:rPr>
              <a:t>അദ്ദേഹത്തിന്റെ ലളിതവും കഠിനവുമായ ജീവിതശൈലിയും, പാപത്തെ തുറന്നുകാട്ടുന്നതിലും അനുതാപത്തിനായി ആഹ്വാനം ചെയ്യുന്നതിലുമുള്ള ഉറച്ച ബോധ്യവും അനേകരെ സ്നാനം സ്വീകരിക്കാൻ പ്രേരിപ്പിച്ചു (മർക്കോസ് 1:4-6). ഇസ്രായേലിൽ ഒരു വഴിത്തിരിവ് സൃഷ്ടിച്ച അദ്ദേഹത്തിന്റെ ശുശ്രൂഷയെ ദുർബലമായി മാത്രമേ പിശാചിന് പ്രതിരോധിക്കാനായുള്ളൂ; ഒടുവിൽ അത് ആ പ്രവാചകന്റെ മരണത്തിൽ കലാശിച്ചു (ലൂക്കോ</a:t>
            </a: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സ് 9:9).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" y="0"/>
            <a:ext cx="10591800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സ്നാപക യോഹന്നാൻ: മുന്നോടിയായ പ്രവാചകൻ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0" y="689087"/>
            <a:ext cx="1059180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അതിന്നു അവൻ: യെശയ്യാപ്രവാചകൻ പറഞ്ഞതുപോലെ: കർത്താവിന്റെ വഴി നേരെ ആക്കുവിൻ എന്നു മരുഭൂമിയിൽ വിളിച്ചുപറയുന്നവന്റെ ശബ്ദം ഞാൻ ആകുന്നു എന്നു പറഞ്ഞു.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.’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യോഹന്നാൻ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36673" y="1510307"/>
            <a:ext cx="1045512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സാമുവൽ, യിരെമ്യാവ് തുടങ്ങിയ മറ്റ് പ്രവാചകന്മാരെപ്പോലെ, യോഹന്നാൻ ജനിക്കുന്നതിനു മുമ്പുതന്നെ വേർതിരിക്കപ്പെട്ടു. മിശിഹായുടെ മുന്നോടിയായി ഏലിയാവിന്റെ പ്രവൃത്തി ചെയ്യാൻ അവൻ വിളിക്കപ്പെട്ടു (ലൂക്കോസ് 1:13-1).</a:t>
            </a:r>
            <a:r>
              <a:rPr lang="en-US" b="1" noProof="0" dirty="0">
                <a:latin typeface="Gayathri Thin" panose="00000403000000000000" charset="0"/>
                <a:cs typeface="Gayathri Thin" panose="00000403000000000000" charset="0"/>
              </a:rPr>
              <a:t>7).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/>
          <p:cNvSpPr txBox="1"/>
          <p:nvPr/>
        </p:nvSpPr>
        <p:spPr>
          <a:xfrm>
            <a:off x="136672" y="6047095"/>
            <a:ext cx="120553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ഇതൊരു എളുപ്പവഴിയല്ല; ഇതിന് വിശ്വസ്തതയും ദൃഢവിശ്വാസവും സമർപ്പണവും ആവശ്യമാണ്. ഭൗതികമായ സുരക്ഷിതത്വത്തിന് ഉറപ്പില്ലെങ്കിലും, നിത്യജീവൻ ഉറപ്പുനൽകപ്പെട്ടിരിക്കുന്നു (നമുക്കും, ഇന്ന് ഈ സന്ദേശം സ്വീകരിക്കുന്നവർക്കും).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36671" y="5110023"/>
            <a:ext cx="9112104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noProof="0" dirty="0">
                <a:latin typeface="Gayathri Thin" panose="00000403000000000000" charset="0"/>
                <a:cs typeface="Gayathri Thin" panose="00000403000000000000" charset="0"/>
              </a:rPr>
              <a:t>യോഹന്നാന്റെ ശുശ്രൂഷ (അത് ഏലിയാവിന്റെ ശുശ്രൂഷ കൂടിയാണ്) ഇപ്പോൾ നമ്മുടേതാണ്. യേശുവിന്റെ പ്രായശ്ചിത്തമരണത്തിലൂടെയുള്ള മാനസാന്തരത്തിന്റെയും രക്ഷയുടെയും സുവിശേഷം എല്ലാവരോടും പ്രഖ്യാപിച്ചുകൊണ്ട്, അവിടുത്തെ വരവിനായി ഒരുങ്ങാൻ നാം വിളിക്കപ്പെട്ടിരിക്കുന്നു.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376516" y="1031336"/>
            <a:ext cx="10333703" cy="452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b="1" noProof="0" dirty="0">
                <a:solidFill>
                  <a:schemeClr val="accent5">
                    <a:lumMod val="50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"മനുഷ്യവർഗ്ഗത്തിനുവേണ്ടിയുള്ള തന്റെ നിത്യമായ ഉദ്ദേശ്യം വ്യക്തമാക്കിയ പ്രവാചകന്മാരിലൂടെ നൽകപ്പെട്ട ഉപദേശത്തിന്റെയും താക്കീതിന്റെയും സന്ദേശങ്ങൾ, ഇന്ന് ഭൂമിയിലുള്ള ദൈവത്തിന്റെ സഭയ്ക്ക്—അതായത് അവിടുത്തെ മുന്തിരിത്തോട്ടം പരിപാലിക്കുന്നവർക്ക്—അതിയായ മൂല്യമുള്ളവയാണ്. വഴിതെറ്റിപ്പോയ മനുഷ്യവർഗ്ഗത്തോടുള്ള അവിടുത്തെ സ്നേഹവും അവരുടെ രക്ഷയ്ക്കായുള്ള അവിടുത്തെ പദ്ധതിയും പ്രവാചകന്മാരുടെ വചനങ്ങളിൽ വ്യക്തമായി വെളിപ്പെടുത്തപ്പെട്ടിരിക്കുന്നു. [...] ഇന്ന്, തന്റെ മുന്തിരിത്തോട്ടത്തിൽ വിശ്വസ്തരായ കൃഷിക്കാരെപ്പോലെ വ്യാപരിക്കുന്ന തന്റെ സഭയോട് ദൈവം നൽകുന്ന സന്ദേശം, പണ്ട് പ്രവാചകനിലൂടെ അരുളിച്ചെയ്ത അതേ വചനം തന്നെയാണ്: 'അന്നു നിങ്ങൾ മനോഹരമായോരു മുന്തിരിത്തോട്ടത്തെപ്പറ്റി പാട്ടു പാടുവിൻ.യഹോവയായ ഞാൻ അതിനെ സൂക്ഷിക്കും; ക്ഷണംപ്രതി ഞാൻ അതിനെ നനെക്കും; ആരും അതിനെ തൊടാതിരിക്കേണ്ടതിന്നു ഞാൻ അതിനെ രാവും പകലും സൂക്ഷിക്കും..' (യെശയ്യാവ് 27:2-3)"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/>
          <p:cNvSpPr txBox="1"/>
          <p:nvPr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എല്ലൻ ജി. വൈറ്റിന്റെ പ്രവാചകപരമായ വിളി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66699" y="742950"/>
            <a:ext cx="116602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noProof="0" dirty="0">
                <a:latin typeface="Gayathri Thin" panose="00000403000000000000" charset="0"/>
                <a:cs typeface="Gayathri Thin" panose="00000403000000000000" charset="0"/>
              </a:rPr>
              <a:t>17-ാം വയസ്സിൽ, 1844 ഡിസംബറിലാണ് എല്ലൻ ഗൗൾഡ് ഹാർമണിന് തന്റെ ആദ്യത്തെ ദർശനം ലഭിച്ചത്.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2663" y="2977570"/>
            <a:ext cx="10230679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ഈ ദർശനത്തിലൂടെ, തങ്ങൾ ശരിയായ പാതയിലാണെന്ന് ദൈവം വിശ്വാസികൾക്ക് ഉറപ്പുനൽകി. തുടക്കത്തിൽ കുറച്ചുപേർ മാത്രമേ എല്ലനെ വിശ്വസിച്ചിരുന്നുള്ളൂവെങ്കിലും, കാലക്രമേണ അവർ ഒരു പ്രവാചകയായി അംഗീകരിക്കപ്പെട്ടു. അവരുടെ സന്ദേശങ്ങൾ അഡ്വെന്റിസ്റ്റ് വിശ്വാസികളെ തുടക്കം മുതൽക്കേ പ്രോത്സാഹിപ്പിക്കുകയും വഴിനയിക്കുകയും ചെയ്തു; ഇന്നും അവ അപ്രകാരം തുടരുന്നു.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86401" y="1791584"/>
            <a:ext cx="11652869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ആ സാഹചര്യത്തിൽ, ഭൂമിയിൽ നിന്ന് സ്വർഗ്ഗീയ യെരുശലേമിലേക്കുള്ള ഒരു പാത എല്ലെന് കാണിച്ചുകൊടുക്കപ്പെട്ടു; യേശുവിന്റെ വഴികാട്ടലിൽ അഡ്വെന്റിസ്റ്റ് വിശ്വാസികൾ ആ വിശുദ്ധ നഗരത്തിലേക്ക് യാത്ര ചെയ്യുകയായിരുന്നു. അവർ യേശുവിൽത്തന്നെ ദൃഷ്ടി ഉറപ്പിച്ചുനിർത്തിയപ്പോൾ അവർ ആ പാതയിലൂടെ മുന്നോട്ട് നീങ്ങി; എന്നാൽ ശ്രദ്ധ മാറിയപ്പോൾ അവർ പാതയിൽ നിന്ന് താഴേക്ക് വീണുപോയി.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72430" y="1128837"/>
            <a:ext cx="11661913" cy="67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ദാനിയേൽ 8:14-ലെ പ്രവചനം 1843-ൽ യേശുവിന്റെ തിരിച്ചുവരവിനെ സൂചിപ്പിക്കുന്നുവെന്ന് വില്യം മില്ലർ വ്യാഖ്യാനിച്ചിരുന്നു. പിന്നീട്, 1844 ഒക്ടോബർ 22 എന്ന തീയതി നിശ്ചയിക്കപ്പെട്ടു. എന്നാൽ യേശു വന്നില്ല</a:t>
            </a:r>
            <a:r>
              <a:rPr lang="en-US" altLang="en-US" sz="2000" b="1" noProof="0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1413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 Display</vt:lpstr>
      <vt:lpstr>Gayathri Thin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149</cp:revision>
  <dcterms:created xsi:type="dcterms:W3CDTF">2026-09-11T15:58:00Z</dcterms:created>
  <dcterms:modified xsi:type="dcterms:W3CDTF">2026-10-05T06:24:29Z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B3C189D69C8E42A090DEB54E6E4ADE88_13</vt:lpwstr>
  </property>
  <property fmtid="{D5CDD505-2E9C-101B-9397-08002B2CF9AE}" pid="3" name="KSOProductBuildVer">
    <vt:lpwstr>1033-12.1.0.28485</vt:lpwstr>
  </property>
</Properties>
</file>