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89" r:id="rId3"/>
    <p:sldId id="295" r:id="rId4"/>
    <p:sldId id="291" r:id="rId5"/>
    <p:sldId id="259" r:id="rId6"/>
    <p:sldId id="260" r:id="rId7"/>
    <p:sldId id="296" r:id="rId8"/>
    <p:sldId id="293" r:id="rId9"/>
    <p:sldId id="294" r:id="rId10"/>
    <p:sldId id="288" r:id="rId11"/>
    <p:sldId id="287" r:id="rId12"/>
  </p:sldIdLst>
  <p:sldSz cx="12192000" cy="6858000"/>
  <p:notesSz cx="6858000" cy="9144000"/>
  <p:embeddedFontLst>
    <p:embeddedFont>
      <p:font typeface="Gayathri Thin" panose="020B0604020202020204" charset="0"/>
      <p:regular r:id="rId13"/>
      <p:bold r:id="rId14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5C84"/>
    <a:srgbClr val="B7731D"/>
    <a:srgbClr val="522E00"/>
    <a:srgbClr val="89E0FF"/>
    <a:srgbClr val="FFB3FF"/>
    <a:srgbClr val="9A1225"/>
    <a:srgbClr val="AAEBB9"/>
    <a:srgbClr val="FFEB99"/>
    <a:srgbClr val="B6EBF3"/>
    <a:srgbClr val="2395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CF7B5D-1349-45CB-834A-D7DA4D06EF35}" type="doc">
      <dgm:prSet loTypeId="urn:microsoft.com/office/officeart/2008/layout/VerticalCurvedList#1" loCatId="list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1A2E68C-81D6-43C3-8011-DDB70A14D598}">
      <dgm:prSet/>
      <dgm:spPr>
        <a:solidFill>
          <a:schemeClr val="accent2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ml-IN" b="1" dirty="0">
              <a:effectLst>
                <a:outerShdw blurRad="38100" dist="38100" dir="2700000" algn="tl">
                  <a:srgbClr val="000000"/>
                </a:outerShdw>
              </a:effectLst>
              <a:latin typeface="Gayathri Thin" panose="00000403000000000000" pitchFamily="2" charset="0"/>
              <a:cs typeface="Gayathri Thin" panose="00000403000000000000" pitchFamily="2" charset="0"/>
            </a:rPr>
            <a:t>പ്രവാചക ശുശ്രൂഷയിലേക്ക് വിളിക്കപ്പെട്ടവർ ആരൊക്കെയായിരുന്നു?</a:t>
          </a:r>
          <a:endParaRPr lang="en-IN" b="1" dirty="0">
            <a:effectLst>
              <a:outerShdw blurRad="38100" dist="38100" dir="2700000" algn="tl">
                <a:srgbClr val="000000"/>
              </a:outerShdw>
            </a:effectLst>
            <a:latin typeface="Gayathri Thin" panose="00000403000000000000" pitchFamily="2" charset="0"/>
            <a:cs typeface="Gayathri Thin" panose="00000403000000000000" pitchFamily="2" charset="0"/>
          </a:endParaRPr>
        </a:p>
      </dgm:t>
    </dgm:pt>
    <dgm:pt modelId="{E4C7A642-C4F8-47BD-82DD-6BFF327020B9}" type="parTrans" cxnId="{E97E393A-DC78-4E0A-AC38-2D10BD8E2A02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D912FD-1D0D-4166-A05C-C97200FB2F50}" type="sibTrans" cxnId="{E97E393A-DC78-4E0A-AC38-2D10BD8E2A02}">
      <dgm:prSet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ACC56-95DA-442E-928A-785D938F1D59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ml-IN" b="1" dirty="0">
              <a:effectLst>
                <a:outerShdw blurRad="38100" dist="38100" dir="2700000" algn="tl">
                  <a:srgbClr val="000000"/>
                </a:outerShdw>
              </a:effectLst>
              <a:latin typeface="Gayathri Thin" panose="00000403000000000000" pitchFamily="2" charset="0"/>
              <a:cs typeface="Gayathri Thin" panose="00000403000000000000" pitchFamily="2" charset="0"/>
            </a:rPr>
            <a:t>പ്രവാചകന്മാർ എങ്ങനെയാണ് പെരുമാറിയത്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  <a:latin typeface="Gayathri Thin" panose="00000403000000000000" pitchFamily="2" charset="0"/>
              <a:cs typeface="Gayathri Thin" panose="00000403000000000000" pitchFamily="2" charset="0"/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  <a:latin typeface="Gayathri Thin" panose="00000403000000000000" pitchFamily="2" charset="0"/>
            <a:cs typeface="Gayathri Thin" panose="00000403000000000000" pitchFamily="2" charset="0"/>
          </a:endParaRPr>
        </a:p>
      </dgm:t>
    </dgm:pt>
    <dgm:pt modelId="{5DCF00F9-8DD1-49D4-821C-AC3040805681}" type="par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EF529E-E2E6-4433-AA31-D3A74357DEC4}" type="sib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923D80C-6E6D-478A-93CC-6C741A9702C8}">
      <dgm:prSet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ml-IN" b="1" dirty="0">
              <a:effectLst>
                <a:outerShdw blurRad="38100" dist="38100" dir="2700000" algn="tl">
                  <a:srgbClr val="000000"/>
                </a:outerShdw>
              </a:effectLst>
              <a:latin typeface="Gayathri Thin" panose="00000403000000000000" pitchFamily="2" charset="0"/>
              <a:cs typeface="Gayathri Thin" panose="00000403000000000000" pitchFamily="2" charset="0"/>
            </a:rPr>
            <a:t>പ്രവാചകന്മാർ എന്ത് പ്രവർത്തനമാണ് ചെയ്തത്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  <a:latin typeface="Gayathri Thin" panose="00000403000000000000" pitchFamily="2" charset="0"/>
              <a:cs typeface="Gayathri Thin" panose="00000403000000000000" pitchFamily="2" charset="0"/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  <a:latin typeface="Gayathri Thin" panose="00000403000000000000" pitchFamily="2" charset="0"/>
            <a:cs typeface="Gayathri Thin" panose="00000403000000000000" pitchFamily="2" charset="0"/>
          </a:endParaRPr>
        </a:p>
      </dgm:t>
    </dgm:pt>
    <dgm:pt modelId="{54DAB0BB-35E2-42D0-AC83-BD8CC8E94A73}" type="par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EDFCF66-2E23-4C1D-A9E2-15B5E01E2909}" type="sib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8F0A9F7-075F-4FE1-8A43-5EA7A5DBD27B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ml-IN" b="1" dirty="0">
              <a:effectLst>
                <a:outerShdw blurRad="38100" dist="38100" dir="2700000" algn="tl">
                  <a:srgbClr val="000000"/>
                </a:outerShdw>
              </a:effectLst>
              <a:latin typeface="Gayathri Thin" panose="00000403000000000000" pitchFamily="2" charset="0"/>
              <a:cs typeface="Gayathri Thin" panose="00000403000000000000" pitchFamily="2" charset="0"/>
            </a:rPr>
            <a:t>ഏതെല്ലാം സ്ത്രീകൾക്കാണ് പ്രവചനവരം ഉണ്ടായിരുന്നത്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  <a:latin typeface="Gayathri Thin" panose="00000403000000000000" pitchFamily="2" charset="0"/>
              <a:cs typeface="Gayathri Thin" panose="00000403000000000000" pitchFamily="2" charset="0"/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  <a:latin typeface="Gayathri Thin" panose="00000403000000000000" pitchFamily="2" charset="0"/>
            <a:cs typeface="Gayathri Thin" panose="00000403000000000000" pitchFamily="2" charset="0"/>
          </a:endParaRPr>
        </a:p>
      </dgm:t>
    </dgm:pt>
    <dgm:pt modelId="{9176DB68-A3D2-4FCC-9DF2-446253A686C8}" type="par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0432EB-DAE0-4F1A-BF0B-C16CB7A81688}" type="sib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12D99C-E967-42A2-BEC4-47F07B307D1F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ml-IN" b="1" dirty="0">
              <a:effectLst>
                <a:outerShdw blurRad="38100" dist="38100" dir="2700000" algn="tl">
                  <a:srgbClr val="000000"/>
                </a:outerShdw>
              </a:effectLst>
              <a:latin typeface="Gayathri Thin" panose="00000403000000000000" pitchFamily="2" charset="0"/>
              <a:cs typeface="Gayathri Thin" panose="00000403000000000000" pitchFamily="2" charset="0"/>
            </a:rPr>
            <a:t>കള്ളപ്രവാചകന്മാർക്ക് എന്ത് സവിശേഷതകളാണ് ഉണ്ടായിരുന്നത്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  <a:latin typeface="Gayathri Thin" panose="00000403000000000000" pitchFamily="2" charset="0"/>
              <a:cs typeface="Gayathri Thin" panose="00000403000000000000" pitchFamily="2" charset="0"/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  <a:latin typeface="Gayathri Thin" panose="00000403000000000000" pitchFamily="2" charset="0"/>
            <a:cs typeface="Gayathri Thin" panose="00000403000000000000" pitchFamily="2" charset="0"/>
          </a:endParaRPr>
        </a:p>
      </dgm:t>
    </dgm:pt>
    <dgm:pt modelId="{50542120-C877-437C-943B-DEDE712198A6}" type="par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A6352D-B9EC-4D26-8DB5-6CCD03D2F294}" type="sib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AD3C9B-586C-49D6-829A-C43B9370AC78}" type="pres">
      <dgm:prSet presAssocID="{42CF7B5D-1349-45CB-834A-D7DA4D06EF35}" presName="Name0" presStyleCnt="0">
        <dgm:presLayoutVars>
          <dgm:chMax val="7"/>
          <dgm:chPref val="7"/>
          <dgm:dir/>
        </dgm:presLayoutVars>
      </dgm:prSet>
      <dgm:spPr/>
    </dgm:pt>
    <dgm:pt modelId="{A0F5594D-8311-4CC7-971E-2C0DA06D8EC5}" type="pres">
      <dgm:prSet presAssocID="{42CF7B5D-1349-45CB-834A-D7DA4D06EF35}" presName="Name1" presStyleCnt="0"/>
      <dgm:spPr/>
    </dgm:pt>
    <dgm:pt modelId="{52A22E5A-834F-433B-80F4-E4B6FD5C06D9}" type="pres">
      <dgm:prSet presAssocID="{42CF7B5D-1349-45CB-834A-D7DA4D06EF35}" presName="cycle" presStyleCnt="0"/>
      <dgm:spPr/>
    </dgm:pt>
    <dgm:pt modelId="{ED8AEB21-F37A-46E5-A741-4C140EA798B4}" type="pres">
      <dgm:prSet presAssocID="{42CF7B5D-1349-45CB-834A-D7DA4D06EF35}" presName="srcNode" presStyleLbl="node1" presStyleIdx="0" presStyleCnt="5"/>
      <dgm:spPr/>
    </dgm:pt>
    <dgm:pt modelId="{AEE45040-5C94-4D43-BF84-7F93A5FB39EC}" type="pres">
      <dgm:prSet presAssocID="{42CF7B5D-1349-45CB-834A-D7DA4D06EF35}" presName="conn" presStyleLbl="parChTrans1D2" presStyleIdx="0" presStyleCnt="1"/>
      <dgm:spPr/>
    </dgm:pt>
    <dgm:pt modelId="{B4206112-CEBE-4BA0-99C6-C8E320E45052}" type="pres">
      <dgm:prSet presAssocID="{42CF7B5D-1349-45CB-834A-D7DA4D06EF35}" presName="extraNode" presStyleLbl="node1" presStyleIdx="0" presStyleCnt="5"/>
      <dgm:spPr/>
    </dgm:pt>
    <dgm:pt modelId="{E786ADB6-FED6-4BDB-8C66-FA9D57C47782}" type="pres">
      <dgm:prSet presAssocID="{42CF7B5D-1349-45CB-834A-D7DA4D06EF35}" presName="dstNode" presStyleLbl="node1" presStyleIdx="0" presStyleCnt="5"/>
      <dgm:spPr/>
    </dgm:pt>
    <dgm:pt modelId="{1B3F6065-B73B-448B-BEFC-9B5D02D09789}" type="pres">
      <dgm:prSet presAssocID="{A1A2E68C-81D6-43C3-8011-DDB70A14D598}" presName="text_1" presStyleLbl="node1" presStyleIdx="0" presStyleCnt="5">
        <dgm:presLayoutVars>
          <dgm:bulletEnabled val="1"/>
        </dgm:presLayoutVars>
      </dgm:prSet>
      <dgm:spPr/>
    </dgm:pt>
    <dgm:pt modelId="{9C27BCE6-08BC-441D-80DF-1217FD554923}" type="pres">
      <dgm:prSet presAssocID="{A1A2E68C-81D6-43C3-8011-DDB70A14D598}" presName="accent_1" presStyleCnt="0"/>
      <dgm:spPr/>
    </dgm:pt>
    <dgm:pt modelId="{6769675A-EBB6-4137-99E3-3C40A435BA79}" type="pres">
      <dgm:prSet presAssocID="{A1A2E68C-81D6-43C3-8011-DDB70A14D598}" presName="accentRepeatNode" presStyleLbl="solidFgAcc1" presStyleIdx="0" presStyleCnt="5"/>
      <dgm:spPr>
        <a:solidFill>
          <a:schemeClr val="accent2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FC99FF7-CFC9-4504-87BC-2B7781D5072D}" type="pres">
      <dgm:prSet presAssocID="{2D7ACC56-95DA-442E-928A-785D938F1D59}" presName="text_2" presStyleLbl="node1" presStyleIdx="1" presStyleCnt="5">
        <dgm:presLayoutVars>
          <dgm:bulletEnabled val="1"/>
        </dgm:presLayoutVars>
      </dgm:prSet>
      <dgm:spPr/>
    </dgm:pt>
    <dgm:pt modelId="{4D649182-9B8A-4DE8-8630-03DF07014EAF}" type="pres">
      <dgm:prSet presAssocID="{2D7ACC56-95DA-442E-928A-785D938F1D59}" presName="accent_2" presStyleCnt="0"/>
      <dgm:spPr/>
    </dgm:pt>
    <dgm:pt modelId="{7905754B-7B4C-4D4E-8D43-76DFC4608AFC}" type="pres">
      <dgm:prSet presAssocID="{2D7ACC56-95DA-442E-928A-785D938F1D59}" presName="accentRepeatNode" presStyleLbl="solidFgAcc1" presStyleIdx="1" presStyleCnt="5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0B755F89-764D-4FC8-A5E8-CD8D730EAC72}" type="pres">
      <dgm:prSet presAssocID="{E923D80C-6E6D-478A-93CC-6C741A9702C8}" presName="text_3" presStyleLbl="node1" presStyleIdx="2" presStyleCnt="5">
        <dgm:presLayoutVars>
          <dgm:bulletEnabled val="1"/>
        </dgm:presLayoutVars>
      </dgm:prSet>
      <dgm:spPr/>
    </dgm:pt>
    <dgm:pt modelId="{40DEF637-B3EC-40AA-97B1-B0376ED4FC54}" type="pres">
      <dgm:prSet presAssocID="{E923D80C-6E6D-478A-93CC-6C741A9702C8}" presName="accent_3" presStyleCnt="0"/>
      <dgm:spPr/>
    </dgm:pt>
    <dgm:pt modelId="{A952E55E-824F-4FAA-98ED-6F6A13D6DA06}" type="pres">
      <dgm:prSet presAssocID="{E923D80C-6E6D-478A-93CC-6C741A9702C8}" presName="accentRepeatNode" presStyleLbl="solidFgAcc1" presStyleIdx="2" presStyleCnt="5"/>
      <dgm:spPr>
        <a:solidFill>
          <a:schemeClr val="accent4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EADA3A13-12B9-4EA2-A8F7-C8863DDD721D}" type="pres">
      <dgm:prSet presAssocID="{88F0A9F7-075F-4FE1-8A43-5EA7A5DBD27B}" presName="text_4" presStyleLbl="node1" presStyleIdx="3" presStyleCnt="5">
        <dgm:presLayoutVars>
          <dgm:bulletEnabled val="1"/>
        </dgm:presLayoutVars>
      </dgm:prSet>
      <dgm:spPr/>
    </dgm:pt>
    <dgm:pt modelId="{0C922480-5D01-4444-8E61-1AA87E93D826}" type="pres">
      <dgm:prSet presAssocID="{88F0A9F7-075F-4FE1-8A43-5EA7A5DBD27B}" presName="accent_4" presStyleCnt="0"/>
      <dgm:spPr/>
    </dgm:pt>
    <dgm:pt modelId="{4A29CA98-9A00-4E41-94BC-E5BB3531B216}" type="pres">
      <dgm:prSet presAssocID="{88F0A9F7-075F-4FE1-8A43-5EA7A5DBD27B}" presName="accentRepeatNode" presStyleLbl="solidFgAcc1" presStyleIdx="3" presStyleCnt="5"/>
      <dgm:spPr>
        <a:solidFill>
          <a:schemeClr val="accent5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105F974-CEB5-43D5-B9E6-98D3650421E8}" type="pres">
      <dgm:prSet presAssocID="{4A12D99C-E967-42A2-BEC4-47F07B307D1F}" presName="text_5" presStyleLbl="node1" presStyleIdx="4" presStyleCnt="5">
        <dgm:presLayoutVars>
          <dgm:bulletEnabled val="1"/>
        </dgm:presLayoutVars>
      </dgm:prSet>
      <dgm:spPr/>
    </dgm:pt>
    <dgm:pt modelId="{AAFCA65F-DBC4-4188-9383-6D24048BB014}" type="pres">
      <dgm:prSet presAssocID="{4A12D99C-E967-42A2-BEC4-47F07B307D1F}" presName="accent_5" presStyleCnt="0"/>
      <dgm:spPr/>
    </dgm:pt>
    <dgm:pt modelId="{92216449-F8FE-4420-AC87-F80915C5265C}" type="pres">
      <dgm:prSet presAssocID="{4A12D99C-E967-42A2-BEC4-47F07B307D1F}" presName="accentRepeatNode" presStyleLbl="solidFgAcc1" presStyleIdx="4" presStyleCnt="5"/>
      <dgm:spPr>
        <a:solidFill>
          <a:schemeClr val="accent6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</dgm:ptLst>
  <dgm:cxnLst>
    <dgm:cxn modelId="{BC932002-3EC4-4776-ABBF-A142FC9E5DDB}" type="presOf" srcId="{2D7ACC56-95DA-442E-928A-785D938F1D59}" destId="{2FC99FF7-CFC9-4504-87BC-2B7781D5072D}" srcOrd="0" destOrd="0" presId="urn:microsoft.com/office/officeart/2008/layout/VerticalCurvedList#1"/>
    <dgm:cxn modelId="{0F817233-7E6B-4534-A9AA-C91EF79384E4}" srcId="{42CF7B5D-1349-45CB-834A-D7DA4D06EF35}" destId="{E923D80C-6E6D-478A-93CC-6C741A9702C8}" srcOrd="2" destOrd="0" parTransId="{54DAB0BB-35E2-42D0-AC83-BD8CC8E94A73}" sibTransId="{FEDFCF66-2E23-4C1D-A9E2-15B5E01E2909}"/>
    <dgm:cxn modelId="{5282D735-F2D8-4AEF-93C7-E8096A51DFDB}" type="presOf" srcId="{E923D80C-6E6D-478A-93CC-6C741A9702C8}" destId="{0B755F89-764D-4FC8-A5E8-CD8D730EAC72}" srcOrd="0" destOrd="0" presId="urn:microsoft.com/office/officeart/2008/layout/VerticalCurvedList#1"/>
    <dgm:cxn modelId="{E97E393A-DC78-4E0A-AC38-2D10BD8E2A02}" srcId="{42CF7B5D-1349-45CB-834A-D7DA4D06EF35}" destId="{A1A2E68C-81D6-43C3-8011-DDB70A14D598}" srcOrd="0" destOrd="0" parTransId="{E4C7A642-C4F8-47BD-82DD-6BFF327020B9}" sibTransId="{F2D912FD-1D0D-4166-A05C-C97200FB2F50}"/>
    <dgm:cxn modelId="{90485240-F207-48A9-910D-1D0DDC700880}" type="presOf" srcId="{88F0A9F7-075F-4FE1-8A43-5EA7A5DBD27B}" destId="{EADA3A13-12B9-4EA2-A8F7-C8863DDD721D}" srcOrd="0" destOrd="0" presId="urn:microsoft.com/office/officeart/2008/layout/VerticalCurvedList#1"/>
    <dgm:cxn modelId="{DFCBE08B-02B7-4F7B-86C6-1DCB0C088207}" type="presOf" srcId="{42CF7B5D-1349-45CB-834A-D7DA4D06EF35}" destId="{77AD3C9B-586C-49D6-829A-C43B9370AC78}" srcOrd="0" destOrd="0" presId="urn:microsoft.com/office/officeart/2008/layout/VerticalCurvedList#1"/>
    <dgm:cxn modelId="{52EC509F-7AD6-4AAB-BE14-B30798FFE167}" srcId="{42CF7B5D-1349-45CB-834A-D7DA4D06EF35}" destId="{88F0A9F7-075F-4FE1-8A43-5EA7A5DBD27B}" srcOrd="3" destOrd="0" parTransId="{9176DB68-A3D2-4FCC-9DF2-446253A686C8}" sibTransId="{C50432EB-DAE0-4F1A-BF0B-C16CB7A81688}"/>
    <dgm:cxn modelId="{0A149CA6-2901-4763-8AED-EA2862C0A8CA}" srcId="{42CF7B5D-1349-45CB-834A-D7DA4D06EF35}" destId="{4A12D99C-E967-42A2-BEC4-47F07B307D1F}" srcOrd="4" destOrd="0" parTransId="{50542120-C877-437C-943B-DEDE712198A6}" sibTransId="{EEA6352D-B9EC-4D26-8DB5-6CCD03D2F294}"/>
    <dgm:cxn modelId="{A123FDAB-11FF-4DAF-AD61-5EE16EA06EE0}" type="presOf" srcId="{A1A2E68C-81D6-43C3-8011-DDB70A14D598}" destId="{1B3F6065-B73B-448B-BEFC-9B5D02D09789}" srcOrd="0" destOrd="0" presId="urn:microsoft.com/office/officeart/2008/layout/VerticalCurvedList#1"/>
    <dgm:cxn modelId="{36B206DE-3953-4C74-B1B8-EDA0709EC4A4}" type="presOf" srcId="{4A12D99C-E967-42A2-BEC4-47F07B307D1F}" destId="{2105F974-CEB5-43D5-B9E6-98D3650421E8}" srcOrd="0" destOrd="0" presId="urn:microsoft.com/office/officeart/2008/layout/VerticalCurvedList#1"/>
    <dgm:cxn modelId="{F18D26DF-27C0-4857-8C2B-B5D096231230}" type="presOf" srcId="{F2D912FD-1D0D-4166-A05C-C97200FB2F50}" destId="{AEE45040-5C94-4D43-BF84-7F93A5FB39EC}" srcOrd="0" destOrd="0" presId="urn:microsoft.com/office/officeart/2008/layout/VerticalCurvedList#1"/>
    <dgm:cxn modelId="{6779CBE9-9BCE-4DB0-A3DE-F8FDD822D7E3}" srcId="{42CF7B5D-1349-45CB-834A-D7DA4D06EF35}" destId="{2D7ACC56-95DA-442E-928A-785D938F1D59}" srcOrd="1" destOrd="0" parTransId="{5DCF00F9-8DD1-49D4-821C-AC3040805681}" sibTransId="{2AEF529E-E2E6-4433-AA31-D3A74357DEC4}"/>
    <dgm:cxn modelId="{B57FE602-14BB-4658-8F22-D60DA6996A72}" type="presParOf" srcId="{77AD3C9B-586C-49D6-829A-C43B9370AC78}" destId="{A0F5594D-8311-4CC7-971E-2C0DA06D8EC5}" srcOrd="0" destOrd="0" presId="urn:microsoft.com/office/officeart/2008/layout/VerticalCurvedList#1"/>
    <dgm:cxn modelId="{365F4642-7C06-47A1-86D3-EEB8EC826F00}" type="presParOf" srcId="{A0F5594D-8311-4CC7-971E-2C0DA06D8EC5}" destId="{52A22E5A-834F-433B-80F4-E4B6FD5C06D9}" srcOrd="0" destOrd="0" presId="urn:microsoft.com/office/officeart/2008/layout/VerticalCurvedList#1"/>
    <dgm:cxn modelId="{D85671D1-DD9C-4E15-9C30-29615335A8A2}" type="presParOf" srcId="{52A22E5A-834F-433B-80F4-E4B6FD5C06D9}" destId="{ED8AEB21-F37A-46E5-A741-4C140EA798B4}" srcOrd="0" destOrd="0" presId="urn:microsoft.com/office/officeart/2008/layout/VerticalCurvedList#1"/>
    <dgm:cxn modelId="{EE176B00-2302-4B78-BB13-39C64C816070}" type="presParOf" srcId="{52A22E5A-834F-433B-80F4-E4B6FD5C06D9}" destId="{AEE45040-5C94-4D43-BF84-7F93A5FB39EC}" srcOrd="1" destOrd="0" presId="urn:microsoft.com/office/officeart/2008/layout/VerticalCurvedList#1"/>
    <dgm:cxn modelId="{0C12AC47-67B0-47CB-9E3C-FE81517742BF}" type="presParOf" srcId="{52A22E5A-834F-433B-80F4-E4B6FD5C06D9}" destId="{B4206112-CEBE-4BA0-99C6-C8E320E45052}" srcOrd="2" destOrd="0" presId="urn:microsoft.com/office/officeart/2008/layout/VerticalCurvedList#1"/>
    <dgm:cxn modelId="{FF6CBC5D-20C1-475A-AB01-C9F36B307504}" type="presParOf" srcId="{52A22E5A-834F-433B-80F4-E4B6FD5C06D9}" destId="{E786ADB6-FED6-4BDB-8C66-FA9D57C47782}" srcOrd="3" destOrd="0" presId="urn:microsoft.com/office/officeart/2008/layout/VerticalCurvedList#1"/>
    <dgm:cxn modelId="{38EFDE40-2916-40D9-9873-85D9BDCC2B7B}" type="presParOf" srcId="{A0F5594D-8311-4CC7-971E-2C0DA06D8EC5}" destId="{1B3F6065-B73B-448B-BEFC-9B5D02D09789}" srcOrd="1" destOrd="0" presId="urn:microsoft.com/office/officeart/2008/layout/VerticalCurvedList#1"/>
    <dgm:cxn modelId="{22FA987C-D5B7-4FB5-A991-3A1CBD8B4204}" type="presParOf" srcId="{A0F5594D-8311-4CC7-971E-2C0DA06D8EC5}" destId="{9C27BCE6-08BC-441D-80DF-1217FD554923}" srcOrd="2" destOrd="0" presId="urn:microsoft.com/office/officeart/2008/layout/VerticalCurvedList#1"/>
    <dgm:cxn modelId="{AD065020-D953-433D-AE7A-9459049B4BB0}" type="presParOf" srcId="{9C27BCE6-08BC-441D-80DF-1217FD554923}" destId="{6769675A-EBB6-4137-99E3-3C40A435BA79}" srcOrd="0" destOrd="0" presId="urn:microsoft.com/office/officeart/2008/layout/VerticalCurvedList#1"/>
    <dgm:cxn modelId="{2DD665A1-2AAE-4AE2-9AE1-FB964F3D8F2E}" type="presParOf" srcId="{A0F5594D-8311-4CC7-971E-2C0DA06D8EC5}" destId="{2FC99FF7-CFC9-4504-87BC-2B7781D5072D}" srcOrd="3" destOrd="0" presId="urn:microsoft.com/office/officeart/2008/layout/VerticalCurvedList#1"/>
    <dgm:cxn modelId="{ECE15A1D-EB3A-4D78-8616-6F05E6A61D68}" type="presParOf" srcId="{A0F5594D-8311-4CC7-971E-2C0DA06D8EC5}" destId="{4D649182-9B8A-4DE8-8630-03DF07014EAF}" srcOrd="4" destOrd="0" presId="urn:microsoft.com/office/officeart/2008/layout/VerticalCurvedList#1"/>
    <dgm:cxn modelId="{F99476EE-8B18-44A2-80A5-8A12AD360E6B}" type="presParOf" srcId="{4D649182-9B8A-4DE8-8630-03DF07014EAF}" destId="{7905754B-7B4C-4D4E-8D43-76DFC4608AFC}" srcOrd="0" destOrd="0" presId="urn:microsoft.com/office/officeart/2008/layout/VerticalCurvedList#1"/>
    <dgm:cxn modelId="{77D1FE8A-A566-4AFB-ADA9-CC694B677BCB}" type="presParOf" srcId="{A0F5594D-8311-4CC7-971E-2C0DA06D8EC5}" destId="{0B755F89-764D-4FC8-A5E8-CD8D730EAC72}" srcOrd="5" destOrd="0" presId="urn:microsoft.com/office/officeart/2008/layout/VerticalCurvedList#1"/>
    <dgm:cxn modelId="{EBE0EC44-8FED-4A97-BF11-2E4FD3F2F19E}" type="presParOf" srcId="{A0F5594D-8311-4CC7-971E-2C0DA06D8EC5}" destId="{40DEF637-B3EC-40AA-97B1-B0376ED4FC54}" srcOrd="6" destOrd="0" presId="urn:microsoft.com/office/officeart/2008/layout/VerticalCurvedList#1"/>
    <dgm:cxn modelId="{C1FC8EAE-B270-4E9E-9DA8-4A41F937C8FC}" type="presParOf" srcId="{40DEF637-B3EC-40AA-97B1-B0376ED4FC54}" destId="{A952E55E-824F-4FAA-98ED-6F6A13D6DA06}" srcOrd="0" destOrd="0" presId="urn:microsoft.com/office/officeart/2008/layout/VerticalCurvedList#1"/>
    <dgm:cxn modelId="{98397493-3971-4B32-99E9-20A5082D417B}" type="presParOf" srcId="{A0F5594D-8311-4CC7-971E-2C0DA06D8EC5}" destId="{EADA3A13-12B9-4EA2-A8F7-C8863DDD721D}" srcOrd="7" destOrd="0" presId="urn:microsoft.com/office/officeart/2008/layout/VerticalCurvedList#1"/>
    <dgm:cxn modelId="{62700A09-E482-4234-87C8-D363A3CA34B6}" type="presParOf" srcId="{A0F5594D-8311-4CC7-971E-2C0DA06D8EC5}" destId="{0C922480-5D01-4444-8E61-1AA87E93D826}" srcOrd="8" destOrd="0" presId="urn:microsoft.com/office/officeart/2008/layout/VerticalCurvedList#1"/>
    <dgm:cxn modelId="{E7B069D9-4412-478A-A527-6D5F3CECEC13}" type="presParOf" srcId="{0C922480-5D01-4444-8E61-1AA87E93D826}" destId="{4A29CA98-9A00-4E41-94BC-E5BB3531B216}" srcOrd="0" destOrd="0" presId="urn:microsoft.com/office/officeart/2008/layout/VerticalCurvedList#1"/>
    <dgm:cxn modelId="{CAB585EA-BA0E-484B-BB10-B906292894D7}" type="presParOf" srcId="{A0F5594D-8311-4CC7-971E-2C0DA06D8EC5}" destId="{2105F974-CEB5-43D5-B9E6-98D3650421E8}" srcOrd="9" destOrd="0" presId="urn:microsoft.com/office/officeart/2008/layout/VerticalCurvedList#1"/>
    <dgm:cxn modelId="{20508AD6-5E7C-4DCC-B367-F3451FBA5E5C}" type="presParOf" srcId="{A0F5594D-8311-4CC7-971E-2C0DA06D8EC5}" destId="{AAFCA65F-DBC4-4188-9383-6D24048BB014}" srcOrd="10" destOrd="0" presId="urn:microsoft.com/office/officeart/2008/layout/VerticalCurvedList#1"/>
    <dgm:cxn modelId="{4307306E-C54B-4422-949D-D5C25DAE4AAA}" type="presParOf" srcId="{AAFCA65F-DBC4-4188-9383-6D24048BB014}" destId="{92216449-F8FE-4420-AC87-F80915C5265C}" srcOrd="0" destOrd="0" presId="urn:microsoft.com/office/officeart/2008/layout/VerticalCurve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5B85AB-0AF1-4818-8953-B2F1236B1FD5}" type="doc">
      <dgm:prSet loTypeId="urn:microsoft.com/office/officeart/2005/8/layout/hList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s-ES"/>
        </a:p>
      </dgm:t>
    </dgm:pt>
    <dgm:pt modelId="{1ED089DF-0F6F-4C31-B555-8CDA354AEBB9}">
      <dgm:prSet phldrT="[Texto]" phldr="0" custT="1"/>
      <dgm:spPr>
        <a:solidFill>
          <a:srgbClr val="D91934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vert="horz" wrap="square" lIns="142240" tIns="81280" rIns="142240" bIns="81280" numCol="1" spcCol="1270" anchor="ctr" anchorCtr="0"/>
        <a:lstStyle/>
        <a:p>
          <a:pPr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" alt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ea typeface="+mn-ea"/>
              <a:cs typeface="Gayathri Thin" panose="00000403000000000000" charset="0"/>
            </a:rPr>
            <a:t>രാജാക്കന്മാരോ</a:t>
          </a:r>
          <a:r>
            <a:rPr lang="en-US" altLang="en-US" sz="2000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  <a:sym typeface="+mn-ea"/>
            </a:rPr>
            <a:t>ട്</a:t>
          </a:r>
          <a:endParaRPr lang="" altLang="en-U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Gayathri Thin" panose="00000403000000000000" charset="0"/>
            <a:ea typeface="+mn-ea"/>
            <a:cs typeface="Gayathri Thin" panose="00000403000000000000" charset="0"/>
          </a:endParaRPr>
        </a:p>
      </dgm:t>
    </dgm:pt>
    <dgm:pt modelId="{B73D2FB1-9F59-4A90-A526-14834D321F47}" type="parTrans" cxnId="{82C75334-9FFC-4CC1-B4DB-6028CFFA641C}">
      <dgm:prSet/>
      <dgm:spPr/>
      <dgm:t>
        <a:bodyPr/>
        <a:lstStyle/>
        <a:p>
          <a:endParaRPr lang="es-ES" sz="2000"/>
        </a:p>
      </dgm:t>
    </dgm:pt>
    <dgm:pt modelId="{0B73B93D-E2F1-4E51-8742-3088A1AAA23F}" type="sibTrans" cxnId="{82C75334-9FFC-4CC1-B4DB-6028CFFA641C}">
      <dgm:prSet/>
      <dgm:spPr/>
      <dgm:t>
        <a:bodyPr/>
        <a:lstStyle/>
        <a:p>
          <a:endParaRPr lang="es-ES" sz="2000"/>
        </a:p>
      </dgm:t>
    </dgm:pt>
    <dgm:pt modelId="{CD0FFC10-4165-4B9C-B65F-8B0F77E9D44F}">
      <dgm:prSet phldrT="[Texto]" phldr="0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vert="horz" wrap="square" lIns="106680" tIns="106680" rIns="142240" bIns="160020" numCol="1" spcCol="1270" anchor="t" anchorCtr="0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" altLang="en-US" sz="1700" dirty="0">
              <a:latin typeface="Gayathri Thin" panose="00000403000000000000" charset="0"/>
              <a:cs typeface="Gayathri Thin" panose="00000403000000000000" charset="0"/>
            </a:rPr>
            <a:t>അവർ അവരെ അഭിഷേകം ചെയ്തു (1 രാജാക്കന്മാർ 19:16)</a:t>
          </a:r>
        </a:p>
      </dgm:t>
    </dgm:pt>
    <dgm:pt modelId="{5031039B-8DB4-4CE7-93DD-DA8948BFAB37}" type="parTrans" cxnId="{F1AADC00-421D-46D8-B4E0-5D8C0436399A}">
      <dgm:prSet/>
      <dgm:spPr/>
      <dgm:t>
        <a:bodyPr/>
        <a:lstStyle/>
        <a:p>
          <a:endParaRPr lang="es-ES" sz="2000"/>
        </a:p>
      </dgm:t>
    </dgm:pt>
    <dgm:pt modelId="{48777C14-11D8-42CE-88DF-3340B9E95950}" type="sibTrans" cxnId="{F1AADC00-421D-46D8-B4E0-5D8C0436399A}">
      <dgm:prSet/>
      <dgm:spPr/>
      <dgm:t>
        <a:bodyPr/>
        <a:lstStyle/>
        <a:p>
          <a:endParaRPr lang="es-ES" sz="2000"/>
        </a:p>
      </dgm:t>
    </dgm:pt>
    <dgm:pt modelId="{529C781C-3D5D-424D-BDF5-A2B3AD914064}">
      <dgm:prSet phldr="0" custT="1"/>
      <dgm:spPr/>
      <dgm:t>
        <a:bodyPr vert="horz" wrap="square" lIns="106680" tIns="106680" rIns="142240" bIns="160020" numCol="1" spcCol="1270" anchor="t" anchorCtr="0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" altLang="en-US" sz="1700" dirty="0">
              <a:latin typeface="Gayathri Thin" panose="00000403000000000000" charset="0"/>
              <a:cs typeface="Gayathri Thin" panose="00000403000000000000" charset="0"/>
            </a:rPr>
            <a:t>അവർ നന്മ ചെയ്തപ്പോൾ അവരെ പ്രോത്സാഹിപ്പിച്ചു (2 ദിനവൃത്താന്തം 15:8)</a:t>
          </a:r>
        </a:p>
      </dgm:t>
    </dgm:pt>
    <dgm:pt modelId="{959F9A19-8FA8-4287-92B8-BBEEEE61E585}" type="parTrans" cxnId="{9A83CB5F-1774-40EC-8FA2-725863364082}">
      <dgm:prSet/>
      <dgm:spPr/>
      <dgm:t>
        <a:bodyPr/>
        <a:lstStyle/>
        <a:p>
          <a:endParaRPr lang="en-IN"/>
        </a:p>
      </dgm:t>
    </dgm:pt>
    <dgm:pt modelId="{20818C35-6FC8-4305-89FB-6BE64371BA65}" type="sibTrans" cxnId="{9A83CB5F-1774-40EC-8FA2-725863364082}">
      <dgm:prSet/>
      <dgm:spPr/>
      <dgm:t>
        <a:bodyPr/>
        <a:lstStyle/>
        <a:p>
          <a:endParaRPr lang="en-IN"/>
        </a:p>
      </dgm:t>
    </dgm:pt>
    <dgm:pt modelId="{B438CCCD-FFBF-4EA5-9B71-A61B72FFE92A}">
      <dgm:prSet phldr="0" custT="1"/>
      <dgm:spPr/>
      <dgm:t>
        <a:bodyPr vert="horz" wrap="square" lIns="106680" tIns="106680" rIns="142240" bIns="160020" numCol="1" spcCol="1270" anchor="t" anchorCtr="0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" altLang="en-US" sz="1700" dirty="0">
              <a:latin typeface="Gayathri Thin" panose="00000403000000000000" charset="0"/>
              <a:cs typeface="Gayathri Thin" panose="00000403000000000000" charset="0"/>
            </a:rPr>
            <a:t>അവർ തെറ്റ് ചെയ്തപ്പോൾ അവരെ നേരിട്ടു (1 രാജാക്കന്മാർ 21:20)</a:t>
          </a:r>
        </a:p>
      </dgm:t>
    </dgm:pt>
    <dgm:pt modelId="{71F93964-4BB6-44E6-97D1-C6A10ACC207E}" type="parTrans" cxnId="{6ECE73CA-7980-431D-B441-FC4ED40F0D77}">
      <dgm:prSet/>
      <dgm:spPr/>
      <dgm:t>
        <a:bodyPr/>
        <a:lstStyle/>
        <a:p>
          <a:endParaRPr lang="en-IN"/>
        </a:p>
      </dgm:t>
    </dgm:pt>
    <dgm:pt modelId="{00BC812B-FC47-43B7-9FCC-98443CEB7907}" type="sibTrans" cxnId="{6ECE73CA-7980-431D-B441-FC4ED40F0D77}">
      <dgm:prSet/>
      <dgm:spPr/>
      <dgm:t>
        <a:bodyPr/>
        <a:lstStyle/>
        <a:p>
          <a:endParaRPr lang="en-IN"/>
        </a:p>
      </dgm:t>
    </dgm:pt>
    <dgm:pt modelId="{12902691-257A-45FF-8AAB-D4E7296BED65}">
      <dgm:prSet phldrT="[Texto]" phldr="0" custT="1"/>
      <dgm:spPr>
        <a:solidFill>
          <a:srgbClr val="D91934">
            <a:hueOff val="-2170221"/>
            <a:satOff val="-7350"/>
            <a:lumOff val="4052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vert="horz" wrap="square" lIns="142240" tIns="81280" rIns="142240" bIns="81280" numCol="1" spcCol="1270" anchor="ctr" anchorCtr="0"/>
        <a:lstStyle/>
        <a:p>
          <a:pPr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" altLang="en-US" sz="2000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ea typeface="+mn-ea"/>
              <a:cs typeface="Gayathri Thin" panose="00000403000000000000" charset="0"/>
            </a:rPr>
            <a:t>പുരോഹിതന്മാരോട് </a:t>
          </a:r>
        </a:p>
      </dgm:t>
    </dgm:pt>
    <dgm:pt modelId="{CAAB9B38-8B7E-42B1-9203-5DB340C0751C}" type="parTrans" cxnId="{37624C3D-0E97-431E-8A96-CC01DC9AF26B}">
      <dgm:prSet/>
      <dgm:spPr/>
      <dgm:t>
        <a:bodyPr/>
        <a:lstStyle/>
        <a:p>
          <a:endParaRPr lang="es-ES" sz="2000"/>
        </a:p>
      </dgm:t>
    </dgm:pt>
    <dgm:pt modelId="{E586C9A0-58E5-4B08-A865-37D3B8DA8D43}" type="sibTrans" cxnId="{37624C3D-0E97-431E-8A96-CC01DC9AF26B}">
      <dgm:prSet/>
      <dgm:spPr/>
      <dgm:t>
        <a:bodyPr/>
        <a:lstStyle/>
        <a:p>
          <a:endParaRPr lang="es-ES" sz="2000"/>
        </a:p>
      </dgm:t>
    </dgm:pt>
    <dgm:pt modelId="{6E24BD1A-4F57-4E55-9F89-F105F46F9DC7}">
      <dgm:prSet phldrT="[Texto]" phldr="0" custT="1"/>
      <dgm:spPr>
        <a:solidFill>
          <a:srgbClr val="D91934">
            <a:tint val="40000"/>
            <a:alpha val="90000"/>
            <a:hueOff val="-2314894"/>
            <a:satOff val="-3147"/>
            <a:lumOff val="25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vert="horz" wrap="square" lIns="106680" tIns="106680" rIns="142240" bIns="160020" numCol="1" spcCol="1270" anchor="t" anchorCtr="0"/>
        <a:lstStyle/>
        <a:p>
          <a:pPr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</a:pPr>
          <a:r>
            <a:rPr lang="" alt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ayathri Thin" panose="00000403000000000000" charset="0"/>
              <a:ea typeface="+mn-ea"/>
              <a:cs typeface="Gayathri Thin" panose="00000403000000000000" charset="0"/>
            </a:rPr>
            <a:t>അവർ തെറ്റ് ചെയ്തപ്പോൾ അവർ അവരെ നേരിട്ടു (മലാഖി 2:1-2).</a:t>
          </a:r>
        </a:p>
      </dgm:t>
    </dgm:pt>
    <dgm:pt modelId="{897DAFC8-9D45-40A3-B869-D8AC0C71AFCD}" type="parTrans" cxnId="{330FAA87-E613-4B7E-B72C-DC7022E9A5C1}">
      <dgm:prSet/>
      <dgm:spPr/>
      <dgm:t>
        <a:bodyPr/>
        <a:lstStyle/>
        <a:p>
          <a:endParaRPr lang="es-ES" sz="2000"/>
        </a:p>
      </dgm:t>
    </dgm:pt>
    <dgm:pt modelId="{0FACBCB9-B932-47EE-9E69-AD4CA2773117}" type="sibTrans" cxnId="{330FAA87-E613-4B7E-B72C-DC7022E9A5C1}">
      <dgm:prSet/>
      <dgm:spPr/>
      <dgm:t>
        <a:bodyPr/>
        <a:lstStyle/>
        <a:p>
          <a:endParaRPr lang="es-ES" sz="2000"/>
        </a:p>
      </dgm:t>
    </dgm:pt>
    <dgm:pt modelId="{365E8307-D0B4-4265-A8A1-80D0456768FA}">
      <dgm:prSet phldrT="[Texto]" phldr="0" custT="1"/>
      <dgm:spPr>
        <a:solidFill>
          <a:srgbClr val="D91934">
            <a:hueOff val="-4340441"/>
            <a:satOff val="-14702"/>
            <a:lumOff val="8105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vert="horz" wrap="square" lIns="142240" tIns="81280" rIns="142240" bIns="81280" numCol="1" spcCol="1270" anchor="ctr" anchorCtr="0"/>
        <a:lstStyle/>
        <a:p>
          <a:pPr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" alt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ea typeface="+mn-ea"/>
              <a:cs typeface="Gayathri Thin" panose="00000403000000000000" charset="0"/>
            </a:rPr>
            <a:t>ജനങ്ങളോ</a:t>
          </a:r>
          <a:r>
            <a:rPr lang="en-US" altLang="en-US" sz="2000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  <a:sym typeface="+mn-ea"/>
            </a:rPr>
            <a:t>ട് </a:t>
          </a:r>
          <a:endParaRPr lang="" altLang="en-U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Gayathri Thin" panose="00000403000000000000" charset="0"/>
            <a:ea typeface="+mn-ea"/>
            <a:cs typeface="Gayathri Thin" panose="00000403000000000000" charset="0"/>
          </a:endParaRPr>
        </a:p>
      </dgm:t>
    </dgm:pt>
    <dgm:pt modelId="{01BA8641-992C-4432-A251-0A033A40B497}" type="parTrans" cxnId="{8791ADAF-A4B1-46A3-AE70-D367C9FB7488}">
      <dgm:prSet/>
      <dgm:spPr/>
      <dgm:t>
        <a:bodyPr/>
        <a:lstStyle/>
        <a:p>
          <a:endParaRPr lang="es-ES" sz="2000"/>
        </a:p>
      </dgm:t>
    </dgm:pt>
    <dgm:pt modelId="{99558CD9-5F68-4973-8FE6-08611455589F}" type="sibTrans" cxnId="{8791ADAF-A4B1-46A3-AE70-D367C9FB7488}">
      <dgm:prSet/>
      <dgm:spPr/>
      <dgm:t>
        <a:bodyPr/>
        <a:lstStyle/>
        <a:p>
          <a:endParaRPr lang="es-ES" sz="2000"/>
        </a:p>
      </dgm:t>
    </dgm:pt>
    <dgm:pt modelId="{4533A516-BA0D-40E2-AE68-2C0F2F995503}">
      <dgm:prSet phldrT="[Texto]" phldr="0" custT="1"/>
      <dgm:spPr>
        <a:solidFill>
          <a:srgbClr val="D91934">
            <a:tint val="40000"/>
            <a:alpha val="90000"/>
            <a:hueOff val="-4629788"/>
            <a:satOff val="-6296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vert="horz" wrap="square" lIns="106680" tIns="106680" rIns="142240" bIns="160020" numCol="1" spcCol="1270" anchor="t" anchorCtr="0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" altLang="en-US" sz="1800" dirty="0">
              <a:latin typeface="Gayathri Thin" panose="00000403000000000000" charset="0"/>
              <a:cs typeface="Gayathri Thin" panose="00000403000000000000" charset="0"/>
            </a:rPr>
            <a:t>അവർ അവരെ ദൈവത്തിന്റെ വഴികൾ പഠിപ്പിച്ചു (മീഖാ 6:8)</a:t>
          </a:r>
        </a:p>
      </dgm:t>
    </dgm:pt>
    <dgm:pt modelId="{62933D2E-6517-4D29-AE19-AB7E8805DFB0}" type="parTrans" cxnId="{D80F1C7C-FF0D-4370-B930-B315A733E57A}">
      <dgm:prSet/>
      <dgm:spPr/>
      <dgm:t>
        <a:bodyPr/>
        <a:lstStyle/>
        <a:p>
          <a:endParaRPr lang="es-ES" sz="2000"/>
        </a:p>
      </dgm:t>
    </dgm:pt>
    <dgm:pt modelId="{1A2A810F-10D1-49DC-9339-363760A69AFC}" type="sibTrans" cxnId="{D80F1C7C-FF0D-4370-B930-B315A733E57A}">
      <dgm:prSet/>
      <dgm:spPr/>
      <dgm:t>
        <a:bodyPr/>
        <a:lstStyle/>
        <a:p>
          <a:endParaRPr lang="es-ES" sz="2000"/>
        </a:p>
      </dgm:t>
    </dgm:pt>
    <dgm:pt modelId="{65BE9A72-04B2-43D6-A4A5-958CEBBC4C57}">
      <dgm:prSet phldr="0" custT="1"/>
      <dgm:spPr/>
      <dgm:t>
        <a:bodyPr vert="horz" wrap="square" lIns="106680" tIns="106680" rIns="142240" bIns="160020" numCol="1" spcCol="1270" anchor="t" anchorCtr="0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" altLang="en-US" sz="1800" dirty="0">
              <a:latin typeface="Gayathri Thin" panose="00000403000000000000" charset="0"/>
              <a:cs typeface="Gayathri Thin" panose="00000403000000000000" charset="0"/>
            </a:rPr>
            <a:t>അവർ അവരുടെ പാപം അവർക്ക് വെളിപ്പെടുത്തി (യെശയ്യാവ് 58:1)</a:t>
          </a:r>
        </a:p>
      </dgm:t>
    </dgm:pt>
    <dgm:pt modelId="{35E0AED5-52FB-4E13-8D60-75B5B99F0849}" type="parTrans" cxnId="{D846768F-8890-4ED2-A77C-42490EC0D163}">
      <dgm:prSet/>
      <dgm:spPr/>
      <dgm:t>
        <a:bodyPr/>
        <a:lstStyle/>
        <a:p>
          <a:endParaRPr lang="en-IN"/>
        </a:p>
      </dgm:t>
    </dgm:pt>
    <dgm:pt modelId="{F7E55847-6308-40AA-96E3-C113256285E0}" type="sibTrans" cxnId="{D846768F-8890-4ED2-A77C-42490EC0D163}">
      <dgm:prSet/>
      <dgm:spPr/>
      <dgm:t>
        <a:bodyPr/>
        <a:lstStyle/>
        <a:p>
          <a:endParaRPr lang="en-IN"/>
        </a:p>
      </dgm:t>
    </dgm:pt>
    <dgm:pt modelId="{9AD032A8-D416-4561-85EF-88C0D60BB99F}">
      <dgm:prSet phldr="0" custT="1"/>
      <dgm:spPr/>
      <dgm:t>
        <a:bodyPr vert="horz" wrap="square" lIns="106680" tIns="106680" rIns="142240" bIns="160020" numCol="1" spcCol="1270" anchor="t" anchorCtr="0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" altLang="en-US" sz="1800" dirty="0">
              <a:latin typeface="Gayathri Thin" panose="00000403000000000000" charset="0"/>
              <a:cs typeface="Gayathri Thin" panose="00000403000000000000" charset="0"/>
            </a:rPr>
            <a:t>അവർ അവരെ മാനസാന്തരത്തിലേക്ക് വിളിച്ചു (യെഹെസ്കേൽ 18:32)</a:t>
          </a:r>
        </a:p>
      </dgm:t>
    </dgm:pt>
    <dgm:pt modelId="{5B5F64E0-BE92-45D9-8D23-D7AF48DA2CB5}" type="parTrans" cxnId="{9E854BB4-3D5E-49EF-8EE3-A1204C2B7674}">
      <dgm:prSet/>
      <dgm:spPr/>
      <dgm:t>
        <a:bodyPr/>
        <a:lstStyle/>
        <a:p>
          <a:endParaRPr lang="en-IN"/>
        </a:p>
      </dgm:t>
    </dgm:pt>
    <dgm:pt modelId="{DD6AFB43-CC4A-4EB5-8DD2-45F203641B01}" type="sibTrans" cxnId="{9E854BB4-3D5E-49EF-8EE3-A1204C2B7674}">
      <dgm:prSet/>
      <dgm:spPr/>
      <dgm:t>
        <a:bodyPr/>
        <a:lstStyle/>
        <a:p>
          <a:endParaRPr lang="en-IN"/>
        </a:p>
      </dgm:t>
    </dgm:pt>
    <dgm:pt modelId="{2285B266-21A7-4FBB-9E50-2B9705DB764E}">
      <dgm:prSet phldrT="[Texto]" phldr="0" custT="1"/>
      <dgm:spPr>
        <a:solidFill>
          <a:srgbClr val="D91934">
            <a:hueOff val="-6510662"/>
            <a:satOff val="-22055"/>
            <a:lumOff val="12157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vert="horz" wrap="square" lIns="142240" tIns="81280" rIns="142240" bIns="81280" numCol="1" spcCol="1270" anchor="ctr" anchorCtr="0"/>
        <a:lstStyle/>
        <a:p>
          <a:pPr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" alt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ea typeface="+mn-ea"/>
              <a:cs typeface="Gayathri Thin" panose="00000403000000000000" charset="0"/>
            </a:rPr>
            <a:t>നമ്മോട്  </a:t>
          </a:r>
        </a:p>
      </dgm:t>
    </dgm:pt>
    <dgm:pt modelId="{1E9B3313-FFC0-4EBA-B419-DCDA3400BC47}" type="parTrans" cxnId="{8B97F20E-19F7-478B-BAD8-DF1F8C5A8B26}">
      <dgm:prSet/>
      <dgm:spPr/>
      <dgm:t>
        <a:bodyPr/>
        <a:lstStyle/>
        <a:p>
          <a:endParaRPr lang="es-ES" sz="2000"/>
        </a:p>
      </dgm:t>
    </dgm:pt>
    <dgm:pt modelId="{10202EC6-24D4-4575-8710-D5FB6CE3088A}" type="sibTrans" cxnId="{8B97F20E-19F7-478B-BAD8-DF1F8C5A8B26}">
      <dgm:prSet/>
      <dgm:spPr/>
      <dgm:t>
        <a:bodyPr/>
        <a:lstStyle/>
        <a:p>
          <a:endParaRPr lang="es-ES" sz="2000"/>
        </a:p>
      </dgm:t>
    </dgm:pt>
    <dgm:pt modelId="{054D3596-69FF-42F1-9CF2-44FB182CDD40}">
      <dgm:prSet phldrT="[Texto]" phldr="0" custT="1"/>
      <dgm:spPr>
        <a:solidFill>
          <a:srgbClr val="D91934">
            <a:tint val="40000"/>
            <a:alpha val="90000"/>
            <a:hueOff val="-6944682"/>
            <a:satOff val="-9446"/>
            <a:lumOff val="74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vert="horz" wrap="square" lIns="106680" tIns="106680" rIns="142240" bIns="160020" numCol="1" spcCol="1270" anchor="t" anchorCtr="0"/>
        <a:lstStyle/>
        <a:p>
          <a:pPr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</a:pPr>
          <a:r>
            <a:rPr lang="" alt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ayathri Thin" panose="00000403000000000000" charset="0"/>
              <a:ea typeface="+mn-ea"/>
              <a:cs typeface="Gayathri Thin" panose="00000403000000000000" charset="0"/>
            </a:rPr>
            <a:t>അവർ തങ്ങളുടെ സന്ദേശങ്ങൾ എഴുതിവെച്ചു (2 ദിനവൃത്താന്തം 13:22).</a:t>
          </a:r>
        </a:p>
      </dgm:t>
    </dgm:pt>
    <dgm:pt modelId="{40471FF9-C2DB-438D-8DAF-B948D7C90B30}" type="parTrans" cxnId="{0CC23471-09E1-4B4C-8903-82DDFB4FA5CC}">
      <dgm:prSet/>
      <dgm:spPr/>
      <dgm:t>
        <a:bodyPr/>
        <a:lstStyle/>
        <a:p>
          <a:endParaRPr lang="es-ES"/>
        </a:p>
      </dgm:t>
    </dgm:pt>
    <dgm:pt modelId="{117FB0DB-827E-42CE-8C9E-E3682A9686B4}" type="sibTrans" cxnId="{0CC23471-09E1-4B4C-8903-82DDFB4FA5CC}">
      <dgm:prSet/>
      <dgm:spPr/>
      <dgm:t>
        <a:bodyPr/>
        <a:lstStyle/>
        <a:p>
          <a:endParaRPr lang="es-ES"/>
        </a:p>
      </dgm:t>
    </dgm:pt>
    <dgm:pt modelId="{E282D210-6124-4138-ADEE-99D4F5C76F47}" type="pres">
      <dgm:prSet presAssocID="{8C5B85AB-0AF1-4818-8953-B2F1236B1FD5}" presName="Name0" presStyleCnt="0">
        <dgm:presLayoutVars>
          <dgm:dir/>
          <dgm:animLvl val="lvl"/>
          <dgm:resizeHandles val="exact"/>
        </dgm:presLayoutVars>
      </dgm:prSet>
      <dgm:spPr/>
    </dgm:pt>
    <dgm:pt modelId="{29A0F859-337E-4232-9F75-D6DDE98F3148}" type="pres">
      <dgm:prSet presAssocID="{1ED089DF-0F6F-4C31-B555-8CDA354AEBB9}" presName="composite" presStyleCnt="0"/>
      <dgm:spPr/>
    </dgm:pt>
    <dgm:pt modelId="{CD14DA94-E93F-4860-A146-9B49D1888F83}" type="pres">
      <dgm:prSet presAssocID="{1ED089DF-0F6F-4C31-B555-8CDA354AEBB9}" presName="parTx" presStyleLbl="alignNode1" presStyleIdx="0" presStyleCnt="4" custScaleY="99000">
        <dgm:presLayoutVars>
          <dgm:chMax val="0"/>
          <dgm:chPref val="0"/>
          <dgm:bulletEnabled val="1"/>
        </dgm:presLayoutVars>
      </dgm:prSet>
      <dgm:spPr>
        <a:xfrm>
          <a:off x="14517" y="-70962"/>
          <a:ext cx="2641948" cy="391081"/>
        </a:xfrm>
        <a:prstGeom prst="rect">
          <a:avLst/>
        </a:prstGeom>
      </dgm:spPr>
    </dgm:pt>
    <dgm:pt modelId="{DE916DB0-9BB6-48A9-BFF3-35B5FFCB431D}" type="pres">
      <dgm:prSet presAssocID="{1ED089DF-0F6F-4C31-B555-8CDA354AEBB9}" presName="desTx" presStyleLbl="alignAccFollowNode1" presStyleIdx="0" presStyleCnt="4">
        <dgm:presLayoutVars>
          <dgm:bulletEnabled val="1"/>
        </dgm:presLayoutVars>
      </dgm:prSet>
      <dgm:spPr>
        <a:xfrm>
          <a:off x="14517" y="329229"/>
          <a:ext cx="2641948" cy="3458699"/>
        </a:xfrm>
        <a:prstGeom prst="rect">
          <a:avLst/>
        </a:prstGeom>
      </dgm:spPr>
    </dgm:pt>
    <dgm:pt modelId="{A6DFB3E8-1E69-43D5-94D0-376948CC2809}" type="pres">
      <dgm:prSet presAssocID="{0B73B93D-E2F1-4E51-8742-3088A1AAA23F}" presName="space" presStyleCnt="0"/>
      <dgm:spPr/>
    </dgm:pt>
    <dgm:pt modelId="{DF591784-EA07-45D9-B7EC-BFB40BC97955}" type="pres">
      <dgm:prSet presAssocID="{12902691-257A-45FF-8AAB-D4E7296BED65}" presName="composite" presStyleCnt="0"/>
      <dgm:spPr/>
    </dgm:pt>
    <dgm:pt modelId="{457CBF1E-15F2-4D01-AB7E-076D7A96F0B9}" type="pres">
      <dgm:prSet presAssocID="{12902691-257A-45FF-8AAB-D4E7296BED65}" presName="parTx" presStyleLbl="alignNode1" presStyleIdx="1" presStyleCnt="4">
        <dgm:presLayoutVars>
          <dgm:chMax val="0"/>
          <dgm:chPref val="0"/>
          <dgm:bulletEnabled val="1"/>
        </dgm:presLayoutVars>
      </dgm:prSet>
      <dgm:spPr>
        <a:xfrm>
          <a:off x="3025977" y="0"/>
          <a:ext cx="2639368" cy="395031"/>
        </a:xfrm>
        <a:prstGeom prst="rect">
          <a:avLst/>
        </a:prstGeom>
      </dgm:spPr>
    </dgm:pt>
    <dgm:pt modelId="{04C60BD0-E465-45DD-864B-0D8C1C3C4F09}" type="pres">
      <dgm:prSet presAssocID="{12902691-257A-45FF-8AAB-D4E7296BED65}" presName="desTx" presStyleLbl="alignAccFollowNode1" presStyleIdx="1" presStyleCnt="4">
        <dgm:presLayoutVars>
          <dgm:bulletEnabled val="1"/>
        </dgm:presLayoutVars>
      </dgm:prSet>
      <dgm:spPr>
        <a:xfrm>
          <a:off x="3025977" y="406759"/>
          <a:ext cx="2639368" cy="3303071"/>
        </a:xfrm>
        <a:prstGeom prst="rect">
          <a:avLst/>
        </a:prstGeom>
      </dgm:spPr>
    </dgm:pt>
    <dgm:pt modelId="{63811642-1049-47D9-9DFC-30AC36FEF8F0}" type="pres">
      <dgm:prSet presAssocID="{E586C9A0-58E5-4B08-A865-37D3B8DA8D43}" presName="space" presStyleCnt="0"/>
      <dgm:spPr/>
    </dgm:pt>
    <dgm:pt modelId="{B7364E77-5B9A-4D3D-A752-6829C45EAD2B}" type="pres">
      <dgm:prSet presAssocID="{365E8307-D0B4-4265-A8A1-80D0456768FA}" presName="composite" presStyleCnt="0"/>
      <dgm:spPr/>
    </dgm:pt>
    <dgm:pt modelId="{C448F219-B8A8-42B4-A6CF-DB14E610DA1A}" type="pres">
      <dgm:prSet presAssocID="{365E8307-D0B4-4265-A8A1-80D0456768FA}" presName="parTx" presStyleLbl="alignNode1" presStyleIdx="2" presStyleCnt="4">
        <dgm:presLayoutVars>
          <dgm:chMax val="0"/>
          <dgm:chPref val="0"/>
          <dgm:bulletEnabled val="1"/>
        </dgm:presLayoutVars>
      </dgm:prSet>
      <dgm:spPr>
        <a:xfrm>
          <a:off x="6034856" y="0"/>
          <a:ext cx="2639368" cy="406759"/>
        </a:xfrm>
        <a:prstGeom prst="rect">
          <a:avLst/>
        </a:prstGeom>
      </dgm:spPr>
    </dgm:pt>
    <dgm:pt modelId="{1C67A4CD-D8D9-4790-9FCB-FE35047E44B9}" type="pres">
      <dgm:prSet presAssocID="{365E8307-D0B4-4265-A8A1-80D0456768FA}" presName="desTx" presStyleLbl="alignAccFollowNode1" presStyleIdx="2" presStyleCnt="4">
        <dgm:presLayoutVars>
          <dgm:bulletEnabled val="1"/>
        </dgm:presLayoutVars>
      </dgm:prSet>
      <dgm:spPr>
        <a:xfrm>
          <a:off x="6034856" y="406759"/>
          <a:ext cx="2639368" cy="3303071"/>
        </a:xfrm>
        <a:prstGeom prst="rect">
          <a:avLst/>
        </a:prstGeom>
      </dgm:spPr>
    </dgm:pt>
    <dgm:pt modelId="{C3CB77DC-1B78-4962-990E-5B9928A2B21A}" type="pres">
      <dgm:prSet presAssocID="{99558CD9-5F68-4973-8FE6-08611455589F}" presName="space" presStyleCnt="0"/>
      <dgm:spPr/>
    </dgm:pt>
    <dgm:pt modelId="{EB158C22-9A49-40F0-A4D6-11E42270C96E}" type="pres">
      <dgm:prSet presAssocID="{2285B266-21A7-4FBB-9E50-2B9705DB764E}" presName="composite" presStyleCnt="0"/>
      <dgm:spPr/>
    </dgm:pt>
    <dgm:pt modelId="{596D6B8B-4CCC-48AC-963F-1A7F5F80423C}" type="pres">
      <dgm:prSet presAssocID="{2285B266-21A7-4FBB-9E50-2B9705DB764E}" presName="parTx" presStyleLbl="alignNode1" presStyleIdx="3" presStyleCnt="4">
        <dgm:presLayoutVars>
          <dgm:chMax val="0"/>
          <dgm:chPref val="0"/>
          <dgm:bulletEnabled val="1"/>
        </dgm:presLayoutVars>
      </dgm:prSet>
      <dgm:spPr>
        <a:xfrm>
          <a:off x="9043736" y="0"/>
          <a:ext cx="2639368" cy="406759"/>
        </a:xfrm>
        <a:prstGeom prst="rect">
          <a:avLst/>
        </a:prstGeom>
      </dgm:spPr>
    </dgm:pt>
    <dgm:pt modelId="{7C107A4B-B9C0-4C78-B580-4E5C3CAE4211}" type="pres">
      <dgm:prSet presAssocID="{2285B266-21A7-4FBB-9E50-2B9705DB764E}" presName="desTx" presStyleLbl="alignAccFollowNode1" presStyleIdx="3" presStyleCnt="4">
        <dgm:presLayoutVars>
          <dgm:bulletEnabled val="1"/>
        </dgm:presLayoutVars>
      </dgm:prSet>
      <dgm:spPr>
        <a:xfrm>
          <a:off x="9043736" y="406759"/>
          <a:ext cx="2639368" cy="3303071"/>
        </a:xfrm>
        <a:prstGeom prst="rect">
          <a:avLst/>
        </a:prstGeom>
      </dgm:spPr>
    </dgm:pt>
  </dgm:ptLst>
  <dgm:cxnLst>
    <dgm:cxn modelId="{36108800-F6CC-4FC1-9A53-F1C8ECFDA129}" type="presOf" srcId="{6E24BD1A-4F57-4E55-9F89-F105F46F9DC7}" destId="{04C60BD0-E465-45DD-864B-0D8C1C3C4F09}" srcOrd="0" destOrd="0" presId="urn:microsoft.com/office/officeart/2005/8/layout/hList1"/>
    <dgm:cxn modelId="{F1AADC00-421D-46D8-B4E0-5D8C0436399A}" srcId="{1ED089DF-0F6F-4C31-B555-8CDA354AEBB9}" destId="{CD0FFC10-4165-4B9C-B65F-8B0F77E9D44F}" srcOrd="0" destOrd="0" parTransId="{5031039B-8DB4-4CE7-93DD-DA8948BFAB37}" sibTransId="{48777C14-11D8-42CE-88DF-3340B9E95950}"/>
    <dgm:cxn modelId="{8B97F20E-19F7-478B-BAD8-DF1F8C5A8B26}" srcId="{8C5B85AB-0AF1-4818-8953-B2F1236B1FD5}" destId="{2285B266-21A7-4FBB-9E50-2B9705DB764E}" srcOrd="3" destOrd="0" parTransId="{1E9B3313-FFC0-4EBA-B419-DCDA3400BC47}" sibTransId="{10202EC6-24D4-4575-8710-D5FB6CE3088A}"/>
    <dgm:cxn modelId="{91CC8717-A308-4C85-AA84-7DDE91E9FFD4}" type="presOf" srcId="{365E8307-D0B4-4265-A8A1-80D0456768FA}" destId="{C448F219-B8A8-42B4-A6CF-DB14E610DA1A}" srcOrd="0" destOrd="0" presId="urn:microsoft.com/office/officeart/2005/8/layout/hList1"/>
    <dgm:cxn modelId="{AB2F3F1E-7D83-4B24-8983-D1A7DF9B6483}" type="presOf" srcId="{4533A516-BA0D-40E2-AE68-2C0F2F995503}" destId="{1C67A4CD-D8D9-4790-9FCB-FE35047E44B9}" srcOrd="0" destOrd="0" presId="urn:microsoft.com/office/officeart/2005/8/layout/hList1"/>
    <dgm:cxn modelId="{82C75334-9FFC-4CC1-B4DB-6028CFFA641C}" srcId="{8C5B85AB-0AF1-4818-8953-B2F1236B1FD5}" destId="{1ED089DF-0F6F-4C31-B555-8CDA354AEBB9}" srcOrd="0" destOrd="0" parTransId="{B73D2FB1-9F59-4A90-A526-14834D321F47}" sibTransId="{0B73B93D-E2F1-4E51-8742-3088A1AAA23F}"/>
    <dgm:cxn modelId="{3B77C736-A8FB-42BD-9267-0487759FB802}" type="presOf" srcId="{B438CCCD-FFBF-4EA5-9B71-A61B72FFE92A}" destId="{DE916DB0-9BB6-48A9-BFF3-35B5FFCB431D}" srcOrd="0" destOrd="2" presId="urn:microsoft.com/office/officeart/2005/8/layout/hList1"/>
    <dgm:cxn modelId="{37624C3D-0E97-431E-8A96-CC01DC9AF26B}" srcId="{8C5B85AB-0AF1-4818-8953-B2F1236B1FD5}" destId="{12902691-257A-45FF-8AAB-D4E7296BED65}" srcOrd="1" destOrd="0" parTransId="{CAAB9B38-8B7E-42B1-9203-5DB340C0751C}" sibTransId="{E586C9A0-58E5-4B08-A865-37D3B8DA8D43}"/>
    <dgm:cxn modelId="{3064495B-2794-4FFD-B3AD-A585B5FE755F}" type="presOf" srcId="{12902691-257A-45FF-8AAB-D4E7296BED65}" destId="{457CBF1E-15F2-4D01-AB7E-076D7A96F0B9}" srcOrd="0" destOrd="0" presId="urn:microsoft.com/office/officeart/2005/8/layout/hList1"/>
    <dgm:cxn modelId="{C6C91F5D-2ECD-4D41-9562-C5D87CE8E58E}" type="presOf" srcId="{2285B266-21A7-4FBB-9E50-2B9705DB764E}" destId="{596D6B8B-4CCC-48AC-963F-1A7F5F80423C}" srcOrd="0" destOrd="0" presId="urn:microsoft.com/office/officeart/2005/8/layout/hList1"/>
    <dgm:cxn modelId="{9A83CB5F-1774-40EC-8FA2-725863364082}" srcId="{1ED089DF-0F6F-4C31-B555-8CDA354AEBB9}" destId="{529C781C-3D5D-424D-BDF5-A2B3AD914064}" srcOrd="1" destOrd="0" parTransId="{959F9A19-8FA8-4287-92B8-BBEEEE61E585}" sibTransId="{20818C35-6FC8-4305-89FB-6BE64371BA65}"/>
    <dgm:cxn modelId="{8EAAF967-F02C-4675-90F3-E952AB279542}" type="presOf" srcId="{529C781C-3D5D-424D-BDF5-A2B3AD914064}" destId="{DE916DB0-9BB6-48A9-BFF3-35B5FFCB431D}" srcOrd="0" destOrd="1" presId="urn:microsoft.com/office/officeart/2005/8/layout/hList1"/>
    <dgm:cxn modelId="{A05B304B-CAC7-4926-918A-DF8B822373AF}" type="presOf" srcId="{65BE9A72-04B2-43D6-A4A5-958CEBBC4C57}" destId="{1C67A4CD-D8D9-4790-9FCB-FE35047E44B9}" srcOrd="0" destOrd="1" presId="urn:microsoft.com/office/officeart/2005/8/layout/hList1"/>
    <dgm:cxn modelId="{0CC23471-09E1-4B4C-8903-82DDFB4FA5CC}" srcId="{2285B266-21A7-4FBB-9E50-2B9705DB764E}" destId="{054D3596-69FF-42F1-9CF2-44FB182CDD40}" srcOrd="0" destOrd="0" parTransId="{40471FF9-C2DB-438D-8DAF-B948D7C90B30}" sibTransId="{117FB0DB-827E-42CE-8C9E-E3682A9686B4}"/>
    <dgm:cxn modelId="{D80F1C7C-FF0D-4370-B930-B315A733E57A}" srcId="{365E8307-D0B4-4265-A8A1-80D0456768FA}" destId="{4533A516-BA0D-40E2-AE68-2C0F2F995503}" srcOrd="0" destOrd="0" parTransId="{62933D2E-6517-4D29-AE19-AB7E8805DFB0}" sibTransId="{1A2A810F-10D1-49DC-9339-363760A69AFC}"/>
    <dgm:cxn modelId="{330FAA87-E613-4B7E-B72C-DC7022E9A5C1}" srcId="{12902691-257A-45FF-8AAB-D4E7296BED65}" destId="{6E24BD1A-4F57-4E55-9F89-F105F46F9DC7}" srcOrd="0" destOrd="0" parTransId="{897DAFC8-9D45-40A3-B869-D8AC0C71AFCD}" sibTransId="{0FACBCB9-B932-47EE-9E69-AD4CA2773117}"/>
    <dgm:cxn modelId="{1060528D-976E-4646-AFEB-E24C7DADE93A}" type="presOf" srcId="{CD0FFC10-4165-4B9C-B65F-8B0F77E9D44F}" destId="{DE916DB0-9BB6-48A9-BFF3-35B5FFCB431D}" srcOrd="0" destOrd="0" presId="urn:microsoft.com/office/officeart/2005/8/layout/hList1"/>
    <dgm:cxn modelId="{D846768F-8890-4ED2-A77C-42490EC0D163}" srcId="{365E8307-D0B4-4265-A8A1-80D0456768FA}" destId="{65BE9A72-04B2-43D6-A4A5-958CEBBC4C57}" srcOrd="1" destOrd="0" parTransId="{35E0AED5-52FB-4E13-8D60-75B5B99F0849}" sibTransId="{F7E55847-6308-40AA-96E3-C113256285E0}"/>
    <dgm:cxn modelId="{57E8BE8F-F85B-45BE-945A-BDAD383DD915}" type="presOf" srcId="{1ED089DF-0F6F-4C31-B555-8CDA354AEBB9}" destId="{CD14DA94-E93F-4860-A146-9B49D1888F83}" srcOrd="0" destOrd="0" presId="urn:microsoft.com/office/officeart/2005/8/layout/hList1"/>
    <dgm:cxn modelId="{D6C79CAC-470C-4801-A679-D710AFF0ECB1}" type="presOf" srcId="{8C5B85AB-0AF1-4818-8953-B2F1236B1FD5}" destId="{E282D210-6124-4138-ADEE-99D4F5C76F47}" srcOrd="0" destOrd="0" presId="urn:microsoft.com/office/officeart/2005/8/layout/hList1"/>
    <dgm:cxn modelId="{8791ADAF-A4B1-46A3-AE70-D367C9FB7488}" srcId="{8C5B85AB-0AF1-4818-8953-B2F1236B1FD5}" destId="{365E8307-D0B4-4265-A8A1-80D0456768FA}" srcOrd="2" destOrd="0" parTransId="{01BA8641-992C-4432-A251-0A033A40B497}" sibTransId="{99558CD9-5F68-4973-8FE6-08611455589F}"/>
    <dgm:cxn modelId="{C0FB49B4-CFCF-4B35-8377-44A33794CA3A}" type="presOf" srcId="{054D3596-69FF-42F1-9CF2-44FB182CDD40}" destId="{7C107A4B-B9C0-4C78-B580-4E5C3CAE4211}" srcOrd="0" destOrd="0" presId="urn:microsoft.com/office/officeart/2005/8/layout/hList1"/>
    <dgm:cxn modelId="{9E854BB4-3D5E-49EF-8EE3-A1204C2B7674}" srcId="{365E8307-D0B4-4265-A8A1-80D0456768FA}" destId="{9AD032A8-D416-4561-85EF-88C0D60BB99F}" srcOrd="2" destOrd="0" parTransId="{5B5F64E0-BE92-45D9-8D23-D7AF48DA2CB5}" sibTransId="{DD6AFB43-CC4A-4EB5-8DD2-45F203641B01}"/>
    <dgm:cxn modelId="{6ECE73CA-7980-431D-B441-FC4ED40F0D77}" srcId="{1ED089DF-0F6F-4C31-B555-8CDA354AEBB9}" destId="{B438CCCD-FFBF-4EA5-9B71-A61B72FFE92A}" srcOrd="2" destOrd="0" parTransId="{71F93964-4BB6-44E6-97D1-C6A10ACC207E}" sibTransId="{00BC812B-FC47-43B7-9FCC-98443CEB7907}"/>
    <dgm:cxn modelId="{3C4F8DF1-BDD1-4FB1-98AF-0D1C20848392}" type="presOf" srcId="{9AD032A8-D416-4561-85EF-88C0D60BB99F}" destId="{1C67A4CD-D8D9-4790-9FCB-FE35047E44B9}" srcOrd="0" destOrd="2" presId="urn:microsoft.com/office/officeart/2005/8/layout/hList1"/>
    <dgm:cxn modelId="{BFD916F7-F2F6-44DB-9124-424D38EF202B}" type="presParOf" srcId="{E282D210-6124-4138-ADEE-99D4F5C76F47}" destId="{29A0F859-337E-4232-9F75-D6DDE98F3148}" srcOrd="0" destOrd="0" presId="urn:microsoft.com/office/officeart/2005/8/layout/hList1"/>
    <dgm:cxn modelId="{8403236C-305C-4DFE-A54D-5888E54137D6}" type="presParOf" srcId="{29A0F859-337E-4232-9F75-D6DDE98F3148}" destId="{CD14DA94-E93F-4860-A146-9B49D1888F83}" srcOrd="0" destOrd="0" presId="urn:microsoft.com/office/officeart/2005/8/layout/hList1"/>
    <dgm:cxn modelId="{546D1FA3-6B0D-41F4-858E-8DB4734A2A3F}" type="presParOf" srcId="{29A0F859-337E-4232-9F75-D6DDE98F3148}" destId="{DE916DB0-9BB6-48A9-BFF3-35B5FFCB431D}" srcOrd="1" destOrd="0" presId="urn:microsoft.com/office/officeart/2005/8/layout/hList1"/>
    <dgm:cxn modelId="{FDF8782E-F5A7-4CBD-BCE1-2F82B8C4B1B2}" type="presParOf" srcId="{E282D210-6124-4138-ADEE-99D4F5C76F47}" destId="{A6DFB3E8-1E69-43D5-94D0-376948CC2809}" srcOrd="1" destOrd="0" presId="urn:microsoft.com/office/officeart/2005/8/layout/hList1"/>
    <dgm:cxn modelId="{2D9604A5-4B4B-4FB6-B528-F53DD91F4651}" type="presParOf" srcId="{E282D210-6124-4138-ADEE-99D4F5C76F47}" destId="{DF591784-EA07-45D9-B7EC-BFB40BC97955}" srcOrd="2" destOrd="0" presId="urn:microsoft.com/office/officeart/2005/8/layout/hList1"/>
    <dgm:cxn modelId="{EF9752D4-B87B-46CB-B3ED-7DE37ED121EC}" type="presParOf" srcId="{DF591784-EA07-45D9-B7EC-BFB40BC97955}" destId="{457CBF1E-15F2-4D01-AB7E-076D7A96F0B9}" srcOrd="0" destOrd="0" presId="urn:microsoft.com/office/officeart/2005/8/layout/hList1"/>
    <dgm:cxn modelId="{031A53DA-80C4-4918-A9DA-F3CA90FBD8CF}" type="presParOf" srcId="{DF591784-EA07-45D9-B7EC-BFB40BC97955}" destId="{04C60BD0-E465-45DD-864B-0D8C1C3C4F09}" srcOrd="1" destOrd="0" presId="urn:microsoft.com/office/officeart/2005/8/layout/hList1"/>
    <dgm:cxn modelId="{A1823E55-153C-422E-BE89-6BCAC5EE505A}" type="presParOf" srcId="{E282D210-6124-4138-ADEE-99D4F5C76F47}" destId="{63811642-1049-47D9-9DFC-30AC36FEF8F0}" srcOrd="3" destOrd="0" presId="urn:microsoft.com/office/officeart/2005/8/layout/hList1"/>
    <dgm:cxn modelId="{8BD7848D-754C-4967-A4B3-A14CBAA98063}" type="presParOf" srcId="{E282D210-6124-4138-ADEE-99D4F5C76F47}" destId="{B7364E77-5B9A-4D3D-A752-6829C45EAD2B}" srcOrd="4" destOrd="0" presId="urn:microsoft.com/office/officeart/2005/8/layout/hList1"/>
    <dgm:cxn modelId="{17D1EC86-38A8-4157-939D-0AD263C3D2A9}" type="presParOf" srcId="{B7364E77-5B9A-4D3D-A752-6829C45EAD2B}" destId="{C448F219-B8A8-42B4-A6CF-DB14E610DA1A}" srcOrd="0" destOrd="0" presId="urn:microsoft.com/office/officeart/2005/8/layout/hList1"/>
    <dgm:cxn modelId="{335F82D9-047F-44DB-9876-6D1EB2BD0CAF}" type="presParOf" srcId="{B7364E77-5B9A-4D3D-A752-6829C45EAD2B}" destId="{1C67A4CD-D8D9-4790-9FCB-FE35047E44B9}" srcOrd="1" destOrd="0" presId="urn:microsoft.com/office/officeart/2005/8/layout/hList1"/>
    <dgm:cxn modelId="{B1D16CA2-0DF9-4DAC-A311-CE5418DBFD1B}" type="presParOf" srcId="{E282D210-6124-4138-ADEE-99D4F5C76F47}" destId="{C3CB77DC-1B78-4962-990E-5B9928A2B21A}" srcOrd="5" destOrd="0" presId="urn:microsoft.com/office/officeart/2005/8/layout/hList1"/>
    <dgm:cxn modelId="{79EAE7D8-1F9A-48AE-8574-FC5898D17EC4}" type="presParOf" srcId="{E282D210-6124-4138-ADEE-99D4F5C76F47}" destId="{EB158C22-9A49-40F0-A4D6-11E42270C96E}" srcOrd="6" destOrd="0" presId="urn:microsoft.com/office/officeart/2005/8/layout/hList1"/>
    <dgm:cxn modelId="{09CC589A-E64D-4D0B-8DA9-F718A57AF3CB}" type="presParOf" srcId="{EB158C22-9A49-40F0-A4D6-11E42270C96E}" destId="{596D6B8B-4CCC-48AC-963F-1A7F5F80423C}" srcOrd="0" destOrd="0" presId="urn:microsoft.com/office/officeart/2005/8/layout/hList1"/>
    <dgm:cxn modelId="{DEC5EB2A-1858-478E-B9A5-0751E4A365AC}" type="presParOf" srcId="{EB158C22-9A49-40F0-A4D6-11E42270C96E}" destId="{7C107A4B-B9C0-4C78-B580-4E5C3CAE421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A1CFD8-806F-4AE3-8C16-8303F908D830}" type="doc">
      <dgm:prSet loTypeId="urn:microsoft.com/office/officeart/2005/8/layout/vProcess5" loCatId="process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32992B69-6C87-4FF0-A7D2-1E0CF03A026B}">
      <dgm:prSet phldr="0" custT="1"/>
      <dgm:spPr>
        <a:solidFill>
          <a:schemeClr val="accent4">
            <a:lumMod val="40000"/>
            <a:lumOff val="60000"/>
          </a:scheme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" altLang="en-US" sz="1600" b="1" noProof="0" dirty="0">
              <a:solidFill>
                <a:schemeClr val="tx1"/>
              </a:solidFill>
              <a:latin typeface="Gayathri Thin" panose="00000403000000000000" charset="0"/>
              <a:cs typeface="Gayathri Thin" panose="00000403000000000000" charset="0"/>
            </a:rPr>
            <a:t>അവർ സ്വന്തമായി പ്രവചനങ്ങൾ ഉണ്ടാക്കി (യെഹെസ്‌കേൽ 13:2, 17).</a:t>
          </a:r>
        </a:p>
      </dgm:t>
    </dgm:pt>
    <dgm:pt modelId="{5F80A97A-2702-4CF6-822C-645892231ECC}" type="parTrans" cxnId="{76B4C54A-9041-43FE-92F9-C9BF5A32AC25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90CB1F1D-837A-4E40-B84A-2980881D4E9C}" type="sibTrans" cxnId="{76B4C54A-9041-43FE-92F9-C9BF5A32AC25}">
      <dgm:prSet/>
      <dgm:spPr>
        <a:solidFill>
          <a:schemeClr val="accent4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F861A691-1ED7-4178-B206-60C15B0B43EF}">
      <dgm:prSet phldr="0" custT="1"/>
      <dgm:spPr>
        <a:solidFill>
          <a:schemeClr val="accent2">
            <a:lumMod val="40000"/>
            <a:lumOff val="60000"/>
          </a:scheme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" altLang="en-US" sz="1500" b="1" noProof="0" dirty="0">
              <a:solidFill>
                <a:schemeClr val="tx1"/>
              </a:solidFill>
              <a:latin typeface="Gayathri Thin" panose="00000403000000000000" charset="0"/>
              <a:cs typeface="Gayathri Thin" panose="00000403000000000000" charset="0"/>
            </a:rPr>
            <a:t>ജനം കേൾക്കാൻ ആഗ്രഹിച്ച കാര്യങ്ങൾ അവർ പറഞ്ഞു (യെഹെസ്കേൽ 13:16).</a:t>
          </a:r>
        </a:p>
      </dgm:t>
    </dgm:pt>
    <dgm:pt modelId="{58582327-3B6F-4493-B6E6-584FF2DE0586}" type="parTrans" cxnId="{68B55B0B-FF7C-46A7-A21E-C711B123316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163A269-09C3-4A5B-8D09-2A9DF86732C9}" type="sibTrans" cxnId="{68B55B0B-FF7C-46A7-A21E-C711B1233164}">
      <dgm:prSet/>
      <dgm:spPr>
        <a:solidFill>
          <a:schemeClr val="accent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E7073E38-E644-4DA3-B5FF-20EAEF767AE8}">
      <dgm:prSet phldr="0" custT="1"/>
      <dgm:spPr>
        <a:solidFill>
          <a:srgbClr val="FFB3FF"/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" altLang="en-US" sz="1600" b="1" noProof="0" dirty="0">
              <a:solidFill>
                <a:schemeClr val="tx1"/>
              </a:solidFill>
              <a:latin typeface="Gayathri Thin" panose="00000403000000000000" charset="0"/>
              <a:cs typeface="Gayathri Thin" panose="00000403000000000000" charset="0"/>
            </a:rPr>
            <a:t>അവർ പാപത്തിനെതിരെ സംസാരിച്ചില്ല (യെഹെസ്‌കേൽ 13:22).</a:t>
          </a:r>
        </a:p>
      </dgm:t>
    </dgm:pt>
    <dgm:pt modelId="{87DA86EF-00F3-4221-8C83-05F79F4F41D8}" type="parTrans" cxnId="{39B7D814-9EB6-4381-A45D-EB0CA8755209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6C0762D-CD37-490E-8CB8-5AD12A22482A}" type="sibTrans" cxnId="{39B7D814-9EB6-4381-A45D-EB0CA8755209}">
      <dgm:prSet/>
      <dgm:spPr>
        <a:solidFill>
          <a:schemeClr val="tx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3DDC293E-5143-4CB6-ABB8-569658A07BC0}">
      <dgm:prSet phldr="0" custT="1"/>
      <dgm:spPr>
        <a:solidFill>
          <a:schemeClr val="accent1">
            <a:lumMod val="40000"/>
            <a:lumOff val="60000"/>
          </a:scheme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" altLang="en-US" sz="1400" b="1" noProof="0" dirty="0">
              <a:solidFill>
                <a:schemeClr val="tx1"/>
              </a:solidFill>
              <a:latin typeface="Gayathri Thin" panose="00000403000000000000" charset="0"/>
              <a:cs typeface="Gayathri Thin" panose="00000403000000000000" charset="0"/>
            </a:rPr>
            <a:t>അവർ വ്യക്തിപരമായ നേട്ടം അന്വേഷിക്കുകയായിരുന്നു (യെഹെസ്‌കേൽ 13:19).</a:t>
          </a:r>
        </a:p>
      </dgm:t>
    </dgm:pt>
    <dgm:pt modelId="{728064D7-085B-4D4B-9C4B-4710DB64D864}" type="parTrans" cxnId="{90A07170-3384-40BA-8E7B-4058A2913CCB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94EB3FC-D213-494E-AEE1-71CD47DE03B5}" type="sibTrans" cxnId="{90A07170-3384-40BA-8E7B-4058A2913CCB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BE452FEA-F9EB-4182-A9BE-5A6B06F8A45C}" type="pres">
      <dgm:prSet presAssocID="{A2A1CFD8-806F-4AE3-8C16-8303F908D830}" presName="outerComposite" presStyleCnt="0">
        <dgm:presLayoutVars>
          <dgm:chMax val="5"/>
          <dgm:dir/>
          <dgm:resizeHandles val="exact"/>
        </dgm:presLayoutVars>
      </dgm:prSet>
      <dgm:spPr/>
    </dgm:pt>
    <dgm:pt modelId="{D1CFECE9-DE47-4AAD-94F1-465AFD92AF78}" type="pres">
      <dgm:prSet presAssocID="{A2A1CFD8-806F-4AE3-8C16-8303F908D830}" presName="dummyMaxCanvas" presStyleCnt="0">
        <dgm:presLayoutVars/>
      </dgm:prSet>
      <dgm:spPr/>
    </dgm:pt>
    <dgm:pt modelId="{E5FFE0E2-E872-42D6-8FE8-ED4CA3DD12F7}" type="pres">
      <dgm:prSet presAssocID="{A2A1CFD8-806F-4AE3-8C16-8303F908D830}" presName="FourNodes_1" presStyleLbl="node1" presStyleIdx="0" presStyleCnt="4">
        <dgm:presLayoutVars>
          <dgm:bulletEnabled val="1"/>
        </dgm:presLayoutVars>
      </dgm:prSet>
      <dgm:spPr/>
    </dgm:pt>
    <dgm:pt modelId="{9EED3436-14B9-4328-AE94-23419D8B7768}" type="pres">
      <dgm:prSet presAssocID="{A2A1CFD8-806F-4AE3-8C16-8303F908D830}" presName="FourNodes_2" presStyleLbl="node1" presStyleIdx="1" presStyleCnt="4" custScaleX="104117">
        <dgm:presLayoutVars>
          <dgm:bulletEnabled val="1"/>
        </dgm:presLayoutVars>
      </dgm:prSet>
      <dgm:spPr/>
    </dgm:pt>
    <dgm:pt modelId="{644D4322-20C0-4BC5-B361-96DEF3A3933E}" type="pres">
      <dgm:prSet presAssocID="{A2A1CFD8-806F-4AE3-8C16-8303F908D830}" presName="FourNodes_3" presStyleLbl="node1" presStyleIdx="2" presStyleCnt="4" custScaleX="102787">
        <dgm:presLayoutVars>
          <dgm:bulletEnabled val="1"/>
        </dgm:presLayoutVars>
      </dgm:prSet>
      <dgm:spPr/>
    </dgm:pt>
    <dgm:pt modelId="{646086EF-A582-43F2-A0F8-BDACD0A14D75}" type="pres">
      <dgm:prSet presAssocID="{A2A1CFD8-806F-4AE3-8C16-8303F908D830}" presName="FourNodes_4" presStyleLbl="node1" presStyleIdx="3" presStyleCnt="4">
        <dgm:presLayoutVars>
          <dgm:bulletEnabled val="1"/>
        </dgm:presLayoutVars>
      </dgm:prSet>
      <dgm:spPr/>
    </dgm:pt>
    <dgm:pt modelId="{78472FAB-D2AC-4A01-9250-D3424753C9CC}" type="pres">
      <dgm:prSet presAssocID="{A2A1CFD8-806F-4AE3-8C16-8303F908D830}" presName="FourConn_1-2" presStyleLbl="fgAccFollowNode1" presStyleIdx="0" presStyleCnt="3">
        <dgm:presLayoutVars>
          <dgm:bulletEnabled val="1"/>
        </dgm:presLayoutVars>
      </dgm:prSet>
      <dgm:spPr/>
    </dgm:pt>
    <dgm:pt modelId="{0A7D6550-1042-453A-9DE8-0B3E644AA13B}" type="pres">
      <dgm:prSet presAssocID="{A2A1CFD8-806F-4AE3-8C16-8303F908D830}" presName="FourConn_2-3" presStyleLbl="fgAccFollowNode1" presStyleIdx="1" presStyleCnt="3">
        <dgm:presLayoutVars>
          <dgm:bulletEnabled val="1"/>
        </dgm:presLayoutVars>
      </dgm:prSet>
      <dgm:spPr/>
    </dgm:pt>
    <dgm:pt modelId="{30D20B0F-EAAD-4BFC-9880-3CA89F455507}" type="pres">
      <dgm:prSet presAssocID="{A2A1CFD8-806F-4AE3-8C16-8303F908D830}" presName="FourConn_3-4" presStyleLbl="fgAccFollowNode1" presStyleIdx="2" presStyleCnt="3">
        <dgm:presLayoutVars>
          <dgm:bulletEnabled val="1"/>
        </dgm:presLayoutVars>
      </dgm:prSet>
      <dgm:spPr/>
    </dgm:pt>
    <dgm:pt modelId="{4B4772F1-FB15-4228-A470-91FB4F6698FC}" type="pres">
      <dgm:prSet presAssocID="{A2A1CFD8-806F-4AE3-8C16-8303F908D830}" presName="FourNodes_1_text" presStyleLbl="node1" presStyleIdx="3" presStyleCnt="4">
        <dgm:presLayoutVars>
          <dgm:bulletEnabled val="1"/>
        </dgm:presLayoutVars>
      </dgm:prSet>
      <dgm:spPr/>
    </dgm:pt>
    <dgm:pt modelId="{04AD4EBF-EABB-46AC-B934-5A3283D7F22F}" type="pres">
      <dgm:prSet presAssocID="{A2A1CFD8-806F-4AE3-8C16-8303F908D830}" presName="FourNodes_2_text" presStyleLbl="node1" presStyleIdx="3" presStyleCnt="4">
        <dgm:presLayoutVars>
          <dgm:bulletEnabled val="1"/>
        </dgm:presLayoutVars>
      </dgm:prSet>
      <dgm:spPr/>
    </dgm:pt>
    <dgm:pt modelId="{69B64A71-B640-4A2E-89D1-D7A67C34E136}" type="pres">
      <dgm:prSet presAssocID="{A2A1CFD8-806F-4AE3-8C16-8303F908D830}" presName="FourNodes_3_text" presStyleLbl="node1" presStyleIdx="3" presStyleCnt="4">
        <dgm:presLayoutVars>
          <dgm:bulletEnabled val="1"/>
        </dgm:presLayoutVars>
      </dgm:prSet>
      <dgm:spPr/>
    </dgm:pt>
    <dgm:pt modelId="{9BCF41CE-D3FC-452A-BBF2-D560AC7F94D2}" type="pres">
      <dgm:prSet presAssocID="{A2A1CFD8-806F-4AE3-8C16-8303F908D83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68B55B0B-FF7C-46A7-A21E-C711B1233164}" srcId="{A2A1CFD8-806F-4AE3-8C16-8303F908D830}" destId="{F861A691-1ED7-4178-B206-60C15B0B43EF}" srcOrd="1" destOrd="0" parTransId="{58582327-3B6F-4493-B6E6-584FF2DE0586}" sibTransId="{8163A269-09C3-4A5B-8D09-2A9DF86732C9}"/>
    <dgm:cxn modelId="{B12B300E-BFB2-4F7F-A73A-2B1502A077B1}" type="presOf" srcId="{3DDC293E-5143-4CB6-ABB8-569658A07BC0}" destId="{646086EF-A582-43F2-A0F8-BDACD0A14D75}" srcOrd="0" destOrd="0" presId="urn:microsoft.com/office/officeart/2005/8/layout/vProcess5"/>
    <dgm:cxn modelId="{39B7D814-9EB6-4381-A45D-EB0CA8755209}" srcId="{A2A1CFD8-806F-4AE3-8C16-8303F908D830}" destId="{E7073E38-E644-4DA3-B5FF-20EAEF767AE8}" srcOrd="2" destOrd="0" parTransId="{87DA86EF-00F3-4221-8C83-05F79F4F41D8}" sibTransId="{86C0762D-CD37-490E-8CB8-5AD12A22482A}"/>
    <dgm:cxn modelId="{66A5313F-3DB6-4A14-B7A8-E1177FBF728D}" type="presOf" srcId="{E7073E38-E644-4DA3-B5FF-20EAEF767AE8}" destId="{644D4322-20C0-4BC5-B361-96DEF3A3933E}" srcOrd="0" destOrd="0" presId="urn:microsoft.com/office/officeart/2005/8/layout/vProcess5"/>
    <dgm:cxn modelId="{76B4C54A-9041-43FE-92F9-C9BF5A32AC25}" srcId="{A2A1CFD8-806F-4AE3-8C16-8303F908D830}" destId="{32992B69-6C87-4FF0-A7D2-1E0CF03A026B}" srcOrd="0" destOrd="0" parTransId="{5F80A97A-2702-4CF6-822C-645892231ECC}" sibTransId="{90CB1F1D-837A-4E40-B84A-2980881D4E9C}"/>
    <dgm:cxn modelId="{90A07170-3384-40BA-8E7B-4058A2913CCB}" srcId="{A2A1CFD8-806F-4AE3-8C16-8303F908D830}" destId="{3DDC293E-5143-4CB6-ABB8-569658A07BC0}" srcOrd="3" destOrd="0" parTransId="{728064D7-085B-4D4B-9C4B-4710DB64D864}" sibTransId="{194EB3FC-D213-494E-AEE1-71CD47DE03B5}"/>
    <dgm:cxn modelId="{A1D8E493-9EF8-4C9B-8181-7137A689E3FF}" type="presOf" srcId="{86C0762D-CD37-490E-8CB8-5AD12A22482A}" destId="{30D20B0F-EAAD-4BFC-9880-3CA89F455507}" srcOrd="0" destOrd="0" presId="urn:microsoft.com/office/officeart/2005/8/layout/vProcess5"/>
    <dgm:cxn modelId="{EC0D9096-D660-431E-B810-9BDE7B624E93}" type="presOf" srcId="{90CB1F1D-837A-4E40-B84A-2980881D4E9C}" destId="{78472FAB-D2AC-4A01-9250-D3424753C9CC}" srcOrd="0" destOrd="0" presId="urn:microsoft.com/office/officeart/2005/8/layout/vProcess5"/>
    <dgm:cxn modelId="{F6F8A9A8-047F-4FD0-BF05-836798FD3F31}" type="presOf" srcId="{E7073E38-E644-4DA3-B5FF-20EAEF767AE8}" destId="{69B64A71-B640-4A2E-89D1-D7A67C34E136}" srcOrd="1" destOrd="0" presId="urn:microsoft.com/office/officeart/2005/8/layout/vProcess5"/>
    <dgm:cxn modelId="{1C39A3B2-8389-4AFC-AEF2-85B060031D7C}" type="presOf" srcId="{F861A691-1ED7-4178-B206-60C15B0B43EF}" destId="{9EED3436-14B9-4328-AE94-23419D8B7768}" srcOrd="0" destOrd="0" presId="urn:microsoft.com/office/officeart/2005/8/layout/vProcess5"/>
    <dgm:cxn modelId="{10BEEEB3-9F2A-410C-934C-3F247767D559}" type="presOf" srcId="{F861A691-1ED7-4178-B206-60C15B0B43EF}" destId="{04AD4EBF-EABB-46AC-B934-5A3283D7F22F}" srcOrd="1" destOrd="0" presId="urn:microsoft.com/office/officeart/2005/8/layout/vProcess5"/>
    <dgm:cxn modelId="{B6C50CB9-443C-49A6-AD05-043E0430FDAE}" type="presOf" srcId="{3DDC293E-5143-4CB6-ABB8-569658A07BC0}" destId="{9BCF41CE-D3FC-452A-BBF2-D560AC7F94D2}" srcOrd="1" destOrd="0" presId="urn:microsoft.com/office/officeart/2005/8/layout/vProcess5"/>
    <dgm:cxn modelId="{4C37B0C3-EA47-40BD-83A2-BB67E4E2FDCC}" type="presOf" srcId="{A2A1CFD8-806F-4AE3-8C16-8303F908D830}" destId="{BE452FEA-F9EB-4182-A9BE-5A6B06F8A45C}" srcOrd="0" destOrd="0" presId="urn:microsoft.com/office/officeart/2005/8/layout/vProcess5"/>
    <dgm:cxn modelId="{254D38C9-7697-48A0-9FE0-8BB3B2F61DDD}" type="presOf" srcId="{32992B69-6C87-4FF0-A7D2-1E0CF03A026B}" destId="{4B4772F1-FB15-4228-A470-91FB4F6698FC}" srcOrd="1" destOrd="0" presId="urn:microsoft.com/office/officeart/2005/8/layout/vProcess5"/>
    <dgm:cxn modelId="{AC8EC3E7-C113-4378-BC3C-4267EFDFB935}" type="presOf" srcId="{8163A269-09C3-4A5B-8D09-2A9DF86732C9}" destId="{0A7D6550-1042-453A-9DE8-0B3E644AA13B}" srcOrd="0" destOrd="0" presId="urn:microsoft.com/office/officeart/2005/8/layout/vProcess5"/>
    <dgm:cxn modelId="{74A265FF-DE97-44B1-A18A-A1EB27D0E1B9}" type="presOf" srcId="{32992B69-6C87-4FF0-A7D2-1E0CF03A026B}" destId="{E5FFE0E2-E872-42D6-8FE8-ED4CA3DD12F7}" srcOrd="0" destOrd="0" presId="urn:microsoft.com/office/officeart/2005/8/layout/vProcess5"/>
    <dgm:cxn modelId="{7E14D958-0E10-46F6-91AD-D8D55D57C8B6}" type="presParOf" srcId="{BE452FEA-F9EB-4182-A9BE-5A6B06F8A45C}" destId="{D1CFECE9-DE47-4AAD-94F1-465AFD92AF78}" srcOrd="0" destOrd="0" presId="urn:microsoft.com/office/officeart/2005/8/layout/vProcess5"/>
    <dgm:cxn modelId="{672F63A3-D942-4E04-AF7C-E37519F3D51E}" type="presParOf" srcId="{BE452FEA-F9EB-4182-A9BE-5A6B06F8A45C}" destId="{E5FFE0E2-E872-42D6-8FE8-ED4CA3DD12F7}" srcOrd="1" destOrd="0" presId="urn:microsoft.com/office/officeart/2005/8/layout/vProcess5"/>
    <dgm:cxn modelId="{1F3BF089-BE81-444E-8C3C-143B5D7C498E}" type="presParOf" srcId="{BE452FEA-F9EB-4182-A9BE-5A6B06F8A45C}" destId="{9EED3436-14B9-4328-AE94-23419D8B7768}" srcOrd="2" destOrd="0" presId="urn:microsoft.com/office/officeart/2005/8/layout/vProcess5"/>
    <dgm:cxn modelId="{CD9E3E4E-B4F0-4DF5-9A4C-BA7709938950}" type="presParOf" srcId="{BE452FEA-F9EB-4182-A9BE-5A6B06F8A45C}" destId="{644D4322-20C0-4BC5-B361-96DEF3A3933E}" srcOrd="3" destOrd="0" presId="urn:microsoft.com/office/officeart/2005/8/layout/vProcess5"/>
    <dgm:cxn modelId="{F62F3F80-560D-492E-A74B-A343F4C08608}" type="presParOf" srcId="{BE452FEA-F9EB-4182-A9BE-5A6B06F8A45C}" destId="{646086EF-A582-43F2-A0F8-BDACD0A14D75}" srcOrd="4" destOrd="0" presId="urn:microsoft.com/office/officeart/2005/8/layout/vProcess5"/>
    <dgm:cxn modelId="{81B919E9-695D-44F6-8CDF-FA627776FB59}" type="presParOf" srcId="{BE452FEA-F9EB-4182-A9BE-5A6B06F8A45C}" destId="{78472FAB-D2AC-4A01-9250-D3424753C9CC}" srcOrd="5" destOrd="0" presId="urn:microsoft.com/office/officeart/2005/8/layout/vProcess5"/>
    <dgm:cxn modelId="{C2B1434D-1F03-4921-84EC-7E527B5492A4}" type="presParOf" srcId="{BE452FEA-F9EB-4182-A9BE-5A6B06F8A45C}" destId="{0A7D6550-1042-453A-9DE8-0B3E644AA13B}" srcOrd="6" destOrd="0" presId="urn:microsoft.com/office/officeart/2005/8/layout/vProcess5"/>
    <dgm:cxn modelId="{B0C372F5-4B23-4B36-9F39-25B2C9B57911}" type="presParOf" srcId="{BE452FEA-F9EB-4182-A9BE-5A6B06F8A45C}" destId="{30D20B0F-EAAD-4BFC-9880-3CA89F455507}" srcOrd="7" destOrd="0" presId="urn:microsoft.com/office/officeart/2005/8/layout/vProcess5"/>
    <dgm:cxn modelId="{AD5790BD-5AB1-4E18-A0A8-233BB0D91DFD}" type="presParOf" srcId="{BE452FEA-F9EB-4182-A9BE-5A6B06F8A45C}" destId="{4B4772F1-FB15-4228-A470-91FB4F6698FC}" srcOrd="8" destOrd="0" presId="urn:microsoft.com/office/officeart/2005/8/layout/vProcess5"/>
    <dgm:cxn modelId="{D651CF0B-7BA9-486C-9E3C-AB6BD2E46F27}" type="presParOf" srcId="{BE452FEA-F9EB-4182-A9BE-5A6B06F8A45C}" destId="{04AD4EBF-EABB-46AC-B934-5A3283D7F22F}" srcOrd="9" destOrd="0" presId="urn:microsoft.com/office/officeart/2005/8/layout/vProcess5"/>
    <dgm:cxn modelId="{D79375BA-B737-4850-A0B1-9347A18188DC}" type="presParOf" srcId="{BE452FEA-F9EB-4182-A9BE-5A6B06F8A45C}" destId="{69B64A71-B640-4A2E-89D1-D7A67C34E136}" srcOrd="10" destOrd="0" presId="urn:microsoft.com/office/officeart/2005/8/layout/vProcess5"/>
    <dgm:cxn modelId="{E446A998-A757-43B6-9E21-F81C7D0AB949}" type="presParOf" srcId="{BE452FEA-F9EB-4182-A9BE-5A6B06F8A45C}" destId="{9BCF41CE-D3FC-452A-BBF2-D560AC7F94D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45040-5C94-4D43-BF84-7F93A5FB39EC}">
      <dsp:nvSpPr>
        <dsp:cNvPr id="0" name=""/>
        <dsp:cNvSpPr/>
      </dsp:nvSpPr>
      <dsp:spPr>
        <a:xfrm>
          <a:off x="-3240098" y="-498528"/>
          <a:ext cx="3864080" cy="3864080"/>
        </a:xfrm>
        <a:prstGeom prst="blockArc">
          <a:avLst>
            <a:gd name="adj1" fmla="val 18900000"/>
            <a:gd name="adj2" fmla="val 2700000"/>
            <a:gd name="adj3" fmla="val 559"/>
          </a:avLst>
        </a:prstGeom>
        <a:noFill/>
        <a:ln w="1905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3F6065-B73B-448B-BEFC-9B5D02D09789}">
      <dsp:nvSpPr>
        <dsp:cNvPr id="0" name=""/>
        <dsp:cNvSpPr/>
      </dsp:nvSpPr>
      <dsp:spPr>
        <a:xfrm>
          <a:off x="273930" y="179131"/>
          <a:ext cx="6157262" cy="358492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l-IN" sz="17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Gayathri Thin" panose="00000403000000000000" pitchFamily="2" charset="0"/>
              <a:cs typeface="Gayathri Thin" panose="00000403000000000000" pitchFamily="2" charset="0"/>
            </a:rPr>
            <a:t>പ്രവാചക ശുശ്രൂഷയിലേക്ക് വിളിക്കപ്പെട്ടവർ ആരൊക്കെയായിരുന്നു?</a:t>
          </a:r>
          <a:endParaRPr lang="en-IN" sz="1700" b="1" kern="1200" dirty="0">
            <a:effectLst>
              <a:outerShdw blurRad="38100" dist="38100" dir="2700000" algn="tl">
                <a:srgbClr val="000000"/>
              </a:outerShdw>
            </a:effectLst>
            <a:latin typeface="Gayathri Thin" panose="00000403000000000000" pitchFamily="2" charset="0"/>
            <a:cs typeface="Gayathri Thin" panose="00000403000000000000" pitchFamily="2" charset="0"/>
          </a:endParaRPr>
        </a:p>
      </dsp:txBody>
      <dsp:txXfrm>
        <a:off x="273930" y="179131"/>
        <a:ext cx="6157262" cy="358492"/>
      </dsp:txXfrm>
    </dsp:sp>
    <dsp:sp modelId="{6769675A-EBB6-4137-99E3-3C40A435BA79}">
      <dsp:nvSpPr>
        <dsp:cNvPr id="0" name=""/>
        <dsp:cNvSpPr/>
      </dsp:nvSpPr>
      <dsp:spPr>
        <a:xfrm>
          <a:off x="49872" y="134320"/>
          <a:ext cx="448115" cy="44811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C99FF7-CFC9-4504-87BC-2B7781D5072D}">
      <dsp:nvSpPr>
        <dsp:cNvPr id="0" name=""/>
        <dsp:cNvSpPr/>
      </dsp:nvSpPr>
      <dsp:spPr>
        <a:xfrm>
          <a:off x="530815" y="716698"/>
          <a:ext cx="5900376" cy="35849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l-IN" sz="17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Gayathri Thin" panose="00000403000000000000" pitchFamily="2" charset="0"/>
              <a:cs typeface="Gayathri Thin" panose="00000403000000000000" pitchFamily="2" charset="0"/>
            </a:rPr>
            <a:t>പ്രവാചകന്മാർ എങ്ങനെയാണ് പെരുമാറിയത്</a:t>
          </a:r>
          <a:r>
            <a:rPr lang="en-GB" sz="17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Gayathri Thin" panose="00000403000000000000" pitchFamily="2" charset="0"/>
              <a:cs typeface="Gayathri Thin" panose="00000403000000000000" pitchFamily="2" charset="0"/>
            </a:rPr>
            <a:t>?</a:t>
          </a:r>
          <a:endParaRPr lang="en-US" sz="1700" kern="1200" noProof="0" dirty="0">
            <a:effectLst>
              <a:outerShdw blurRad="38100" dist="38100" dir="2700000" algn="tl">
                <a:srgbClr val="000000"/>
              </a:outerShdw>
            </a:effectLst>
            <a:latin typeface="Gayathri Thin" panose="00000403000000000000" pitchFamily="2" charset="0"/>
            <a:cs typeface="Gayathri Thin" panose="00000403000000000000" pitchFamily="2" charset="0"/>
          </a:endParaRPr>
        </a:p>
      </dsp:txBody>
      <dsp:txXfrm>
        <a:off x="530815" y="716698"/>
        <a:ext cx="5900376" cy="358492"/>
      </dsp:txXfrm>
    </dsp:sp>
    <dsp:sp modelId="{7905754B-7B4C-4D4E-8D43-76DFC4608AFC}">
      <dsp:nvSpPr>
        <dsp:cNvPr id="0" name=""/>
        <dsp:cNvSpPr/>
      </dsp:nvSpPr>
      <dsp:spPr>
        <a:xfrm>
          <a:off x="306757" y="671887"/>
          <a:ext cx="448115" cy="448115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755F89-764D-4FC8-A5E8-CD8D730EAC72}">
      <dsp:nvSpPr>
        <dsp:cNvPr id="0" name=""/>
        <dsp:cNvSpPr/>
      </dsp:nvSpPr>
      <dsp:spPr>
        <a:xfrm>
          <a:off x="609658" y="1254265"/>
          <a:ext cx="5821533" cy="358492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l-IN" sz="17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Gayathri Thin" panose="00000403000000000000" pitchFamily="2" charset="0"/>
              <a:cs typeface="Gayathri Thin" panose="00000403000000000000" pitchFamily="2" charset="0"/>
            </a:rPr>
            <a:t>പ്രവാചകന്മാർ എന്ത് പ്രവർത്തനമാണ് ചെയ്തത്</a:t>
          </a:r>
          <a:r>
            <a:rPr lang="en-GB" sz="17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Gayathri Thin" panose="00000403000000000000" pitchFamily="2" charset="0"/>
              <a:cs typeface="Gayathri Thin" panose="00000403000000000000" pitchFamily="2" charset="0"/>
            </a:rPr>
            <a:t>?</a:t>
          </a:r>
          <a:endParaRPr lang="en-US" sz="1700" kern="1200" noProof="0" dirty="0">
            <a:effectLst>
              <a:outerShdw blurRad="38100" dist="38100" dir="2700000" algn="tl">
                <a:srgbClr val="000000"/>
              </a:outerShdw>
            </a:effectLst>
            <a:latin typeface="Gayathri Thin" panose="00000403000000000000" pitchFamily="2" charset="0"/>
            <a:cs typeface="Gayathri Thin" panose="00000403000000000000" pitchFamily="2" charset="0"/>
          </a:endParaRPr>
        </a:p>
      </dsp:txBody>
      <dsp:txXfrm>
        <a:off x="609658" y="1254265"/>
        <a:ext cx="5821533" cy="358492"/>
      </dsp:txXfrm>
    </dsp:sp>
    <dsp:sp modelId="{A952E55E-824F-4FAA-98ED-6F6A13D6DA06}">
      <dsp:nvSpPr>
        <dsp:cNvPr id="0" name=""/>
        <dsp:cNvSpPr/>
      </dsp:nvSpPr>
      <dsp:spPr>
        <a:xfrm>
          <a:off x="385600" y="1209454"/>
          <a:ext cx="448115" cy="448115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DA3A13-12B9-4EA2-A8F7-C8863DDD721D}">
      <dsp:nvSpPr>
        <dsp:cNvPr id="0" name=""/>
        <dsp:cNvSpPr/>
      </dsp:nvSpPr>
      <dsp:spPr>
        <a:xfrm>
          <a:off x="530815" y="1791832"/>
          <a:ext cx="5900376" cy="35849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l-IN" sz="17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Gayathri Thin" panose="00000403000000000000" pitchFamily="2" charset="0"/>
              <a:cs typeface="Gayathri Thin" panose="00000403000000000000" pitchFamily="2" charset="0"/>
            </a:rPr>
            <a:t>ഏതെല്ലാം സ്ത്രീകൾക്കാണ് പ്രവചനവരം ഉണ്ടായിരുന്നത്</a:t>
          </a:r>
          <a:r>
            <a:rPr lang="en-GB" sz="17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Gayathri Thin" panose="00000403000000000000" pitchFamily="2" charset="0"/>
              <a:cs typeface="Gayathri Thin" panose="00000403000000000000" pitchFamily="2" charset="0"/>
            </a:rPr>
            <a:t>?</a:t>
          </a:r>
          <a:endParaRPr lang="en-US" sz="1700" kern="1200" noProof="0" dirty="0">
            <a:effectLst>
              <a:outerShdw blurRad="38100" dist="38100" dir="2700000" algn="tl">
                <a:srgbClr val="000000"/>
              </a:outerShdw>
            </a:effectLst>
            <a:latin typeface="Gayathri Thin" panose="00000403000000000000" pitchFamily="2" charset="0"/>
            <a:cs typeface="Gayathri Thin" panose="00000403000000000000" pitchFamily="2" charset="0"/>
          </a:endParaRPr>
        </a:p>
      </dsp:txBody>
      <dsp:txXfrm>
        <a:off x="530815" y="1791832"/>
        <a:ext cx="5900376" cy="358492"/>
      </dsp:txXfrm>
    </dsp:sp>
    <dsp:sp modelId="{4A29CA98-9A00-4E41-94BC-E5BB3531B216}">
      <dsp:nvSpPr>
        <dsp:cNvPr id="0" name=""/>
        <dsp:cNvSpPr/>
      </dsp:nvSpPr>
      <dsp:spPr>
        <a:xfrm>
          <a:off x="306757" y="1747021"/>
          <a:ext cx="448115" cy="448115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05F974-CEB5-43D5-B9E6-98D3650421E8}">
      <dsp:nvSpPr>
        <dsp:cNvPr id="0" name=""/>
        <dsp:cNvSpPr/>
      </dsp:nvSpPr>
      <dsp:spPr>
        <a:xfrm>
          <a:off x="273930" y="2329399"/>
          <a:ext cx="6157262" cy="35849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l-IN" sz="17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Gayathri Thin" panose="00000403000000000000" pitchFamily="2" charset="0"/>
              <a:cs typeface="Gayathri Thin" panose="00000403000000000000" pitchFamily="2" charset="0"/>
            </a:rPr>
            <a:t>കള്ളപ്രവാചകന്മാർക്ക് എന്ത് സവിശേഷതകളാണ് ഉണ്ടായിരുന്നത്</a:t>
          </a:r>
          <a:r>
            <a:rPr lang="en-GB" sz="17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Gayathri Thin" panose="00000403000000000000" pitchFamily="2" charset="0"/>
              <a:cs typeface="Gayathri Thin" panose="00000403000000000000" pitchFamily="2" charset="0"/>
            </a:rPr>
            <a:t>?</a:t>
          </a:r>
          <a:endParaRPr lang="en-US" sz="1700" kern="1200" noProof="0" dirty="0">
            <a:effectLst>
              <a:outerShdw blurRad="38100" dist="38100" dir="2700000" algn="tl">
                <a:srgbClr val="000000"/>
              </a:outerShdw>
            </a:effectLst>
            <a:latin typeface="Gayathri Thin" panose="00000403000000000000" pitchFamily="2" charset="0"/>
            <a:cs typeface="Gayathri Thin" panose="00000403000000000000" pitchFamily="2" charset="0"/>
          </a:endParaRPr>
        </a:p>
      </dsp:txBody>
      <dsp:txXfrm>
        <a:off x="273930" y="2329399"/>
        <a:ext cx="6157262" cy="358492"/>
      </dsp:txXfrm>
    </dsp:sp>
    <dsp:sp modelId="{92216449-F8FE-4420-AC87-F80915C5265C}">
      <dsp:nvSpPr>
        <dsp:cNvPr id="0" name=""/>
        <dsp:cNvSpPr/>
      </dsp:nvSpPr>
      <dsp:spPr>
        <a:xfrm>
          <a:off x="49872" y="2284588"/>
          <a:ext cx="448115" cy="448115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4DA94-E93F-4860-A146-9B49D1888F83}">
      <dsp:nvSpPr>
        <dsp:cNvPr id="0" name=""/>
        <dsp:cNvSpPr/>
      </dsp:nvSpPr>
      <dsp:spPr bwMode="white">
        <a:xfrm>
          <a:off x="4398" y="28519"/>
          <a:ext cx="2644530" cy="513216"/>
        </a:xfrm>
        <a:prstGeom prst="rect">
          <a:avLst/>
        </a:prstGeom>
        <a:solidFill>
          <a:srgbClr val="D91934"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" alt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ea typeface="+mn-ea"/>
              <a:cs typeface="Gayathri Thin" panose="00000403000000000000" charset="0"/>
            </a:rPr>
            <a:t>രാജാക്കന്മാരോ</a:t>
          </a:r>
          <a:r>
            <a:rPr lang="en-US" altLang="en-US" sz="2000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  <a:sym typeface="+mn-ea"/>
            </a:rPr>
            <a:t>ട്</a:t>
          </a:r>
          <a:endParaRPr lang="" altLang="en-U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Gayathri Thin" panose="00000403000000000000" charset="0"/>
            <a:ea typeface="+mn-ea"/>
            <a:cs typeface="Gayathri Thin" panose="00000403000000000000" charset="0"/>
          </a:endParaRPr>
        </a:p>
      </dsp:txBody>
      <dsp:txXfrm>
        <a:off x="4398" y="28519"/>
        <a:ext cx="2644530" cy="513216"/>
      </dsp:txXfrm>
    </dsp:sp>
    <dsp:sp modelId="{DE916DB0-9BB6-48A9-BFF3-35B5FFCB431D}">
      <dsp:nvSpPr>
        <dsp:cNvPr id="0" name=""/>
        <dsp:cNvSpPr/>
      </dsp:nvSpPr>
      <dsp:spPr bwMode="white">
        <a:xfrm>
          <a:off x="4398" y="539143"/>
          <a:ext cx="2644530" cy="3142167"/>
        </a:xfrm>
        <a:prstGeom prst="rect">
          <a:avLst/>
        </a:prstGeom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171450" lvl="1" indent="-171450" algn="l" defTabSz="7556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" altLang="en-US" sz="1700" kern="1200" dirty="0">
              <a:latin typeface="Gayathri Thin" panose="00000403000000000000" charset="0"/>
              <a:cs typeface="Gayathri Thin" panose="00000403000000000000" charset="0"/>
            </a:rPr>
            <a:t>അവർ അവരെ അഭിഷേകം ചെയ്തു (1 രാജാക്കന്മാർ 19:16)</a:t>
          </a:r>
        </a:p>
        <a:p>
          <a:pPr marL="171450" lvl="1" indent="-171450" algn="l" defTabSz="7556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" altLang="en-US" sz="1700" kern="1200" dirty="0">
              <a:latin typeface="Gayathri Thin" panose="00000403000000000000" charset="0"/>
              <a:cs typeface="Gayathri Thin" panose="00000403000000000000" charset="0"/>
            </a:rPr>
            <a:t>അവർ നന്മ ചെയ്തപ്പോൾ അവരെ പ്രോത്സാഹിപ്പിച്ചു (2 ദിനവൃത്താന്തം 15:8)</a:t>
          </a:r>
        </a:p>
        <a:p>
          <a:pPr marL="171450" lvl="1" indent="-171450" algn="l" defTabSz="7556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" altLang="en-US" sz="1700" kern="1200" dirty="0">
              <a:latin typeface="Gayathri Thin" panose="00000403000000000000" charset="0"/>
              <a:cs typeface="Gayathri Thin" panose="00000403000000000000" charset="0"/>
            </a:rPr>
            <a:t>അവർ തെറ്റ് ചെയ്തപ്പോൾ അവരെ നേരിട്ടു (1 രാജാക്കന്മാർ 21:20)</a:t>
          </a:r>
        </a:p>
      </dsp:txBody>
      <dsp:txXfrm>
        <a:off x="4398" y="539143"/>
        <a:ext cx="2644530" cy="3142167"/>
      </dsp:txXfrm>
    </dsp:sp>
    <dsp:sp modelId="{457CBF1E-15F2-4D01-AB7E-076D7A96F0B9}">
      <dsp:nvSpPr>
        <dsp:cNvPr id="0" name=""/>
        <dsp:cNvSpPr/>
      </dsp:nvSpPr>
      <dsp:spPr bwMode="white">
        <a:xfrm>
          <a:off x="3019163" y="24631"/>
          <a:ext cx="2644530" cy="518400"/>
        </a:xfrm>
        <a:prstGeom prst="rect">
          <a:avLst/>
        </a:prstGeom>
        <a:solidFill>
          <a:srgbClr val="D91934">
            <a:hueOff val="-2170221"/>
            <a:satOff val="-7350"/>
            <a:lumOff val="4052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" altLang="en-US" sz="2000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ea typeface="+mn-ea"/>
              <a:cs typeface="Gayathri Thin" panose="00000403000000000000" charset="0"/>
            </a:rPr>
            <a:t>പുരോഹിതന്മാരോട് </a:t>
          </a:r>
        </a:p>
      </dsp:txBody>
      <dsp:txXfrm>
        <a:off x="3019163" y="24631"/>
        <a:ext cx="2644530" cy="518400"/>
      </dsp:txXfrm>
    </dsp:sp>
    <dsp:sp modelId="{04C60BD0-E465-45DD-864B-0D8C1C3C4F09}">
      <dsp:nvSpPr>
        <dsp:cNvPr id="0" name=""/>
        <dsp:cNvSpPr/>
      </dsp:nvSpPr>
      <dsp:spPr bwMode="white">
        <a:xfrm>
          <a:off x="3019163" y="543031"/>
          <a:ext cx="2644530" cy="3142167"/>
        </a:xfrm>
        <a:prstGeom prst="rect">
          <a:avLst/>
        </a:prstGeom>
        <a:solidFill>
          <a:srgbClr val="D91934">
            <a:tint val="40000"/>
            <a:alpha val="90000"/>
            <a:hueOff val="-2314894"/>
            <a:satOff val="-3147"/>
            <a:lumOff val="25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Char char="•"/>
          </a:pPr>
          <a:r>
            <a:rPr lang="" alt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ayathri Thin" panose="00000403000000000000" charset="0"/>
              <a:ea typeface="+mn-ea"/>
              <a:cs typeface="Gayathri Thin" panose="00000403000000000000" charset="0"/>
            </a:rPr>
            <a:t>അവർ തെറ്റ് ചെയ്തപ്പോൾ അവർ അവരെ നേരിട്ടു (മലാഖി 2:1-2).</a:t>
          </a:r>
        </a:p>
      </dsp:txBody>
      <dsp:txXfrm>
        <a:off x="3019163" y="543031"/>
        <a:ext cx="2644530" cy="3142167"/>
      </dsp:txXfrm>
    </dsp:sp>
    <dsp:sp modelId="{C448F219-B8A8-42B4-A6CF-DB14E610DA1A}">
      <dsp:nvSpPr>
        <dsp:cNvPr id="0" name=""/>
        <dsp:cNvSpPr/>
      </dsp:nvSpPr>
      <dsp:spPr bwMode="white">
        <a:xfrm>
          <a:off x="6033928" y="24631"/>
          <a:ext cx="2644530" cy="518400"/>
        </a:xfrm>
        <a:prstGeom prst="rect">
          <a:avLst/>
        </a:prstGeom>
        <a:solidFill>
          <a:srgbClr val="D91934">
            <a:hueOff val="-4340441"/>
            <a:satOff val="-14702"/>
            <a:lumOff val="8105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" alt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ea typeface="+mn-ea"/>
              <a:cs typeface="Gayathri Thin" panose="00000403000000000000" charset="0"/>
            </a:rPr>
            <a:t>ജനങ്ങളോ</a:t>
          </a:r>
          <a:r>
            <a:rPr lang="en-US" altLang="en-US" sz="2000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  <a:sym typeface="+mn-ea"/>
            </a:rPr>
            <a:t>ട് </a:t>
          </a:r>
          <a:endParaRPr lang="" altLang="en-U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Gayathri Thin" panose="00000403000000000000" charset="0"/>
            <a:ea typeface="+mn-ea"/>
            <a:cs typeface="Gayathri Thin" panose="00000403000000000000" charset="0"/>
          </a:endParaRPr>
        </a:p>
      </dsp:txBody>
      <dsp:txXfrm>
        <a:off x="6033928" y="24631"/>
        <a:ext cx="2644530" cy="518400"/>
      </dsp:txXfrm>
    </dsp:sp>
    <dsp:sp modelId="{1C67A4CD-D8D9-4790-9FCB-FE35047E44B9}">
      <dsp:nvSpPr>
        <dsp:cNvPr id="0" name=""/>
        <dsp:cNvSpPr/>
      </dsp:nvSpPr>
      <dsp:spPr bwMode="white">
        <a:xfrm>
          <a:off x="6033928" y="543031"/>
          <a:ext cx="2644530" cy="3142167"/>
        </a:xfrm>
        <a:prstGeom prst="rect">
          <a:avLst/>
        </a:prstGeom>
        <a:solidFill>
          <a:srgbClr val="D91934">
            <a:tint val="40000"/>
            <a:alpha val="90000"/>
            <a:hueOff val="-4629788"/>
            <a:satOff val="-6296"/>
            <a:lumOff val="49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" altLang="en-US" sz="1800" kern="1200" dirty="0">
              <a:latin typeface="Gayathri Thin" panose="00000403000000000000" charset="0"/>
              <a:cs typeface="Gayathri Thin" panose="00000403000000000000" charset="0"/>
            </a:rPr>
            <a:t>അവർ അവരെ ദൈവത്തിന്റെ വഴികൾ പഠിപ്പിച്ചു (മീഖാ 6:8)</a:t>
          </a:r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" altLang="en-US" sz="1800" kern="1200" dirty="0">
              <a:latin typeface="Gayathri Thin" panose="00000403000000000000" charset="0"/>
              <a:cs typeface="Gayathri Thin" panose="00000403000000000000" charset="0"/>
            </a:rPr>
            <a:t>അവർ അവരുടെ പാപം അവർക്ക് വെളിപ്പെടുത്തി (യെശയ്യാവ് 58:1)</a:t>
          </a:r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" altLang="en-US" sz="1800" kern="1200" dirty="0">
              <a:latin typeface="Gayathri Thin" panose="00000403000000000000" charset="0"/>
              <a:cs typeface="Gayathri Thin" panose="00000403000000000000" charset="0"/>
            </a:rPr>
            <a:t>അവർ അവരെ മാനസാന്തരത്തിലേക്ക് വിളിച്ചു (യെഹെസ്കേൽ 18:32)</a:t>
          </a:r>
        </a:p>
      </dsp:txBody>
      <dsp:txXfrm>
        <a:off x="6033928" y="543031"/>
        <a:ext cx="2644530" cy="3142167"/>
      </dsp:txXfrm>
    </dsp:sp>
    <dsp:sp modelId="{596D6B8B-4CCC-48AC-963F-1A7F5F80423C}">
      <dsp:nvSpPr>
        <dsp:cNvPr id="0" name=""/>
        <dsp:cNvSpPr/>
      </dsp:nvSpPr>
      <dsp:spPr bwMode="white">
        <a:xfrm>
          <a:off x="9048693" y="24631"/>
          <a:ext cx="2644530" cy="518400"/>
        </a:xfrm>
        <a:prstGeom prst="rect">
          <a:avLst/>
        </a:prstGeom>
        <a:solidFill>
          <a:srgbClr val="D91934">
            <a:hueOff val="-6510662"/>
            <a:satOff val="-22055"/>
            <a:lumOff val="12157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" alt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ea typeface="+mn-ea"/>
              <a:cs typeface="Gayathri Thin" panose="00000403000000000000" charset="0"/>
            </a:rPr>
            <a:t>നമ്മോട്  </a:t>
          </a:r>
        </a:p>
      </dsp:txBody>
      <dsp:txXfrm>
        <a:off x="9048693" y="24631"/>
        <a:ext cx="2644530" cy="518400"/>
      </dsp:txXfrm>
    </dsp:sp>
    <dsp:sp modelId="{7C107A4B-B9C0-4C78-B580-4E5C3CAE4211}">
      <dsp:nvSpPr>
        <dsp:cNvPr id="0" name=""/>
        <dsp:cNvSpPr/>
      </dsp:nvSpPr>
      <dsp:spPr bwMode="white">
        <a:xfrm>
          <a:off x="9048693" y="543031"/>
          <a:ext cx="2644530" cy="3142167"/>
        </a:xfrm>
        <a:prstGeom prst="rect">
          <a:avLst/>
        </a:prstGeom>
        <a:solidFill>
          <a:srgbClr val="D91934">
            <a:tint val="40000"/>
            <a:alpha val="90000"/>
            <a:hueOff val="-6944682"/>
            <a:satOff val="-9446"/>
            <a:lumOff val="74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Char char="•"/>
          </a:pPr>
          <a:r>
            <a:rPr lang="" alt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ayathri Thin" panose="00000403000000000000" charset="0"/>
              <a:ea typeface="+mn-ea"/>
              <a:cs typeface="Gayathri Thin" panose="00000403000000000000" charset="0"/>
            </a:rPr>
            <a:t>അവർ തങ്ങളുടെ സന്ദേശങ്ങൾ എഴുതിവെച്ചു (2 ദിനവൃത്താന്തം 13:22).</a:t>
          </a:r>
        </a:p>
      </dsp:txBody>
      <dsp:txXfrm>
        <a:off x="9048693" y="543031"/>
        <a:ext cx="2644530" cy="31421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FFE0E2-E872-42D6-8FE8-ED4CA3DD12F7}">
      <dsp:nvSpPr>
        <dsp:cNvPr id="0" name=""/>
        <dsp:cNvSpPr/>
      </dsp:nvSpPr>
      <dsp:spPr bwMode="white">
        <a:xfrm>
          <a:off x="0" y="0"/>
          <a:ext cx="6735039" cy="328102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" altLang="en-US" sz="1600" b="1" kern="1200" noProof="0" dirty="0">
              <a:solidFill>
                <a:schemeClr val="tx1"/>
              </a:solidFill>
              <a:latin typeface="Gayathri Thin" panose="00000403000000000000" charset="0"/>
              <a:cs typeface="Gayathri Thin" panose="00000403000000000000" charset="0"/>
            </a:rPr>
            <a:t>അവർ സ്വന്തമായി പ്രവചനങ്ങൾ ഉണ്ടാക്കി (യെഹെസ്‌കേൽ 13:2, 17).</a:t>
          </a:r>
        </a:p>
      </dsp:txBody>
      <dsp:txXfrm>
        <a:off x="9610" y="9610"/>
        <a:ext cx="6353265" cy="308882"/>
      </dsp:txXfrm>
    </dsp:sp>
    <dsp:sp modelId="{9EED3436-14B9-4328-AE94-23419D8B7768}">
      <dsp:nvSpPr>
        <dsp:cNvPr id="0" name=""/>
        <dsp:cNvSpPr/>
      </dsp:nvSpPr>
      <dsp:spPr bwMode="white">
        <a:xfrm>
          <a:off x="425418" y="387758"/>
          <a:ext cx="7012320" cy="32810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" altLang="en-US" sz="1500" b="1" kern="1200" noProof="0" dirty="0">
              <a:solidFill>
                <a:schemeClr val="tx1"/>
              </a:solidFill>
              <a:latin typeface="Gayathri Thin" panose="00000403000000000000" charset="0"/>
              <a:cs typeface="Gayathri Thin" panose="00000403000000000000" charset="0"/>
            </a:rPr>
            <a:t>ജനം കേൾക്കാൻ ആഗ്രഹിച്ച കാര്യങ്ങൾ അവർ പറഞ്ഞു (യെഹെസ്കേൽ 13:16).</a:t>
          </a:r>
        </a:p>
      </dsp:txBody>
      <dsp:txXfrm>
        <a:off x="435028" y="397368"/>
        <a:ext cx="6183771" cy="308882"/>
      </dsp:txXfrm>
    </dsp:sp>
    <dsp:sp modelId="{644D4322-20C0-4BC5-B361-96DEF3A3933E}">
      <dsp:nvSpPr>
        <dsp:cNvPr id="0" name=""/>
        <dsp:cNvSpPr/>
      </dsp:nvSpPr>
      <dsp:spPr bwMode="white">
        <a:xfrm>
          <a:off x="1025847" y="775516"/>
          <a:ext cx="6922744" cy="328102"/>
        </a:xfrm>
        <a:prstGeom prst="roundRect">
          <a:avLst>
            <a:gd name="adj" fmla="val 10000"/>
          </a:avLst>
        </a:prstGeom>
        <a:solidFill>
          <a:srgbClr val="FFB3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" altLang="en-US" sz="1600" b="1" kern="1200" noProof="0" dirty="0">
              <a:solidFill>
                <a:schemeClr val="tx1"/>
              </a:solidFill>
              <a:latin typeface="Gayathri Thin" panose="00000403000000000000" charset="0"/>
              <a:cs typeface="Gayathri Thin" panose="00000403000000000000" charset="0"/>
            </a:rPr>
            <a:t>അവർ പാപത്തിനെതിരെ സംസാരിച്ചില്ല (യെഹെസ്‌കേൽ 13:22).</a:t>
          </a:r>
        </a:p>
      </dsp:txBody>
      <dsp:txXfrm>
        <a:off x="1035457" y="785126"/>
        <a:ext cx="6113187" cy="308882"/>
      </dsp:txXfrm>
    </dsp:sp>
    <dsp:sp modelId="{646086EF-A582-43F2-A0F8-BDACD0A14D75}">
      <dsp:nvSpPr>
        <dsp:cNvPr id="0" name=""/>
        <dsp:cNvSpPr/>
      </dsp:nvSpPr>
      <dsp:spPr bwMode="white">
        <a:xfrm>
          <a:off x="1683759" y="1163274"/>
          <a:ext cx="6735039" cy="328102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" altLang="en-US" sz="1400" b="1" kern="1200" noProof="0" dirty="0">
              <a:solidFill>
                <a:schemeClr val="tx1"/>
              </a:solidFill>
              <a:latin typeface="Gayathri Thin" panose="00000403000000000000" charset="0"/>
              <a:cs typeface="Gayathri Thin" panose="00000403000000000000" charset="0"/>
            </a:rPr>
            <a:t>അവർ വ്യക്തിപരമായ നേട്ടം അന്വേഷിക്കുകയായിരുന്നു (യെഹെസ്‌കേൽ 13:19).</a:t>
          </a:r>
        </a:p>
      </dsp:txBody>
      <dsp:txXfrm>
        <a:off x="1693369" y="1172884"/>
        <a:ext cx="5938492" cy="308882"/>
      </dsp:txXfrm>
    </dsp:sp>
    <dsp:sp modelId="{78472FAB-D2AC-4A01-9250-D3424753C9CC}">
      <dsp:nvSpPr>
        <dsp:cNvPr id="0" name=""/>
        <dsp:cNvSpPr/>
      </dsp:nvSpPr>
      <dsp:spPr bwMode="white">
        <a:xfrm>
          <a:off x="6521772" y="251297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6569757" y="251297"/>
        <a:ext cx="117296" cy="160483"/>
      </dsp:txXfrm>
    </dsp:sp>
    <dsp:sp modelId="{0A7D6550-1042-453A-9DE8-0B3E644AA13B}">
      <dsp:nvSpPr>
        <dsp:cNvPr id="0" name=""/>
        <dsp:cNvSpPr/>
      </dsp:nvSpPr>
      <dsp:spPr bwMode="white">
        <a:xfrm>
          <a:off x="7085831" y="639055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5015950"/>
              <a:satOff val="-2050"/>
              <a:lumOff val="-56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7133816" y="639055"/>
        <a:ext cx="117296" cy="160483"/>
      </dsp:txXfrm>
    </dsp:sp>
    <dsp:sp modelId="{30D20B0F-EAAD-4BFC-9880-3CA89F455507}">
      <dsp:nvSpPr>
        <dsp:cNvPr id="0" name=""/>
        <dsp:cNvSpPr/>
      </dsp:nvSpPr>
      <dsp:spPr bwMode="white">
        <a:xfrm>
          <a:off x="7641472" y="1026813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031901"/>
              <a:satOff val="-4099"/>
              <a:lumOff val="-11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7689457" y="1026813"/>
        <a:ext cx="117296" cy="160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#1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srcNode" val="srcNode"/>
            <dgm:param type="dstNode" val="dstNode"/>
            <dgm:param type="endSty" val="noArr"/>
            <dgm:param type="connRout" val="curve"/>
            <dgm:param type="begPts" val="ctr"/>
            <dgm:param type="endPts" val="ct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D17A9-49CE-4738-821A-F8BD84C736B8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jpe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23.sv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2.jpe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26.svg"/><Relationship Id="rId10" Type="http://schemas.openxmlformats.org/officeDocument/2006/relationships/image" Target="../media/image21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20.jpeg"/><Relationship Id="rId1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28600" y="138559"/>
            <a:ext cx="11734800" cy="1090166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>
                <a:gd name="adj" fmla="val 62250"/>
              </a:avLst>
            </a:prstTxWarp>
            <a:spAutoFit/>
            <a:scene3d>
              <a:camera prst="orthographicFront"/>
              <a:lightRig rig="morning" dir="t"/>
            </a:scene3d>
            <a:sp3d extrusionH="57150" contourW="19050">
              <a:bevelT w="38100" h="38100" prst="slope"/>
              <a:contourClr>
                <a:schemeClr val="tx1"/>
              </a:contourClr>
            </a:sp3d>
          </a:bodyPr>
          <a:lstStyle/>
          <a:p>
            <a:pPr algn="ctr"/>
            <a:r>
              <a:rPr lang="en-US" altLang="en-US" sz="4400" b="1" spc="300" noProof="0" dirty="0">
                <a:ln w="13462">
                  <a:noFill/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50800" dir="2700000" algn="bl" rotWithShape="0">
                    <a:srgbClr val="663300"/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പഴയനിയമ പ്രവാചകന്മാർ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29725" y="6134666"/>
            <a:ext cx="1933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Lesson 3 for October 17, 2026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11"/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322965" y="198784"/>
            <a:ext cx="7786776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r="3343"/>
          <a:stretch>
            <a:fillRect/>
          </a:stretch>
        </p:blipFill>
        <p:spPr>
          <a:xfrm>
            <a:off x="505418" y="198783"/>
            <a:ext cx="7786776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!!circle graphic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!!dot graphic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!!Straight Connector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8292194" y="366623"/>
            <a:ext cx="3806399" cy="612475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“</a:t>
            </a:r>
            <a:r>
              <a:rPr kumimoji="0" lang="en-US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അവർ പുറപ്പെട്ടപ്പോൾ യഹോശാഫാത്ത് നിന്നുകൊണ്ടു: </a:t>
            </a:r>
            <a:r>
              <a:rPr kumimoji="0" lang="en-US" alt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യെഹൂദ്യരും</a:t>
            </a:r>
            <a:r>
              <a:rPr kumimoji="0" lang="en-US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 </a:t>
            </a:r>
            <a:r>
              <a:rPr kumimoji="0" lang="en-US" alt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യെരൂശലേം</a:t>
            </a:r>
            <a:r>
              <a:rPr kumimoji="0" lang="en-US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 </a:t>
            </a:r>
            <a:r>
              <a:rPr kumimoji="0" lang="en-US" alt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നിവാസികളും</a:t>
            </a:r>
            <a:r>
              <a:rPr kumimoji="0" lang="en-US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 ആയുള്ളോരേ, എന്റെ </a:t>
            </a:r>
            <a:r>
              <a:rPr kumimoji="0" lang="en-US" alt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വാക്കു</a:t>
            </a:r>
            <a:r>
              <a:rPr kumimoji="0" lang="en-US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 </a:t>
            </a:r>
            <a:r>
              <a:rPr kumimoji="0" lang="en-US" alt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കേ</a:t>
            </a:r>
            <a:r>
              <a:rPr kumimoji="0" lang="en-US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ൾ</a:t>
            </a:r>
            <a:r>
              <a:rPr lang="en-US" altLang="en-US" sz="2600" b="1" dirty="0" err="1">
                <a:solidFill>
                  <a:srgbClr val="CC3399">
                    <a:lumMod val="50000"/>
                  </a:srgbClr>
                </a:solidFill>
                <a:latin typeface="Gayathri Thin" panose="00000403000000000000" charset="0"/>
                <a:cs typeface="Gayathri Thin" panose="00000403000000000000" charset="0"/>
              </a:rPr>
              <a:t>പ്പി</a:t>
            </a:r>
            <a:r>
              <a:rPr kumimoji="0" lang="en-US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ൻ; നിങ്ങളുടെ ദൈവമായ യഹോവയിൽ വിശ്വസിപ്പിൻ; എന്നാൽ നിങ്ങൾ ഉറെച്ചുനില്ക്കും; അവന്റെ പ്രവാചകന്മാരേയും വിശ്വസിപ്പിൻ; എന്നാൽ നിങ്ങൾ കൃതാർത്ഥരാകും എന്നു പറഞ്ഞു.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.”</a:t>
            </a:r>
            <a:endParaRPr kumimoji="0" lang="es-ES" sz="2600" b="1" i="0" u="none" strike="noStrike" kern="1200" cap="none" spc="0" normalizeH="0" baseline="0" noProof="0" dirty="0">
              <a:ln>
                <a:noFill/>
              </a:ln>
              <a:solidFill>
                <a:srgbClr val="CC3399">
                  <a:lumMod val="50000"/>
                </a:srgbClr>
              </a:solidFill>
              <a:effectLst/>
              <a:uLnTx/>
              <a:uFillTx/>
              <a:latin typeface="Gayathri Thin" panose="00000403000000000000" charset="0"/>
              <a:ea typeface="+mn-ea"/>
              <a:cs typeface="Gayathri Thin" panose="00000403000000000000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(2 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ദിനവൃത്താന്തം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Gayathri Thin" panose="00000403000000000000" charset="0"/>
                <a:ea typeface="+mn-ea"/>
                <a:cs typeface="Gayathri Thin" panose="00000403000000000000" charset="0"/>
              </a:rPr>
              <a:t>20:20, 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CC3399">
                  <a:lumMod val="50000"/>
                </a:srgbClr>
              </a:solidFill>
              <a:effectLst/>
              <a:uLnTx/>
              <a:uFillTx/>
              <a:latin typeface="Gayathri Thin" panose="00000403000000000000" charset="0"/>
              <a:ea typeface="+mn-ea"/>
              <a:cs typeface="Gayathri Thin" panose="00000403000000000000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808093730"/>
              </p:ext>
            </p:extLst>
          </p:nvPr>
        </p:nvGraphicFramePr>
        <p:xfrm>
          <a:off x="5438776" y="3886201"/>
          <a:ext cx="6467474" cy="2867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381000" y="209549"/>
            <a:ext cx="8020049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sz="2000" b="1" dirty="0">
                <a:latin typeface="Gayathri Thin" panose="00000403000000000000" charset="0"/>
                <a:cs typeface="Gayathri Thin" panose="00000403000000000000" charset="0"/>
              </a:rPr>
              <a:t>പഴയനിയമകാലത്ത്, മറ്റുള്ളവരെ അറിയിക്കുന്നതിനായി ദൈവത്തിൽ നിന്ന് സന്ദേശങ്ങൾ ലഭിച്ചിരുന്നവരെ 'ദർശകർ' അല്ലെങ്കിൽ 'പ്രവാചകർ' എന്ന് വിളിച്ചിരുന്നു (1 ശമുവേൽ 9:9).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5435"/>
          <a:stretch>
            <a:fillRect/>
          </a:stretch>
        </p:blipFill>
        <p:spPr>
          <a:xfrm>
            <a:off x="8401050" y="152400"/>
            <a:ext cx="3505200" cy="3314700"/>
          </a:xfrm>
          <a:prstGeom prst="round2DiagRect">
            <a:avLst>
              <a:gd name="adj1" fmla="val 43026"/>
              <a:gd name="adj2" fmla="val 0"/>
            </a:avLst>
          </a:prstGeom>
          <a:ln w="57150" cap="sq">
            <a:solidFill>
              <a:srgbClr val="C7EC8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10"/>
          <a:srcRect l="14260" t="18918" r="3614" b="1552"/>
          <a:stretch>
            <a:fillRect/>
          </a:stretch>
        </p:blipFill>
        <p:spPr>
          <a:xfrm>
            <a:off x="190500" y="3765591"/>
            <a:ext cx="5040752" cy="3016210"/>
          </a:xfrm>
          <a:prstGeom prst="roundRect">
            <a:avLst>
              <a:gd name="adj" fmla="val 1193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C000"/>
            </a:contourClr>
          </a:sp3d>
        </p:spPr>
      </p:pic>
      <p:sp>
        <p:nvSpPr>
          <p:cNvPr id="6" name="CuadroTexto 5"/>
          <p:cNvSpPr txBox="1"/>
          <p:nvPr/>
        </p:nvSpPr>
        <p:spPr>
          <a:xfrm>
            <a:off x="380999" y="2719496"/>
            <a:ext cx="7896226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altLang="en-US" sz="2000" b="1" dirty="0">
                <a:solidFill>
                  <a:prstClr val="black"/>
                </a:solidFill>
                <a:latin typeface="Gayathri Thin" panose="00000403000000000000" charset="0"/>
                <a:cs typeface="Gayathri Thin" panose="00000403000000000000" charset="0"/>
              </a:rPr>
              <a:t>എന്നാൽ, "സ്വന്തഹൃദയത്തിലെ ദർശനം" പ്രസ്താവിച്ച കള്ളപ്രവാചകന്മാരും ഉണ്ടായിരുന്നു (യിരെമ്യാവ് 23:16).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380998" y="1171402"/>
            <a:ext cx="7896227" cy="1630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altLang="en-US" sz="2000" b="1" dirty="0">
                <a:solidFill>
                  <a:prstClr val="black"/>
                </a:solidFill>
                <a:latin typeface="Gayathri Thin" panose="00000403000000000000" charset="0"/>
                <a:cs typeface="Gayathri Thin" panose="00000403000000000000" charset="0"/>
              </a:rPr>
              <a:t>മറഞ്ഞിരിക്കുന്ന കാര്യങ്ങളും ഭാവിയിൽ സംഭവിക്കാനിരിക്കുന്നവ പോലും അറിയാനുള്ള കഴിവ് അവർക്കുണ്ടായിരുന്നു (1 ശമുവേൽ 9:6); എന്നാൽ അവരുടെ പ്രവർത്തനം അതിൽ മാത്രം ഒതുങ്ങിനിന്നില്ല, മറിച്ച് അതിലും വിപുലമായതായിരുന്നു. സ്വാഭാവികമായും, ഈ കഴിവ് അവർക്ക് ലഭിച്ചത് അവരിൽ നിന്നല്ല, മറിച്ച് ദൈവത്തിൽ നിന്നാണ്.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6646" y="79949"/>
            <a:ext cx="12192000" cy="5835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contrasting" dir="t"/>
            </a:scene3d>
            <a:sp3d extrusionH="57150" contourW="19050">
              <a:bevelT h="25400" prst="softRound"/>
              <a:contourClr>
                <a:schemeClr val="accent3">
                  <a:lumMod val="75000"/>
                </a:schemeClr>
              </a:contourClr>
            </a:sp3d>
          </a:bodyPr>
          <a:lstStyle/>
          <a:p>
            <a:pPr algn="ctr"/>
            <a:r>
              <a:rPr lang="en-US" altLang="en-US" sz="3200" b="1" dirty="0">
                <a:ln w="22225">
                  <a:noFill/>
                  <a:prstDash val="solid"/>
                </a:ln>
                <a:solidFill>
                  <a:srgbClr val="FFFF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പ്രവാചക ശുശ്രൂഷയിലേക്ക് വിളിക്കപ്പെട്ടവർ ആരൊക്കെയായിരുന്നു?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023937" y="579656"/>
            <a:ext cx="1014412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“</a:t>
            </a:r>
            <a:r>
              <a:rPr lang="en-US" alt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ഏലീയാവു നമുക്കു സമസ്വഭാവമുള്ള മനുഷ്യൻ ആയിരുന്നു; മഴ പെയ്യാതിരിക്കേണ്ടതിന്നു അവൻ പ്രാർത്ഥനയിൽ അപേക്ഷിച്ചു; മൂന്നു സംവത്സരവും ആറു മാസവും ദേശത്തു </a:t>
            </a:r>
            <a:r>
              <a:rPr lang="en-US" alt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മഴ</a:t>
            </a:r>
            <a:r>
              <a:rPr lang="en-US" alt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 </a:t>
            </a:r>
            <a:r>
              <a:rPr lang="en-US" alt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പെയ്തില്ല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.” </a:t>
            </a:r>
            <a:r>
              <a:rPr lang="en-U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(</a:t>
            </a:r>
            <a:r>
              <a:rPr lang="en-US" altLang="en-U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യാക്കോബ്</a:t>
            </a:r>
            <a:r>
              <a:rPr lang="en-U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5:17)</a:t>
            </a:r>
            <a:endParaRPr lang="en-US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glow rad="101600">
                  <a:srgbClr val="894B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yathri Thin" panose="00000403000000000000" charset="0"/>
              <a:cs typeface="Gayathri Thin" panose="00000403000000000000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79486" y="1328232"/>
            <a:ext cx="6033160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sz="1700" b="1" dirty="0">
                <a:latin typeface="Gayathri Thin" panose="00000403000000000000" charset="0"/>
                <a:cs typeface="Gayathri Thin" panose="00000403000000000000" charset="0"/>
              </a:rPr>
              <a:t>പ്രവാചകന്മാർ "അമാനുഷികർ" ആയിരുന്നു എന്ന് വിശ്വസിക്കുന്ന തെറ്റായ ധാരണയിലേക്ക് നാം വഴുതിവീണേക്കാം. എന്നാൽ, സംസാരശേഷി കുറവായതിനാൽ മോശ ആ ദൗത്യത്തിൽ നിന്ന് ഒഴിവുചോദിച്ചു (പുറപ്പാട് 4:10); തനിക്ക് അശുദ്ധമായ അധരങ്ങളാണെന്ന് യെശയ്യാവ് പറഞ്ഞു (യെശയ്യാവ് 6:5); ആ ദൗത്യം നിർവഹിക്കാൻ താൻ തീരെ ചെറുപ്പമാണെന്ന് യിരെമ്യാവ് കരുതി (യിരെമ്യാവ് 1:6).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 cstate="hqprint"/>
          <a:stretch>
            <a:fillRect/>
          </a:stretch>
        </p:blipFill>
        <p:spPr>
          <a:xfrm>
            <a:off x="6211193" y="1472665"/>
            <a:ext cx="1917353" cy="25410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8A4223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2835" y="1472665"/>
            <a:ext cx="1905802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9B147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 cstate="hqprint"/>
          <a:stretch>
            <a:fillRect/>
          </a:stretch>
        </p:blipFill>
        <p:spPr>
          <a:xfrm>
            <a:off x="10342926" y="1472665"/>
            <a:ext cx="1660164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A29139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796" y="4369744"/>
            <a:ext cx="3056015" cy="22606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0020" y="4369745"/>
            <a:ext cx="2173506" cy="22606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0" name="CuadroTexto 19"/>
          <p:cNvSpPr txBox="1"/>
          <p:nvPr/>
        </p:nvSpPr>
        <p:spPr>
          <a:xfrm>
            <a:off x="5168864" y="4242201"/>
            <a:ext cx="4686001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sz="1700" b="1" dirty="0">
                <a:latin typeface="Gayathri Thin" panose="00000403000000000000" charset="0"/>
                <a:cs typeface="Gayathri Thin" panose="00000403000000000000" charset="0"/>
              </a:rPr>
              <a:t>മഹത്തായ ഒരു അത്ഭുതം പ്രവർത്തിച്ചതിനുശേഷം, രാജ്ഞിയായ ഈസബേലിൽ നിന്നുള്ള മരണഭീഷണി മൂലം ഏലിയാവ് പൂർണ്ണമായും തളർന്നുപോയി (1 രാജാക്കന്മാർ 19:2-4).</a:t>
            </a: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 rotWithShape="1">
          <a:blip r:embed="rId8"/>
          <a:srcRect l="16754" t="392" r="2685" b="-392"/>
          <a:stretch>
            <a:fillRect/>
          </a:stretch>
        </p:blipFill>
        <p:spPr>
          <a:xfrm>
            <a:off x="10199059" y="4369744"/>
            <a:ext cx="1815476" cy="226064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/>
          <p:cNvSpPr txBox="1"/>
          <p:nvPr/>
        </p:nvSpPr>
        <p:spPr>
          <a:xfrm>
            <a:off x="79486" y="3161936"/>
            <a:ext cx="6159389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altLang="en-US" sz="1700" b="1" dirty="0">
                <a:solidFill>
                  <a:prstClr val="black"/>
                </a:solidFill>
                <a:latin typeface="Gayathri Thin" panose="00000403000000000000" charset="0"/>
                <a:cs typeface="Gayathri Thin" panose="00000403000000000000" charset="0"/>
              </a:rPr>
              <a:t>അധാർമ്മികതയുടെ പേരിൽ ആഹാബ് രാജാവിനെ കടുത്ത വരൾച്ചയുണ്ടാകുമെന്ന് ഭീഷണിപ്പെടുത്താൻ ധൈര്യം കാണിച്ച ഏലിയാവിനെക്കുറിച്ച് ഇങ്ങനെ പറയപ്പെടുന്നു: അദ്ദേഹം "നമ്മെപ്പോലെ തന്നെയുള്ള ഒരു മനുഷ്യനായിരുന്നു" (യാക്കോബ് 5:17).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5168864" y="5380974"/>
            <a:ext cx="4855534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altLang="en-US" sz="1700" b="1" dirty="0">
                <a:solidFill>
                  <a:prstClr val="black"/>
                </a:solidFill>
                <a:latin typeface="Gayathri Thin" panose="00000403000000000000" charset="0"/>
                <a:cs typeface="Gayathri Thin" panose="00000403000000000000" charset="0"/>
              </a:rPr>
              <a:t>ദൈവം തന്റെ പ്രവാചകന്മാരെ തിരഞ്ഞെടുക്കുന്നത് അവർ കുറ്റമറ്റവരായതുകൊണ്ടല്ല എന്നത് വ്യക്തമാണ്. അവരിൽ അവിടുന്ന് എന്താണ് കാണുന്നത്? ദൈവത്തോടുള്ള അവരുടെ സ്നേഹവും അവിടുത്തെ അനുസരിക്കാനുള്ള അവരുടെ സന്നദ്ധതയും.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20" grpId="0"/>
      <p:bldP spid="4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27612"/>
          </a:xfrm>
          <a:prstGeom prst="rect">
            <a:avLst/>
          </a:prstGeom>
          <a:solidFill>
            <a:schemeClr val="accent6">
              <a:lumMod val="50000"/>
              <a:alpha val="29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/>
          <p:cNvSpPr txBox="1"/>
          <p:nvPr/>
        </p:nvSpPr>
        <p:spPr>
          <a:xfrm>
            <a:off x="0" y="85725"/>
            <a:ext cx="12191999" cy="76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പ്രവാചകന്മാർ എങ്ങനെയാണ് പെരുമാറിയത്?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0" y="840931"/>
            <a:ext cx="121919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“</a:t>
            </a:r>
            <a:r>
              <a:rPr lang="en-US" altLang="en-US" sz="16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അതിന്നു മീഖായാവു: യഹോവയാണ, യഹോവ എന്നോടു അരുളിച്ചെയ്യുന്നതു തന്നേ ഞാൻ പ്രസ്താവിക്കും എന്നു പറഞ്ഞു.</a:t>
            </a:r>
            <a:r>
              <a:rPr lang="en-US" sz="16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 ” (1 </a:t>
            </a:r>
            <a:r>
              <a:rPr lang="en-US" altLang="en-US" sz="16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രാജാക്കന്മാർ </a:t>
            </a:r>
            <a:r>
              <a:rPr lang="en-US" sz="16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22:14 )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6124575" y="1302633"/>
            <a:ext cx="60674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b="1" dirty="0">
                <a:latin typeface="Gayathri Thin" panose="00000403000000000000" charset="0"/>
                <a:cs typeface="Gayathri Thin" panose="00000403000000000000" charset="0"/>
              </a:rPr>
              <a:t>ദൈവത്തിന്റെ വക്താക്കളെന്ന നിലയിൽ, പ്രവാചകന്മാരും പ്രവാചകിമാരും തങ്ങളുടെ വിളിക്കൊത്തവിധം ജീവിക്കാൻ പരിശ്രമിച്ചു (1 ശമുവേൽ 12:3-4). "ദൈവത്തിന്റെ മനുഷ്യൻ", "മാന്യനായ മനുഷ്യൻ" (1 ശമുവേൽ 9:6) എന്നിങ്ങനെയാണ് ജനങ്ങൾ അവരെ വിശേഷിപ്പിച്ചിരുന്നത്.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1870" y="1411208"/>
            <a:ext cx="2935177" cy="2201383"/>
          </a:xfrm>
          <a:prstGeom prst="round2DiagRect">
            <a:avLst>
              <a:gd name="adj1" fmla="val 16667"/>
              <a:gd name="adj2" fmla="val 268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63214" y="1430146"/>
            <a:ext cx="2904212" cy="2191360"/>
          </a:xfrm>
          <a:prstGeom prst="round2DiagRect">
            <a:avLst>
              <a:gd name="adj1" fmla="val 2758"/>
              <a:gd name="adj2" fmla="val 13460"/>
            </a:avLst>
          </a:prstGeom>
          <a:ln w="28575" cap="sq">
            <a:solidFill>
              <a:schemeClr val="accent5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10" name="CuadroTexto 9"/>
          <p:cNvSpPr txBox="1"/>
          <p:nvPr/>
        </p:nvSpPr>
        <p:spPr>
          <a:xfrm>
            <a:off x="5653" y="3856400"/>
            <a:ext cx="6118922" cy="1753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" altLang="en-US" b="1" dirty="0">
                <a:latin typeface="Gayathri Thin" panose="00000403000000000000" charset="0"/>
                <a:cs typeface="Gayathri Thin" panose="00000403000000000000" charset="0"/>
              </a:rPr>
              <a:t>രണ്ട് രാജാക്കന്മാർക്കും അനുകൂലമായ സന്ദേശം നൽകിയ 400 പ്രവാചകന്മാർക്കും, സാഹചര്യത്തിനനുസരിച്ച് പെരുമാറാൻ ഉപദേശിച്ച കാവൽക്കാരനും മുൻപാകെ മീഖായാവ് ഹാജരായി (1 രാജാക്കന്മാർ 22:10-13). എങ്കിലും, അദ്ദേഹം ഉറച്ചുനിൽക്കുകയും ദൈവം തനിക്ക് വെളിപ്പെടുത്തിയതല്ലാതെ മറ്റൊന്നും പറയാൻ വിസമ്മതിക്കുകയും ചെയ്തു (1 രാജാക്കന്മാർ 22:14).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16967" y="4241328"/>
            <a:ext cx="2917495" cy="2201383"/>
          </a:xfrm>
          <a:prstGeom prst="round2DiagRect">
            <a:avLst>
              <a:gd name="adj1" fmla="val 4608"/>
              <a:gd name="adj2" fmla="val 12953"/>
            </a:avLst>
          </a:prstGeom>
          <a:ln w="28575" cap="sq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63963" y="4246339"/>
            <a:ext cx="2904211" cy="2191359"/>
          </a:xfrm>
          <a:prstGeom prst="round2DiagRect">
            <a:avLst>
              <a:gd name="adj1" fmla="val 16667"/>
              <a:gd name="adj2" fmla="val 3141"/>
            </a:avLst>
          </a:prstGeom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7" name="CuadroTexto 6"/>
          <p:cNvSpPr txBox="1"/>
          <p:nvPr/>
        </p:nvSpPr>
        <p:spPr>
          <a:xfrm>
            <a:off x="6090345" y="2808087"/>
            <a:ext cx="60960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" altLang="en-US" b="1" dirty="0">
                <a:solidFill>
                  <a:prstClr val="black"/>
                </a:solidFill>
                <a:latin typeface="Gayathri Thin" panose="00000403000000000000" charset="0"/>
                <a:cs typeface="Gayathri Thin" panose="00000403000000000000" charset="0"/>
              </a:rPr>
              <a:t>അവരുടെ സന്ദേശം സ്വീകരിക്കാൻ വിസമ്മതിച്ചവർ അവരെ വെറുക്കുകയും ഭീഷണിപ്പെടുത്തുകയും ചെയ്തു (1 രാജാക്കന്മാർ 22:8, 27). എന്നാൽ നേരിട്ട സമ്മർദ്ദങ്ങൾക്കിടയിലും, പ്രവാചകൻമാർ തങ്ങളുടെ സന്ദേശം വിശ്വസ്തതയോടെ അറിയിച്ചു.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30430" y="5609635"/>
            <a:ext cx="6065532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" altLang="en-US" b="1" dirty="0">
                <a:solidFill>
                  <a:prstClr val="black"/>
                </a:solidFill>
                <a:latin typeface="Gayathri Thin" panose="00000403000000000000" charset="0"/>
                <a:cs typeface="Gayathri Thin" panose="00000403000000000000" charset="0"/>
              </a:rPr>
              <a:t>അവർ കുറ്റമറ്റവരായിരുന്നില്ല; എങ്കിലും പ്രാർത്ഥനാശീലരും ദൈവവചനത്തോട് വിശ്വസ്തരും ദൈവത്തിന്റെയും അവിടുത്തെ ജനത്തിന്റെയും ശുശ്രൂഷകരുമായിരുന്നു അവർ (1 ശമുവേൽ 12:23; യിരെമ്യാവ് 42:4).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63125639"/>
              </p:ext>
            </p:extLst>
          </p:nvPr>
        </p:nvGraphicFramePr>
        <p:xfrm>
          <a:off x="219075" y="2948144"/>
          <a:ext cx="11697622" cy="3709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0" y="0"/>
            <a:ext cx="12191999" cy="76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" altLang="en-U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പ്രവാചകന്മാർ എന്ത് പ്രവർത്തനമാണ് ചെയ്തത്?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499745" y="680720"/>
            <a:ext cx="1159573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Gayathri Thin" panose="00000403000000000000" charset="0"/>
                <a:cs typeface="Gayathri Thin" panose="00000403000000000000" charset="0"/>
              </a:rPr>
              <a:t>“</a:t>
            </a:r>
            <a:r>
              <a:rPr lang="" alt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Gayathri Thin" panose="00000403000000000000" charset="0"/>
                <a:cs typeface="Gayathri Thin" panose="00000403000000000000" charset="0"/>
              </a:rPr>
              <a:t>നിംശിയുടെ മകനായ യേഹൂവിനെ യിസ്രായേലിന്നു രാജാവായിട്ടു അഭിഷേകം ചെയ്യേണം; ആബേൽ-മെഹോലയിൽനിന്നുള്ള സാഫാത്തിന്റെ മകനായ എലീശയെ നിനക്കു പകരം പ്രവാചകനായിട്ടു അഭിഷേകം ചെയ്കയും വേണം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Gayathri Thin" panose="00000403000000000000" charset="0"/>
                <a:cs typeface="Gayathri Thin" panose="00000403000000000000" charset="0"/>
              </a:rPr>
              <a:t>.” </a:t>
            </a:r>
            <a:r>
              <a:rPr lang="en-U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Gayathri Thin" panose="00000403000000000000" charset="0"/>
                <a:cs typeface="Gayathri Thin" panose="00000403000000000000" charset="0"/>
              </a:rPr>
              <a:t>(1 </a:t>
            </a:r>
            <a:r>
              <a:rPr lang="" altLang="en-U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Gayathri Thin" panose="00000403000000000000" charset="0"/>
                <a:cs typeface="Gayathri Thin" panose="00000403000000000000" charset="0"/>
              </a:rPr>
              <a:t>രാജാക്കന്മാർ</a:t>
            </a:r>
            <a:r>
              <a:rPr lang="en-U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Gayathri Thin" panose="00000403000000000000" charset="0"/>
                <a:cs typeface="Gayathri Thin" panose="00000403000000000000" charset="0"/>
              </a:rPr>
              <a:t> 19:16)</a:t>
            </a:r>
            <a:endParaRPr lang="en-US" b="1" dirty="0">
              <a:solidFill>
                <a:schemeClr val="tx2">
                  <a:lumMod val="20000"/>
                  <a:lumOff val="80000"/>
                </a:schemeClr>
              </a:solidFill>
              <a:effectLst>
                <a:glow rad="101600">
                  <a:srgbClr val="436C00"/>
                </a:glow>
              </a:effectLst>
              <a:latin typeface="Gayathri Thin" panose="00000403000000000000" charset="0"/>
              <a:cs typeface="Gayathri Thin" panose="00000403000000000000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82044" y="1511096"/>
            <a:ext cx="2532411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" altLang="en-US" sz="2000" b="1" dirty="0">
                <a:latin typeface="Gayathri Thin" panose="00000403000000000000" charset="0"/>
                <a:cs typeface="Gayathri Thin" panose="00000403000000000000" charset="0"/>
              </a:rPr>
              <a:t>മറ്റ് കാര്യങ്ങൾക്കു പുറമെ, പ്രവാചകൻമാർ ഈ കാര്യങ്ങൾ നിർവഹിച്ചു: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14455" y="1501201"/>
            <a:ext cx="2009552" cy="127271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D71834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 cstate="hqprint"/>
          <a:stretch>
            <a:fillRect/>
          </a:stretch>
        </p:blipFill>
        <p:spPr>
          <a:xfrm>
            <a:off x="4911402" y="1520991"/>
            <a:ext cx="2245017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E667C4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0" cstate="hqprint"/>
          <a:stretch>
            <a:fillRect/>
          </a:stretch>
        </p:blipFill>
        <p:spPr>
          <a:xfrm>
            <a:off x="7443814" y="1520991"/>
            <a:ext cx="1940472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A344D5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1" cstate="hqprint"/>
          <a:stretch>
            <a:fillRect/>
          </a:stretch>
        </p:blipFill>
        <p:spPr>
          <a:xfrm>
            <a:off x="9671682" y="1511096"/>
            <a:ext cx="2245015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625CD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Gráfico 17" descr="Corona con relleno sólido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28929" y="4395571"/>
            <a:ext cx="240890" cy="240890"/>
          </a:xfrm>
          <a:prstGeom prst="rect">
            <a:avLst/>
          </a:prstGeom>
        </p:spPr>
      </p:pic>
      <p:pic>
        <p:nvPicPr>
          <p:cNvPr id="20" name="Gráfico 19" descr="Corona con relleno sólido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28929" y="5251403"/>
            <a:ext cx="240890" cy="240890"/>
          </a:xfrm>
          <a:prstGeom prst="rect">
            <a:avLst/>
          </a:prstGeom>
        </p:spPr>
      </p:pic>
      <p:pic>
        <p:nvPicPr>
          <p:cNvPr id="22" name="Gráfico 21" descr="Sombrero de chef con relleno sólido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3283053" y="3538920"/>
            <a:ext cx="240890" cy="240890"/>
          </a:xfrm>
          <a:prstGeom prst="rect">
            <a:avLst/>
          </a:prstGeom>
        </p:spPr>
      </p:pic>
      <p:pic>
        <p:nvPicPr>
          <p:cNvPr id="24" name="Gráfico 23" descr="Grupo de hombres con relleno sólido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6271272" y="3559166"/>
            <a:ext cx="240890" cy="240890"/>
          </a:xfrm>
          <a:prstGeom prst="rect">
            <a:avLst/>
          </a:prstGeom>
        </p:spPr>
      </p:pic>
      <p:pic>
        <p:nvPicPr>
          <p:cNvPr id="26" name="Gráfico 25" descr="Grupo de hombres con relleno sólido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6271272" y="4406076"/>
            <a:ext cx="240890" cy="240890"/>
          </a:xfrm>
          <a:prstGeom prst="rect">
            <a:avLst/>
          </a:prstGeom>
        </p:spPr>
      </p:pic>
      <p:pic>
        <p:nvPicPr>
          <p:cNvPr id="30" name="Gráfico 29" descr="Narración con relleno sólido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9312184" y="3457418"/>
            <a:ext cx="240890" cy="240890"/>
          </a:xfrm>
          <a:prstGeom prst="rect">
            <a:avLst/>
          </a:prstGeom>
        </p:spPr>
      </p:pic>
      <p:pic>
        <p:nvPicPr>
          <p:cNvPr id="2" name="Gráfico 15" descr="Corona con relleno sólido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28929" y="3562703"/>
            <a:ext cx="240890" cy="240890"/>
          </a:xfrm>
          <a:prstGeom prst="rect">
            <a:avLst/>
          </a:prstGeom>
        </p:spPr>
      </p:pic>
      <p:pic>
        <p:nvPicPr>
          <p:cNvPr id="7" name="Gráfico 27" descr="Grupo de hombres con relleno sólido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6271272" y="5330097"/>
            <a:ext cx="240890" cy="2408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3" dur="500"/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99" dur="500"/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8" dur="500"/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84550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/>
          <p:cNvSpPr txBox="1"/>
          <p:nvPr/>
        </p:nvSpPr>
        <p:spPr>
          <a:xfrm>
            <a:off x="0" y="0"/>
            <a:ext cx="12191999" cy="70675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50800" h="38100" prst="riblet"/>
              <a:contourClr>
                <a:schemeClr val="accent1">
                  <a:lumMod val="50000"/>
                </a:schemeClr>
              </a:contourClr>
            </a:sp3d>
          </a:bodyPr>
          <a:lstStyle/>
          <a:p>
            <a:pPr algn="ctr"/>
            <a:r>
              <a:rPr lang="" altLang="en-US" sz="4000" b="1" spc="50" dirty="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ഏതെല്ലാം സ്ത്രീകൾക്കാണ് പ്രവചനവരം ഉണ്ടായിരുന്നത്?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23850" y="719486"/>
            <a:ext cx="11544298" cy="36830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“</a:t>
            </a:r>
            <a:r>
              <a:rPr lang="" altLang="en-US" b="1" dirty="0">
                <a:solidFill>
                  <a:schemeClr val="accent5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ആ കാലത്തു ലപ്പീദോത്തിന്റെ ഭാര്യയായ ദെബോരാ എന്ന പ്രവാചകി യിസ്രായേലിൽ ന്യായപാലനം ചെയ്തു.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”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(</a:t>
            </a:r>
            <a:r>
              <a:rPr lang="" altLang="en-US" sz="1400" b="1" dirty="0">
                <a:solidFill>
                  <a:schemeClr val="accent5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ന്യായാധിപന്മാർ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Gayathri Thin" panose="00000403000000000000" charset="0"/>
                <a:cs typeface="Gayathri Thin" panose="00000403000000000000" charset="0"/>
              </a:rPr>
              <a:t> 4:4 )</a:t>
            </a:r>
            <a:endParaRPr lang="en-US" b="1" dirty="0">
              <a:solidFill>
                <a:schemeClr val="accent5">
                  <a:lumMod val="75000"/>
                </a:schemeClr>
              </a:solidFill>
              <a:latin typeface="Gayathri Thin" panose="00000403000000000000" charset="0"/>
              <a:cs typeface="Gayathri Thin" panose="00000403000000000000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8100" y="1149220"/>
            <a:ext cx="96774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" altLang="en-US" sz="1700" b="1" dirty="0">
                <a:latin typeface="Gayathri Thin" panose="00000403000000000000" charset="0"/>
                <a:cs typeface="Gayathri Thin" panose="00000403000000000000" charset="0"/>
              </a:rPr>
              <a:t>പഴയനിയമത്തിൽ അഞ്ച് വനിതാ പ്രവാചകന്മാരെക്കുറിച്ച് പരാമർശിക്കുന്നുണ്ട്. അവരിൽ ഒരാളായ നോവദിയ ഒരു വ്യാജപ്രവാചകിയായിരുന്നു (നെഹെമ്യാവ് 6:14). മറ്റൊരുവളായ യെശയ്യാവിന്റെ ഭാര്യയെ സംബന്ധിച്ചിടത്തോളം, പ്രവചനവരമുള്ളതുകൊണ്ടാണോ അതോ പ്രവാചകന്റെ ഭാര്യയായതുകൊണ്ടാണോ അവരെ പ്രവാചകിയെന്ന് വിളിച്ചിരിക്കുന്നത് എന്ന് നമുക്കറിയില്ല (യെശയ്യാവ് 8:3).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t="186" b="186"/>
          <a:stretch>
            <a:fillRect/>
          </a:stretch>
        </p:blipFill>
        <p:spPr>
          <a:xfrm>
            <a:off x="323850" y="2281595"/>
            <a:ext cx="3599998" cy="201886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CuadroTexto 6"/>
          <p:cNvSpPr txBox="1"/>
          <p:nvPr/>
        </p:nvSpPr>
        <p:spPr>
          <a:xfrm>
            <a:off x="8288594" y="4413494"/>
            <a:ext cx="3600000" cy="22467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" altLang="en-US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ഹുൽദ. കണ്ടെടുത്ത ന്യായപ്രമാണ പുസ്തകത്തെക്കുറിച്ച് യോശിയാവ് അവളോട് ആലോചന ചോദിച്ചു. രാജാവിന്റെ ചോദ്യത്തിന് മറുപടി നൽകിയതിനൊപ്പം, അവൾ അദ്ദേഹത്തിന് ധൈര്യം പകരുന്ന വാക്കുകളും പറഞ്ഞു (2 രാജാക്കന്മാർ 22:14-20).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4229560" y="4413493"/>
            <a:ext cx="3753322" cy="2246769"/>
          </a:xfrm>
          <a:prstGeom prst="rect">
            <a:avLst/>
          </a:prstGeom>
          <a:solidFill>
            <a:srgbClr val="A485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" altLang="en-US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ദെബോര. പ്രവാചകയായും ന്യായാധിപയായും സേവനമനുഷ്ഠിച്ച അവർ, ബാരാക്കിനൊപ്പം ചേർന്ന് സിസെരയ്‌ക്കെതിരായ യുദ്ധത്തിൽ ജനങ്ങളെ നയിച്ചു. വിജയത്തിനുശേഷം, അവർ പ്രവചനസ്വഭാവമുള്ള ഒരു സ്തുതിഗീതം ആലപിച്ചു (ന്യായാധിപന്മാർ 4:4-9; 5:1).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323848" y="4412302"/>
            <a:ext cx="3600000" cy="224676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" altLang="en-US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മറിയം. ചെങ്കടൽ കടന്നതിനുശേഷം, ഒരു പ്രവാചിക എന്ന നിലയിൽ അവൾ സ്ത്രീകളെ ഗാനാലാപനത്തിൽ നയിച്ചു. മരുഭൂമിയിലെ പ്രയാണവേളയിൽ ജനങ്ങളെ നയിക്കുന്നതിൽ സഹോദരന്മാരെ സഹായിക്കുകയും ചെയ്തു (പുറപ്പാട് 15:20; മീഖാ 6:4).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4" cstate="hqprint"/>
          <a:stretch>
            <a:fillRect/>
          </a:stretch>
        </p:blipFill>
        <p:spPr>
          <a:xfrm>
            <a:off x="4229561" y="2275456"/>
            <a:ext cx="3753320" cy="202499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5" cstate="hqprint"/>
          <a:stretch>
            <a:fillRect/>
          </a:stretch>
        </p:blipFill>
        <p:spPr>
          <a:xfrm>
            <a:off x="8288593" y="2275455"/>
            <a:ext cx="3589083" cy="201885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6" cstate="hqprint"/>
          <a:srcRect l="82" t="12416" r="8315" b="25963"/>
          <a:stretch>
            <a:fillRect/>
          </a:stretch>
        </p:blipFill>
        <p:spPr>
          <a:xfrm>
            <a:off x="9588295" y="1196397"/>
            <a:ext cx="2536722" cy="959877"/>
          </a:xfrm>
          <a:prstGeom prst="rect">
            <a:avLst/>
          </a:prstGeom>
          <a:ln w="38100" cap="sq">
            <a:solidFill>
              <a:srgbClr val="9A1225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6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0" y="22795"/>
            <a:ext cx="12191999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" altLang="en-US" sz="3200" b="1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ayathri Thin" panose="00000403000000000000" charset="0"/>
                <a:cs typeface="Gayathri Thin" panose="00000403000000000000" charset="0"/>
              </a:rPr>
              <a:t>കള്ളപ്രവാചകന്മാർക്ക് എന്ത് സവിശേഷതകളാണ് ഉണ്ടായിരുന്നത്?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-1" y="466636"/>
            <a:ext cx="12191999" cy="922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“</a:t>
            </a:r>
            <a:r>
              <a:rPr lang="" alt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യഹോവ എന്നോടു അരുളിച്ചെയ്തതു: പ്രവാചകന്മാർ എന്റെ നാമത്തിൽ ഭോഷ്കു പ്രവചിക്കുന്നു; ഞാൻ അവരെ അയച്ചിട്ടില്ല, അവരോടു കല്പിച്ചിട്ടില്ല, അവരോടു സംസാരിച്ചിട്ടുമില്ല; അവർ വ്യാജദർശനവും പ്രശ്നവാക്യവും ഇല്ലാത്ത കാര്യവും സ്വന്തഹൃദയത്തിലെ വഞ്ചനയും നിങ്ങളോടു പ്രവചിക്കുന്നു.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” </a:t>
            </a:r>
            <a:r>
              <a:rPr lang="en-US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(</a:t>
            </a:r>
            <a:r>
              <a:rPr lang="" altLang="en-US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യിരേമ്യാവു</a:t>
            </a:r>
            <a:r>
              <a:rPr lang="en-US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 14:14 )</a:t>
            </a:r>
            <a:endParaRPr lang="en-US" b="1" dirty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ayathri Thin" panose="00000403000000000000" charset="0"/>
              <a:cs typeface="Gayathri Thin" panose="00000403000000000000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" y="1400175"/>
            <a:ext cx="8620124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" altLang="en-US" b="1" dirty="0">
                <a:latin typeface="Gayathri Thin" panose="00000403000000000000" charset="0"/>
                <a:cs typeface="Gayathri Thin" panose="00000403000000000000" charset="0"/>
              </a:rPr>
              <a:t>പ്രവചിച്ചവരെല്ലാം ദൈവത്തിൽനിന്ന് സന്ദേശം ലഭിച്ചതുകൊണ്ടല്ല അങ്ങനെ ചെയ്തത് (യിരെമ്യാവ് 14:14). എന്തായിരുന്നു അവരുടെ സന്ദേശം, എന്തിനാണ് അവർ അത് അറിയിച്ചത്?</a:t>
            </a: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932445643"/>
              </p:ext>
            </p:extLst>
          </p:nvPr>
        </p:nvGraphicFramePr>
        <p:xfrm>
          <a:off x="115601" y="2197030"/>
          <a:ext cx="8418799" cy="1491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0" y="3861295"/>
            <a:ext cx="83633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" altLang="en-US" b="1" dirty="0">
                <a:latin typeface="Gayathri Thin" panose="00000403000000000000" charset="0"/>
                <a:cs typeface="Gayathri Thin" panose="00000403000000000000" charset="0"/>
              </a:rPr>
              <a:t>സത്യമല്ലെന്ന് അറിഞ്ഞിട്ടും ഒരാൾ എന്തുകൊണ്ട് ദൈവത്തിനുവേണ്ടി സംസാരിക്കുന്നുവെന്ന് അവകാശപ്പെടുന്നു? സ്വയം വഞ്ചിക്കുന്നതാണോ? അതോ അംഗീകാരത്തിനോ സാമ്പത്തികമോ മറ്റ് തരത്തിലോ ഉള്ള നേട്ടത്തിനോ വേണ്ടിയുള്ള ആഗ്രഹമാണോ?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8" cstate="hqprint"/>
          <a:srcRect t="9786" b="9786"/>
          <a:stretch>
            <a:fillRect/>
          </a:stretch>
        </p:blipFill>
        <p:spPr>
          <a:xfrm>
            <a:off x="8686799" y="1520794"/>
            <a:ext cx="3386135" cy="2723384"/>
          </a:xfrm>
          <a:prstGeom prst="rect">
            <a:avLst/>
          </a:prstGeom>
          <a:ln w="88900" cap="sq" cmpd="thickThin">
            <a:solidFill>
              <a:schemeClr val="accent5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sp>
        <p:nvSpPr>
          <p:cNvPr id="10" name="CuadroTexto 9"/>
          <p:cNvSpPr txBox="1"/>
          <p:nvPr/>
        </p:nvSpPr>
        <p:spPr>
          <a:xfrm>
            <a:off x="0" y="5842645"/>
            <a:ext cx="814297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" altLang="en-US" b="1" dirty="0">
                <a:latin typeface="Gayathri Thin" panose="00000403000000000000" charset="0"/>
                <a:cs typeface="Gayathri Thin" panose="00000403000000000000" charset="0"/>
              </a:rPr>
              <a:t>യഥാർത്ഥ പ്രവാചകൻ എപ്പോഴും പാപത്തിന്റെ അപകടങ്ങളെക്കുറിച്ച് മുന്നറിയിപ്പ് നൽകുകയും, എന്തുതന്നെ സംഭവിച്ചാലും വിശ്വസ്തരായിരിക്കാൻ ആളുകളെ പ്രോത്സാഹിപ്പിക്കുകയും ചെയ്യുന്നു.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63351" y="4575080"/>
            <a:ext cx="3748083" cy="2109770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uadroTexto 7"/>
          <p:cNvSpPr txBox="1"/>
          <p:nvPr/>
        </p:nvSpPr>
        <p:spPr>
          <a:xfrm>
            <a:off x="0" y="4766296"/>
            <a:ext cx="8142974" cy="1076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" altLang="en-US" sz="1600" b="1" dirty="0">
                <a:solidFill>
                  <a:prstClr val="black"/>
                </a:solidFill>
                <a:latin typeface="Gayathri Thin" panose="00000403000000000000" charset="0"/>
                <a:cs typeface="Gayathri Thin" panose="00000403000000000000" charset="0"/>
              </a:rPr>
              <a:t>കപടപ്രവാചകന്മാരെക്കുറിച്ചുള്ള ഏറ്റവും ഖേദകരമായ കാര്യം, അവരെ ശ്രദ്ധിക്കുകയും പിൻതുടരുകയും ചെയ്യുന്ന ആളുകൾ ഉണ്ടെന്നതാണ്. യാതൊരുവിധ പ്രയത്നവും ആവശ്യമില്ലാത്തതും മനസ്സാക്ഷിയെ അലോസരപ്പെടുത്താത്തതുമായ കാര്യങ്ങൾ പറയുന്നതുകൊണ്ട് ആളുകൾക്ക് അവരെ ഇഷ്ടപ്പെടുന്നു. എന്നാൽ അവരുടെ പാത പിന്തുടരുന്നത് മരണത്തിലേക്കു മാത്രമേ നയിക്കൂ.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9" grpId="0"/>
      <p:bldP spid="10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395537" y="807214"/>
            <a:ext cx="7400925" cy="4831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sz="2800" b="1" dirty="0">
                <a:solidFill>
                  <a:srgbClr val="522E00"/>
                </a:solidFill>
                <a:latin typeface="Gayathri Thin" panose="00000403000000000000" charset="0"/>
                <a:cs typeface="Gayathri Thin" panose="00000403000000000000" charset="0"/>
              </a:rPr>
              <a:t>അപ്പൊസ്തലന്മാരോ പ്രവാചകന്മാരോ ആരും തങ്ങൾ പാപികളല്ലെന്ന് അവകാശപ്പെട്ടിട്ടില്ല. ദൈവത്തോട് ഏറ്റവും അടുത്ത് ജീവിച്ചവരും, അറിഞ്ഞുകൊണ്ട് ഒരു തെറ്റ് ചെയ്യുന്നതിനേക്കാൾ സ്വന്തം ജീവൻ ബലിനൽകാൻ പോലും സന്നദ്ധരായവരും, ദൈവിക പ്രകാശത്താലും ശക്തിയാലും ദൈവം ആദരിച്ചവരുമായ ആ മനുഷ്യർ തങ്ങളുടെ സ്വഭാവത്തിലെ പാപാവസ്ഥയെ ഏറ്റുപറഞ്ഞിട്ടുണ്ട്. അവർ ജഡത്തിൽ ആശ്രയിച്ചില്ല; സ്വന്തമായ നീതി അവകാശപ്പെട്ടതുമില്ല; മറിച്ച്, ക്രിസ്തുവിന്റെ നീതിയിൽ പൂർണ്ണമായി ആശ്രയിച്ചു.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6316408" y="5981199"/>
            <a:ext cx="36824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 err="1">
                <a:solidFill>
                  <a:srgbClr val="522E00"/>
                </a:solidFill>
              </a:rPr>
              <a:t>EGW</a:t>
            </a:r>
            <a:r>
              <a:rPr lang="en-US" sz="1600" b="1" dirty="0">
                <a:solidFill>
                  <a:srgbClr val="522E00"/>
                </a:solidFill>
              </a:rPr>
              <a:t> (The Acts of the Apostles, p. 561)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35000"/>
          </a:blip>
          <a:stretch>
            <a:fillRect/>
          </a:stretch>
        </p:blipFill>
        <p:spPr>
          <a:xfrm>
            <a:off x="9048749" y="3238500"/>
            <a:ext cx="2960801" cy="3429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0" y="0"/>
            <a:ext cx="12192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36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Gayathri Thin" panose="00000403000000000000" charset="0"/>
                <a:cs typeface="Gayathri Thin" panose="00000403000000000000" charset="0"/>
              </a:rPr>
              <a:t>എലൻ ജി. വൈറ്റിന്റെ പ്രവാചകപരമായ വിളി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00042" y="727393"/>
            <a:ext cx="91249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" altLang="en-US" b="1" dirty="0">
                <a:latin typeface="Gayathri Thin" panose="00000403000000000000" charset="0"/>
                <a:cs typeface="Gayathri Thin" panose="00000403000000000000" charset="0"/>
              </a:rPr>
              <a:t>തന്റെ ആദ്യത്തെ ദർശനത്തിനുശേഷം, പ്രവാചക ശുശ്രൂഷ നിർവഹിക്കാൻ താൻ വേണ്ടത്ര സജ്ജയല്ലെന്ന് എല്ലെന് തോന്നി. മോശം ആരോഗ്യസ്ഥിതിയും പരിമിതമായ വിദ്യാഭ്യാസവും കാരണം, തനിക്ക് ലഭിച്ച ആ നിയോഗം നിറവേറ്റാൻ താൻ അയോഗ്യയും അപ്രാപ്തയുമാണെന്ന് ആ പതിനേഴുകാരിക്ക് തോന്നി.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219700" y="3911965"/>
            <a:ext cx="3733799" cy="2584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" altLang="en-US" b="1" dirty="0">
                <a:latin typeface="Gayathri Thin" panose="00000403000000000000" charset="0"/>
                <a:cs typeface="Gayathri Thin" panose="00000403000000000000" charset="0"/>
              </a:rPr>
              <a:t>അഡ്വെന്റിസ്റ്റ് ആരോഗ്യ-വിദ്യാഭ്യാസ സംവിധാനങ്ങൾ കെട്ടിപ്പടുക്കുന്നതിൽ അവരുടെ ശുശ്രൂഷ നിർണായക പങ്കുവഹിച്ചു; കൂടാതെ, ലോകമെമ്പാടും ദൈവിക നിർദ്ദേശങ്ങൾ പകർന്നുനൽകുന്നത് തുടരുന്ന, ഏകദേശം ഒരു ലക്ഷത്തോളം പേജുകൾ വരുന്ന ദൈവാവേശിതമായ രചനകളും അവർ അവശേഷിപ്പിച്ചു.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/>
          <a:srcRect l="1260" t="1978" b="13445"/>
          <a:stretch>
            <a:fillRect/>
          </a:stretch>
        </p:blipFill>
        <p:spPr>
          <a:xfrm>
            <a:off x="459580" y="3848407"/>
            <a:ext cx="4664870" cy="2663825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7731D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 descr="Conheça a Universidade Adventista de Andrews (Michigan – Estados Unidos ..."/>
          <p:cNvPicPr>
            <a:picLocks noChangeAspect="1"/>
          </p:cNvPicPr>
          <p:nvPr/>
        </p:nvPicPr>
        <p:blipFill rotWithShape="1">
          <a:blip r:embed="rId5"/>
          <a:srcRect l="12092" t="996" r="8746" b="-996"/>
          <a:stretch>
            <a:fillRect/>
          </a:stretch>
        </p:blipFill>
        <p:spPr>
          <a:xfrm>
            <a:off x="9524999" y="809625"/>
            <a:ext cx="2343835" cy="226558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85C84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/>
          <p:cNvSpPr txBox="1"/>
          <p:nvPr/>
        </p:nvSpPr>
        <p:spPr>
          <a:xfrm>
            <a:off x="400048" y="2989945"/>
            <a:ext cx="9124949" cy="922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" altLang="en-US" b="1" dirty="0">
                <a:solidFill>
                  <a:prstClr val="black"/>
                </a:solidFill>
                <a:latin typeface="Gayathri Thin" panose="00000403000000000000" charset="0"/>
                <a:cs typeface="Gayathri Thin" panose="00000403000000000000" charset="0"/>
              </a:rPr>
              <a:t>നിരവധി ദർശനങ്ങൾ ലഭിച്ചതിനും ഭർത്താവ് ജെയിംസ് വൈറ്റിന്റെ പിന്തുണയ്ക്കും ഒപ്പം, ഇരുപത് വർഷത്തിനുള്ളിൽത്തന്നെ സെവൻത്-ഡേ അഡ്വെന്റിസ്റ്റ് സഭയുടെ (1863-ൽ ഔദ്യോഗികമായി സ്ഥാപിതമായത്) അടിസ്ഥാനം കെട്ടിപ്പടുക്കുന്നതിൽ അവർ നിർണായക പങ്കുവഹിച്ചു.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400046" y="1844040"/>
            <a:ext cx="9124949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" altLang="en-US" b="1" dirty="0">
                <a:solidFill>
                  <a:prstClr val="black"/>
                </a:solidFill>
                <a:latin typeface="Gayathri Thin" panose="00000403000000000000" charset="0"/>
                <a:cs typeface="Gayathri Thin" panose="00000403000000000000" charset="0"/>
              </a:rPr>
              <a:t>ആദ്യത്തെ ദർശനം ലഭിച്ച് ഒരാഴ്ചയ്ക്കുശേഷം, താൻ നേരിടേണ്ടി വരുന്ന വെല്ലുവിളികളെക്കുറിച്ചുള്ള മുന്നറിയിപ്പ് നൽകുന്ന മറ്റൊരു ദർശനം കൂടി അവർക്കുണ്ടായി. തീവ്രമായ പ്രാർത്ഥനയ്ക്കു ശേഷവും സഹോദരങ്ങളിൽ ചിലരുടെ പ്രോത്സാഹനത്താലും ഒടുവിൽ എലൻ തന്റെ ആത്മീയ നിയോഗം ഏറ്റെടുത്തു.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6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ersonalizado 4">
    <a:dk1>
      <a:sysClr val="windowText" lastClr="000000"/>
    </a:dk1>
    <a:lt1>
      <a:sysClr val="window" lastClr="FFFFFF"/>
    </a:lt1>
    <a:dk2>
      <a:srgbClr val="9900FF"/>
    </a:dk2>
    <a:lt2>
      <a:srgbClr val="008000"/>
    </a:lt2>
    <a:accent1>
      <a:srgbClr val="CC3399"/>
    </a:accent1>
    <a:accent2>
      <a:srgbClr val="00CC99"/>
    </a:accent2>
    <a:accent3>
      <a:srgbClr val="3399FF"/>
    </a:accent3>
    <a:accent4>
      <a:srgbClr val="FFFF66"/>
    </a:accent4>
    <a:accent5>
      <a:srgbClr val="CC6600"/>
    </a:accent5>
    <a:accent6>
      <a:srgbClr val="FF7C80"/>
    </a:accent6>
    <a:hlink>
      <a:srgbClr val="006600"/>
    </a:hlink>
    <a:folHlink>
      <a:srgbClr val="3333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1017</Words>
  <Application>Microsoft Office PowerPoint</Application>
  <PresentationFormat>Panorámica</PresentationFormat>
  <Paragraphs>62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Gayathri Thin</vt:lpstr>
      <vt:lpstr>Aptos Display</vt:lpstr>
      <vt:lpstr>Aptos</vt:lpstr>
      <vt:lpstr>Arial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109</cp:revision>
  <dcterms:created xsi:type="dcterms:W3CDTF">2026-09-19T14:53:00Z</dcterms:created>
  <dcterms:modified xsi:type="dcterms:W3CDTF">2026-10-05T19:52:47Z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1936F40C5A8142A2967F30737549F2C5_13</vt:lpwstr>
  </property>
  <property fmtid="{D5CDD505-2E9C-101B-9397-08002B2CF9AE}" pid="3" name="KSOProductBuildVer">
    <vt:lpwstr>1033-12.1.0.28485</vt:lpwstr>
  </property>
</Properties>
</file>