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5" d="100"/>
          <a:sy n="105" d="100"/>
        </p:scale>
        <p:origin x="1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1" loCatId="list" qsTypeId="urn:microsoft.com/office/officeart/2005/8/quickstyle/simple5#1" qsCatId="simple" csTypeId="urn:microsoft.com/office/officeart/2005/8/colors/colorful3#1" csCatId="colorful" phldr="1"/>
      <dgm:spPr/>
      <dgm:t>
        <a:bodyPr/>
        <a:lstStyle/>
        <a:p>
          <a:endParaRPr lang="es-ES"/>
        </a:p>
      </dgm:t>
    </dgm:pt>
    <dgm:pt modelId="{3DCD99FE-FC29-4C72-ACC0-90BB7DA1E30A}">
      <dgm:prSet phldr="0" custT="1">
        <dgm:style>
          <a:lnRef idx="1">
            <a:schemeClr val="accent1"/>
          </a:lnRef>
          <a:fillRef idx="3">
            <a:schemeClr val="accent1"/>
          </a:fillRef>
          <a:effectRef idx="2">
            <a:schemeClr val="accent1"/>
          </a:effectRef>
          <a:fontRef idx="minor">
            <a:schemeClr val="lt1"/>
          </a:fontRef>
        </dgm:style>
      </dgm:prSet>
      <dgm:spPr/>
      <dgm:t>
        <a:bodyPr vert="horz" wrap="square"/>
        <a:lstStyle/>
        <a:p>
          <a:pPr>
            <a:lnSpc>
              <a:spcPct val="100000"/>
            </a:lnSpc>
            <a:spcBef>
              <a:spcPct val="0"/>
            </a:spcBef>
            <a:spcAft>
              <a:spcPct val="35000"/>
            </a:spcAft>
          </a:pPr>
          <a:r>
            <a:rPr lang="" altLang="en-US" sz="1200" b="1" noProof="0" dirty="0">
              <a:effectLst>
                <a:outerShdw blurRad="38100" dist="38100" dir="2700000" algn="tl">
                  <a:srgbClr val="000000"/>
                </a:outerShdw>
              </a:effectLst>
              <a:latin typeface="Aptos" panose="020B0004020202020204" pitchFamily="34" charset="0"/>
              <a:cs typeface="Gayathri Thin" panose="00000403000000000000" charset="0"/>
            </a:rPr>
            <a:t>യേശുവിന് സാക്ഷ്യം വഹിക്കാൻ</a:t>
          </a:r>
        </a:p>
      </dgm:t>
    </dgm:pt>
    <dgm:pt modelId="{9AA046AF-3034-4606-BF3A-9B6BB836833F}" type="parTrans" cxnId="{341AA972-45B0-4B7E-A2F4-1F139C6C0AB7}">
      <dgm:prSet/>
      <dgm:spPr/>
      <dgm:t>
        <a:bodyPr/>
        <a:lstStyle/>
        <a:p>
          <a:endParaRPr lang="es-ES" sz="1600"/>
        </a:p>
      </dgm:t>
    </dgm:pt>
    <dgm:pt modelId="{CB4F0FCA-53A6-4C5E-B777-0172B2D08E57}" type="sibTrans" cxnId="{341AA972-45B0-4B7E-A2F4-1F139C6C0AB7}">
      <dgm:prSet/>
      <dgm:spPr/>
      <dgm:t>
        <a:bodyPr/>
        <a:lstStyle/>
        <a:p>
          <a:endParaRPr lang="es-ES" sz="1600"/>
        </a:p>
      </dgm:t>
    </dgm:pt>
    <dgm:pt modelId="{3CD771D0-414F-41EA-AF8F-24EB4EB658E1}">
      <dgm:prSet phldr="0" custT="1"/>
      <dgm:spPr>
        <a:solidFill>
          <a:schemeClr val="accent1">
            <a:lumMod val="20000"/>
            <a:lumOff val="80000"/>
            <a:alpha val="90000"/>
          </a:schemeClr>
        </a:solidFill>
        <a:ln>
          <a:solidFill>
            <a:schemeClr val="accent1"/>
          </a:solidFill>
        </a:ln>
      </dgm:spPr>
      <dgm:t>
        <a:bodyPr vert="horz" wrap="square"/>
        <a:lstStyle/>
        <a:p>
          <a:pPr>
            <a:lnSpc>
              <a:spcPct val="100000"/>
            </a:lnSpc>
            <a:spcBef>
              <a:spcPct val="0"/>
            </a:spcBef>
            <a:spcAft>
              <a:spcPct val="15000"/>
            </a:spcAft>
          </a:pPr>
          <a:r>
            <a:rPr lang="" altLang="en-US" sz="1400" b="1" noProof="0" dirty="0">
              <a:latin typeface="Aptos" panose="020B0004020202020204" pitchFamily="34" charset="0"/>
              <a:cs typeface="Gayathri Thin" panose="00000403000000000000" charset="0"/>
            </a:rPr>
            <a:t>ജനങ്ങളെ യേശുവിലേക്ക് നയിക്കുക എന്നതായിരുന്നു അദ്ദേഹത്തിന്റെ പ്രധാന ദൗത്യം.</a:t>
          </a:r>
        </a:p>
      </dgm:t>
    </dgm:pt>
    <dgm:pt modelId="{9B2259FD-234E-4E0E-8BA9-7311DDA2EA9C}" type="parTrans" cxnId="{FBC3D98D-C380-478C-B31F-676E6FE91D5B}">
      <dgm:prSet/>
      <dgm:spPr/>
      <dgm:t>
        <a:bodyPr/>
        <a:lstStyle/>
        <a:p>
          <a:endParaRPr lang="es-ES" sz="1600"/>
        </a:p>
      </dgm:t>
    </dgm:pt>
    <dgm:pt modelId="{EDD2377F-2913-4372-AF30-0941DAB8B237}" type="sibTrans" cxnId="{FBC3D98D-C380-478C-B31F-676E6FE91D5B}">
      <dgm:prSet/>
      <dgm:spPr/>
      <dgm:t>
        <a:bodyPr/>
        <a:lstStyle/>
        <a:p>
          <a:endParaRPr lang="es-ES" sz="1600"/>
        </a:p>
      </dgm:t>
    </dgm:pt>
    <dgm:pt modelId="{1F1CDFEC-5159-4F78-82D7-98E97277A281}">
      <dgm:prSet phldr="0" custT="1">
        <dgm:style>
          <a:lnRef idx="1">
            <a:schemeClr val="accent5"/>
          </a:lnRef>
          <a:fillRef idx="3">
            <a:schemeClr val="accent5"/>
          </a:fillRef>
          <a:effectRef idx="2">
            <a:schemeClr val="accent5"/>
          </a:effectRef>
          <a:fontRef idx="minor">
            <a:schemeClr val="lt1"/>
          </a:fontRef>
        </dgm:style>
      </dgm:prSet>
      <dgm:spPr/>
      <dgm:t>
        <a:bodyPr vert="horz" wrap="square"/>
        <a:lstStyle/>
        <a:p>
          <a:pPr>
            <a:lnSpc>
              <a:spcPct val="100000"/>
            </a:lnSpc>
            <a:spcBef>
              <a:spcPct val="0"/>
            </a:spcBef>
            <a:spcAft>
              <a:spcPct val="35000"/>
            </a:spcAft>
          </a:pPr>
          <a:r>
            <a:rPr lang="" altLang="en-US" sz="1400" b="1" noProof="0" dirty="0">
              <a:effectLst>
                <a:outerShdw blurRad="38100" dist="38100" dir="2700000" algn="tl">
                  <a:srgbClr val="000000"/>
                </a:outerShdw>
              </a:effectLst>
              <a:latin typeface="Aptos" panose="020B0004020202020204" pitchFamily="34" charset="0"/>
              <a:cs typeface="Gayathri Thin" panose="00000403000000000000" charset="0"/>
            </a:rPr>
            <a:t>ഭാവി പ്രഖ്യാപിക്കുന്നു</a:t>
          </a:r>
        </a:p>
      </dgm:t>
    </dgm:pt>
    <dgm:pt modelId="{55412B8B-7B31-45A8-906C-392D7BABBCF3}" type="parTrans" cxnId="{8B64C089-7A75-47ED-A9BB-B1AFF21970E8}">
      <dgm:prSet/>
      <dgm:spPr/>
      <dgm:t>
        <a:bodyPr/>
        <a:lstStyle/>
        <a:p>
          <a:endParaRPr lang="es-ES" sz="1600"/>
        </a:p>
      </dgm:t>
    </dgm:pt>
    <dgm:pt modelId="{462E2C00-F4F0-4CF8-B4CA-B3394ACE879F}" type="sibTrans" cxnId="{8B64C089-7A75-47ED-A9BB-B1AFF21970E8}">
      <dgm:prSet/>
      <dgm:spPr/>
      <dgm:t>
        <a:bodyPr/>
        <a:lstStyle/>
        <a:p>
          <a:endParaRPr lang="es-ES" sz="1600"/>
        </a:p>
      </dgm:t>
    </dgm:pt>
    <dgm:pt modelId="{25D733FD-93DC-4658-A46F-67C83CE0A1F7}">
      <dgm:prSet phldr="0" custT="1"/>
      <dgm:spPr>
        <a:solidFill>
          <a:schemeClr val="accent5">
            <a:lumMod val="20000"/>
            <a:lumOff val="80000"/>
            <a:alpha val="90000"/>
          </a:schemeClr>
        </a:solidFill>
        <a:ln>
          <a:solidFill>
            <a:schemeClr val="accent5"/>
          </a:solidFill>
        </a:ln>
      </dgm:spPr>
      <dgm:t>
        <a:bodyPr vert="horz" wrap="square"/>
        <a:lstStyle/>
        <a:p>
          <a:pPr>
            <a:lnSpc>
              <a:spcPct val="100000"/>
            </a:lnSpc>
            <a:spcBef>
              <a:spcPct val="0"/>
            </a:spcBef>
            <a:spcAft>
              <a:spcPct val="15000"/>
            </a:spcAft>
          </a:pPr>
          <a:r>
            <a:rPr lang="" altLang="en-US" sz="1400" b="1" dirty="0">
              <a:latin typeface="Aptos" panose="020B0004020202020204" pitchFamily="34" charset="0"/>
              <a:cs typeface="Gayathri Thin" panose="00000403000000000000" charset="0"/>
            </a:rPr>
            <a:t>അവർ ഇന്നുവരെ നീണ്ടുനിൽക്കുന്ന സംഭവങ്ങൾ വെളിപ്പെടുത്തി.</a:t>
          </a:r>
        </a:p>
      </dgm:t>
    </dgm:pt>
    <dgm:pt modelId="{FFC5D632-0AA4-4567-9488-02B07EEC1AA4}" type="parTrans" cxnId="{07C3E2A2-E8B4-40AB-AA8D-BBC54429D9AE}">
      <dgm:prSet/>
      <dgm:spPr/>
      <dgm:t>
        <a:bodyPr/>
        <a:lstStyle/>
        <a:p>
          <a:endParaRPr lang="es-ES" sz="1600"/>
        </a:p>
      </dgm:t>
    </dgm:pt>
    <dgm:pt modelId="{51C9E84F-CC89-4C99-82E9-DC501F717053}" type="sibTrans" cxnId="{07C3E2A2-E8B4-40AB-AA8D-BBC54429D9AE}">
      <dgm:prSet/>
      <dgm:spPr/>
      <dgm:t>
        <a:bodyPr/>
        <a:lstStyle/>
        <a:p>
          <a:endParaRPr lang="es-ES" sz="1600"/>
        </a:p>
      </dgm:t>
    </dgm:pt>
    <dgm:pt modelId="{39F1AB83-5A71-4203-951B-3E76E2FA0437}">
      <dgm:prSet phldr="0" custT="1">
        <dgm:style>
          <a:lnRef idx="1">
            <a:schemeClr val="accent2"/>
          </a:lnRef>
          <a:fillRef idx="3">
            <a:schemeClr val="accent2"/>
          </a:fillRef>
          <a:effectRef idx="2">
            <a:schemeClr val="accent2"/>
          </a:effectRef>
          <a:fontRef idx="minor">
            <a:schemeClr val="lt1"/>
          </a:fontRef>
        </dgm:style>
      </dgm:prSet>
      <dgm:spPr/>
      <dgm:t>
        <a:bodyPr vert="horz" wrap="square"/>
        <a:lstStyle/>
        <a:p>
          <a:pPr>
            <a:lnSpc>
              <a:spcPct val="100000"/>
            </a:lnSpc>
            <a:spcBef>
              <a:spcPct val="0"/>
            </a:spcBef>
            <a:spcAft>
              <a:spcPct val="35000"/>
            </a:spcAft>
          </a:pPr>
          <a:r>
            <a:rPr lang="" altLang="en-US" sz="1400" b="1" noProof="0" dirty="0">
              <a:effectLst>
                <a:outerShdw blurRad="38100" dist="38100" dir="2700000" algn="tl">
                  <a:srgbClr val="000000"/>
                </a:outerShdw>
              </a:effectLst>
              <a:latin typeface="Aptos" panose="020B0004020202020204" pitchFamily="34" charset="0"/>
              <a:cs typeface="Gayathri Thin" panose="00000403000000000000" charset="0"/>
            </a:rPr>
            <a:t>പരിഷ്കരണം</a:t>
          </a:r>
        </a:p>
      </dgm:t>
    </dgm:pt>
    <dgm:pt modelId="{A170A5C2-369A-4932-93AA-88F7883900E1}" type="parTrans" cxnId="{F467CF4F-E034-4DC8-9231-73AB80D4AE6B}">
      <dgm:prSet/>
      <dgm:spPr/>
      <dgm:t>
        <a:bodyPr/>
        <a:lstStyle/>
        <a:p>
          <a:endParaRPr lang="es-ES" sz="1600"/>
        </a:p>
      </dgm:t>
    </dgm:pt>
    <dgm:pt modelId="{1626E676-3B1E-4454-B7AB-6FF14EDB912F}" type="sibTrans" cxnId="{F467CF4F-E034-4DC8-9231-73AB80D4AE6B}">
      <dgm:prSet/>
      <dgm:spPr/>
      <dgm:t>
        <a:bodyPr/>
        <a:lstStyle/>
        <a:p>
          <a:endParaRPr lang="es-ES" sz="1600"/>
        </a:p>
      </dgm:t>
    </dgm:pt>
    <dgm:pt modelId="{7D77960C-0D30-421F-B81F-73D18F3CDDA5}">
      <dgm:prSet phldr="0" custT="1"/>
      <dgm:spPr>
        <a:solidFill>
          <a:schemeClr val="accent2">
            <a:lumMod val="20000"/>
            <a:lumOff val="80000"/>
            <a:alpha val="90000"/>
          </a:schemeClr>
        </a:solidFill>
        <a:ln>
          <a:solidFill>
            <a:schemeClr val="accent2"/>
          </a:solidFill>
        </a:ln>
      </dgm:spPr>
      <dgm:t>
        <a:bodyPr vert="horz" wrap="square"/>
        <a:lstStyle/>
        <a:p>
          <a:pPr>
            <a:lnSpc>
              <a:spcPct val="100000"/>
            </a:lnSpc>
            <a:spcBef>
              <a:spcPct val="0"/>
            </a:spcBef>
            <a:spcAft>
              <a:spcPct val="15000"/>
            </a:spcAft>
          </a:pPr>
          <a:r>
            <a:rPr lang="" altLang="en-US" sz="1400" b="1" noProof="0" dirty="0">
              <a:latin typeface="Aptos" panose="020B0004020202020204" pitchFamily="34" charset="0"/>
              <a:cs typeface="Gayathri Thin" panose="00000403000000000000" charset="0"/>
            </a:rPr>
            <a:t>ശത്രുവിന്റെ ആക്രമണങ്ങളെ അതിജീവിക്കാൻ കഴിയുന്ന ശക്തമായ ഒരു സഭ കെട്ടിപ്പടുക്കാൻ</a:t>
          </a:r>
        </a:p>
      </dgm:t>
    </dgm:pt>
    <dgm:pt modelId="{F0C5EA2B-7BEA-41F2-A544-39385B2F8F40}" type="parTrans" cxnId="{70DF1D52-029E-4F17-A5D1-432EA04786AF}">
      <dgm:prSet/>
      <dgm:spPr/>
      <dgm:t>
        <a:bodyPr/>
        <a:lstStyle/>
        <a:p>
          <a:endParaRPr lang="es-ES" sz="1600"/>
        </a:p>
      </dgm:t>
    </dgm:pt>
    <dgm:pt modelId="{8CA4453E-1DAB-4734-AACB-5590A2138041}" type="sibTrans" cxnId="{70DF1D52-029E-4F17-A5D1-432EA04786AF}">
      <dgm:prSet/>
      <dgm:spPr/>
      <dgm:t>
        <a:bodyPr/>
        <a:lstStyle/>
        <a:p>
          <a:endParaRPr lang="es-ES" sz="1600"/>
        </a:p>
      </dgm:t>
    </dgm:pt>
    <dgm:pt modelId="{576F84B1-17FF-4C54-A6F9-4787FFEF6346}">
      <dgm:prSet phldr="0" custT="1">
        <dgm:style>
          <a:lnRef idx="1">
            <a:schemeClr val="accent4"/>
          </a:lnRef>
          <a:fillRef idx="3">
            <a:schemeClr val="accent4"/>
          </a:fillRef>
          <a:effectRef idx="2">
            <a:schemeClr val="accent4"/>
          </a:effectRef>
          <a:fontRef idx="minor">
            <a:schemeClr val="lt1"/>
          </a:fontRef>
        </dgm:style>
      </dgm:prSet>
      <dgm:spPr/>
      <dgm:t>
        <a:bodyPr vert="horz" wrap="square"/>
        <a:lstStyle/>
        <a:p>
          <a:pPr>
            <a:lnSpc>
              <a:spcPct val="100000"/>
            </a:lnSpc>
            <a:spcBef>
              <a:spcPct val="0"/>
            </a:spcBef>
            <a:spcAft>
              <a:spcPct val="35000"/>
            </a:spcAft>
          </a:pPr>
          <a:r>
            <a:rPr lang="" altLang="en-US" sz="1400" b="1" noProof="0" dirty="0">
              <a:effectLst>
                <a:outerShdw blurRad="38100" dist="38100" dir="2700000" algn="tl">
                  <a:srgbClr val="000000"/>
                </a:outerShdw>
              </a:effectLst>
              <a:latin typeface="Aptos" panose="020B0004020202020204" pitchFamily="34" charset="0"/>
              <a:cs typeface="Gayathri Thin" panose="00000403000000000000" charset="0"/>
            </a:rPr>
            <a:t>പ്രബോധനം</a:t>
          </a:r>
        </a:p>
      </dgm:t>
    </dgm:pt>
    <dgm:pt modelId="{C7BC9326-C2EB-4F23-9CDA-41D6BDF1A659}" type="parTrans" cxnId="{B979B965-41A7-4FC2-8C8B-52BAA9BDE335}">
      <dgm:prSet/>
      <dgm:spPr/>
      <dgm:t>
        <a:bodyPr/>
        <a:lstStyle/>
        <a:p>
          <a:endParaRPr lang="es-ES" sz="1600"/>
        </a:p>
      </dgm:t>
    </dgm:pt>
    <dgm:pt modelId="{E1DB6DC5-D68E-448E-859E-EF50CEE3BDC3}" type="sibTrans" cxnId="{B979B965-41A7-4FC2-8C8B-52BAA9BDE335}">
      <dgm:prSet/>
      <dgm:spPr/>
      <dgm:t>
        <a:bodyPr/>
        <a:lstStyle/>
        <a:p>
          <a:endParaRPr lang="es-ES" sz="1600"/>
        </a:p>
      </dgm:t>
    </dgm:pt>
    <dgm:pt modelId="{F255B581-4A22-43F1-9DDB-022968AAECA8}">
      <dgm:prSet phldr="0" custT="1"/>
      <dgm:spPr>
        <a:solidFill>
          <a:schemeClr val="accent4">
            <a:lumMod val="20000"/>
            <a:lumOff val="80000"/>
            <a:alpha val="90000"/>
          </a:schemeClr>
        </a:solidFill>
        <a:ln>
          <a:solidFill>
            <a:schemeClr val="accent4"/>
          </a:solidFill>
        </a:ln>
      </dgm:spPr>
      <dgm:t>
        <a:bodyPr vert="horz" wrap="square"/>
        <a:lstStyle/>
        <a:p>
          <a:pPr>
            <a:lnSpc>
              <a:spcPct val="100000"/>
            </a:lnSpc>
            <a:spcBef>
              <a:spcPct val="0"/>
            </a:spcBef>
            <a:spcAft>
              <a:spcPct val="15000"/>
            </a:spcAft>
          </a:pPr>
          <a:r>
            <a:rPr lang="" altLang="en-US" sz="1400" b="1" noProof="0" dirty="0">
              <a:latin typeface="Aptos" panose="020B0004020202020204" pitchFamily="34" charset="0"/>
              <a:cs typeface="Gayathri Thin" panose="00000403000000000000" charset="0"/>
            </a:rPr>
            <a:t>പാപം വെളിപ്പെടുത്തുക; അതുവഴി ആളുകൾക്ക് അനുതപിക്കാൻ സാധിക്കും.</a:t>
          </a:r>
        </a:p>
      </dgm:t>
    </dgm:pt>
    <dgm:pt modelId="{F8AABC5E-C78C-401F-8510-EAED3F0C5051}" type="parTrans" cxnId="{9354CCB6-D2DA-4ABB-9FB8-E0717E83ADAB}">
      <dgm:prSet/>
      <dgm:spPr/>
      <dgm:t>
        <a:bodyPr/>
        <a:lstStyle/>
        <a:p>
          <a:endParaRPr lang="es-ES" sz="1600"/>
        </a:p>
      </dgm:t>
    </dgm:pt>
    <dgm:pt modelId="{A6419884-9C83-4115-9C4A-3476801061CA}" type="sibTrans" cxnId="{9354CCB6-D2DA-4ABB-9FB8-E0717E83ADAB}">
      <dgm:prSet/>
      <dgm:spPr/>
      <dgm:t>
        <a:bodyPr/>
        <a:lstStyle/>
        <a:p>
          <a:endParaRPr lang="es-ES" sz="1600"/>
        </a:p>
      </dgm:t>
    </dgm:pt>
    <dgm:pt modelId="{8FACA609-11DE-421F-B7EE-75BB7AAFF962}">
      <dgm:prSet phldr="0" custT="1">
        <dgm:style>
          <a:lnRef idx="1">
            <a:schemeClr val="accent3"/>
          </a:lnRef>
          <a:fillRef idx="3">
            <a:schemeClr val="accent3"/>
          </a:fillRef>
          <a:effectRef idx="2">
            <a:schemeClr val="accent3"/>
          </a:effectRef>
          <a:fontRef idx="minor">
            <a:schemeClr val="lt1"/>
          </a:fontRef>
        </dgm:style>
      </dgm:prSet>
      <dgm:spPr/>
      <dgm:t>
        <a:bodyPr vert="horz" wrap="square"/>
        <a:lstStyle/>
        <a:p>
          <a:pPr algn="l">
            <a:lnSpc>
              <a:spcPct val="100000"/>
            </a:lnSpc>
            <a:spcBef>
              <a:spcPct val="0"/>
            </a:spcBef>
            <a:spcAft>
              <a:spcPct val="35000"/>
            </a:spcAft>
          </a:pPr>
          <a:r>
            <a:rPr lang="" altLang="en-US" sz="1400" b="1" noProof="0" dirty="0">
              <a:effectLst>
                <a:outerShdw blurRad="38100" dist="38100" dir="2700000" algn="tl">
                  <a:srgbClr val="000000"/>
                </a:outerShdw>
              </a:effectLst>
              <a:latin typeface="Aptos" panose="020B0004020202020204" pitchFamily="34" charset="0"/>
              <a:cs typeface="Gayathri Thin" panose="00000403000000000000" charset="0"/>
            </a:rPr>
            <a:t>ആശ്വാസം</a:t>
          </a:r>
        </a:p>
      </dgm:t>
    </dgm:pt>
    <dgm:pt modelId="{8182001B-2E6D-40FA-ADA7-B4681889C8C8}" type="parTrans" cxnId="{DDE33970-2E7A-4604-B6DB-133DE10270D8}">
      <dgm:prSet/>
      <dgm:spPr/>
      <dgm:t>
        <a:bodyPr/>
        <a:lstStyle/>
        <a:p>
          <a:endParaRPr lang="es-ES" sz="1600"/>
        </a:p>
      </dgm:t>
    </dgm:pt>
    <dgm:pt modelId="{0FB139CC-C60F-42AA-B27E-0889992B1454}" type="sibTrans" cxnId="{DDE33970-2E7A-4604-B6DB-133DE10270D8}">
      <dgm:prSet/>
      <dgm:spPr/>
      <dgm:t>
        <a:bodyPr/>
        <a:lstStyle/>
        <a:p>
          <a:endParaRPr lang="es-ES" sz="1600"/>
        </a:p>
      </dgm:t>
    </dgm:pt>
    <dgm:pt modelId="{FBD893F2-D066-4295-9EC5-A5677D8E95C7}">
      <dgm:prSet phldr="0" custT="1"/>
      <dgm:spPr>
        <a:solidFill>
          <a:schemeClr val="accent3">
            <a:lumMod val="20000"/>
            <a:lumOff val="80000"/>
            <a:alpha val="90000"/>
          </a:schemeClr>
        </a:solidFill>
        <a:ln>
          <a:solidFill>
            <a:schemeClr val="accent3"/>
          </a:solidFill>
        </a:ln>
      </dgm:spPr>
      <dgm:t>
        <a:bodyPr vert="horz" wrap="square"/>
        <a:lstStyle/>
        <a:p>
          <a:pPr>
            <a:lnSpc>
              <a:spcPct val="100000"/>
            </a:lnSpc>
            <a:spcBef>
              <a:spcPct val="0"/>
            </a:spcBef>
            <a:spcAft>
              <a:spcPct val="15000"/>
            </a:spcAft>
          </a:pPr>
          <a:r>
            <a:rPr lang="" altLang="en-US" sz="1400" b="1" noProof="0" dirty="0">
              <a:latin typeface="Aptos" panose="020B0004020202020204" pitchFamily="34" charset="0"/>
              <a:cs typeface="Gayathri Thin" panose="00000403000000000000" charset="0"/>
            </a:rPr>
            <a:t>ഈ പ്രത്യേക ആവശ്യത്തിനായി യൂദയെയും ശീലാസിനെയും സഭകളിലേക്ക് അയച്ചു.</a:t>
          </a:r>
        </a:p>
      </dgm:t>
    </dgm:pt>
    <dgm:pt modelId="{F6F58423-0235-4E36-906E-D436852080FC}" type="parTrans" cxnId="{E54CC0BF-8899-45B4-AF12-3939C2DBD922}">
      <dgm:prSet/>
      <dgm:spPr/>
      <dgm:t>
        <a:bodyPr/>
        <a:lstStyle/>
        <a:p>
          <a:endParaRPr lang="es-ES" sz="1600"/>
        </a:p>
      </dgm:t>
    </dgm:pt>
    <dgm:pt modelId="{A2BE28C3-6A04-466E-9399-8FA26FD0D994}" type="sibTrans" cxnId="{E54CC0BF-8899-45B4-AF12-3939C2DBD922}">
      <dgm:prSet/>
      <dgm:spPr/>
      <dgm:t>
        <a:bodyPr/>
        <a:lstStyle/>
        <a:p>
          <a:endParaRPr lang="es-ES" sz="16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srcRect/>
          <a:stretch>
            <a:fillRect l="-17000" r="-17000"/>
          </a:stretch>
        </a:blipFill>
      </dgm:spPr>
    </dgm:pt>
  </dgm:ptLst>
  <dgm:cxnLst>
    <dgm:cxn modelId="{78A38926-12F3-48FB-9A13-B14C2AA9E9C5}" type="presOf" srcId="{1626E676-3B1E-4454-B7AB-6FF14EDB912F}" destId="{473383DD-28FA-49E9-AFC8-9B964FA564E7}" srcOrd="0" destOrd="0" presId="urn:microsoft.com/office/officeart/2005/8/layout/bList2#1"/>
    <dgm:cxn modelId="{EB437C2B-8066-46B5-AE48-B068060741FB}" type="presOf" srcId="{462E2C00-F4F0-4CF8-B4CA-B3394ACE879F}" destId="{D9D2F1A1-75FA-437A-8C9E-ACD1EBDAA054}" srcOrd="0" destOrd="0" presId="urn:microsoft.com/office/officeart/2005/8/layout/bList2#1"/>
    <dgm:cxn modelId="{70A7A362-5345-4238-AB10-AF783CC43384}" type="presOf" srcId="{1F1CDFEC-5159-4F78-82D7-98E97277A281}" destId="{9E64D7C4-F4D0-4608-AFCF-D1688C82FA1F}" srcOrd="1" destOrd="0" presId="urn:microsoft.com/office/officeart/2005/8/layout/bList2#1"/>
    <dgm:cxn modelId="{10A3C942-D31B-44C1-83D2-469D49236CF0}" type="presOf" srcId="{576F84B1-17FF-4C54-A6F9-4787FFEF6346}" destId="{7FC4422D-8C48-4D6F-8899-D3EB750C73B7}" srcOrd="0" destOrd="0" presId="urn:microsoft.com/office/officeart/2005/8/layout/bList2#1"/>
    <dgm:cxn modelId="{B979B965-41A7-4FC2-8C8B-52BAA9BDE335}" srcId="{FD313355-6819-4705-A30E-A1889181BF5F}" destId="{576F84B1-17FF-4C54-A6F9-4787FFEF6346}" srcOrd="3" destOrd="0" parTransId="{C7BC9326-C2EB-4F23-9CDA-41D6BDF1A659}" sibTransId="{E1DB6DC5-D68E-448E-859E-EF50CEE3BDC3}"/>
    <dgm:cxn modelId="{F467CF4F-E034-4DC8-9231-73AB80D4AE6B}" srcId="{FD313355-6819-4705-A30E-A1889181BF5F}" destId="{39F1AB83-5A71-4203-951B-3E76E2FA0437}" srcOrd="2" destOrd="0" parTransId="{A170A5C2-369A-4932-93AA-88F7883900E1}" sibTransId="{1626E676-3B1E-4454-B7AB-6FF14EDB912F}"/>
    <dgm:cxn modelId="{DDE33970-2E7A-4604-B6DB-133DE10270D8}" srcId="{FD313355-6819-4705-A30E-A1889181BF5F}" destId="{8FACA609-11DE-421F-B7EE-75BB7AAFF962}" srcOrd="4" destOrd="0" parTransId="{8182001B-2E6D-40FA-ADA7-B4681889C8C8}" sibTransId="{0FB139CC-C60F-42AA-B27E-0889992B1454}"/>
    <dgm:cxn modelId="{70DF1D52-029E-4F17-A5D1-432EA04786AF}" srcId="{39F1AB83-5A71-4203-951B-3E76E2FA0437}" destId="{7D77960C-0D30-421F-B81F-73D18F3CDDA5}" srcOrd="0" destOrd="0" parTransId="{F0C5EA2B-7BEA-41F2-A544-39385B2F8F40}" sibTransId="{8CA4453E-1DAB-4734-AACB-5590A2138041}"/>
    <dgm:cxn modelId="{341AA972-45B0-4B7E-A2F4-1F139C6C0AB7}" srcId="{FD313355-6819-4705-A30E-A1889181BF5F}" destId="{3DCD99FE-FC29-4C72-ACC0-90BB7DA1E30A}" srcOrd="0" destOrd="0" parTransId="{9AA046AF-3034-4606-BF3A-9B6BB836833F}" sibTransId="{CB4F0FCA-53A6-4C5E-B777-0172B2D08E57}"/>
    <dgm:cxn modelId="{3FAF4D58-9043-4F8E-A9A5-B17C872058D1}" type="presOf" srcId="{3DCD99FE-FC29-4C72-ACC0-90BB7DA1E30A}" destId="{83303C94-F2EE-4E3F-8B8F-C30B43A7A5F7}" srcOrd="0" destOrd="0" presId="urn:microsoft.com/office/officeart/2005/8/layout/bList2#1"/>
    <dgm:cxn modelId="{E0727B79-3077-45A5-9B1B-AE3012B184C5}" type="presOf" srcId="{8FACA609-11DE-421F-B7EE-75BB7AAFF962}" destId="{33324725-AC41-4188-ADC2-C983F204EAEA}" srcOrd="0" destOrd="0" presId="urn:microsoft.com/office/officeart/2005/8/layout/bList2#1"/>
    <dgm:cxn modelId="{4C47E57A-6F60-4A54-AE1A-15F443663FF7}" type="presOf" srcId="{39F1AB83-5A71-4203-951B-3E76E2FA0437}" destId="{4D9EC3F5-2B61-4178-AF40-07178C6999D4}" srcOrd="0" destOrd="0" presId="urn:microsoft.com/office/officeart/2005/8/layout/bList2#1"/>
    <dgm:cxn modelId="{8B64C089-7A75-47ED-A9BB-B1AFF21970E8}" srcId="{FD313355-6819-4705-A30E-A1889181BF5F}" destId="{1F1CDFEC-5159-4F78-82D7-98E97277A281}" srcOrd="1" destOrd="0" parTransId="{55412B8B-7B31-45A8-906C-392D7BABBCF3}" sibTransId="{462E2C00-F4F0-4CF8-B4CA-B3394ACE879F}"/>
    <dgm:cxn modelId="{FBC3D98D-C380-478C-B31F-676E6FE91D5B}" srcId="{3DCD99FE-FC29-4C72-ACC0-90BB7DA1E30A}" destId="{3CD771D0-414F-41EA-AF8F-24EB4EB658E1}" srcOrd="0" destOrd="0" parTransId="{9B2259FD-234E-4E0E-8BA9-7311DDA2EA9C}" sibTransId="{EDD2377F-2913-4372-AF30-0941DAB8B237}"/>
    <dgm:cxn modelId="{B54348A0-1B03-4684-A834-14E5E41C49B3}" type="presOf" srcId="{3CD771D0-414F-41EA-AF8F-24EB4EB658E1}" destId="{04D3CF86-DE88-4173-BB50-CB625C2784C1}" srcOrd="0" destOrd="0" presId="urn:microsoft.com/office/officeart/2005/8/layout/bList2#1"/>
    <dgm:cxn modelId="{07C3E2A2-E8B4-40AB-AA8D-BBC54429D9AE}" srcId="{1F1CDFEC-5159-4F78-82D7-98E97277A281}" destId="{25D733FD-93DC-4658-A46F-67C83CE0A1F7}" srcOrd="0" destOrd="0" parTransId="{FFC5D632-0AA4-4567-9488-02B07EEC1AA4}" sibTransId="{51C9E84F-CC89-4C99-82E9-DC501F717053}"/>
    <dgm:cxn modelId="{D70555A6-211F-46C8-A0B8-3000E9A33FEF}" type="presOf" srcId="{3DCD99FE-FC29-4C72-ACC0-90BB7DA1E30A}" destId="{4509C98C-D3ED-487A-BE5B-22E7E2A8F68A}" srcOrd="1" destOrd="0" presId="urn:microsoft.com/office/officeart/2005/8/layout/bList2#1"/>
    <dgm:cxn modelId="{B380A8AB-A9AF-4862-B97F-5510C09D86DB}" type="presOf" srcId="{1F1CDFEC-5159-4F78-82D7-98E97277A281}" destId="{A7D34FEE-7DA6-4B37-BBED-CAA95D76B4CC}" srcOrd="0" destOrd="0" presId="urn:microsoft.com/office/officeart/2005/8/layout/bList2#1"/>
    <dgm:cxn modelId="{2098AAB5-3D12-4E96-B5EA-D94351F74B74}" type="presOf" srcId="{FBD893F2-D066-4295-9EC5-A5677D8E95C7}" destId="{8C181B66-CC29-4D81-82A1-51CAB7D5DB84}" srcOrd="0" destOrd="0" presId="urn:microsoft.com/office/officeart/2005/8/layout/bList2#1"/>
    <dgm:cxn modelId="{9354CCB6-D2DA-4ABB-9FB8-E0717E83ADAB}" srcId="{576F84B1-17FF-4C54-A6F9-4787FFEF6346}" destId="{F255B581-4A22-43F1-9DDB-022968AAECA8}" srcOrd="0" destOrd="0" parTransId="{F8AABC5E-C78C-401F-8510-EAED3F0C5051}" sibTransId="{A6419884-9C83-4115-9C4A-3476801061CA}"/>
    <dgm:cxn modelId="{79B3E9B7-377D-4113-8906-51714DC72C47}" type="presOf" srcId="{F255B581-4A22-43F1-9DDB-022968AAECA8}" destId="{47B3CB62-A8A9-4497-91EE-E14053024428}" srcOrd="0" destOrd="0" presId="urn:microsoft.com/office/officeart/2005/8/layout/bList2#1"/>
    <dgm:cxn modelId="{63C174BC-1FD7-490C-A5C0-03FC9E7D3FBC}" type="presOf" srcId="{E1DB6DC5-D68E-448E-859E-EF50CEE3BDC3}" destId="{4CDB36CE-04BE-4A69-9A99-EA24D87313CD}" srcOrd="0" destOrd="0" presId="urn:microsoft.com/office/officeart/2005/8/layout/bList2#1"/>
    <dgm:cxn modelId="{908E48BE-5B41-4547-B837-AD9F6B4DC443}" type="presOf" srcId="{39F1AB83-5A71-4203-951B-3E76E2FA0437}" destId="{E6ABE69A-36DD-445F-86C2-EC58035F4C7D}" srcOrd="1" destOrd="0" presId="urn:microsoft.com/office/officeart/2005/8/layout/bList2#1"/>
    <dgm:cxn modelId="{E54CC0BF-8899-45B4-AF12-3939C2DBD922}" srcId="{8FACA609-11DE-421F-B7EE-75BB7AAFF962}" destId="{FBD893F2-D066-4295-9EC5-A5677D8E95C7}" srcOrd="0" destOrd="0" parTransId="{F6F58423-0235-4E36-906E-D436852080FC}" sibTransId="{A2BE28C3-6A04-466E-9399-8FA26FD0D994}"/>
    <dgm:cxn modelId="{F98638CA-47B7-4E23-B1B1-A9DD4C3D052E}" type="presOf" srcId="{7D77960C-0D30-421F-B81F-73D18F3CDDA5}" destId="{B93B6972-D6BF-4224-8F58-E4363ABE05A9}" srcOrd="0" destOrd="0" presId="urn:microsoft.com/office/officeart/2005/8/layout/bList2#1"/>
    <dgm:cxn modelId="{B0A4F1DE-7C22-4265-9333-0207B2A4D771}" type="presOf" srcId="{FD313355-6819-4705-A30E-A1889181BF5F}" destId="{748C2B61-E1DB-4DE3-B7F0-F7D5C9C47A67}" srcOrd="0" destOrd="0" presId="urn:microsoft.com/office/officeart/2005/8/layout/bList2#1"/>
    <dgm:cxn modelId="{69B3FBDF-F68A-4997-AAEE-DC2F6DD93C0E}" type="presOf" srcId="{576F84B1-17FF-4C54-A6F9-4787FFEF6346}" destId="{1BD54DEE-E1EB-4C97-81A3-BF427F74E9E9}" srcOrd="1" destOrd="0" presId="urn:microsoft.com/office/officeart/2005/8/layout/bList2#1"/>
    <dgm:cxn modelId="{5F8368E3-A152-469A-B1AF-6B614CF17913}" type="presOf" srcId="{8FACA609-11DE-421F-B7EE-75BB7AAFF962}" destId="{4C29B0A9-7ADA-4708-B73F-210F7A8A3AFE}" srcOrd="1" destOrd="0" presId="urn:microsoft.com/office/officeart/2005/8/layout/bList2#1"/>
    <dgm:cxn modelId="{BCDB57EF-3972-454F-B144-48382974FFA9}" type="presOf" srcId="{25D733FD-93DC-4658-A46F-67C83CE0A1F7}" destId="{3EE713CA-5DC2-499E-9B70-F3055F077623}" srcOrd="0" destOrd="0" presId="urn:microsoft.com/office/officeart/2005/8/layout/bList2#1"/>
    <dgm:cxn modelId="{0AD588FA-4DBF-4FFD-9763-3EDEB4A69EBD}" type="presOf" srcId="{CB4F0FCA-53A6-4C5E-B777-0172B2D08E57}" destId="{D3EFC2CD-A8BD-4538-B2A9-D4F28EFB5015}" srcOrd="0" destOrd="0" presId="urn:microsoft.com/office/officeart/2005/8/layout/bList2#1"/>
    <dgm:cxn modelId="{D8E2DCDE-5E9C-4613-B1FE-16A234836BA0}" type="presParOf" srcId="{748C2B61-E1DB-4DE3-B7F0-F7D5C9C47A67}" destId="{FA90D467-45E9-4424-9A20-89AF1C4BD1D3}" srcOrd="0" destOrd="0" presId="urn:microsoft.com/office/officeart/2005/8/layout/bList2#1"/>
    <dgm:cxn modelId="{2412A7FF-AC74-4CB5-B881-0E634D007675}" type="presParOf" srcId="{FA90D467-45E9-4424-9A20-89AF1C4BD1D3}" destId="{04D3CF86-DE88-4173-BB50-CB625C2784C1}" srcOrd="0" destOrd="0" presId="urn:microsoft.com/office/officeart/2005/8/layout/bList2#1"/>
    <dgm:cxn modelId="{512F038D-996B-45C4-9545-F5E1511B08CC}" type="presParOf" srcId="{FA90D467-45E9-4424-9A20-89AF1C4BD1D3}" destId="{4509C98C-D3ED-487A-BE5B-22E7E2A8F68A}" srcOrd="1" destOrd="0" presId="urn:microsoft.com/office/officeart/2005/8/layout/bList2#1"/>
    <dgm:cxn modelId="{955393A3-7577-4A74-A99E-022EDB8F2055}" type="presParOf" srcId="{FA90D467-45E9-4424-9A20-89AF1C4BD1D3}" destId="{83303C94-F2EE-4E3F-8B8F-C30B43A7A5F7}" srcOrd="2" destOrd="0" presId="urn:microsoft.com/office/officeart/2005/8/layout/bList2#1"/>
    <dgm:cxn modelId="{2C0BDEBB-26BB-4D67-AA81-55F311B209BB}" type="presParOf" srcId="{FA90D467-45E9-4424-9A20-89AF1C4BD1D3}" destId="{A381FCC2-366C-484C-80F3-42AFE9B46DAC}" srcOrd="3" destOrd="0" presId="urn:microsoft.com/office/officeart/2005/8/layout/bList2#1"/>
    <dgm:cxn modelId="{6978BF2A-B8C0-4B33-8ED6-0C7F6018BF8B}" type="presParOf" srcId="{748C2B61-E1DB-4DE3-B7F0-F7D5C9C47A67}" destId="{D3EFC2CD-A8BD-4538-B2A9-D4F28EFB5015}" srcOrd="1" destOrd="0" presId="urn:microsoft.com/office/officeart/2005/8/layout/bList2#1"/>
    <dgm:cxn modelId="{B709E774-175D-4F1D-9E6E-95024C7F4971}" type="presParOf" srcId="{748C2B61-E1DB-4DE3-B7F0-F7D5C9C47A67}" destId="{819EAF1B-F16A-496B-9BC0-3ADE24E1B8DE}" srcOrd="2" destOrd="0" presId="urn:microsoft.com/office/officeart/2005/8/layout/bList2#1"/>
    <dgm:cxn modelId="{696FC5FD-F228-4677-9641-54B598BF93BD}" type="presParOf" srcId="{819EAF1B-F16A-496B-9BC0-3ADE24E1B8DE}" destId="{3EE713CA-5DC2-499E-9B70-F3055F077623}" srcOrd="0" destOrd="0" presId="urn:microsoft.com/office/officeart/2005/8/layout/bList2#1"/>
    <dgm:cxn modelId="{DCFBBA76-6826-4D45-BE4C-E71A5F303751}" type="presParOf" srcId="{819EAF1B-F16A-496B-9BC0-3ADE24E1B8DE}" destId="{9E64D7C4-F4D0-4608-AFCF-D1688C82FA1F}" srcOrd="1" destOrd="0" presId="urn:microsoft.com/office/officeart/2005/8/layout/bList2#1"/>
    <dgm:cxn modelId="{F7ACD1A3-3A43-4CFA-99D6-580C51D13E2E}" type="presParOf" srcId="{819EAF1B-F16A-496B-9BC0-3ADE24E1B8DE}" destId="{A7D34FEE-7DA6-4B37-BBED-CAA95D76B4CC}" srcOrd="2" destOrd="0" presId="urn:microsoft.com/office/officeart/2005/8/layout/bList2#1"/>
    <dgm:cxn modelId="{AF0297E2-84E3-4C8F-9ED7-7976A8DAA8F0}" type="presParOf" srcId="{819EAF1B-F16A-496B-9BC0-3ADE24E1B8DE}" destId="{404A7F00-D70F-40DB-A253-54411E61105B}" srcOrd="3" destOrd="0" presId="urn:microsoft.com/office/officeart/2005/8/layout/bList2#1"/>
    <dgm:cxn modelId="{DC640A05-FC65-432A-9B93-48C91A7ADCBE}" type="presParOf" srcId="{748C2B61-E1DB-4DE3-B7F0-F7D5C9C47A67}" destId="{D9D2F1A1-75FA-437A-8C9E-ACD1EBDAA054}" srcOrd="3" destOrd="0" presId="urn:microsoft.com/office/officeart/2005/8/layout/bList2#1"/>
    <dgm:cxn modelId="{76D42672-BD0A-43D0-8AE5-AB5EB6B82BE9}" type="presParOf" srcId="{748C2B61-E1DB-4DE3-B7F0-F7D5C9C47A67}" destId="{33AB3D4B-C6B2-4CE8-A6C6-0D9768E98443}" srcOrd="4" destOrd="0" presId="urn:microsoft.com/office/officeart/2005/8/layout/bList2#1"/>
    <dgm:cxn modelId="{8A0E4DE0-6D20-4CDB-868A-4B8F41105B18}" type="presParOf" srcId="{33AB3D4B-C6B2-4CE8-A6C6-0D9768E98443}" destId="{B93B6972-D6BF-4224-8F58-E4363ABE05A9}" srcOrd="0" destOrd="0" presId="urn:microsoft.com/office/officeart/2005/8/layout/bList2#1"/>
    <dgm:cxn modelId="{27EF4EA3-E792-4FB8-83C3-CE19BE0F06D0}" type="presParOf" srcId="{33AB3D4B-C6B2-4CE8-A6C6-0D9768E98443}" destId="{E6ABE69A-36DD-445F-86C2-EC58035F4C7D}" srcOrd="1" destOrd="0" presId="urn:microsoft.com/office/officeart/2005/8/layout/bList2#1"/>
    <dgm:cxn modelId="{F0863E40-C47A-464D-8423-AAB679FBC484}" type="presParOf" srcId="{33AB3D4B-C6B2-4CE8-A6C6-0D9768E98443}" destId="{4D9EC3F5-2B61-4178-AF40-07178C6999D4}" srcOrd="2" destOrd="0" presId="urn:microsoft.com/office/officeart/2005/8/layout/bList2#1"/>
    <dgm:cxn modelId="{08BA006F-FE32-4B9A-B177-459417315532}" type="presParOf" srcId="{33AB3D4B-C6B2-4CE8-A6C6-0D9768E98443}" destId="{3D6A2FB8-FAD5-4FEF-A1A3-3717E97DEF08}" srcOrd="3" destOrd="0" presId="urn:microsoft.com/office/officeart/2005/8/layout/bList2#1"/>
    <dgm:cxn modelId="{1DC7651A-49CF-4A0B-9517-B3166785FB4B}" type="presParOf" srcId="{748C2B61-E1DB-4DE3-B7F0-F7D5C9C47A67}" destId="{473383DD-28FA-49E9-AFC8-9B964FA564E7}" srcOrd="5" destOrd="0" presId="urn:microsoft.com/office/officeart/2005/8/layout/bList2#1"/>
    <dgm:cxn modelId="{9F0CC2CA-750B-413F-A299-D1F0889C5371}" type="presParOf" srcId="{748C2B61-E1DB-4DE3-B7F0-F7D5C9C47A67}" destId="{7EF07DD5-2513-4129-826D-BC94208026C1}" srcOrd="6" destOrd="0" presId="urn:microsoft.com/office/officeart/2005/8/layout/bList2#1"/>
    <dgm:cxn modelId="{963C0BF1-AB79-4044-98B0-4D8550AFDA22}" type="presParOf" srcId="{7EF07DD5-2513-4129-826D-BC94208026C1}" destId="{47B3CB62-A8A9-4497-91EE-E14053024428}" srcOrd="0" destOrd="0" presId="urn:microsoft.com/office/officeart/2005/8/layout/bList2#1"/>
    <dgm:cxn modelId="{20A68E67-0B00-4380-93F1-6CE720B841E3}" type="presParOf" srcId="{7EF07DD5-2513-4129-826D-BC94208026C1}" destId="{1BD54DEE-E1EB-4C97-81A3-BF427F74E9E9}" srcOrd="1" destOrd="0" presId="urn:microsoft.com/office/officeart/2005/8/layout/bList2#1"/>
    <dgm:cxn modelId="{0BE699CB-4BB1-4820-B922-96342506E6C6}" type="presParOf" srcId="{7EF07DD5-2513-4129-826D-BC94208026C1}" destId="{7FC4422D-8C48-4D6F-8899-D3EB750C73B7}" srcOrd="2" destOrd="0" presId="urn:microsoft.com/office/officeart/2005/8/layout/bList2#1"/>
    <dgm:cxn modelId="{DAC6DA08-E2AF-4DBC-B47B-3BE5C7A8DCD4}" type="presParOf" srcId="{7EF07DD5-2513-4129-826D-BC94208026C1}" destId="{3130E0C0-5E31-4FB3-8A92-9A309FDC92A9}" srcOrd="3" destOrd="0" presId="urn:microsoft.com/office/officeart/2005/8/layout/bList2#1"/>
    <dgm:cxn modelId="{073A1E0B-7202-4DD2-AF35-1E9755D3A068}" type="presParOf" srcId="{748C2B61-E1DB-4DE3-B7F0-F7D5C9C47A67}" destId="{4CDB36CE-04BE-4A69-9A99-EA24D87313CD}" srcOrd="7" destOrd="0" presId="urn:microsoft.com/office/officeart/2005/8/layout/bList2#1"/>
    <dgm:cxn modelId="{A2AED89E-4119-4AD2-B2AD-741C22E2B7EE}" type="presParOf" srcId="{748C2B61-E1DB-4DE3-B7F0-F7D5C9C47A67}" destId="{1E16F162-A051-40BD-BCEC-31D7ADFC5173}" srcOrd="8" destOrd="0" presId="urn:microsoft.com/office/officeart/2005/8/layout/bList2#1"/>
    <dgm:cxn modelId="{DE9E0FA5-214A-4E03-A7E1-E9B04A499A9C}" type="presParOf" srcId="{1E16F162-A051-40BD-BCEC-31D7ADFC5173}" destId="{8C181B66-CC29-4D81-82A1-51CAB7D5DB84}" srcOrd="0" destOrd="0" presId="urn:microsoft.com/office/officeart/2005/8/layout/bList2#1"/>
    <dgm:cxn modelId="{1EFEC5DC-D578-4535-9C26-0B376EFABB24}" type="presParOf" srcId="{1E16F162-A051-40BD-BCEC-31D7ADFC5173}" destId="{4C29B0A9-7ADA-4708-B73F-210F7A8A3AFE}" srcOrd="1" destOrd="0" presId="urn:microsoft.com/office/officeart/2005/8/layout/bList2#1"/>
    <dgm:cxn modelId="{98EF6905-4926-414D-A5AF-E33E62C1E47E}" type="presParOf" srcId="{1E16F162-A051-40BD-BCEC-31D7ADFC5173}" destId="{33324725-AC41-4188-ADC2-C983F204EAEA}" srcOrd="2" destOrd="0" presId="urn:microsoft.com/office/officeart/2005/8/layout/bList2#1"/>
    <dgm:cxn modelId="{AD98A007-83B0-4031-88D8-7ADBF381A97F}" type="presParOf" srcId="{1E16F162-A051-40BD-BCEC-31D7ADFC5173}" destId="{3A686E9C-D473-424C-A616-6FCF3A07A6DA}" srcOrd="3" destOrd="0" presId="urn:microsoft.com/office/officeart/2005/8/layout/bList2#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1" qsCatId="3D" csTypeId="urn:microsoft.com/office/officeart/2005/8/colors/colorful2#1" csCatId="colorful" phldr="1"/>
      <dgm:spPr/>
      <dgm:t>
        <a:bodyPr/>
        <a:lstStyle/>
        <a:p>
          <a:endParaRPr lang="es-ES"/>
        </a:p>
      </dgm:t>
    </dgm:pt>
    <dgm:pt modelId="{E3A2A591-5232-49C9-BC7A-F2B6DD05F4BB}">
      <dgm:prSet phldr="0" custT="1"/>
      <dgm:spPr/>
      <dgm:t>
        <a:bodyPr vert="horz" wrap="square"/>
        <a:lstStyle/>
        <a:p>
          <a:pPr>
            <a:lnSpc>
              <a:spcPct val="100000"/>
            </a:lnSpc>
            <a:spcBef>
              <a:spcPct val="0"/>
            </a:spcBef>
            <a:spcAft>
              <a:spcPct val="35000"/>
            </a:spcAft>
          </a:pPr>
          <a:r>
            <a:rPr lang="en-US" altLang="en-US" sz="1400" b="1" noProof="0" dirty="0">
              <a:effectLst>
                <a:outerShdw blurRad="38100" dist="38100" dir="2700000" algn="tl">
                  <a:srgbClr val="000000"/>
                </a:outerShdw>
              </a:effectLst>
              <a:latin typeface="Aptos" panose="020B0004020202020204" pitchFamily="34" charset="0"/>
              <a:cs typeface="Gayathri Thin" panose="00000403000000000000" charset="0"/>
            </a:rPr>
            <a:t>അവർ ദൈവം അയച്ചവരാണ് (ലൂക്കാ 11:49).</a:t>
          </a:r>
        </a:p>
      </dgm:t>
    </dgm:pt>
    <dgm:pt modelId="{A5294D15-A598-439E-98E0-8049EAE3393C}" type="parTrans" cxnId="{7380C7DF-64D1-47EA-A6DF-4B54E342F9FA}">
      <dgm:prSet/>
      <dgm:spPr/>
      <dgm:t>
        <a:bodyPr/>
        <a:lstStyle/>
        <a:p>
          <a:endParaRPr lang="es-ES" sz="1800">
            <a:effectLst>
              <a:outerShdw blurRad="38100" dist="38100" dir="2700000" algn="tl">
                <a:srgbClr val="000000"/>
              </a:outerShdw>
            </a:effectLst>
          </a:endParaRPr>
        </a:p>
      </dgm:t>
    </dgm:pt>
    <dgm:pt modelId="{1CFA17F8-F290-4899-B7DF-AFED5EB559BB}" type="sibTrans" cxnId="{7380C7DF-64D1-47EA-A6DF-4B54E342F9FA}">
      <dgm:prSet custT="1"/>
      <dgm:spPr/>
      <dgm:t>
        <a:bodyPr/>
        <a:lstStyle/>
        <a:p>
          <a:endParaRPr lang="en-US" sz="1800" noProof="0" dirty="0">
            <a:effectLst>
              <a:outerShdw blurRad="38100" dist="38100" dir="2700000" algn="tl">
                <a:srgbClr val="000000"/>
              </a:outerShdw>
            </a:effectLst>
          </a:endParaRPr>
        </a:p>
      </dgm:t>
    </dgm:pt>
    <dgm:pt modelId="{CD7CD61B-2C7B-400C-824B-D8FE0561CC60}">
      <dgm:prSet phldr="0" custT="1"/>
      <dgm:spPr/>
      <dgm:t>
        <a:bodyPr vert="horz" wrap="square"/>
        <a:lstStyle/>
        <a:p>
          <a:pPr>
            <a:lnSpc>
              <a:spcPct val="100000"/>
            </a:lnSpc>
            <a:spcBef>
              <a:spcPct val="0"/>
            </a:spcBef>
            <a:spcAft>
              <a:spcPct val="35000"/>
            </a:spcAft>
          </a:pPr>
          <a:r>
            <a:rPr lang="en-US" altLang="en-US" sz="1400" b="1" noProof="0" dirty="0">
              <a:effectLst>
                <a:outerShdw blurRad="38100" dist="38100" dir="2700000" algn="tl">
                  <a:srgbClr val="000000"/>
                </a:outerShdw>
              </a:effectLst>
              <a:latin typeface="Aptos" panose="020B0004020202020204" pitchFamily="34" charset="0"/>
              <a:cs typeface="Gayathri Thin" panose="00000403000000000000" charset="0"/>
            </a:rPr>
            <a:t>സഭയെ നയിക്കുന്നതിനുള്ള വരങ്ങൾ അവർക്ക് ലഭിക്കുന്നു (1 കൊരിന്ത്യർ 12:28-29; എഫെസ്യർ 4:11-12).</a:t>
          </a:r>
        </a:p>
      </dgm:t>
    </dgm:pt>
    <dgm:pt modelId="{057AE126-88BD-4361-80A4-9DB2F4FFF82D}" type="parTrans" cxnId="{34E6BC0E-4E43-4212-A219-A983879A8D7D}">
      <dgm:prSet/>
      <dgm:spPr/>
      <dgm:t>
        <a:bodyPr/>
        <a:lstStyle/>
        <a:p>
          <a:endParaRPr lang="es-ES" sz="1800">
            <a:effectLst>
              <a:outerShdw blurRad="38100" dist="38100" dir="2700000" algn="tl">
                <a:srgbClr val="000000"/>
              </a:outerShdw>
            </a:effectLst>
          </a:endParaRPr>
        </a:p>
      </dgm:t>
    </dgm:pt>
    <dgm:pt modelId="{9854E4EA-5922-4B0E-99B8-0A3D90ECDE92}" type="sibTrans" cxnId="{34E6BC0E-4E43-4212-A219-A983879A8D7D}">
      <dgm:prSet custT="1"/>
      <dgm:spPr/>
      <dgm:t>
        <a:bodyPr/>
        <a:lstStyle/>
        <a:p>
          <a:endParaRPr lang="en-US" sz="1800" noProof="0" dirty="0">
            <a:effectLst>
              <a:outerShdw blurRad="38100" dist="38100" dir="2700000" algn="tl">
                <a:srgbClr val="000000"/>
              </a:outerShdw>
            </a:effectLst>
          </a:endParaRPr>
        </a:p>
      </dgm:t>
    </dgm:pt>
    <dgm:pt modelId="{1360EC5C-97ED-448D-8A55-CF3C666FE23C}">
      <dgm:prSet phldr="0" custT="1"/>
      <dgm:spPr/>
      <dgm:t>
        <a:bodyPr vert="horz" wrap="square"/>
        <a:lstStyle/>
        <a:p>
          <a:pPr>
            <a:lnSpc>
              <a:spcPct val="100000"/>
            </a:lnSpc>
            <a:spcBef>
              <a:spcPct val="0"/>
            </a:spcBef>
            <a:spcAft>
              <a:spcPct val="35000"/>
            </a:spcAft>
          </a:pPr>
          <a:r>
            <a:rPr lang="en-US" altLang="en-US" sz="1400" b="1" noProof="0" dirty="0">
              <a:effectLst>
                <a:outerShdw blurRad="38100" dist="38100" dir="2700000" algn="tl">
                  <a:srgbClr val="000000"/>
                </a:outerShdw>
              </a:effectLst>
              <a:latin typeface="Aptos" panose="020B0004020202020204" pitchFamily="34" charset="0"/>
              <a:cs typeface="Gayathri Thin" panose="00000403000000000000" charset="0"/>
            </a:rPr>
            <a:t>അവർ സഭയുടെ അടിസ്ഥാനമാണ് (എഫെസ്യർ 2:20).</a:t>
          </a:r>
        </a:p>
      </dgm:t>
    </dgm:pt>
    <dgm:pt modelId="{0C637A43-F230-4BF6-BCFE-14DF756D4409}" type="parTrans" cxnId="{F269EE13-8645-4AEF-8DDE-FD44429F8B1B}">
      <dgm:prSet/>
      <dgm:spPr/>
      <dgm:t>
        <a:bodyPr/>
        <a:lstStyle/>
        <a:p>
          <a:endParaRPr lang="es-ES" sz="1800">
            <a:effectLst>
              <a:outerShdw blurRad="38100" dist="38100" dir="2700000" algn="tl">
                <a:srgbClr val="000000"/>
              </a:outerShdw>
            </a:effectLst>
          </a:endParaRPr>
        </a:p>
      </dgm:t>
    </dgm:pt>
    <dgm:pt modelId="{40C63DB9-1847-41BA-8833-2AE910AF86BE}" type="sibTrans" cxnId="{F269EE13-8645-4AEF-8DDE-FD44429F8B1B}">
      <dgm:prSet custT="1"/>
      <dgm:spPr/>
      <dgm:t>
        <a:bodyPr/>
        <a:lstStyle/>
        <a:p>
          <a:endParaRPr lang="en-US" sz="1800" noProof="0" dirty="0">
            <a:effectLst>
              <a:outerShdw blurRad="38100" dist="38100" dir="2700000" algn="tl">
                <a:srgbClr val="000000"/>
              </a:outerShdw>
            </a:effectLst>
          </a:endParaRPr>
        </a:p>
      </dgm:t>
    </dgm:pt>
    <dgm:pt modelId="{F218769F-D67D-4433-AC42-BB56B6FAA3F8}">
      <dgm:prSet phldr="0" custT="1"/>
      <dgm:spPr/>
      <dgm:t>
        <a:bodyPr vert="horz" wrap="square"/>
        <a:lstStyle/>
        <a:p>
          <a:pPr>
            <a:lnSpc>
              <a:spcPct val="100000"/>
            </a:lnSpc>
            <a:spcBef>
              <a:spcPct val="0"/>
            </a:spcBef>
            <a:spcAft>
              <a:spcPct val="35000"/>
            </a:spcAft>
          </a:pPr>
          <a:r>
            <a:rPr lang="en-US" altLang="en-US" sz="1400" b="1" noProof="0" dirty="0">
              <a:effectLst>
                <a:outerShdw blurRad="38100" dist="38100" dir="2700000" algn="tl">
                  <a:srgbClr val="000000"/>
                </a:outerShdw>
              </a:effectLst>
              <a:latin typeface="Aptos" panose="020B0004020202020204" pitchFamily="34" charset="0"/>
              <a:cs typeface="Gayathri Thin" panose="00000403000000000000" charset="0"/>
            </a:rPr>
            <a:t>അവർക്ക് വെളിപ്പാടുകൾ ലഭിക്കുന്നു (എഫെസ്യർ 3:5).</a:t>
          </a:r>
        </a:p>
      </dgm:t>
    </dgm:pt>
    <dgm:pt modelId="{93EA50F0-5413-44F0-BEF3-ACAC03E5CC4D}" type="parTrans" cxnId="{3D8E11C1-C397-4E31-AA93-A1B23250DE5B}">
      <dgm:prSet/>
      <dgm:spPr/>
      <dgm:t>
        <a:bodyPr/>
        <a:lstStyle/>
        <a:p>
          <a:endParaRPr lang="es-ES" sz="1800">
            <a:effectLst>
              <a:outerShdw blurRad="38100" dist="38100" dir="2700000" algn="tl">
                <a:srgbClr val="000000"/>
              </a:outerShdw>
            </a:effectLst>
          </a:endParaRPr>
        </a:p>
      </dgm:t>
    </dgm:pt>
    <dgm:pt modelId="{F2B6C31C-65BD-47A2-88EA-D9125E25BC26}" type="sibTrans" cxnId="{3D8E11C1-C397-4E31-AA93-A1B23250DE5B}">
      <dgm:prSet custT="1"/>
      <dgm:spPr>
        <a:gradFill rotWithShape="0">
          <a:gsLst>
            <a:gs pos="0">
              <a:srgbClr val="CEC332"/>
            </a:gs>
            <a:gs pos="60000">
              <a:srgbClr val="A69C1A"/>
            </a:gs>
            <a:gs pos="100000">
              <a:srgbClr val="9C9318"/>
            </a:gs>
          </a:gsLst>
        </a:gradFill>
      </dgm:spPr>
      <dgm:t>
        <a:bodyPr/>
        <a:lstStyle/>
        <a:p>
          <a:endParaRPr lang="en-US" sz="1800" noProof="0" dirty="0">
            <a:effectLst>
              <a:outerShdw blurRad="38100" dist="38100" dir="2700000" algn="tl">
                <a:srgbClr val="000000"/>
              </a:outerShdw>
            </a:effectLst>
          </a:endParaRPr>
        </a:p>
      </dgm:t>
    </dgm:pt>
    <dgm:pt modelId="{FBFC91C5-9EC0-4782-B821-F58BF1FCBA03}">
      <dgm:prSet phldr="0" custT="1"/>
      <dgm:spPr>
        <a:gradFill rotWithShape="0">
          <a:gsLst>
            <a:gs pos="0">
              <a:srgbClr val="CEC332"/>
            </a:gs>
            <a:gs pos="60000">
              <a:srgbClr val="A69C1A"/>
            </a:gs>
            <a:gs pos="100000">
              <a:srgbClr val="9C9318"/>
            </a:gs>
          </a:gsLst>
        </a:gradFill>
      </dgm:spPr>
      <dgm:t>
        <a:bodyPr vert="horz" wrap="square"/>
        <a:lstStyle/>
        <a:p>
          <a:pPr>
            <a:lnSpc>
              <a:spcPct val="100000"/>
            </a:lnSpc>
            <a:spcBef>
              <a:spcPct val="0"/>
            </a:spcBef>
            <a:spcAft>
              <a:spcPct val="35000"/>
            </a:spcAft>
          </a:pPr>
          <a:r>
            <a:rPr lang="en-US" altLang="en-US" sz="1400" b="1" noProof="0" dirty="0">
              <a:effectLst>
                <a:outerShdw blurRad="38100" dist="38100" dir="2700000" algn="tl">
                  <a:srgbClr val="000000"/>
                </a:outerShdw>
              </a:effectLst>
              <a:latin typeface="Aptos" panose="020B0004020202020204" pitchFamily="34" charset="0"/>
              <a:cs typeface="Gayathri Thin" panose="00000403000000000000" charset="0"/>
            </a:rPr>
            <a:t>അവർ നീതിയിൽ ആനന്ദിക്കുന്നു (വെളിപ്പാട് 18:20)</a:t>
          </a:r>
        </a:p>
      </dgm:t>
    </dgm:pt>
    <dgm:pt modelId="{1B4F6812-FBD4-484A-BAD2-3EA0CA3E1160}" type="parTrans" cxnId="{A126BFDC-6217-418C-BE65-E74578A58527}">
      <dgm:prSet/>
      <dgm:spPr/>
      <dgm:t>
        <a:bodyPr/>
        <a:lstStyle/>
        <a:p>
          <a:endParaRPr lang="es-ES" sz="1800">
            <a:effectLst>
              <a:outerShdw blurRad="38100" dist="38100" dir="2700000" algn="tl">
                <a:srgbClr val="000000"/>
              </a:outerShdw>
            </a:effectLst>
          </a:endParaRPr>
        </a:p>
      </dgm:t>
    </dgm:pt>
    <dgm:pt modelId="{1F8BB485-3DBC-4AAB-9333-B272BF6AB6C5}" type="sibTrans" cxnId="{A126BFDC-6217-418C-BE65-E74578A58527}">
      <dgm:prSet/>
      <dgm:spPr/>
      <dgm:t>
        <a:bodyPr/>
        <a:lstStyle/>
        <a:p>
          <a:endParaRPr lang="es-ES" sz="18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5454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BF1BB00B-F40E-4292-90C1-6A8AC9172B49}" type="presOf" srcId="{FBFC91C5-9EC0-4782-B821-F58BF1FCBA03}" destId="{B63C68F4-37F5-4E39-81B9-0FD70A034F30}" srcOrd="0" destOrd="0" presId="urn:microsoft.com/office/officeart/2005/8/layout/process1"/>
    <dgm:cxn modelId="{34E6BC0E-4E43-4212-A219-A983879A8D7D}" srcId="{84182879-3EFE-43EF-85CC-72DBE364E13A}" destId="{CD7CD61B-2C7B-400C-824B-D8FE0561CC60}" srcOrd="1" destOrd="0" parTransId="{057AE126-88BD-4361-80A4-9DB2F4FFF82D}" sibTransId="{9854E4EA-5922-4B0E-99B8-0A3D90ECDE92}"/>
    <dgm:cxn modelId="{F269EE13-8645-4AEF-8DDE-FD44429F8B1B}" srcId="{84182879-3EFE-43EF-85CC-72DBE364E13A}" destId="{1360EC5C-97ED-448D-8A55-CF3C666FE23C}" srcOrd="2" destOrd="0" parTransId="{0C637A43-F230-4BF6-BCFE-14DF756D4409}" sibTransId="{40C63DB9-1847-41BA-8833-2AE910AF86BE}"/>
    <dgm:cxn modelId="{024C9618-05B3-49AD-96C6-9BEC5EC95E1E}" type="presOf" srcId="{F2B6C31C-65BD-47A2-88EA-D9125E25BC26}" destId="{30A3ECCF-8B0E-44B7-B1E2-5993A27D08F2}" srcOrd="1" destOrd="0" presId="urn:microsoft.com/office/officeart/2005/8/layout/process1"/>
    <dgm:cxn modelId="{8321541E-AB7D-4DA5-9E92-B122247BE93A}" type="presOf" srcId="{F218769F-D67D-4433-AC42-BB56B6FAA3F8}" destId="{689C0D5C-78C0-4845-A70A-A99F356AC315}" srcOrd="0" destOrd="0" presId="urn:microsoft.com/office/officeart/2005/8/layout/process1"/>
    <dgm:cxn modelId="{E2C6841E-792D-479D-A00D-CF623956F664}" type="presOf" srcId="{1CFA17F8-F290-4899-B7DF-AFED5EB559BB}" destId="{3E356D2A-A269-42BD-BC10-475F3CD5479F}" srcOrd="1" destOrd="0" presId="urn:microsoft.com/office/officeart/2005/8/layout/process1"/>
    <dgm:cxn modelId="{61AD8424-2F19-44F4-A807-76EDB3DEB82B}" type="presOf" srcId="{E3A2A591-5232-49C9-BC7A-F2B6DD05F4BB}" destId="{18903AEB-E8A1-44C8-ACE2-14E974CD781E}" srcOrd="0" destOrd="0" presId="urn:microsoft.com/office/officeart/2005/8/layout/process1"/>
    <dgm:cxn modelId="{4CCD2526-A17A-4B9B-A8D2-4D43EDF438C8}" type="presOf" srcId="{CD7CD61B-2C7B-400C-824B-D8FE0561CC60}" destId="{FAE57C7A-4FE9-4C1E-89A4-9591EE4B7D30}" srcOrd="0" destOrd="0" presId="urn:microsoft.com/office/officeart/2005/8/layout/process1"/>
    <dgm:cxn modelId="{0DBB3F6C-A4AF-4689-AF3E-823662A045B0}" type="presOf" srcId="{1CFA17F8-F290-4899-B7DF-AFED5EB559BB}" destId="{6AF94F2D-F79B-42D8-8792-EC5EE5CA65AE}" srcOrd="0" destOrd="0" presId="urn:microsoft.com/office/officeart/2005/8/layout/process1"/>
    <dgm:cxn modelId="{0091435A-5B85-496B-9B42-FD52DB803011}" type="presOf" srcId="{9854E4EA-5922-4B0E-99B8-0A3D90ECDE92}" destId="{0D00281B-4660-4C87-BD3A-A048546E75D5}" srcOrd="0" destOrd="0" presId="urn:microsoft.com/office/officeart/2005/8/layout/process1"/>
    <dgm:cxn modelId="{100F7788-3240-482D-9021-4EEAB688D9E4}" type="presOf" srcId="{9854E4EA-5922-4B0E-99B8-0A3D90ECDE92}" destId="{50CF20A7-597B-405F-A122-3DB99785019B}" srcOrd="1" destOrd="0" presId="urn:microsoft.com/office/officeart/2005/8/layout/process1"/>
    <dgm:cxn modelId="{A82F6C8C-D117-4DA5-9426-505FCBFEAF09}" type="presOf" srcId="{84182879-3EFE-43EF-85CC-72DBE364E13A}" destId="{1619FBB3-3963-43B0-84B1-EDF8FEDD6270}" srcOrd="0" destOrd="0" presId="urn:microsoft.com/office/officeart/2005/8/layout/process1"/>
    <dgm:cxn modelId="{C8A68190-214E-4904-90E2-0FFAECF0BD8E}" type="presOf" srcId="{40C63DB9-1847-41BA-8833-2AE910AF86BE}" destId="{E1D2ABB2-B8E9-44CA-85C9-7119240A30B6}" srcOrd="1" destOrd="0" presId="urn:microsoft.com/office/officeart/2005/8/layout/process1"/>
    <dgm:cxn modelId="{9E6BE89F-E47D-41AB-98C4-5C2737001DA0}" type="presOf" srcId="{F2B6C31C-65BD-47A2-88EA-D9125E25BC26}" destId="{F24C91FF-F822-43EC-8BDC-F3C25FD177A3}" srcOrd="0" destOrd="0" presId="urn:microsoft.com/office/officeart/2005/8/layout/process1"/>
    <dgm:cxn modelId="{C6116FB2-6264-4176-A33E-9640512A9EA6}" type="presOf" srcId="{1360EC5C-97ED-448D-8A55-CF3C666FE23C}" destId="{48825FD6-2E41-4562-AE78-DC5FF4C17433}" srcOrd="0" destOrd="0" presId="urn:microsoft.com/office/officeart/2005/8/layout/process1"/>
    <dgm:cxn modelId="{3D8E11C1-C397-4E31-AA93-A1B23250DE5B}" srcId="{84182879-3EFE-43EF-85CC-72DBE364E13A}" destId="{F218769F-D67D-4433-AC42-BB56B6FAA3F8}" srcOrd="3" destOrd="0" parTransId="{93EA50F0-5413-44F0-BEF3-ACAC03E5CC4D}" sibTransId="{F2B6C31C-65BD-47A2-88EA-D9125E25BC26}"/>
    <dgm:cxn modelId="{BC2EA8D2-90CE-4BE3-A387-7896FFBE5810}" type="presOf" srcId="{40C63DB9-1847-41BA-8833-2AE910AF86BE}" destId="{1F634FAF-0CDD-4918-9ECB-BCADC682B67E}" srcOrd="0" destOrd="0" presId="urn:microsoft.com/office/officeart/2005/8/layout/process1"/>
    <dgm:cxn modelId="{A126BFDC-6217-418C-BE65-E74578A58527}" srcId="{84182879-3EFE-43EF-85CC-72DBE364E13A}" destId="{FBFC91C5-9EC0-4782-B821-F58BF1FCBA03}" srcOrd="4" destOrd="0" parTransId="{1B4F6812-FBD4-484A-BAD2-3EA0CA3E1160}" sibTransId="{1F8BB485-3DBC-4AAB-9333-B272BF6AB6C5}"/>
    <dgm:cxn modelId="{7380C7DF-64D1-47EA-A6DF-4B54E342F9FA}" srcId="{84182879-3EFE-43EF-85CC-72DBE364E13A}" destId="{E3A2A591-5232-49C9-BC7A-F2B6DD05F4BB}" srcOrd="0" destOrd="0" parTransId="{A5294D15-A598-439E-98E0-8049EAE3393C}" sibTransId="{1CFA17F8-F290-4899-B7DF-AFED5EB559BB}"/>
    <dgm:cxn modelId="{F405342A-9CD4-494E-A596-BBC5CAA9A789}" type="presParOf" srcId="{1619FBB3-3963-43B0-84B1-EDF8FEDD6270}" destId="{18903AEB-E8A1-44C8-ACE2-14E974CD781E}" srcOrd="0" destOrd="0" presId="urn:microsoft.com/office/officeart/2005/8/layout/process1"/>
    <dgm:cxn modelId="{5EEB528A-D3D9-4A7F-925F-B21545826D34}" type="presParOf" srcId="{1619FBB3-3963-43B0-84B1-EDF8FEDD6270}" destId="{6AF94F2D-F79B-42D8-8792-EC5EE5CA65AE}" srcOrd="1" destOrd="0" presId="urn:microsoft.com/office/officeart/2005/8/layout/process1"/>
    <dgm:cxn modelId="{8450D8DA-6EF5-423C-B927-D7A8B3F6FB91}" type="presParOf" srcId="{6AF94F2D-F79B-42D8-8792-EC5EE5CA65AE}" destId="{3E356D2A-A269-42BD-BC10-475F3CD5479F}" srcOrd="0" destOrd="0" presId="urn:microsoft.com/office/officeart/2005/8/layout/process1"/>
    <dgm:cxn modelId="{CBCD555A-720A-4A10-A6C6-3A2219782367}" type="presParOf" srcId="{1619FBB3-3963-43B0-84B1-EDF8FEDD6270}" destId="{FAE57C7A-4FE9-4C1E-89A4-9591EE4B7D30}" srcOrd="2" destOrd="0" presId="urn:microsoft.com/office/officeart/2005/8/layout/process1"/>
    <dgm:cxn modelId="{6194888F-0906-49C2-834F-A8299F168303}" type="presParOf" srcId="{1619FBB3-3963-43B0-84B1-EDF8FEDD6270}" destId="{0D00281B-4660-4C87-BD3A-A048546E75D5}" srcOrd="3" destOrd="0" presId="urn:microsoft.com/office/officeart/2005/8/layout/process1"/>
    <dgm:cxn modelId="{019F17CF-071D-4DCA-86C0-B0DC0A81151D}" type="presParOf" srcId="{0D00281B-4660-4C87-BD3A-A048546E75D5}" destId="{50CF20A7-597B-405F-A122-3DB99785019B}" srcOrd="0" destOrd="0" presId="urn:microsoft.com/office/officeart/2005/8/layout/process1"/>
    <dgm:cxn modelId="{B5100C25-09A9-4BAC-A18F-48AD9FDE4321}" type="presParOf" srcId="{1619FBB3-3963-43B0-84B1-EDF8FEDD6270}" destId="{48825FD6-2E41-4562-AE78-DC5FF4C17433}" srcOrd="4" destOrd="0" presId="urn:microsoft.com/office/officeart/2005/8/layout/process1"/>
    <dgm:cxn modelId="{58D3E45E-F950-49C0-BF88-3E35C9102182}" type="presParOf" srcId="{1619FBB3-3963-43B0-84B1-EDF8FEDD6270}" destId="{1F634FAF-0CDD-4918-9ECB-BCADC682B67E}" srcOrd="5" destOrd="0" presId="urn:microsoft.com/office/officeart/2005/8/layout/process1"/>
    <dgm:cxn modelId="{5DC65732-343A-4F90-8E1C-5F6051DED385}" type="presParOf" srcId="{1F634FAF-0CDD-4918-9ECB-BCADC682B67E}" destId="{E1D2ABB2-B8E9-44CA-85C9-7119240A30B6}" srcOrd="0" destOrd="0" presId="urn:microsoft.com/office/officeart/2005/8/layout/process1"/>
    <dgm:cxn modelId="{9983F11C-E5A9-4502-BD0A-E60EE7441EE8}" type="presParOf" srcId="{1619FBB3-3963-43B0-84B1-EDF8FEDD6270}" destId="{689C0D5C-78C0-4845-A70A-A99F356AC315}" srcOrd="6" destOrd="0" presId="urn:microsoft.com/office/officeart/2005/8/layout/process1"/>
    <dgm:cxn modelId="{8BE1A91F-DF8A-4C07-A3FD-7BEF725B17DB}" type="presParOf" srcId="{1619FBB3-3963-43B0-84B1-EDF8FEDD6270}" destId="{F24C91FF-F822-43EC-8BDC-F3C25FD177A3}" srcOrd="7" destOrd="0" presId="urn:microsoft.com/office/officeart/2005/8/layout/process1"/>
    <dgm:cxn modelId="{932578DA-8203-4199-A80F-5210089B341C}" type="presParOf" srcId="{F24C91FF-F822-43EC-8BDC-F3C25FD177A3}" destId="{30A3ECCF-8B0E-44B7-B1E2-5993A27D08F2}" srcOrd="0" destOrd="0" presId="urn:microsoft.com/office/officeart/2005/8/layout/process1"/>
    <dgm:cxn modelId="{11A1D1C2-3838-478A-BECA-078E935F0B99}"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1" loCatId="picture" qsTypeId="urn:microsoft.com/office/officeart/2005/8/quickstyle/3d2#1" qsCatId="3D" csTypeId="urn:microsoft.com/office/officeart/2005/8/colors/colorful5#1" csCatId="colorful" phldr="1"/>
      <dgm:spPr/>
      <dgm:t>
        <a:bodyPr/>
        <a:lstStyle/>
        <a:p>
          <a:endParaRPr lang="es-ES"/>
        </a:p>
      </dgm:t>
    </dgm:pt>
    <dgm:pt modelId="{2B214731-31FE-45DF-93A0-099E759A72A9}">
      <dgm:prSet phldr="0" custT="1"/>
      <dgm:spPr/>
      <dgm:t>
        <a:bodyPr vert="horz" wrap="square"/>
        <a:lstStyle/>
        <a:p>
          <a:pPr>
            <a:lnSpc>
              <a:spcPct val="100000"/>
            </a:lnSpc>
            <a:spcBef>
              <a:spcPct val="0"/>
            </a:spcBef>
            <a:spcAft>
              <a:spcPct val="35000"/>
            </a:spcAft>
          </a:pPr>
          <a:r>
            <a:rPr lang="en-US" altLang="en-US" sz="2400" spc="600" noProof="0" dirty="0">
              <a:effectLst>
                <a:outerShdw blurRad="38100" dist="38100" dir="2700000" algn="tl">
                  <a:srgbClr val="000000">
                    <a:alpha val="43137"/>
                  </a:srgbClr>
                </a:outerShdw>
              </a:effectLst>
              <a:latin typeface="Aptos" panose="020B0004020202020204" pitchFamily="34" charset="0"/>
              <a:cs typeface="Gayathri Thin" panose="00000403000000000000" charset="0"/>
            </a:rPr>
            <a:t>തിമോത്തി</a:t>
          </a:r>
        </a:p>
      </dgm:t>
    </dgm:pt>
    <dgm:pt modelId="{B897F3B4-495F-44CD-B9D6-F1881644AE44}" type="parTrans" cxnId="{89B5BA75-AC37-4F1D-8148-67B0274D4925}">
      <dgm:prSet/>
      <dgm:spPr/>
      <dgm:t>
        <a:bodyPr/>
        <a:lstStyle/>
        <a:p>
          <a:endParaRPr lang="es-ES"/>
        </a:p>
      </dgm:t>
    </dgm:pt>
    <dgm:pt modelId="{5F7A0E92-B225-420C-B540-FB03E6EF2768}" type="sibTrans" cxnId="{89B5BA75-AC37-4F1D-8148-67B0274D4925}">
      <dgm:prSet/>
      <dgm:spPr/>
      <dgm:t>
        <a:bodyPr/>
        <a:lstStyle/>
        <a:p>
          <a:endParaRPr lang="es-ES"/>
        </a:p>
      </dgm:t>
    </dgm:pt>
    <dgm:pt modelId="{BD93CCB2-B277-4C64-9C17-9EFB85177668}">
      <dgm:prSet phldr="0" custT="1"/>
      <dgm:spPr/>
      <dgm:t>
        <a:bodyPr vert="horz" wrap="square" anchor="ctr" anchorCtr="0"/>
        <a:lstStyle/>
        <a:p>
          <a:pPr>
            <a:lnSpc>
              <a:spcPct val="100000"/>
            </a:lnSpc>
            <a:spcBef>
              <a:spcPct val="0"/>
            </a:spcBef>
            <a:spcAft>
              <a:spcPct val="35000"/>
            </a:spcAft>
          </a:pPr>
          <a:r>
            <a:rPr lang="en-US" altLang="en-US" sz="1200" b="1" noProof="0" dirty="0">
              <a:latin typeface="Aptos" panose="020B0004020202020204" pitchFamily="34" charset="0"/>
              <a:cs typeface="Gayathri Thin" panose="00000403000000000000" charset="0"/>
            </a:rPr>
            <a:t>അദ്ദേഹത്തിന്റെ ശുശ്രൂഷാവിളിയെക്കുറിച്ച് പ്രവചനം ഉണ്ടായിരുന്നു (1 തിമൊഥെയൊസ് 1:18). പൗലോസിനൊപ്പം 2 കൊരിന്ത്യർ (2 കൊരിന്ത്യർ 1:1), ഫിലിപ്പിയർ (ഫിലിപ്പിയർ 1:1), കൊലൊസ്സ്യർ (കൊലൊസ്സ്യർ 1:1), 1 തെസ്സലൊനീക്യർ (1 തെസ്സലൊനീക്യർ 1:1), 2 തെസ്സലൊനീക്യർ (2 തെസ്സലൊനീക്യർ 1:1), ഫിലേമോൻ (ഫിലേമോൻ 1:1) എന്നീ ലേഖനങ്ങളുടെ സഹ-രചയിതാവായിരുന്നു അദ്ദേഹം.</a:t>
          </a:r>
        </a:p>
      </dgm:t>
    </dgm:pt>
    <dgm:pt modelId="{F7A9E2E8-E791-4D33-8FF6-9B2E6C6A6A84}" type="parTrans" cxnId="{CD302B3B-76D2-45BB-BCF9-A732916C5EF5}">
      <dgm:prSet/>
      <dgm:spPr/>
      <dgm:t>
        <a:bodyPr/>
        <a:lstStyle/>
        <a:p>
          <a:endParaRPr lang="es-ES"/>
        </a:p>
      </dgm:t>
    </dgm:pt>
    <dgm:pt modelId="{C153C0E2-6399-4F7C-B8A5-82F2D32F02C9}" type="sibTrans" cxnId="{CD302B3B-76D2-45BB-BCF9-A732916C5EF5}">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69">
        <dgm:presLayoutVars>
          <dgm:bulletEnabled val="1"/>
        </dgm:presLayoutVars>
      </dgm:prSet>
      <dgm:spPr/>
    </dgm:pt>
  </dgm:ptLst>
  <dgm:cxnLst>
    <dgm:cxn modelId="{31C29E07-4E08-4763-A104-27CC4860146B}" type="presOf" srcId="{BD93CCB2-B277-4C64-9C17-9EFB85177668}" destId="{03F4D236-E3C1-4DB8-AD79-7D8D3B476338}" srcOrd="0" destOrd="0" presId="urn:microsoft.com/office/officeart/2008/layout/TitlePictureLineup#1"/>
    <dgm:cxn modelId="{CD302B3B-76D2-45BB-BCF9-A732916C5EF5}" srcId="{2B214731-31FE-45DF-93A0-099E759A72A9}" destId="{BD93CCB2-B277-4C64-9C17-9EFB85177668}" srcOrd="0" destOrd="0" parTransId="{F7A9E2E8-E791-4D33-8FF6-9B2E6C6A6A84}" sibTransId="{C153C0E2-6399-4F7C-B8A5-82F2D32F02C9}"/>
    <dgm:cxn modelId="{89B5BA75-AC37-4F1D-8148-67B0274D4925}" srcId="{95798E23-2DCC-4D1E-860D-9BC2623EF13F}" destId="{2B214731-31FE-45DF-93A0-099E759A72A9}" srcOrd="0" destOrd="0" parTransId="{B897F3B4-495F-44CD-B9D6-F1881644AE44}" sibTransId="{5F7A0E92-B225-420C-B540-FB03E6EF2768}"/>
    <dgm:cxn modelId="{3074AFA4-C6CE-4225-A781-9F5E127E6C99}" type="presOf" srcId="{2B214731-31FE-45DF-93A0-099E759A72A9}" destId="{1A1624C9-5461-4E53-8EF3-6E9D0CBACC9F}" srcOrd="0" destOrd="0" presId="urn:microsoft.com/office/officeart/2008/layout/TitlePictureLineup#1"/>
    <dgm:cxn modelId="{912F03B0-AB7A-431B-B286-BCDAC60A4E7F}" type="presOf" srcId="{95798E23-2DCC-4D1E-860D-9BC2623EF13F}" destId="{0CD9C87F-F3C5-4322-A4A2-DC329651B87D}" srcOrd="0" destOrd="0" presId="urn:microsoft.com/office/officeart/2008/layout/TitlePictureLineup#1"/>
    <dgm:cxn modelId="{A91A164E-58BB-4DF9-85F9-6FE119E64AEC}" type="presParOf" srcId="{0CD9C87F-F3C5-4322-A4A2-DC329651B87D}" destId="{3F9A3EB4-6162-484A-8B52-AE22C1BA9232}" srcOrd="0" destOrd="0" presId="urn:microsoft.com/office/officeart/2008/layout/TitlePictureLineup#1"/>
    <dgm:cxn modelId="{A5A2388A-6C5D-4D25-A519-2EF1201C255E}" type="presParOf" srcId="{3F9A3EB4-6162-484A-8B52-AE22C1BA9232}" destId="{BC0DF181-48D9-4AB2-B9FC-1400F4F01B95}" srcOrd="0" destOrd="0" presId="urn:microsoft.com/office/officeart/2008/layout/TitlePictureLineup#1"/>
    <dgm:cxn modelId="{250D5606-AE8B-4951-AE9E-0CBB70952257}" type="presParOf" srcId="{3F9A3EB4-6162-484A-8B52-AE22C1BA9232}" destId="{2C5E8929-CDA2-4106-8C00-0950C6289CE4}" srcOrd="1" destOrd="0" presId="urn:microsoft.com/office/officeart/2008/layout/TitlePictureLineup#1"/>
    <dgm:cxn modelId="{A8EAC6F6-2AF6-4730-B24F-4929B16F6BB8}" type="presParOf" srcId="{3F9A3EB4-6162-484A-8B52-AE22C1BA9232}" destId="{03F4D236-E3C1-4DB8-AD79-7D8D3B476338}" srcOrd="2" destOrd="0" presId="urn:microsoft.com/office/officeart/2008/layout/TitlePictureLineup#1"/>
    <dgm:cxn modelId="{6F45D98B-BC70-4E1C-892F-64EFBF2BD7D7}" type="presParOf" srcId="{3F9A3EB4-6162-484A-8B52-AE22C1BA9232}" destId="{1A1624C9-5461-4E53-8EF3-6E9D0CBACC9F}" srcOrd="3" destOrd="0" presId="urn:microsoft.com/office/officeart/2008/layout/TitlePictureLineup#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2" loCatId="picture" qsTypeId="urn:microsoft.com/office/officeart/2005/8/quickstyle/3d2#2" qsCatId="3D" csTypeId="urn:microsoft.com/office/officeart/2005/8/colors/accent0_3#1" csCatId="mainScheme" phldr="1"/>
      <dgm:spPr/>
      <dgm:t>
        <a:bodyPr/>
        <a:lstStyle/>
        <a:p>
          <a:endParaRPr lang="es-ES"/>
        </a:p>
      </dgm:t>
    </dgm:pt>
    <dgm:pt modelId="{2B214731-31FE-45DF-93A0-099E759A72A9}">
      <dgm:prSet phldr="0" custT="1"/>
      <dgm:spPr>
        <a:solidFill>
          <a:srgbClr val="454D9D"/>
        </a:solidFill>
      </dgm:spPr>
      <dgm:t>
        <a:bodyPr vert="horz" wrap="square"/>
        <a:lstStyle/>
        <a:p>
          <a:pPr>
            <a:lnSpc>
              <a:spcPct val="100000"/>
            </a:lnSpc>
            <a:spcBef>
              <a:spcPct val="0"/>
            </a:spcBef>
            <a:spcAft>
              <a:spcPct val="35000"/>
            </a:spcAft>
          </a:pPr>
          <a:r>
            <a:rPr lang="en-US" altLang="en-US" sz="2400" spc="600" noProof="0" dirty="0">
              <a:effectLst>
                <a:outerShdw blurRad="38100" dist="38100" dir="2700000" algn="tl">
                  <a:srgbClr val="000000">
                    <a:alpha val="43137"/>
                  </a:srgbClr>
                </a:outerShdw>
              </a:effectLst>
              <a:latin typeface="Aptos" panose="020B0004020202020204" pitchFamily="34" charset="0"/>
              <a:cs typeface="Gayathri Thin" panose="00000403000000000000" charset="0"/>
            </a:rPr>
            <a:t>തീത്തോസ് </a:t>
          </a:r>
        </a:p>
      </dgm:t>
    </dgm:pt>
    <dgm:pt modelId="{B897F3B4-495F-44CD-B9D6-F1881644AE44}" type="parTrans" cxnId="{E8EDC063-505F-4C79-A6F6-908D0215F54F}">
      <dgm:prSet/>
      <dgm:spPr/>
      <dgm:t>
        <a:bodyPr/>
        <a:lstStyle/>
        <a:p>
          <a:endParaRPr lang="es-ES"/>
        </a:p>
      </dgm:t>
    </dgm:pt>
    <dgm:pt modelId="{5F7A0E92-B225-420C-B540-FB03E6EF2768}" type="sibTrans" cxnId="{E8EDC063-505F-4C79-A6F6-908D0215F54F}">
      <dgm:prSet/>
      <dgm:spPr/>
      <dgm:t>
        <a:bodyPr/>
        <a:lstStyle/>
        <a:p>
          <a:endParaRPr lang="es-ES"/>
        </a:p>
      </dgm:t>
    </dgm:pt>
    <dgm:pt modelId="{BD93CCB2-B277-4C64-9C17-9EFB85177668}">
      <dgm:prSet phldr="0" custT="1"/>
      <dgm:spPr/>
      <dgm:t>
        <a:bodyPr vert="horz" wrap="square" anchor="ctr" anchorCtr="0"/>
        <a:lstStyle/>
        <a:p>
          <a:pPr>
            <a:lnSpc>
              <a:spcPct val="100000"/>
            </a:lnSpc>
            <a:spcBef>
              <a:spcPct val="0"/>
            </a:spcBef>
            <a:spcAft>
              <a:spcPct val="35000"/>
            </a:spcAft>
          </a:pPr>
          <a:r>
            <a:rPr lang="en-US" altLang="en-US" sz="1400" b="1" noProof="0" dirty="0">
              <a:latin typeface="Aptos" panose="020B0004020202020204" pitchFamily="34" charset="0"/>
              <a:cs typeface="Gayathri Thin" panose="00000403000000000000" charset="0"/>
            </a:rPr>
            <a:t>ആത്മീയമായി കെട്ടിപ്പടുക്കുക (2 കൊരിന്ത്യർ 8:6), പ്രബോധിപ്പിക്കുക (തീത്തോസ് 2:6, 9, 15), ആശ്വസിപ്പിക്കുക (2 കൊരിന്ത്യർ 7:13) എന്നിങ്ങനെ പ്രവാചകപരമായ പല ശുശ്രൂഷകളും അദ്ദേഹം നിർവഹിച്ചു.</a:t>
          </a:r>
        </a:p>
      </dgm:t>
    </dgm:pt>
    <dgm:pt modelId="{F7A9E2E8-E791-4D33-8FF6-9B2E6C6A6A84}" type="parTrans" cxnId="{F5748FD4-0A08-4DA7-8EBF-2C264ED131F6}">
      <dgm:prSet/>
      <dgm:spPr/>
      <dgm:t>
        <a:bodyPr/>
        <a:lstStyle/>
        <a:p>
          <a:endParaRPr lang="es-ES"/>
        </a:p>
      </dgm:t>
    </dgm:pt>
    <dgm:pt modelId="{C153C0E2-6399-4F7C-B8A5-82F2D32F02C9}" type="sibTrans" cxnId="{F5748FD4-0A08-4DA7-8EBF-2C264ED131F6}">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69">
        <dgm:presLayoutVars>
          <dgm:bulletEnabled val="1"/>
        </dgm:presLayoutVars>
      </dgm:prSet>
      <dgm:spPr/>
    </dgm:pt>
  </dgm:ptLst>
  <dgm:cxnLst>
    <dgm:cxn modelId="{E635E431-5E61-467D-AF1E-525E3A79BF52}" type="presOf" srcId="{BD93CCB2-B277-4C64-9C17-9EFB85177668}" destId="{03F4D236-E3C1-4DB8-AD79-7D8D3B476338}" srcOrd="0" destOrd="0" presId="urn:microsoft.com/office/officeart/2008/layout/TitlePictureLineup#2"/>
    <dgm:cxn modelId="{343B283C-1AB7-4D0A-A588-A009391BAB7B}" type="presOf" srcId="{2B214731-31FE-45DF-93A0-099E759A72A9}" destId="{1A1624C9-5461-4E53-8EF3-6E9D0CBACC9F}" srcOrd="0" destOrd="0" presId="urn:microsoft.com/office/officeart/2008/layout/TitlePictureLineup#2"/>
    <dgm:cxn modelId="{E8EDC063-505F-4C79-A6F6-908D0215F54F}" srcId="{95798E23-2DCC-4D1E-860D-9BC2623EF13F}" destId="{2B214731-31FE-45DF-93A0-099E759A72A9}" srcOrd="0" destOrd="0" parTransId="{B897F3B4-495F-44CD-B9D6-F1881644AE44}" sibTransId="{5F7A0E92-B225-420C-B540-FB03E6EF2768}"/>
    <dgm:cxn modelId="{690BA36C-BE4F-49F9-86A6-858161FB3D4A}" type="presOf" srcId="{95798E23-2DCC-4D1E-860D-9BC2623EF13F}" destId="{0CD9C87F-F3C5-4322-A4A2-DC329651B87D}" srcOrd="0" destOrd="0" presId="urn:microsoft.com/office/officeart/2008/layout/TitlePictureLineup#2"/>
    <dgm:cxn modelId="{F5748FD4-0A08-4DA7-8EBF-2C264ED131F6}" srcId="{2B214731-31FE-45DF-93A0-099E759A72A9}" destId="{BD93CCB2-B277-4C64-9C17-9EFB85177668}" srcOrd="0" destOrd="0" parTransId="{F7A9E2E8-E791-4D33-8FF6-9B2E6C6A6A84}" sibTransId="{C153C0E2-6399-4F7C-B8A5-82F2D32F02C9}"/>
    <dgm:cxn modelId="{2BE1329D-2C54-48E2-A96B-0922E1993806}" type="presParOf" srcId="{0CD9C87F-F3C5-4322-A4A2-DC329651B87D}" destId="{3F9A3EB4-6162-484A-8B52-AE22C1BA9232}" srcOrd="0" destOrd="0" presId="urn:microsoft.com/office/officeart/2008/layout/TitlePictureLineup#2"/>
    <dgm:cxn modelId="{F898C46F-FE9B-436B-99CC-1AF4D6E4FD7F}" type="presParOf" srcId="{3F9A3EB4-6162-484A-8B52-AE22C1BA9232}" destId="{BC0DF181-48D9-4AB2-B9FC-1400F4F01B95}" srcOrd="0" destOrd="0" presId="urn:microsoft.com/office/officeart/2008/layout/TitlePictureLineup#2"/>
    <dgm:cxn modelId="{10499277-9B7A-4B11-8F3E-CA2658010D80}" type="presParOf" srcId="{3F9A3EB4-6162-484A-8B52-AE22C1BA9232}" destId="{2C5E8929-CDA2-4106-8C00-0950C6289CE4}" srcOrd="1" destOrd="0" presId="urn:microsoft.com/office/officeart/2008/layout/TitlePictureLineup#2"/>
    <dgm:cxn modelId="{9AA21DB0-1541-4E22-8DE2-B959FD70B76B}" type="presParOf" srcId="{3F9A3EB4-6162-484A-8B52-AE22C1BA9232}" destId="{03F4D236-E3C1-4DB8-AD79-7D8D3B476338}" srcOrd="2" destOrd="0" presId="urn:microsoft.com/office/officeart/2008/layout/TitlePictureLineup#2"/>
    <dgm:cxn modelId="{CD41585B-E398-4631-8F69-0C8ACD618A28}" type="presParOf" srcId="{3F9A3EB4-6162-484A-8B52-AE22C1BA9232}" destId="{1A1624C9-5461-4E53-8EF3-6E9D0CBACC9F}" srcOrd="3" destOrd="0" presId="urn:microsoft.com/office/officeart/2008/layout/TitlePictureLineup#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bwMode="white">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100000"/>
            </a:lnSpc>
            <a:spcBef>
              <a:spcPct val="0"/>
            </a:spcBef>
            <a:spcAft>
              <a:spcPct val="15000"/>
            </a:spcAft>
            <a:buChar char="•"/>
          </a:pPr>
          <a:r>
            <a:rPr lang="" altLang="en-US" sz="1400" b="1" kern="1200" noProof="0" dirty="0">
              <a:latin typeface="Aptos" panose="020B0004020202020204" pitchFamily="34" charset="0"/>
              <a:cs typeface="Gayathri Thin" panose="00000403000000000000" charset="0"/>
            </a:rPr>
            <a:t>ജനങ്ങളെ യേശുവിലേക്ക് നയിക്കുക എന്നതായിരുന്നു അദ്ദേഹത്തിന്റെ പ്രധാന ദൗത്യം.</a:t>
          </a:r>
        </a:p>
      </dsp:txBody>
      <dsp:txXfrm>
        <a:off x="59038" y="38834"/>
        <a:ext cx="2521580" cy="1512995"/>
      </dsp:txXfrm>
    </dsp:sp>
    <dsp:sp modelId="{83303C94-F2EE-4E3F-8B8F-C30B43A7A5F7}">
      <dsp:nvSpPr>
        <dsp:cNvPr id="0" name=""/>
        <dsp:cNvSpPr/>
      </dsp:nvSpPr>
      <dsp:spPr bwMode="white">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100000"/>
            </a:lnSpc>
            <a:spcBef>
              <a:spcPct val="0"/>
            </a:spcBef>
            <a:spcAft>
              <a:spcPct val="35000"/>
            </a:spcAft>
            <a:buNone/>
          </a:pPr>
          <a:r>
            <a:rPr lang="" altLang="en-US" sz="1200" b="1" kern="1200" noProof="0" dirty="0">
              <a:effectLst>
                <a:outerShdw blurRad="38100" dist="38100" dir="2700000" algn="tl">
                  <a:srgbClr val="000000"/>
                </a:outerShdw>
              </a:effectLst>
              <a:latin typeface="Aptos" panose="020B0004020202020204" pitchFamily="34" charset="0"/>
              <a:cs typeface="Gayathri Thin" panose="00000403000000000000" charset="0"/>
            </a:rPr>
            <a:t>യേശുവിന് സാക്ഷ്യം വഹിക്കാൻ</a:t>
          </a: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bwMode="white">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100000"/>
            </a:lnSpc>
            <a:spcBef>
              <a:spcPct val="0"/>
            </a:spcBef>
            <a:spcAft>
              <a:spcPct val="15000"/>
            </a:spcAft>
            <a:buChar char="•"/>
          </a:pPr>
          <a:r>
            <a:rPr lang="" altLang="en-US" sz="1400" b="1" kern="1200" dirty="0">
              <a:latin typeface="Aptos" panose="020B0004020202020204" pitchFamily="34" charset="0"/>
              <a:cs typeface="Gayathri Thin" panose="00000403000000000000" charset="0"/>
            </a:rPr>
            <a:t>അവർ ഇന്നുവരെ നീണ്ടുനിൽക്കുന്ന സംഭവങ്ങൾ വെളിപ്പെടുത്തി.</a:t>
          </a:r>
        </a:p>
      </dsp:txBody>
      <dsp:txXfrm>
        <a:off x="2810838" y="38834"/>
        <a:ext cx="2521580" cy="1512995"/>
      </dsp:txXfrm>
    </dsp:sp>
    <dsp:sp modelId="{A7D34FEE-7DA6-4B37-BBED-CAA95D76B4CC}">
      <dsp:nvSpPr>
        <dsp:cNvPr id="0" name=""/>
        <dsp:cNvSpPr/>
      </dsp:nvSpPr>
      <dsp:spPr bwMode="white">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100000"/>
            </a:lnSpc>
            <a:spcBef>
              <a:spcPct val="0"/>
            </a:spcBef>
            <a:spcAft>
              <a:spcPct val="35000"/>
            </a:spcAft>
            <a:buNone/>
          </a:pPr>
          <a:r>
            <a:rPr lang="" altLang="en-US" sz="1400" b="1" kern="1200" noProof="0" dirty="0">
              <a:effectLst>
                <a:outerShdw blurRad="38100" dist="38100" dir="2700000" algn="tl">
                  <a:srgbClr val="000000"/>
                </a:outerShdw>
              </a:effectLst>
              <a:latin typeface="Aptos" panose="020B0004020202020204" pitchFamily="34" charset="0"/>
              <a:cs typeface="Gayathri Thin" panose="00000403000000000000" charset="0"/>
            </a:rPr>
            <a:t>ഭാവി പ്രഖ്യാപിക്കുന്നു</a:t>
          </a: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bwMode="white">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100000"/>
            </a:lnSpc>
            <a:spcBef>
              <a:spcPct val="0"/>
            </a:spcBef>
            <a:spcAft>
              <a:spcPct val="15000"/>
            </a:spcAft>
            <a:buChar char="•"/>
          </a:pPr>
          <a:r>
            <a:rPr lang="" altLang="en-US" sz="1400" b="1" kern="1200" noProof="0" dirty="0">
              <a:latin typeface="Aptos" panose="020B0004020202020204" pitchFamily="34" charset="0"/>
              <a:cs typeface="Gayathri Thin" panose="00000403000000000000" charset="0"/>
            </a:rPr>
            <a:t>ശത്രുവിന്റെ ആക്രമണങ്ങളെ അതിജീവിക്കാൻ കഴിയുന്ന ശക്തമായ ഒരു സഭ കെട്ടിപ്പടുക്കാൻ</a:t>
          </a:r>
        </a:p>
      </dsp:txBody>
      <dsp:txXfrm>
        <a:off x="5562639" y="38834"/>
        <a:ext cx="2521580" cy="1512995"/>
      </dsp:txXfrm>
    </dsp:sp>
    <dsp:sp modelId="{4D9EC3F5-2B61-4178-AF40-07178C6999D4}">
      <dsp:nvSpPr>
        <dsp:cNvPr id="0" name=""/>
        <dsp:cNvSpPr/>
      </dsp:nvSpPr>
      <dsp:spPr bwMode="white">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100000"/>
            </a:lnSpc>
            <a:spcBef>
              <a:spcPct val="0"/>
            </a:spcBef>
            <a:spcAft>
              <a:spcPct val="35000"/>
            </a:spcAft>
            <a:buNone/>
          </a:pPr>
          <a:r>
            <a:rPr lang="" altLang="en-US" sz="1400" b="1" kern="1200" noProof="0" dirty="0">
              <a:effectLst>
                <a:outerShdw blurRad="38100" dist="38100" dir="2700000" algn="tl">
                  <a:srgbClr val="000000"/>
                </a:outerShdw>
              </a:effectLst>
              <a:latin typeface="Aptos" panose="020B0004020202020204" pitchFamily="34" charset="0"/>
              <a:cs typeface="Gayathri Thin" panose="00000403000000000000" charset="0"/>
            </a:rPr>
            <a:t>പരിഷ്കരണം</a:t>
          </a: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bwMode="white">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100000"/>
            </a:lnSpc>
            <a:spcBef>
              <a:spcPct val="0"/>
            </a:spcBef>
            <a:spcAft>
              <a:spcPct val="15000"/>
            </a:spcAft>
            <a:buChar char="•"/>
          </a:pPr>
          <a:r>
            <a:rPr lang="" altLang="en-US" sz="1400" b="1" kern="1200" noProof="0" dirty="0">
              <a:latin typeface="Aptos" panose="020B0004020202020204" pitchFamily="34" charset="0"/>
              <a:cs typeface="Gayathri Thin" panose="00000403000000000000" charset="0"/>
            </a:rPr>
            <a:t>പാപം വെളിപ്പെടുത്തുക; അതുവഴി ആളുകൾക്ക് അനുതപിക്കാൻ സാധിക്കും.</a:t>
          </a:r>
        </a:p>
      </dsp:txBody>
      <dsp:txXfrm>
        <a:off x="31794" y="2531414"/>
        <a:ext cx="2710733" cy="1325108"/>
      </dsp:txXfrm>
    </dsp:sp>
    <dsp:sp modelId="{7FC4422D-8C48-4D6F-8899-D3EB750C73B7}">
      <dsp:nvSpPr>
        <dsp:cNvPr id="0" name=""/>
        <dsp:cNvSpPr/>
      </dsp:nvSpPr>
      <dsp:spPr bwMode="white">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100000"/>
            </a:lnSpc>
            <a:spcBef>
              <a:spcPct val="0"/>
            </a:spcBef>
            <a:spcAft>
              <a:spcPct val="35000"/>
            </a:spcAft>
            <a:buNone/>
          </a:pPr>
          <a:r>
            <a:rPr lang="" altLang="en-US" sz="1400" b="1" kern="1200" noProof="0" dirty="0">
              <a:effectLst>
                <a:outerShdw blurRad="38100" dist="38100" dir="2700000" algn="tl">
                  <a:srgbClr val="000000"/>
                </a:outerShdw>
              </a:effectLst>
              <a:latin typeface="Aptos" panose="020B0004020202020204" pitchFamily="34" charset="0"/>
              <a:cs typeface="Gayathri Thin" panose="00000403000000000000" charset="0"/>
            </a:rPr>
            <a:t>പ്രബോധനം</a:t>
          </a: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bwMode="white">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100000"/>
            </a:lnSpc>
            <a:spcBef>
              <a:spcPct val="0"/>
            </a:spcBef>
            <a:spcAft>
              <a:spcPct val="15000"/>
            </a:spcAft>
            <a:buChar char="•"/>
          </a:pPr>
          <a:r>
            <a:rPr lang="" altLang="en-US" sz="1400" b="1" kern="1200" noProof="0" dirty="0">
              <a:latin typeface="Aptos" panose="020B0004020202020204" pitchFamily="34" charset="0"/>
              <a:cs typeface="Gayathri Thin" panose="00000403000000000000" charset="0"/>
            </a:rPr>
            <a:t>ഈ പ്രത്യേക ആവശ്യത്തിനായി യൂദയെയും ശീലാസിനെയും സഭകളിലേക്ക് അയച്ചു.</a:t>
          </a:r>
        </a:p>
      </dsp:txBody>
      <dsp:txXfrm>
        <a:off x="2959675" y="2531414"/>
        <a:ext cx="2710733" cy="1325108"/>
      </dsp:txXfrm>
    </dsp:sp>
    <dsp:sp modelId="{33324725-AC41-4188-ADC2-C983F204EAEA}">
      <dsp:nvSpPr>
        <dsp:cNvPr id="0" name=""/>
        <dsp:cNvSpPr/>
      </dsp:nvSpPr>
      <dsp:spPr bwMode="white">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53340" tIns="0" rIns="17780" bIns="0" numCol="1" spcCol="1270" anchor="ctr" anchorCtr="0">
          <a:noAutofit/>
        </a:bodyPr>
        <a:lstStyle/>
        <a:p>
          <a:pPr marL="0" lvl="0" indent="0" algn="l" defTabSz="622300">
            <a:lnSpc>
              <a:spcPct val="100000"/>
            </a:lnSpc>
            <a:spcBef>
              <a:spcPct val="0"/>
            </a:spcBef>
            <a:spcAft>
              <a:spcPct val="35000"/>
            </a:spcAft>
            <a:buNone/>
          </a:pPr>
          <a:r>
            <a:rPr lang="" altLang="en-US" sz="1400" b="1" kern="1200" noProof="0" dirty="0">
              <a:effectLst>
                <a:outerShdw blurRad="38100" dist="38100" dir="2700000" algn="tl">
                  <a:srgbClr val="000000"/>
                </a:outerShdw>
              </a:effectLst>
              <a:latin typeface="Aptos" panose="020B0004020202020204" pitchFamily="34" charset="0"/>
              <a:cs typeface="Gayathri Thin" panose="00000403000000000000" charset="0"/>
            </a:rPr>
            <a:t>ആശ്വാസം</a:t>
          </a: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bwMode="white">
        <a:xfrm>
          <a:off x="8168" y="0"/>
          <a:ext cx="1645332"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100000"/>
            </a:lnSpc>
            <a:spcBef>
              <a:spcPct val="0"/>
            </a:spcBef>
            <a:spcAft>
              <a:spcPct val="35000"/>
            </a:spcAft>
            <a:buNone/>
          </a:pPr>
          <a:r>
            <a:rPr lang="en-US" altLang="en-US" sz="1400" b="1" kern="1200" noProof="0" dirty="0">
              <a:effectLst>
                <a:outerShdw blurRad="38100" dist="38100" dir="2700000" algn="tl">
                  <a:srgbClr val="000000"/>
                </a:outerShdw>
              </a:effectLst>
              <a:latin typeface="Aptos" panose="020B0004020202020204" pitchFamily="34" charset="0"/>
              <a:cs typeface="Gayathri Thin" panose="00000403000000000000" charset="0"/>
            </a:rPr>
            <a:t>അവർ ദൈവം അയച്ചവരാണ് (ലൂക്കാ 11:49).</a:t>
          </a:r>
        </a:p>
      </dsp:txBody>
      <dsp:txXfrm>
        <a:off x="55945" y="47777"/>
        <a:ext cx="1549778" cy="1535662"/>
      </dsp:txXfrm>
    </dsp:sp>
    <dsp:sp modelId="{6AF94F2D-F79B-42D8-8792-EC5EE5CA65AE}">
      <dsp:nvSpPr>
        <dsp:cNvPr id="0" name=""/>
        <dsp:cNvSpPr/>
      </dsp:nvSpPr>
      <dsp:spPr bwMode="white">
        <a:xfrm>
          <a:off x="1818035" y="641137"/>
          <a:ext cx="348810" cy="34894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noProof="0" dirty="0">
            <a:effectLst>
              <a:outerShdw blurRad="38100" dist="38100" dir="2700000" algn="tl">
                <a:srgbClr val="000000"/>
              </a:outerShdw>
            </a:effectLst>
          </a:endParaRPr>
        </a:p>
      </dsp:txBody>
      <dsp:txXfrm>
        <a:off x="1818035" y="710925"/>
        <a:ext cx="244167" cy="209365"/>
      </dsp:txXfrm>
    </dsp:sp>
    <dsp:sp modelId="{FAE57C7A-4FE9-4C1E-89A4-9591EE4B7D30}">
      <dsp:nvSpPr>
        <dsp:cNvPr id="0" name=""/>
        <dsp:cNvSpPr/>
      </dsp:nvSpPr>
      <dsp:spPr bwMode="white">
        <a:xfrm>
          <a:off x="2311635" y="0"/>
          <a:ext cx="2542697"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100000"/>
            </a:lnSpc>
            <a:spcBef>
              <a:spcPct val="0"/>
            </a:spcBef>
            <a:spcAft>
              <a:spcPct val="35000"/>
            </a:spcAft>
            <a:buNone/>
          </a:pPr>
          <a:r>
            <a:rPr lang="en-US" altLang="en-US" sz="1400" b="1" kern="1200" noProof="0" dirty="0">
              <a:effectLst>
                <a:outerShdw blurRad="38100" dist="38100" dir="2700000" algn="tl">
                  <a:srgbClr val="000000"/>
                </a:outerShdw>
              </a:effectLst>
              <a:latin typeface="Aptos" panose="020B0004020202020204" pitchFamily="34" charset="0"/>
              <a:cs typeface="Gayathri Thin" panose="00000403000000000000" charset="0"/>
            </a:rPr>
            <a:t>സഭയെ നയിക്കുന്നതിനുള്ള വരങ്ങൾ അവർക്ക് ലഭിക്കുന്നു (1 കൊരിന്ത്യർ 12:28-29; എഫെസ്യർ 4:11-12).</a:t>
          </a:r>
        </a:p>
      </dsp:txBody>
      <dsp:txXfrm>
        <a:off x="2359412" y="47777"/>
        <a:ext cx="2447143" cy="1535662"/>
      </dsp:txXfrm>
    </dsp:sp>
    <dsp:sp modelId="{0D00281B-4660-4C87-BD3A-A048546E75D5}">
      <dsp:nvSpPr>
        <dsp:cNvPr id="0" name=""/>
        <dsp:cNvSpPr/>
      </dsp:nvSpPr>
      <dsp:spPr bwMode="white">
        <a:xfrm>
          <a:off x="5018865" y="641137"/>
          <a:ext cx="348810" cy="34894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noProof="0" dirty="0">
            <a:effectLst>
              <a:outerShdw blurRad="38100" dist="38100" dir="2700000" algn="tl">
                <a:srgbClr val="000000"/>
              </a:outerShdw>
            </a:effectLst>
          </a:endParaRPr>
        </a:p>
      </dsp:txBody>
      <dsp:txXfrm>
        <a:off x="5018865" y="710925"/>
        <a:ext cx="244167" cy="209365"/>
      </dsp:txXfrm>
    </dsp:sp>
    <dsp:sp modelId="{48825FD6-2E41-4562-AE78-DC5FF4C17433}">
      <dsp:nvSpPr>
        <dsp:cNvPr id="0" name=""/>
        <dsp:cNvSpPr/>
      </dsp:nvSpPr>
      <dsp:spPr bwMode="white">
        <a:xfrm>
          <a:off x="5512465" y="0"/>
          <a:ext cx="1645332"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100000"/>
            </a:lnSpc>
            <a:spcBef>
              <a:spcPct val="0"/>
            </a:spcBef>
            <a:spcAft>
              <a:spcPct val="35000"/>
            </a:spcAft>
            <a:buNone/>
          </a:pPr>
          <a:r>
            <a:rPr lang="en-US" altLang="en-US" sz="1400" b="1" kern="1200" noProof="0" dirty="0">
              <a:effectLst>
                <a:outerShdw blurRad="38100" dist="38100" dir="2700000" algn="tl">
                  <a:srgbClr val="000000"/>
                </a:outerShdw>
              </a:effectLst>
              <a:latin typeface="Aptos" panose="020B0004020202020204" pitchFamily="34" charset="0"/>
              <a:cs typeface="Gayathri Thin" panose="00000403000000000000" charset="0"/>
            </a:rPr>
            <a:t>അവർ സഭയുടെ അടിസ്ഥാനമാണ് (എഫെസ്യർ 2:20).</a:t>
          </a:r>
        </a:p>
      </dsp:txBody>
      <dsp:txXfrm>
        <a:off x="5560242" y="47777"/>
        <a:ext cx="1549778" cy="1535662"/>
      </dsp:txXfrm>
    </dsp:sp>
    <dsp:sp modelId="{1F634FAF-0CDD-4918-9ECB-BCADC682B67E}">
      <dsp:nvSpPr>
        <dsp:cNvPr id="0" name=""/>
        <dsp:cNvSpPr/>
      </dsp:nvSpPr>
      <dsp:spPr bwMode="white">
        <a:xfrm>
          <a:off x="7322332" y="641137"/>
          <a:ext cx="348810" cy="34894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noProof="0" dirty="0">
            <a:effectLst>
              <a:outerShdw blurRad="38100" dist="38100" dir="2700000" algn="tl">
                <a:srgbClr val="000000"/>
              </a:outerShdw>
            </a:effectLst>
          </a:endParaRPr>
        </a:p>
      </dsp:txBody>
      <dsp:txXfrm>
        <a:off x="7322332" y="710925"/>
        <a:ext cx="244167" cy="209365"/>
      </dsp:txXfrm>
    </dsp:sp>
    <dsp:sp modelId="{689C0D5C-78C0-4845-A70A-A99F356AC315}">
      <dsp:nvSpPr>
        <dsp:cNvPr id="0" name=""/>
        <dsp:cNvSpPr/>
      </dsp:nvSpPr>
      <dsp:spPr bwMode="white">
        <a:xfrm>
          <a:off x="7815931" y="0"/>
          <a:ext cx="1645332"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100000"/>
            </a:lnSpc>
            <a:spcBef>
              <a:spcPct val="0"/>
            </a:spcBef>
            <a:spcAft>
              <a:spcPct val="35000"/>
            </a:spcAft>
            <a:buNone/>
          </a:pPr>
          <a:r>
            <a:rPr lang="en-US" altLang="en-US" sz="1400" b="1" kern="1200" noProof="0" dirty="0">
              <a:effectLst>
                <a:outerShdw blurRad="38100" dist="38100" dir="2700000" algn="tl">
                  <a:srgbClr val="000000"/>
                </a:outerShdw>
              </a:effectLst>
              <a:latin typeface="Aptos" panose="020B0004020202020204" pitchFamily="34" charset="0"/>
              <a:cs typeface="Gayathri Thin" panose="00000403000000000000" charset="0"/>
            </a:rPr>
            <a:t>അവർക്ക് വെളിപ്പാടുകൾ ലഭിക്കുന്നു (എഫെസ്യർ 3:5).</a:t>
          </a:r>
        </a:p>
      </dsp:txBody>
      <dsp:txXfrm>
        <a:off x="7863708" y="47777"/>
        <a:ext cx="1549778" cy="1535662"/>
      </dsp:txXfrm>
    </dsp:sp>
    <dsp:sp modelId="{F24C91FF-F822-43EC-8BDC-F3C25FD177A3}">
      <dsp:nvSpPr>
        <dsp:cNvPr id="0" name=""/>
        <dsp:cNvSpPr/>
      </dsp:nvSpPr>
      <dsp:spPr bwMode="white">
        <a:xfrm>
          <a:off x="9625798" y="641137"/>
          <a:ext cx="348810" cy="34894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noProof="0" dirty="0">
            <a:effectLst>
              <a:outerShdw blurRad="38100" dist="38100" dir="2700000" algn="tl">
                <a:srgbClr val="000000"/>
              </a:outerShdw>
            </a:effectLst>
          </a:endParaRPr>
        </a:p>
      </dsp:txBody>
      <dsp:txXfrm>
        <a:off x="9625798" y="710925"/>
        <a:ext cx="244167" cy="209365"/>
      </dsp:txXfrm>
    </dsp:sp>
    <dsp:sp modelId="{B63C68F4-37F5-4E39-81B9-0FD70A034F30}">
      <dsp:nvSpPr>
        <dsp:cNvPr id="0" name=""/>
        <dsp:cNvSpPr/>
      </dsp:nvSpPr>
      <dsp:spPr bwMode="white">
        <a:xfrm>
          <a:off x="10119398" y="0"/>
          <a:ext cx="1645332"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100000"/>
            </a:lnSpc>
            <a:spcBef>
              <a:spcPct val="0"/>
            </a:spcBef>
            <a:spcAft>
              <a:spcPct val="35000"/>
            </a:spcAft>
            <a:buNone/>
          </a:pPr>
          <a:r>
            <a:rPr lang="en-US" altLang="en-US" sz="1400" b="1" kern="1200" noProof="0" dirty="0">
              <a:effectLst>
                <a:outerShdw blurRad="38100" dist="38100" dir="2700000" algn="tl">
                  <a:srgbClr val="000000"/>
                </a:outerShdw>
              </a:effectLst>
              <a:latin typeface="Aptos" panose="020B0004020202020204" pitchFamily="34" charset="0"/>
              <a:cs typeface="Gayathri Thin" panose="00000403000000000000" charset="0"/>
            </a:rPr>
            <a:t>അവർ നീതിയിൽ ആനന്ദിക്കുന്നു (വെളിപ്പാട് 18:20)</a:t>
          </a:r>
        </a:p>
      </dsp:txBody>
      <dsp:txXfrm>
        <a:off x="10167175" y="47777"/>
        <a:ext cx="1549778"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bwMode="white">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533400">
            <a:lnSpc>
              <a:spcPct val="100000"/>
            </a:lnSpc>
            <a:spcBef>
              <a:spcPct val="0"/>
            </a:spcBef>
            <a:spcAft>
              <a:spcPct val="35000"/>
            </a:spcAft>
            <a:buNone/>
          </a:pPr>
          <a:r>
            <a:rPr lang="en-US" altLang="en-US" sz="1200" b="1" kern="1200" noProof="0" dirty="0">
              <a:latin typeface="Aptos" panose="020B0004020202020204" pitchFamily="34" charset="0"/>
              <a:cs typeface="Gayathri Thin" panose="00000403000000000000" charset="0"/>
            </a:rPr>
            <a:t>അദ്ദേഹത്തിന്റെ ശുശ്രൂഷാവിളിയെക്കുറിച്ച് പ്രവചനം ഉണ്ടായിരുന്നു (1 തിമൊഥെയൊസ് 1:18). പൗലോസിനൊപ്പം 2 കൊരിന്ത്യർ (2 കൊരിന്ത്യർ 1:1), ഫിലിപ്പിയർ (ഫിലിപ്പിയർ 1:1), കൊലൊസ്സ്യർ (കൊലൊസ്സ്യർ 1:1), 1 തെസ്സലൊനീക്യർ (1 തെസ്സലൊനീക്യർ 1:1), 2 തെസ്സലൊനീക്യർ (2 തെസ്സലൊനീക്യർ 1:1), ഫിലേമോൻ (ഫിലേമോൻ 1:1) എന്നീ ലേഖനങ്ങളുടെ സഹ-രചയിതാവായിരുന്നു അദ്ദേഹം.</a:t>
          </a:r>
        </a:p>
      </dsp:txBody>
      <dsp:txXfrm>
        <a:off x="108064" y="2184649"/>
        <a:ext cx="5434961" cy="1897073"/>
      </dsp:txXfrm>
    </dsp:sp>
    <dsp:sp modelId="{1A1624C9-5461-4E53-8EF3-6E9D0CBACC9F}">
      <dsp:nvSpPr>
        <dsp:cNvPr id="0" name=""/>
        <dsp:cNvSpPr/>
      </dsp:nvSpPr>
      <dsp:spPr bwMode="white">
        <a:xfrm>
          <a:off x="203921" y="1994"/>
          <a:ext cx="5147985"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100000"/>
            </a:lnSpc>
            <a:spcBef>
              <a:spcPct val="0"/>
            </a:spcBef>
            <a:spcAft>
              <a:spcPct val="35000"/>
            </a:spcAft>
            <a:buNone/>
          </a:pPr>
          <a:r>
            <a:rPr lang="en-US" altLang="en-US" sz="2400" kern="1200" spc="600" noProof="0" dirty="0">
              <a:effectLst>
                <a:outerShdw blurRad="38100" dist="38100" dir="2700000" algn="tl">
                  <a:srgbClr val="000000">
                    <a:alpha val="43137"/>
                  </a:srgbClr>
                </a:outerShdw>
              </a:effectLst>
              <a:latin typeface="Aptos" panose="020B0004020202020204" pitchFamily="34" charset="0"/>
              <a:cs typeface="Gayathri Thin" panose="00000403000000000000" charset="0"/>
            </a:rPr>
            <a:t>തിമോത്തി</a:t>
          </a:r>
        </a:p>
      </dsp:txBody>
      <dsp:txXfrm>
        <a:off x="203921" y="1994"/>
        <a:ext cx="5147985"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bwMode="white">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622300">
            <a:lnSpc>
              <a:spcPct val="100000"/>
            </a:lnSpc>
            <a:spcBef>
              <a:spcPct val="0"/>
            </a:spcBef>
            <a:spcAft>
              <a:spcPct val="35000"/>
            </a:spcAft>
            <a:buNone/>
          </a:pPr>
          <a:r>
            <a:rPr lang="en-US" altLang="en-US" sz="1400" b="1" kern="1200" noProof="0" dirty="0">
              <a:latin typeface="Aptos" panose="020B0004020202020204" pitchFamily="34" charset="0"/>
              <a:cs typeface="Gayathri Thin" panose="00000403000000000000" charset="0"/>
            </a:rPr>
            <a:t>ആത്മീയമായി കെട്ടിപ്പടുക്കുക (2 കൊരിന്ത്യർ 8:6), പ്രബോധിപ്പിക്കുക (തീത്തോസ് 2:6, 9, 15), ആശ്വസിപ്പിക്കുക (2 കൊരിന്ത്യർ 7:13) എന്നിങ്ങനെ പ്രവാചകപരമായ പല ശുശ്രൂഷകളും അദ്ദേഹം നിർവഹിച്ചു.</a:t>
          </a:r>
        </a:p>
      </dsp:txBody>
      <dsp:txXfrm>
        <a:off x="197543" y="2184649"/>
        <a:ext cx="5256002" cy="1897073"/>
      </dsp:txXfrm>
    </dsp:sp>
    <dsp:sp modelId="{1A1624C9-5461-4E53-8EF3-6E9D0CBACC9F}">
      <dsp:nvSpPr>
        <dsp:cNvPr id="0" name=""/>
        <dsp:cNvSpPr/>
      </dsp:nvSpPr>
      <dsp:spPr bwMode="white">
        <a:xfrm>
          <a:off x="203921" y="1994"/>
          <a:ext cx="5147985"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100000"/>
            </a:lnSpc>
            <a:spcBef>
              <a:spcPct val="0"/>
            </a:spcBef>
            <a:spcAft>
              <a:spcPct val="35000"/>
            </a:spcAft>
            <a:buNone/>
          </a:pPr>
          <a:r>
            <a:rPr lang="en-US" altLang="en-US" sz="2400" kern="1200" spc="600" noProof="0" dirty="0">
              <a:effectLst>
                <a:outerShdw blurRad="38100" dist="38100" dir="2700000" algn="tl">
                  <a:srgbClr val="000000">
                    <a:alpha val="43137"/>
                  </a:srgbClr>
                </a:outerShdw>
              </a:effectLst>
              <a:latin typeface="Aptos" panose="020B0004020202020204" pitchFamily="34" charset="0"/>
              <a:cs typeface="Gayathri Thin" panose="00000403000000000000" charset="0"/>
            </a:rPr>
            <a:t>തീത്തോസ് </a:t>
          </a:r>
        </a:p>
      </dsp:txBody>
      <dsp:txXfrm>
        <a:off x="203921" y="1994"/>
        <a:ext cx="5147985"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rSet qsTypeId="urn:microsoft.com/office/officeart/2005/8/quickstyle/simple5"/>
        </dgm:pt>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1">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rSet qsTypeId="urn:microsoft.com/office/officeart/2005/8/quickstyle/simple5"/>
        </dgm:pt>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nodeVertAlign" val="t"/>
          <dgm:param type="vertAlign" val="mid"/>
          <dgm:param type="horzAlign" val="ctr"/>
          <dgm:param type="fallback" val="1D"/>
        </dgm:alg>
      </dgm:if>
      <dgm:else name="Name3">
        <dgm:alg type="lin">
          <dgm:param type="linDir" val="fromR"/>
          <dgm:param type="nodeVertAlign" val="t"/>
          <dgm:param type="vertAlign" val="mid"/>
          <dgm:param type="horzAlign" val="ctr"/>
          <dgm:param type="fallback" val="1D"/>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stBulletLvl" val="1"/>
                      <dgm:param type="txAnchorVert" val="t"/>
                    </dgm:alg>
                  </dgm:if>
                  <dgm:else name="Name12">
                    <dgm:alg type="tx">
                      <dgm:param type="shpTxLTRAlignCh" val="l"/>
                      <dgm:param type="shpTxRTLAlignCh" val="r"/>
                      <dgm:param type="stBulletLvl" val="1"/>
                      <dgm:param type="txAnchorVert" val="t"/>
                    </dgm:alg>
                  </dgm:else>
                </dgm:choose>
              </dgm:if>
              <dgm:else name="Name13">
                <dgm:choose name="Name14">
                  <dgm:if name="Name15" func="var" arg="dir" op="equ" val="norm">
                    <dgm:alg type="tx">
                      <dgm:param type="shpTxLTRAlignCh" val="l"/>
                      <dgm:param type="shpTxRTLAlignCh" val="r"/>
                      <dgm:param type="stBulletLvl" val="2"/>
                      <dgm:param type="txAnchorVert" val="t"/>
                    </dgm:alg>
                  </dgm:if>
                  <dgm:else name="Name16">
                    <dgm:alg type="tx">
                      <dgm:param type="shpTxLTRAlignCh" val="l"/>
                      <dgm:param type="shpTxRTLAlignCh" val="r"/>
                      <dgm:param type="stBulletLvl" val="2"/>
                      <dgm:param type="txAnchorVert" val="t"/>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2">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rSet qsTypeId="urn:microsoft.com/office/officeart/2005/8/quickstyle/simple5"/>
        </dgm:pt>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nodeVertAlign" val="t"/>
          <dgm:param type="vertAlign" val="mid"/>
          <dgm:param type="horzAlign" val="ctr"/>
          <dgm:param type="fallback" val="1D"/>
        </dgm:alg>
      </dgm:if>
      <dgm:else name="Name3">
        <dgm:alg type="lin">
          <dgm:param type="linDir" val="fromR"/>
          <dgm:param type="nodeVertAlign" val="t"/>
          <dgm:param type="vertAlign" val="mid"/>
          <dgm:param type="horzAlign" val="ctr"/>
          <dgm:param type="fallback" val="1D"/>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stBulletLvl" val="1"/>
                      <dgm:param type="txAnchorVert" val="t"/>
                    </dgm:alg>
                  </dgm:if>
                  <dgm:else name="Name12">
                    <dgm:alg type="tx">
                      <dgm:param type="shpTxLTRAlignCh" val="l"/>
                      <dgm:param type="shpTxRTLAlignCh" val="r"/>
                      <dgm:param type="stBulletLvl" val="1"/>
                      <dgm:param type="txAnchorVert" val="t"/>
                    </dgm:alg>
                  </dgm:else>
                </dgm:choose>
              </dgm:if>
              <dgm:else name="Name13">
                <dgm:choose name="Name14">
                  <dgm:if name="Name15" func="var" arg="dir" op="equ" val="norm">
                    <dgm:alg type="tx">
                      <dgm:param type="shpTxLTRAlignCh" val="l"/>
                      <dgm:param type="shpTxRTLAlignCh" val="r"/>
                      <dgm:param type="stBulletLvl" val="2"/>
                      <dgm:param type="txAnchorVert" val="t"/>
                    </dgm:alg>
                  </dgm:if>
                  <dgm:else name="Name16">
                    <dgm:alg type="tx">
                      <dgm:param type="shpTxLTRAlignCh" val="l"/>
                      <dgm:param type="shpTxRTLAlignCh" val="r"/>
                      <dgm:param type="stBulletLvl" val="2"/>
                      <dgm:param type="txAnchorVert" val="t"/>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hasCustomPrompt="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hasCustomPrompt="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hasCustomPrompt="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hasCustomPrompt="1"/>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hasCustomPrompt="1"/>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hasCustomPrompt="1"/>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hasCustomPrompt="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hasCustomPrompt="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29DD2163-C9F2-4132-A6F3-24E9B4A20EF3}" type="datetimeFigureOut">
              <a:rPr lang="es-ES" smtClean="0"/>
              <a:t>13/10/2026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hasCustomPrompt="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29DD2163-C9F2-4132-A6F3-24E9B4A20EF3}" type="datetimeFigureOut">
              <a:rPr lang="es-ES" smtClean="0"/>
              <a:t>13/10/2026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hasCustomPrompt="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29DD2163-C9F2-4132-A6F3-24E9B4A20EF3}" type="datetimeFigureOut">
              <a:rPr lang="es-ES" smtClean="0"/>
              <a:t>13/10/2026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hasCustomPrompt="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hasCustomPrompt="1"/>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29DD2163-C9F2-4132-A6F3-24E9B4A20EF3}" type="datetimeFigureOut">
              <a:rPr lang="es-ES" smtClean="0"/>
              <a:t>13/10/2026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hasCustomPrompt="1"/>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hasCustomPrompt="1"/>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29DD2163-C9F2-4132-A6F3-24E9B4A20EF3}" type="datetimeFigureOut">
              <a:rPr lang="es-ES" smtClean="0"/>
              <a:t>13/10/2026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29DD2163-C9F2-4132-A6F3-24E9B4A20EF3}" type="datetimeFigureOut">
              <a:rPr lang="es-ES" smtClean="0"/>
              <a:t>13/10/2026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9DD2163-C9F2-4132-A6F3-24E9B4A20EF3}" type="datetimeFigureOut">
              <a:rPr lang="es-ES" smtClean="0"/>
              <a:t>13/10/2026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29DD2163-C9F2-4132-A6F3-24E9B4A20EF3}" type="datetimeFigureOut">
              <a:rPr lang="es-ES" smtClean="0"/>
              <a:t>13/10/2026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29DD2163-C9F2-4132-A6F3-24E9B4A20EF3}" type="datetimeFigureOut">
              <a:rPr lang="es-ES" smtClean="0"/>
              <a:t>13/10/2026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hasCustomPrompt="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29DD2163-C9F2-4132-A6F3-24E9B4A20EF3}" type="datetimeFigureOut">
              <a:rPr lang="es-ES" smtClean="0"/>
              <a:t>13/10/2026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hasCustomPrompt="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29DD2163-C9F2-4132-A6F3-24E9B4A20EF3}" type="datetimeFigureOut">
              <a:rPr lang="es-ES" smtClean="0"/>
              <a:t>13/10/2026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13/10/2026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eg"/><Relationship Id="rId7" Type="http://schemas.openxmlformats.org/officeDocument/2006/relationships/diagramColors" Target="../diagrams/colors1.xml"/><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e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e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t="17608"/>
          <a:stretch>
            <a:fillRect/>
          </a:stretch>
        </p:blipFill>
        <p:spPr>
          <a:xfrm>
            <a:off x="201676" y="356201"/>
            <a:ext cx="11788649" cy="5463574"/>
          </a:xfrm>
          <a:prstGeom prst="rect">
            <a:avLst/>
          </a:prstGeom>
          <a:ln w="19050">
            <a:solidFill>
              <a:schemeClr val="tx1"/>
            </a:solidFill>
            <a:miter lim="800000"/>
            <a:headEnd/>
            <a:tailEnd/>
          </a:ln>
        </p:spPr>
      </p:pic>
      <p:sp>
        <p:nvSpPr>
          <p:cNvPr id="6" name="CuadroTexto 5"/>
          <p:cNvSpPr txBox="1"/>
          <p:nvPr/>
        </p:nvSpPr>
        <p:spPr>
          <a:xfrm>
            <a:off x="0" y="5953125"/>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40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0B0004020202020204" pitchFamily="34" charset="0"/>
                <a:ea typeface="+mn-ea"/>
                <a:cs typeface="Gayathri Thin" panose="00000403000000000000" charset="0"/>
              </a:rPr>
              <a:t>പുതിയ നിയമത്തിലെ പ്രവാചകന്മാർ</a:t>
            </a:r>
          </a:p>
        </p:txBody>
      </p:sp>
      <p:sp>
        <p:nvSpPr>
          <p:cNvPr id="8" name="CuadroTexto 7"/>
          <p:cNvSpPr txBox="1"/>
          <p:nvPr/>
        </p:nvSpPr>
        <p:spPr>
          <a:xfrm>
            <a:off x="8281953" y="0"/>
            <a:ext cx="380527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Lesson 4 for October 24, 2026</a:t>
            </a: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p:cNvPicPr>
            <a:picLocks noGrp="1" noRot="1" noChangeAspect="1" noMove="1" noResize="1" noEditPoints="1" noAdjustHandles="1" noChangeArrowheads="1" noChangeShapeType="1" noCrop="1"/>
          </p:cNvPicPr>
          <p:nvPr/>
        </p:nvPicPr>
        <p:blipFill rotWithShape="1">
          <a:blip r:embed="rId2" cstate="hqprint"/>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p:cNvSpPr txBox="1"/>
          <p:nvPr/>
        </p:nvSpPr>
        <p:spPr>
          <a:xfrm>
            <a:off x="253305" y="484985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200" b="1" i="0" u="none" strike="noStrike" kern="1200" cap="none" spc="0" normalizeH="0" baseline="0" noProof="0" dirty="0">
                <a:ln>
                  <a:noFill/>
                </a:ln>
                <a:solidFill>
                  <a:srgbClr val="E97132">
                    <a:lumMod val="50000"/>
                  </a:srgbClr>
                </a:solidFill>
                <a:effectLst/>
                <a:uLnTx/>
                <a:uFillTx/>
                <a:latin typeface="Aptos" panose="020B0004020202020204" pitchFamily="34" charset="0"/>
                <a:ea typeface="+mn-ea"/>
                <a:cs typeface="Gayathri Thin" panose="00000403000000000000" charset="0"/>
              </a:rPr>
              <a:t>“</a:t>
            </a:r>
            <a:r>
              <a:rPr kumimoji="0" lang="" altLang="en-US" sz="2200" b="1" i="0" u="none" strike="noStrike" kern="1200" cap="none" spc="0" normalizeH="0" baseline="0" noProof="0" dirty="0">
                <a:ln>
                  <a:noFill/>
                </a:ln>
                <a:solidFill>
                  <a:srgbClr val="E97132">
                    <a:lumMod val="50000"/>
                  </a:srgbClr>
                </a:solidFill>
                <a:effectLst/>
                <a:uLnTx/>
                <a:uFillTx/>
                <a:latin typeface="Aptos" panose="020B0004020202020204" pitchFamily="34" charset="0"/>
                <a:ea typeface="+mn-ea"/>
                <a:cs typeface="Gayathri Thin" panose="00000403000000000000" charset="0"/>
              </a:rPr>
              <a:t>എന്നാൽ കൃപാവരങ്ങളിൽ വ്യത്യാസം ഉണ്ടു; ആത്മാവു ഒന്നത്രേ.</a:t>
            </a:r>
          </a:p>
          <a:p>
            <a:pPr marL="0" marR="0" lvl="0" indent="0" algn="ctr" defTabSz="914400" rtl="0" eaLnBrk="1" fontAlgn="auto" latinLnBrk="0" hangingPunct="1">
              <a:lnSpc>
                <a:spcPct val="100000"/>
              </a:lnSpc>
              <a:spcBef>
                <a:spcPts val="0"/>
              </a:spcBef>
              <a:spcAft>
                <a:spcPts val="0"/>
              </a:spcAft>
              <a:buClrTx/>
              <a:buSzTx/>
              <a:buFontTx/>
              <a:buNone/>
              <a:defRPr/>
            </a:pPr>
            <a:r>
              <a:rPr kumimoji="0" lang="" altLang="en-US" sz="2200" b="1" i="0" u="none" strike="noStrike" kern="1200" cap="none" spc="0" normalizeH="0" baseline="0" noProof="0" dirty="0">
                <a:ln>
                  <a:noFill/>
                </a:ln>
                <a:solidFill>
                  <a:srgbClr val="E97132">
                    <a:lumMod val="50000"/>
                  </a:srgbClr>
                </a:solidFill>
                <a:effectLst/>
                <a:uLnTx/>
                <a:uFillTx/>
                <a:latin typeface="Aptos" panose="020B0004020202020204" pitchFamily="34" charset="0"/>
                <a:ea typeface="+mn-ea"/>
                <a:cs typeface="Gayathri Thin" panose="00000403000000000000" charset="0"/>
              </a:rPr>
              <a:t>ശുശ്രൂഷകളിൽ വ്യത്യാസം ഉണ്ടു; കർത്താവു ഒരുവൻ.</a:t>
            </a:r>
            <a:r>
              <a:rPr kumimoji="0" lang="en-US" sz="2200" b="1" i="0" u="none" strike="noStrike" kern="1200" cap="none" spc="0" normalizeH="0" baseline="0" noProof="0" dirty="0">
                <a:ln>
                  <a:noFill/>
                </a:ln>
                <a:solidFill>
                  <a:srgbClr val="E97132">
                    <a:lumMod val="50000"/>
                  </a:srgbClr>
                </a:solidFill>
                <a:effectLst/>
                <a:uLnTx/>
                <a:uFillTx/>
                <a:latin typeface="Aptos" panose="020B0004020202020204" pitchFamily="34" charset="0"/>
                <a:ea typeface="+mn-ea"/>
                <a:cs typeface="Gayathri Thin" panose="00000403000000000000" charset="0"/>
              </a:rPr>
              <a:t>” </a:t>
            </a:r>
            <a:r>
              <a:rPr kumimoji="0" lang="en-US" sz="1500" b="1" i="0" u="none" strike="noStrike" kern="1200" cap="none" spc="0" normalizeH="0" baseline="0" noProof="0" dirty="0">
                <a:ln>
                  <a:noFill/>
                </a:ln>
                <a:solidFill>
                  <a:srgbClr val="E97132">
                    <a:lumMod val="50000"/>
                  </a:srgbClr>
                </a:solidFill>
                <a:effectLst/>
                <a:uLnTx/>
                <a:uFillTx/>
                <a:latin typeface="Aptos" panose="020B0004020202020204" pitchFamily="34" charset="0"/>
                <a:ea typeface="+mn-ea"/>
                <a:cs typeface="Gayathri Thin" panose="00000403000000000000" charset="0"/>
              </a:rPr>
              <a:t>(1 </a:t>
            </a:r>
            <a:r>
              <a:rPr kumimoji="0" lang="en-US" altLang="en-US" sz="1500" b="1" i="0" u="none" strike="noStrike" kern="1200" cap="none" spc="0" normalizeH="0" baseline="0" noProof="0" dirty="0">
                <a:ln>
                  <a:noFill/>
                </a:ln>
                <a:solidFill>
                  <a:srgbClr val="E97132">
                    <a:lumMod val="50000"/>
                  </a:srgbClr>
                </a:solidFill>
                <a:effectLst/>
                <a:uLnTx/>
                <a:uFillTx/>
                <a:latin typeface="Aptos" panose="020B0004020202020204" pitchFamily="34" charset="0"/>
                <a:ea typeface="+mn-ea"/>
                <a:cs typeface="Gayathri Thin" panose="00000403000000000000" charset="0"/>
              </a:rPr>
              <a:t>കൊരിന്ത്യർ </a:t>
            </a:r>
            <a:r>
              <a:rPr kumimoji="0" lang="en-US" sz="1500" b="1" i="0" u="none" strike="noStrike" kern="1200" cap="none" spc="0" normalizeH="0" baseline="0" noProof="0" dirty="0">
                <a:ln>
                  <a:noFill/>
                </a:ln>
                <a:solidFill>
                  <a:srgbClr val="E97132">
                    <a:lumMod val="50000"/>
                  </a:srgbClr>
                </a:solidFill>
                <a:effectLst/>
                <a:uLnTx/>
                <a:uFillTx/>
                <a:latin typeface="Aptos" panose="020B0004020202020204" pitchFamily="34" charset="0"/>
                <a:ea typeface="+mn-ea"/>
                <a:cs typeface="Gayathri Thin" panose="00000403000000000000" charset="0"/>
              </a:rPr>
              <a:t> 12:4-6)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p:cNvSpPr txBox="1"/>
          <p:nvPr/>
        </p:nvSpPr>
        <p:spPr>
          <a:xfrm>
            <a:off x="5163668" y="4152900"/>
            <a:ext cx="7216589" cy="2492990"/>
          </a:xfrm>
          <a:prstGeom prst="rect">
            <a:avLst/>
          </a:prstGeom>
          <a:noFill/>
          <a:ln>
            <a:noFill/>
          </a:ln>
          <a:effectLst/>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white"/>
                </a:solidFill>
                <a:effectLst/>
                <a:highlight>
                  <a:srgbClr val="6D1307"/>
                </a:highlight>
                <a:uLnTx/>
                <a:uFillTx/>
                <a:latin typeface="Aptos" panose="020B0004020202020204" pitchFamily="34" charset="0"/>
                <a:cs typeface="Gayathri Thin" panose="00000403000000000000" charset="0"/>
              </a:rPr>
              <a:t>പുതിയ നിയമത്തിലെ പ്രവാചകന്മാരുടെ പങ്കുകൾ</a:t>
            </a:r>
            <a:endParaRPr kumimoji="0" lang="en-US" b="1" i="0" u="none" strike="noStrike" kern="1200" cap="none" spc="0" normalizeH="0" baseline="0" noProof="0" dirty="0">
              <a:ln>
                <a:noFill/>
              </a:ln>
              <a:solidFill>
                <a:prstClr val="white"/>
              </a:solidFill>
              <a:effectLst/>
              <a:highlight>
                <a:srgbClr val="6D1307"/>
              </a:highlight>
              <a:uLnTx/>
              <a:uFillTx/>
              <a:latin typeface="Aptos" panose="020B0004020202020204" pitchFamily="34" charset="0"/>
              <a:cs typeface="Gayathri Thin" panose="00000403000000000000" charset="0"/>
            </a:endParaRPr>
          </a:p>
          <a:p>
            <a:pPr lvl="0">
              <a:spcBef>
                <a:spcPts val="600"/>
              </a:spcBef>
              <a:defRPr/>
            </a:pPr>
            <a:r>
              <a:rPr lang="en-US" altLang="en-US" b="1" dirty="0">
                <a:solidFill>
                  <a:prstClr val="white"/>
                </a:solidFill>
                <a:highlight>
                  <a:srgbClr val="205C01"/>
                </a:highlight>
                <a:latin typeface="Aptos" panose="020B0004020202020204" pitchFamily="34" charset="0"/>
                <a:cs typeface="Gayathri Thin" panose="00000403000000000000" charset="0"/>
              </a:rPr>
              <a:t>പുതിയനിയമ പ്രവാചകന്മാർ</a:t>
            </a:r>
            <a:r>
              <a:rPr lang="en-US" b="1" dirty="0">
                <a:solidFill>
                  <a:prstClr val="white"/>
                </a:solidFill>
                <a:highlight>
                  <a:srgbClr val="205C01"/>
                </a:highlight>
              </a:rPr>
              <a:t>:</a:t>
            </a:r>
            <a:endParaRPr kumimoji="0" lang="en-US" b="1" i="0" u="none" strike="noStrike" kern="1200" cap="none" spc="0" normalizeH="0" baseline="0" noProof="0" dirty="0">
              <a:ln>
                <a:noFill/>
              </a:ln>
              <a:solidFill>
                <a:prstClr val="white"/>
              </a:solidFill>
              <a:effectLst/>
              <a:highlight>
                <a:srgbClr val="205C01"/>
              </a:highlight>
              <a:uLnTx/>
              <a:uFillTx/>
              <a:latin typeface="Aptos" panose="02110004020202020204"/>
            </a:endParaRPr>
          </a:p>
          <a:p>
            <a:pPr marL="894080" lvl="1">
              <a:spcBef>
                <a:spcPts val="600"/>
              </a:spcBef>
              <a:defRPr/>
            </a:pPr>
            <a:r>
              <a:rPr lang="en-US" altLang="en-US" b="1" noProof="0" dirty="0">
                <a:solidFill>
                  <a:prstClr val="black"/>
                </a:solidFill>
                <a:uFill>
                  <a:solidFill>
                    <a:srgbClr val="D01729"/>
                  </a:solidFill>
                </a:uFill>
                <a:latin typeface="Aptos" panose="020B0004020202020204" pitchFamily="34" charset="0"/>
                <a:cs typeface="Gayathri Thin" panose="00000403000000000000" charset="0"/>
              </a:rPr>
              <a:t>പ്രവചിക്കപ്പെട്ട പ്രവാചകനായ യേശു</a:t>
            </a:r>
            <a:endParaRPr kumimoji="0" lang="en-US" b="1" i="0" u="none" strike="noStrike" kern="1200" cap="none" spc="0" normalizeH="0" baseline="0" noProof="0" dirty="0">
              <a:ln>
                <a:noFill/>
              </a:ln>
              <a:solidFill>
                <a:prstClr val="black"/>
              </a:solidFill>
              <a:effectLst/>
              <a:uLnTx/>
              <a:uFill>
                <a:solidFill>
                  <a:srgbClr val="D01729"/>
                </a:solidFill>
              </a:uFill>
              <a:latin typeface="Aptos" panose="020B0004020202020204" pitchFamily="34" charset="0"/>
              <a:cs typeface="Gayathri Thin" panose="00000403000000000000" charset="0"/>
            </a:endParaRPr>
          </a:p>
          <a:p>
            <a:pPr marL="894080" marR="0" lvl="1"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Aptos" panose="020B0004020202020204" pitchFamily="34" charset="0"/>
                <a:cs typeface="Gayathri Thin" panose="00000403000000000000" charset="0"/>
              </a:rPr>
              <a:t>അപ്പൊസ്തലന്മാരും പ്രവാചകന്മാരും</a:t>
            </a:r>
            <a:endParaRPr kumimoji="0" lang="en-US" b="1" i="0" u="none" strike="noStrike" kern="1200" cap="none" spc="0" normalizeH="0" baseline="0" noProof="0" dirty="0">
              <a:ln>
                <a:noFill/>
              </a:ln>
              <a:solidFill>
                <a:prstClr val="black"/>
              </a:solidFill>
              <a:effectLst/>
              <a:uLnTx/>
              <a:uFillTx/>
              <a:latin typeface="Aptos" panose="020B0004020202020204" pitchFamily="34" charset="0"/>
              <a:cs typeface="Gayathri Thin" panose="00000403000000000000" charset="0"/>
            </a:endParaRPr>
          </a:p>
          <a:p>
            <a:pPr marL="894080" marR="0" lvl="1"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err="1">
                <a:ln>
                  <a:noFill/>
                </a:ln>
                <a:solidFill>
                  <a:prstClr val="black"/>
                </a:solidFill>
                <a:effectLst/>
                <a:uLnTx/>
                <a:uFillTx/>
                <a:latin typeface="Aptos" panose="020B0004020202020204" pitchFamily="34" charset="0"/>
                <a:cs typeface="Gayathri Thin" panose="00000403000000000000" charset="0"/>
              </a:rPr>
              <a:t>പ്രവാചക</a:t>
            </a:r>
            <a:r>
              <a:rPr kumimoji="0" lang="en-US" altLang="en-US" b="1" i="0" u="none" strike="noStrike" kern="1200" cap="none" spc="0" normalizeH="0" baseline="0" noProof="0" dirty="0">
                <a:ln>
                  <a:noFill/>
                </a:ln>
                <a:solidFill>
                  <a:prstClr val="black"/>
                </a:solidFill>
                <a:effectLst/>
                <a:uLnTx/>
                <a:uFillTx/>
                <a:latin typeface="Aptos" panose="020B0004020202020204" pitchFamily="34" charset="0"/>
                <a:cs typeface="Gayathri Thin" panose="00000403000000000000" charset="0"/>
              </a:rPr>
              <a:t> </a:t>
            </a:r>
            <a:r>
              <a:rPr kumimoji="0" lang="en-US" altLang="en-US" b="1" i="0" u="none" strike="noStrike" kern="1200" cap="none" spc="0" normalizeH="0" baseline="0" noProof="0" dirty="0" err="1">
                <a:ln>
                  <a:noFill/>
                </a:ln>
                <a:solidFill>
                  <a:prstClr val="black"/>
                </a:solidFill>
                <a:effectLst/>
                <a:uLnTx/>
                <a:uFillTx/>
                <a:latin typeface="Aptos" panose="020B0004020202020204" pitchFamily="34" charset="0"/>
                <a:cs typeface="Gayathri Thin" panose="00000403000000000000" charset="0"/>
              </a:rPr>
              <a:t>സ്ത്രീക</a:t>
            </a:r>
            <a:r>
              <a:rPr kumimoji="0" lang="en-US" altLang="en-US" b="1" i="0" u="none" strike="noStrike" kern="1200" cap="none" spc="0" normalizeH="0" baseline="0" noProof="0" dirty="0">
                <a:ln>
                  <a:noFill/>
                </a:ln>
                <a:solidFill>
                  <a:prstClr val="black"/>
                </a:solidFill>
                <a:effectLst/>
                <a:uLnTx/>
                <a:uFillTx/>
                <a:latin typeface="Aptos" panose="020B0004020202020204" pitchFamily="34" charset="0"/>
                <a:cs typeface="Gayathri Thin" panose="00000403000000000000" charset="0"/>
              </a:rPr>
              <a:t>ൾ</a:t>
            </a:r>
            <a:endParaRPr kumimoji="0" lang="en-US" b="1" i="0" u="none" strike="noStrike" kern="1200" cap="none" spc="0" normalizeH="0" baseline="0" noProof="0" dirty="0">
              <a:ln>
                <a:noFill/>
              </a:ln>
              <a:solidFill>
                <a:prstClr val="black"/>
              </a:solidFill>
              <a:effectLst/>
              <a:uLnTx/>
              <a:uFillTx/>
              <a:latin typeface="Aptos" panose="020B0004020202020204" pitchFamily="34" charset="0"/>
              <a:cs typeface="Gayathri Thin" panose="00000403000000000000" charset="0"/>
            </a:endParaRPr>
          </a:p>
          <a:p>
            <a:pPr marL="894080" lvl="1">
              <a:spcBef>
                <a:spcPts val="600"/>
              </a:spcBef>
              <a:defRPr/>
            </a:pPr>
            <a:r>
              <a:rPr lang="en-US" altLang="en-US" b="1" dirty="0">
                <a:solidFill>
                  <a:prstClr val="black"/>
                </a:solidFill>
                <a:latin typeface="Aptos" panose="020B0004020202020204" pitchFamily="34" charset="0"/>
                <a:cs typeface="Gayathri Thin" panose="00000403000000000000" charset="0"/>
              </a:rPr>
              <a:t>പൗലോസിന്റെ സഹപ്രവർത്തകർ</a:t>
            </a:r>
            <a:endParaRPr kumimoji="0" lang="en-US" b="1" i="0" u="none" strike="noStrike" kern="1200" cap="none" spc="0" normalizeH="0" baseline="0" noProof="0" dirty="0">
              <a:ln>
                <a:noFill/>
              </a:ln>
              <a:solidFill>
                <a:prstClr val="black"/>
              </a:solidFill>
              <a:effectLst/>
              <a:uLnTx/>
              <a:uFillTx/>
              <a:latin typeface="Aptos" panose="020B0004020202020204" pitchFamily="34" charset="0"/>
              <a:cs typeface="Gayathri Thin" panose="00000403000000000000" charset="0"/>
            </a:endParaRPr>
          </a:p>
          <a:p>
            <a:pPr marL="894080" marR="0" lvl="1" indent="0" algn="l" defTabSz="914400" rtl="0" eaLnBrk="1" fontAlgn="auto" latinLnBrk="0" hangingPunct="1">
              <a:lnSpc>
                <a:spcPct val="100000"/>
              </a:lnSpc>
              <a:spcBef>
                <a:spcPts val="600"/>
              </a:spcBef>
              <a:spcAft>
                <a:spcPts val="0"/>
              </a:spcAft>
              <a:buClrTx/>
              <a:buSzTx/>
              <a:buFontTx/>
              <a:buNone/>
              <a:defRPr/>
            </a:pPr>
            <a:r>
              <a:rPr kumimoji="0" lang="en-US" altLang="en-US" b="1" i="0" u="none" strike="noStrike" kern="1200" cap="none" spc="0" normalizeH="0" baseline="0" noProof="0" dirty="0">
                <a:ln>
                  <a:noFill/>
                </a:ln>
                <a:solidFill>
                  <a:prstClr val="black"/>
                </a:solidFill>
                <a:effectLst/>
                <a:uLnTx/>
                <a:uFillTx/>
                <a:latin typeface="Aptos" panose="020B0004020202020204" pitchFamily="34" charset="0"/>
                <a:cs typeface="Gayathri Thin" panose="00000403000000000000" charset="0"/>
              </a:rPr>
              <a:t>കള്ളപ്രവാചകന്മാർ</a:t>
            </a:r>
            <a:endParaRPr kumimoji="0" lang="en-US" b="1" i="0" u="none" strike="noStrike" kern="1200" cap="none" spc="0" normalizeH="0" baseline="0" noProof="0" dirty="0">
              <a:ln>
                <a:noFill/>
              </a:ln>
              <a:solidFill>
                <a:prstClr val="black"/>
              </a:solidFill>
              <a:effectLst/>
              <a:uLnTx/>
              <a:uFillTx/>
              <a:latin typeface="Aptos" panose="020B0004020202020204" pitchFamily="34" charset="0"/>
              <a:cs typeface="Gayathri Thin" panose="00000403000000000000" charset="0"/>
            </a:endParaRPr>
          </a:p>
        </p:txBody>
      </p:sp>
      <p:sp>
        <p:nvSpPr>
          <p:cNvPr id="3" name="CuadroTexto 2"/>
          <p:cNvSpPr txBox="1"/>
          <p:nvPr/>
        </p:nvSpPr>
        <p:spPr>
          <a:xfrm>
            <a:off x="295276" y="46467"/>
            <a:ext cx="763905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6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മലാഖിയുടെ കാലം മുതൽ 400 വർഷത്തോളം ദൈവജനത്തിനിടയിൽ ഒരു പ്രവാചകന്റെയും ശബ്ദം കേൾക്കാനുണ്ടായില്ല. ഈ നിശ്ശബ്ദത കാരണം, തിരുവെഴുത്തുകളുടെ സംഹിത (അതായത്, പഴയ നിയമം ഉൾക്കൊള്ളുന്ന പുസ്തകങ്ങൾ) പൂർത്തിയായതായി ഇസ്രായേൽ ജനത കരുതി.</a:t>
            </a:r>
          </a:p>
        </p:txBody>
      </p:sp>
      <p:pic>
        <p:nvPicPr>
          <p:cNvPr id="9" name="Imagen 8"/>
          <p:cNvPicPr>
            <a:picLocks noChangeAspect="1"/>
          </p:cNvPicPr>
          <p:nvPr/>
        </p:nvPicPr>
        <p:blipFill>
          <a:blip r:embed="rId3" cstate="hqprint"/>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p:cNvPicPr>
            <a:picLocks noChangeAspect="1"/>
          </p:cNvPicPr>
          <p:nvPr/>
        </p:nvPicPr>
        <p:blipFill rotWithShape="1">
          <a:blip r:embed="rId4" cstate="hqprint"/>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p:cNvPicPr>
            <a:picLocks noChangeAspect="1"/>
          </p:cNvPicPr>
          <p:nvPr/>
        </p:nvPicPr>
        <p:blipFill>
          <a:blip r:embed="rId5" cstate="hqprint"/>
          <a:stretch>
            <a:fillRect/>
          </a:stretch>
        </p:blipFill>
        <p:spPr>
          <a:xfrm rot="19941356">
            <a:off x="5631083" y="4886982"/>
            <a:ext cx="278850" cy="327903"/>
          </a:xfrm>
          <a:prstGeom prst="rect">
            <a:avLst/>
          </a:prstGeom>
        </p:spPr>
      </p:pic>
      <p:pic>
        <p:nvPicPr>
          <p:cNvPr id="33" name="Imagen 32"/>
          <p:cNvPicPr>
            <a:picLocks noChangeAspect="1"/>
          </p:cNvPicPr>
          <p:nvPr/>
        </p:nvPicPr>
        <p:blipFill>
          <a:blip r:embed="rId6" cstate="hqprint"/>
          <a:stretch>
            <a:fillRect/>
          </a:stretch>
        </p:blipFill>
        <p:spPr>
          <a:xfrm rot="19941356">
            <a:off x="5631083" y="5909226"/>
            <a:ext cx="278850" cy="327903"/>
          </a:xfrm>
          <a:prstGeom prst="rect">
            <a:avLst/>
          </a:prstGeom>
        </p:spPr>
      </p:pic>
      <p:pic>
        <p:nvPicPr>
          <p:cNvPr id="35" name="Imagen 34"/>
          <p:cNvPicPr>
            <a:picLocks noChangeAspect="1"/>
          </p:cNvPicPr>
          <p:nvPr/>
        </p:nvPicPr>
        <p:blipFill>
          <a:blip r:embed="rId7" cstate="hqprint"/>
          <a:stretch>
            <a:fillRect/>
          </a:stretch>
        </p:blipFill>
        <p:spPr>
          <a:xfrm rot="19941356">
            <a:off x="5631083" y="6249974"/>
            <a:ext cx="278850" cy="327903"/>
          </a:xfrm>
          <a:prstGeom prst="rect">
            <a:avLst/>
          </a:prstGeom>
        </p:spPr>
      </p:pic>
      <p:pic>
        <p:nvPicPr>
          <p:cNvPr id="37" name="Imagen 36"/>
          <p:cNvPicPr>
            <a:picLocks noChangeAspect="1"/>
          </p:cNvPicPr>
          <p:nvPr/>
        </p:nvPicPr>
        <p:blipFill>
          <a:blip r:embed="rId8" cstate="hqprint"/>
          <a:stretch>
            <a:fillRect/>
          </a:stretch>
        </p:blipFill>
        <p:spPr>
          <a:xfrm rot="19941356">
            <a:off x="5631083" y="5568478"/>
            <a:ext cx="278850" cy="327903"/>
          </a:xfrm>
          <a:prstGeom prst="rect">
            <a:avLst/>
          </a:prstGeom>
        </p:spPr>
      </p:pic>
      <p:pic>
        <p:nvPicPr>
          <p:cNvPr id="41" name="Imagen 40"/>
          <p:cNvPicPr>
            <a:picLocks noChangeAspect="1"/>
          </p:cNvPicPr>
          <p:nvPr/>
        </p:nvPicPr>
        <p:blipFill>
          <a:blip r:embed="rId9" cstate="hqprint"/>
          <a:stretch>
            <a:fillRect/>
          </a:stretch>
        </p:blipFill>
        <p:spPr>
          <a:xfrm rot="19941356">
            <a:off x="5631083" y="5227730"/>
            <a:ext cx="278850" cy="327903"/>
          </a:xfrm>
          <a:prstGeom prst="rect">
            <a:avLst/>
          </a:prstGeom>
        </p:spPr>
      </p:pic>
      <p:pic>
        <p:nvPicPr>
          <p:cNvPr id="61" name="Imagen 60"/>
          <p:cNvPicPr>
            <a:picLocks noChangeAspect="1"/>
          </p:cNvPicPr>
          <p:nvPr/>
        </p:nvPicPr>
        <p:blipFill>
          <a:blip r:embed="rId10" cstate="hqprint"/>
          <a:stretch>
            <a:fillRect/>
          </a:stretch>
        </p:blipFill>
        <p:spPr>
          <a:xfrm>
            <a:off x="4343800" y="4212321"/>
            <a:ext cx="778329" cy="231170"/>
          </a:xfrm>
          <a:prstGeom prst="rect">
            <a:avLst/>
          </a:prstGeom>
        </p:spPr>
      </p:pic>
      <p:pic>
        <p:nvPicPr>
          <p:cNvPr id="65" name="Imagen 64"/>
          <p:cNvPicPr>
            <a:picLocks noChangeAspect="1"/>
          </p:cNvPicPr>
          <p:nvPr/>
        </p:nvPicPr>
        <p:blipFill>
          <a:blip r:embed="rId11" cstate="hqprint"/>
          <a:stretch>
            <a:fillRect/>
          </a:stretch>
        </p:blipFill>
        <p:spPr>
          <a:xfrm>
            <a:off x="4343800" y="4583916"/>
            <a:ext cx="778329" cy="231170"/>
          </a:xfrm>
          <a:prstGeom prst="rect">
            <a:avLst/>
          </a:prstGeom>
        </p:spPr>
      </p:pic>
      <p:sp>
        <p:nvSpPr>
          <p:cNvPr id="5" name="CuadroTexto 4"/>
          <p:cNvSpPr txBox="1"/>
          <p:nvPr/>
        </p:nvSpPr>
        <p:spPr>
          <a:xfrm>
            <a:off x="295275" y="3059953"/>
            <a:ext cx="7639050"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6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ഈ പുതിയ പ്രവാചകന്മാരുടെയും പ്രവാചകിമാരുടെയും ദൗത്യങ്ങൾ എന്തായിരുന്നു? ആരായിരുന്നു അവർ? പഴയ നിയമകാലഘട്ടത്തിലുണ്ടായിരുന്നതുപോലെ വ്യാജപ്രവാചകന്മാരും ഉണ്ടായിരുന്നോ?</a:t>
            </a:r>
          </a:p>
        </p:txBody>
      </p:sp>
      <p:sp>
        <p:nvSpPr>
          <p:cNvPr id="7" name="CuadroTexto 6"/>
          <p:cNvSpPr txBox="1"/>
          <p:nvPr/>
        </p:nvSpPr>
        <p:spPr>
          <a:xfrm>
            <a:off x="295274" y="1553210"/>
            <a:ext cx="7639050"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6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എങ്കിലും, ദൈവം അധികനേരം മൗനം പാലിച്ചില്ല. യഥാസമയത്ത് അവിടുന്ന് ഒരു പുതിയ പ്രവാചകനെ അയച്ചു: സ്നാപക യോഹന്നാൻ (മത്തായി 11:7-9). ആ നിമിഷം മുതൽ പ്രവാചകന്മാർ വീണ്ടും പ്രത്യക്ഷപ്പെട്ടു. പുതിയ നിയമം എഴുതുക എന്നത് അവരുടെ പ്രധാന ചുമതലകളിൽ ഒന്നായിരുന്നു.</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p:cNvGrpSpPr/>
        <p:nvPr/>
      </p:nvGrpSpPr>
      <p:grpSpPr>
        <a:xfrm>
          <a:off x="0" y="0"/>
          <a:ext cx="0" cy="0"/>
          <a:chOff x="0" y="0"/>
          <a:chExt cx="0" cy="0"/>
        </a:xfrm>
      </p:grpSpPr>
      <p:sp>
        <p:nvSpPr>
          <p:cNvPr id="13" name="Rectángulo 12"/>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p:cNvSpPr txBox="1"/>
          <p:nvPr/>
        </p:nvSpPr>
        <p:spPr>
          <a:xfrm>
            <a:off x="8126" y="-4099"/>
            <a:ext cx="1219199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28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0B0004020202020204" pitchFamily="34" charset="0"/>
                <a:ea typeface="+mn-ea"/>
                <a:cs typeface="Gayathri Thin" panose="00000403000000000000" charset="0"/>
              </a:rPr>
              <a:t>പുതിയ നിയമത്തിലെ പ്രവാചകന്മാരുടെ പങ്കുകൾ</a:t>
            </a:r>
          </a:p>
        </p:txBody>
      </p:sp>
      <p:sp>
        <p:nvSpPr>
          <p:cNvPr id="5" name="CuadroTexto 4"/>
          <p:cNvSpPr txBox="1"/>
          <p:nvPr/>
        </p:nvSpPr>
        <p:spPr>
          <a:xfrm>
            <a:off x="0" y="380124"/>
            <a:ext cx="12191998" cy="446276"/>
          </a:xfrm>
          <a:prstGeom prst="rect">
            <a:avLst/>
          </a:prstGeom>
          <a:noFill/>
        </p:spPr>
        <p:txBody>
          <a:bodyPr wrap="square">
            <a:spAutoFit/>
          </a:bodyPr>
          <a:lstStyle/>
          <a:p>
            <a:pPr lvl="0" algn="ctr">
              <a:defRPr/>
            </a:pPr>
            <a:r>
              <a:rPr kumimoji="0" lang="en-US" sz="12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a:t>
            </a:r>
            <a:r>
              <a:rPr kumimoji="0" lang="" altLang="en-US" sz="12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പ്രവചിക്കുന്നവനോ ആത്മികവർദ്ധനെക്കും പ്രബോധനത്തിന്നും ആശ്വാസത്തിന്നുമായി മനുഷ്യരോടു സംസാരിക്കുന്നു.</a:t>
            </a:r>
            <a:r>
              <a:rPr kumimoji="0" lang="en-US" sz="12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 </a:t>
            </a:r>
            <a:r>
              <a:rPr kumimoji="0" lang="en-US" sz="105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(1 </a:t>
            </a:r>
            <a:r>
              <a:rPr kumimoji="0" lang="en-US" altLang="en-US" sz="105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കൊരിന്ത്യർ </a:t>
            </a:r>
            <a:r>
              <a:rPr kumimoji="0" lang="en-US" sz="105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 14:3)</a:t>
            </a:r>
            <a:endParaRPr kumimoji="0" lang="en-US" sz="12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endParaRPr>
          </a:p>
        </p:txBody>
      </p:sp>
      <p:sp>
        <p:nvSpPr>
          <p:cNvPr id="6" name="CuadroTexto 5"/>
          <p:cNvSpPr txBox="1"/>
          <p:nvPr/>
        </p:nvSpPr>
        <p:spPr>
          <a:xfrm>
            <a:off x="205612" y="755254"/>
            <a:ext cx="1097540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 altLang="en-US" sz="16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പുതിയ നിയമത്തിൽ, സമൃദ്ധമായി ചൊരിയപ്പെട്ട പരിശുദ്ധാത്മാവിന്റെ ഒരു വരദാനമായാണ് പ്രവചനം അവതരിപ്പിക്കപ്പെട്ടിരിക്കുന്നത് (റോമർ 12:6). ഒരു സഭയിൽത്തന്നെ അനേകം പ്രവാചകർ ഉണ്ടായിരുന്നതിനാൽ, അവർക്ക് മാറിമാറി സംസാരിക്കേണ്ടി വന്നിരുന്നു (1 കൊരിന്ത്യർ 14:29-31).</a:t>
            </a:r>
          </a:p>
        </p:txBody>
      </p:sp>
      <p:graphicFrame>
        <p:nvGraphicFramePr>
          <p:cNvPr id="2" name="Diagrama 1"/>
          <p:cNvGraphicFramePr/>
          <p:nvPr>
            <p:extLst>
              <p:ext uri="{D42A27DB-BD31-4B8C-83A1-F6EECF244321}">
                <p14:modId xmlns:p14="http://schemas.microsoft.com/office/powerpoint/2010/main" val="3958065072"/>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p:cNvPicPr>
            <a:picLocks noChangeAspect="1"/>
          </p:cNvPicPr>
          <p:nvPr/>
        </p:nvPicPr>
        <p:blipFill>
          <a:blip r:embed="rId9"/>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headEnd/>
            <a:tailEnd/>
          </a:ln>
          <a:effectLst>
            <a:outerShdw blurRad="50800" dist="38100" dir="2700000" algn="tl" rotWithShape="0">
              <a:prstClr val="black">
                <a:alpha val="40000"/>
              </a:prstClr>
            </a:outerShdw>
          </a:effectLst>
        </p:spPr>
      </p:pic>
      <p:pic>
        <p:nvPicPr>
          <p:cNvPr id="12" name="Imagen 11"/>
          <p:cNvPicPr>
            <a:picLocks noChangeAspect="1"/>
          </p:cNvPicPr>
          <p:nvPr/>
        </p:nvPicPr>
        <p:blipFill rotWithShape="1">
          <a:blip r:embed="rId10" cstate="hqprint"/>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headEnd/>
            <a:tailEnd/>
          </a:ln>
          <a:effectLst>
            <a:outerShdw blurRad="50800" dist="38100" dir="2700000" algn="tl" rotWithShape="0">
              <a:prstClr val="black">
                <a:alpha val="40000"/>
              </a:prstClr>
            </a:outerShdw>
          </a:effectLst>
        </p:spPr>
      </p:pic>
      <p:sp>
        <p:nvSpPr>
          <p:cNvPr id="7" name="CuadroTexto 6"/>
          <p:cNvSpPr txBox="1"/>
          <p:nvPr/>
        </p:nvSpPr>
        <p:spPr>
          <a:xfrm>
            <a:off x="205612" y="1694815"/>
            <a:ext cx="1194434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 altLang="en-US" sz="16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ഈ പ്രവാചകന്മാർ എന്ത് പങ്കാണ് വഹിച്ചത്? (വെളിപ്പാട് 19:10; 1:1; എഫെസ്യർ 4:11-12; 1 കൊരിന്ത്യർ 14:3; പ്രവൃത്തികൾ 15:32)</a:t>
            </a:r>
            <a:r>
              <a:rPr kumimoji="0" lang="en-US" sz="16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p:cNvSpPr>
            <a:spLocks noGrp="1" noRot="1" noChangeAspect="1" noMove="1" noResize="1" noEditPoints="1" noAdjustHandles="1" noChangeArrowheads="1" noChangeShapeType="1"/>
          </p:cNvSpPr>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p:cNvPicPr>
            <a:picLocks noGrp="1" noRot="1" noChangeAspect="1" noMove="1" noResize="1" noEditPoints="1" noAdjustHandles="1" noChangeArrowheads="1" noChangeShapeType="1" noCrop="1"/>
          </p:cNvPicPr>
          <p:nvPr/>
        </p:nvPicPr>
        <p:blipFill rotWithShape="1">
          <a:blip r:embed="rId2"/>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p:cNvPicPr>
            <a:picLocks noGrp="1" noRot="1" noChangeAspect="1" noMove="1" noResize="1" noEditPoints="1" noAdjustHandles="1" noChangeArrowheads="1" noChangeShapeType="1" noCrop="1"/>
          </p:cNvPicPr>
          <p:nvPr/>
        </p:nvPicPr>
        <p:blipFill rotWithShape="1">
          <a:blip r:embed="rId3"/>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p:cNvPicPr>
            <a:picLocks noGrp="1" noRot="1" noChangeAspect="1" noMove="1" noResize="1" noEditPoints="1" noAdjustHandles="1" noChangeArrowheads="1" noChangeShapeType="1" noCrop="1"/>
          </p:cNvPicPr>
          <p:nvPr/>
        </p:nvPicPr>
        <p:blipFill rotWithShape="1">
          <a:blip r:embed="rId4"/>
          <a:srcRect l="18834" r="18834"/>
          <a:stretch>
            <a:fillRect/>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p:cNvGrpSpPr>
            <a:grpSpLocks noGrp="1" noUngrp="1" noRot="1" noChangeAspect="1" noMove="1" noResize="1"/>
          </p:cNvGrpSpPr>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p:cNvSpPr>
              <a:spLocks noGrp="1" noRot="1" noMove="1" noResize="1" noEditPoints="1" noAdjustHandles="1" noChangeArrowheads="1" noChangeShapeType="1"/>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p:cNvSpPr>
              <a:spLocks noGrp="1" noRot="1" noMove="1" noResize="1" noEditPoints="1" noAdjustHandles="1" noChangeArrowheads="1" noChangeShapeType="1"/>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p:cNvSpPr>
            <a:spLocks noGrp="1" noRot="1" noChangeAspect="1" noMove="1" noResize="1" noEditPoints="1" noAdjustHandles="1" noChangeArrowheads="1" noChangeShapeType="1"/>
          </p:cNvSpPr>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p:cNvSpPr>
            <a:spLocks noGrp="1" noRot="1" noChangeAspect="1" noMove="1" noResize="1" noEditPoints="1" noAdjustHandles="1" noChangeArrowheads="1" noChangeShapeType="1"/>
          </p:cNvSpPr>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p:cNvGrpSpPr>
            <a:grpSpLocks noGrp="1" noUngrp="1" noRot="1" noChangeAspect="1" noMove="1" noResize="1"/>
          </p:cNvGrpSpPr>
          <p:nvPr/>
        </p:nvGrpSpPr>
        <p:grpSpPr>
          <a:xfrm>
            <a:off x="10744369" y="5381625"/>
            <a:ext cx="1258747" cy="1258781"/>
            <a:chOff x="5734099" y="3067130"/>
            <a:chExt cx="724484" cy="724525"/>
          </a:xfrm>
          <a:solidFill>
            <a:schemeClr val="bg1"/>
          </a:solidFill>
        </p:grpSpPr>
        <p:sp>
          <p:nvSpPr>
            <p:cNvPr id="28" name="Freeform: Shape 27"/>
            <p:cNvSpPr>
              <a:spLocks noGrp="1" noRot="1" noMove="1" noResize="1" noEditPoints="1" noAdjustHandles="1" noChangeArrowheads="1" noChangeShapeType="1"/>
            </p:cNvSpPr>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p:cNvSpPr>
              <a:spLocks noGrp="1" noRot="1" noMove="1" noResize="1" noEditPoints="1" noAdjustHandles="1" noChangeArrowheads="1" noChangeShapeType="1"/>
            </p:cNvSpPr>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p:cNvSpPr>
              <a:spLocks noGrp="1" noRot="1" noMove="1" noResize="1" noEditPoints="1" noAdjustHandles="1" noChangeArrowheads="1" noChangeShapeType="1"/>
            </p:cNvSpPr>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p:cNvSpPr>
              <a:spLocks noGrp="1" noRot="1" noMove="1" noResize="1" noEditPoints="1" noAdjustHandles="1" noChangeArrowheads="1" noChangeShapeType="1"/>
            </p:cNvSpPr>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p:cNvSpPr>
              <a:spLocks noGrp="1" noRot="1" noMove="1" noResize="1" noEditPoints="1" noAdjustHandles="1" noChangeArrowheads="1" noChangeShapeType="1"/>
            </p:cNvSpPr>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p:cNvSpPr>
              <a:spLocks noGrp="1" noRot="1" noMove="1" noResize="1" noEditPoints="1" noAdjustHandles="1" noChangeArrowheads="1" noChangeShapeType="1"/>
            </p:cNvSpPr>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p:cNvSpPr>
              <a:spLocks noGrp="1" noRot="1" noMove="1" noResize="1" noEditPoints="1" noAdjustHandles="1" noChangeArrowheads="1" noChangeShapeType="1"/>
            </p:cNvSpPr>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p:cNvSpPr>
              <a:spLocks noGrp="1" noRot="1" noMove="1" noResize="1" noEditPoints="1" noAdjustHandles="1" noChangeArrowheads="1" noChangeShapeType="1"/>
            </p:cNvSpPr>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p:cNvSpPr>
              <a:spLocks noGrp="1" noRot="1" noMove="1" noResize="1" noEditPoints="1" noAdjustHandles="1" noChangeArrowheads="1" noChangeShapeType="1"/>
            </p:cNvSpPr>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p:cNvSpPr>
              <a:spLocks noGrp="1" noRot="1" noMove="1" noResize="1" noEditPoints="1" noAdjustHandles="1" noChangeArrowheads="1" noChangeShapeType="1"/>
            </p:cNvSpPr>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p:cNvSpPr>
              <a:spLocks noGrp="1" noRot="1" noMove="1" noResize="1" noEditPoints="1" noAdjustHandles="1" noChangeArrowheads="1" noChangeShapeType="1"/>
            </p:cNvSpPr>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p:cNvSpPr>
              <a:spLocks noGrp="1" noRot="1" noMove="1" noResize="1" noEditPoints="1" noAdjustHandles="1" noChangeArrowheads="1" noChangeShapeType="1"/>
            </p:cNvSpPr>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p:cNvSpPr>
              <a:spLocks noGrp="1" noRot="1" noMove="1" noResize="1" noEditPoints="1" noAdjustHandles="1" noChangeArrowheads="1" noChangeShapeType="1"/>
            </p:cNvSpPr>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p:cNvSpPr>
              <a:spLocks noGrp="1" noRot="1" noMove="1" noResize="1" noEditPoints="1" noAdjustHandles="1" noChangeArrowheads="1" noChangeShapeType="1"/>
            </p:cNvSpPr>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p:cNvSpPr>
              <a:spLocks noGrp="1" noRot="1" noMove="1" noResize="1" noEditPoints="1" noAdjustHandles="1" noChangeArrowheads="1" noChangeShapeType="1"/>
            </p:cNvSpPr>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p:cNvSpPr>
              <a:spLocks noGrp="1" noRot="1" noMove="1" noResize="1" noEditPoints="1" noAdjustHandles="1" noChangeArrowheads="1" noChangeShapeType="1"/>
            </p:cNvSpPr>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p:cNvSpPr>
              <a:spLocks noGrp="1" noRot="1" noMove="1" noResize="1" noEditPoints="1" noAdjustHandles="1" noChangeArrowheads="1" noChangeShapeType="1"/>
            </p:cNvSpPr>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p:cNvSpPr>
              <a:spLocks noGrp="1" noRot="1" noMove="1" noResize="1" noEditPoints="1" noAdjustHandles="1" noChangeArrowheads="1" noChangeShapeType="1"/>
            </p:cNvSpPr>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p:cNvSpPr>
              <a:spLocks noGrp="1" noRot="1" noMove="1" noResize="1" noEditPoints="1" noAdjustHandles="1" noChangeArrowheads="1" noChangeShapeType="1"/>
            </p:cNvSpPr>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p:cNvSpPr>
              <a:spLocks noGrp="1" noRot="1" noMove="1" noResize="1" noEditPoints="1" noAdjustHandles="1" noChangeArrowheads="1" noChangeShapeType="1"/>
            </p:cNvSpPr>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p:cNvSpPr>
              <a:spLocks noGrp="1" noRot="1" noMove="1" noResize="1" noEditPoints="1" noAdjustHandles="1" noChangeArrowheads="1" noChangeShapeType="1"/>
            </p:cNvSpPr>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p:cNvSpPr>
              <a:spLocks noGrp="1" noRot="1" noMove="1" noResize="1" noEditPoints="1" noAdjustHandles="1" noChangeArrowheads="1" noChangeShapeType="1"/>
            </p:cNvSpPr>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p:cNvSpPr>
              <a:spLocks noGrp="1" noRot="1" noMove="1" noResize="1" noEditPoints="1" noAdjustHandles="1" noChangeArrowheads="1" noChangeShapeType="1"/>
            </p:cNvSpPr>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p:cNvSpPr>
              <a:spLocks noGrp="1" noRot="1" noMove="1" noResize="1" noEditPoints="1" noAdjustHandles="1" noChangeArrowheads="1" noChangeShapeType="1"/>
            </p:cNvSpPr>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p:cNvSpPr>
              <a:spLocks noGrp="1" noRot="1" noMove="1" noResize="1" noEditPoints="1" noAdjustHandles="1" noChangeArrowheads="1" noChangeShapeType="1"/>
            </p:cNvSpPr>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p:cNvSpPr>
              <a:spLocks noGrp="1" noRot="1" noMove="1" noResize="1" noEditPoints="1" noAdjustHandles="1" noChangeArrowheads="1" noChangeShapeType="1"/>
            </p:cNvSpPr>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p:cNvSpPr>
              <a:spLocks noGrp="1" noRot="1" noMove="1" noResize="1" noEditPoints="1" noAdjustHandles="1" noChangeArrowheads="1" noChangeShapeType="1"/>
            </p:cNvSpPr>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p:cNvSpPr>
              <a:spLocks noGrp="1" noRot="1" noMove="1" noResize="1" noEditPoints="1" noAdjustHandles="1" noChangeArrowheads="1" noChangeShapeType="1"/>
            </p:cNvSpPr>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p:cNvSpPr>
              <a:spLocks noGrp="1" noRot="1" noMove="1" noResize="1" noEditPoints="1" noAdjustHandles="1" noChangeArrowheads="1" noChangeShapeType="1"/>
            </p:cNvSpPr>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p:cNvSpPr>
              <a:spLocks noGrp="1" noRot="1" noMove="1" noResize="1" noEditPoints="1" noAdjustHandles="1" noChangeArrowheads="1" noChangeShapeType="1"/>
            </p:cNvSpPr>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p:cNvSpPr>
              <a:spLocks noGrp="1" noRot="1" noMove="1" noResize="1" noEditPoints="1" noAdjustHandles="1" noChangeArrowheads="1" noChangeShapeType="1"/>
            </p:cNvSpPr>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p:cNvSpPr>
              <a:spLocks noGrp="1" noRot="1" noMove="1" noResize="1" noEditPoints="1" noAdjustHandles="1" noChangeArrowheads="1" noChangeShapeType="1"/>
            </p:cNvSpPr>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p:cNvSpPr>
              <a:spLocks noGrp="1" noRot="1" noMove="1" noResize="1" noEditPoints="1" noAdjustHandles="1" noChangeArrowheads="1" noChangeShapeType="1"/>
            </p:cNvSpPr>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p:cNvSpPr>
              <a:spLocks noGrp="1" noRot="1" noMove="1" noResize="1" noEditPoints="1" noAdjustHandles="1" noChangeArrowheads="1" noChangeShapeType="1"/>
            </p:cNvSpPr>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p:cNvSpPr>
              <a:spLocks noGrp="1" noRot="1" noMove="1" noResize="1" noEditPoints="1" noAdjustHandles="1" noChangeArrowheads="1" noChangeShapeType="1"/>
            </p:cNvSpPr>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p:cNvSpPr>
              <a:spLocks noGrp="1" noRot="1" noMove="1" noResize="1" noEditPoints="1" noAdjustHandles="1" noChangeArrowheads="1" noChangeShapeType="1"/>
            </p:cNvSpPr>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p:cNvSpPr>
              <a:spLocks noGrp="1" noRot="1" noMove="1" noResize="1" noEditPoints="1" noAdjustHandles="1" noChangeArrowheads="1" noChangeShapeType="1"/>
            </p:cNvSpPr>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p:cNvSpPr>
              <a:spLocks noGrp="1" noRot="1" noMove="1" noResize="1" noEditPoints="1" noAdjustHandles="1" noChangeArrowheads="1" noChangeShapeType="1"/>
            </p:cNvSpPr>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p:cNvSpPr>
              <a:spLocks noGrp="1" noRot="1" noMove="1" noResize="1" noEditPoints="1" noAdjustHandles="1" noChangeArrowheads="1" noChangeShapeType="1"/>
            </p:cNvSpPr>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p:cNvSpPr>
              <a:spLocks noGrp="1" noRot="1" noMove="1" noResize="1" noEditPoints="1" noAdjustHandles="1" noChangeArrowheads="1" noChangeShapeType="1"/>
            </p:cNvSpPr>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p:cNvSpPr>
              <a:spLocks noGrp="1" noRot="1" noMove="1" noResize="1" noEditPoints="1" noAdjustHandles="1" noChangeArrowheads="1" noChangeShapeType="1"/>
            </p:cNvSpPr>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p:cNvSpPr>
              <a:spLocks noGrp="1" noRot="1" noMove="1" noResize="1" noEditPoints="1" noAdjustHandles="1" noChangeArrowheads="1" noChangeShapeType="1"/>
            </p:cNvSpPr>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p:cNvSpPr>
              <a:spLocks noGrp="1" noRot="1" noMove="1" noResize="1" noEditPoints="1" noAdjustHandles="1" noChangeArrowheads="1" noChangeShapeType="1"/>
            </p:cNvSpPr>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p:cNvSpPr>
              <a:spLocks noGrp="1" noRot="1" noMove="1" noResize="1" noEditPoints="1" noAdjustHandles="1" noChangeArrowheads="1" noChangeShapeType="1"/>
            </p:cNvSpPr>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p:cNvSpPr>
              <a:spLocks noGrp="1" noRot="1" noMove="1" noResize="1" noEditPoints="1" noAdjustHandles="1" noChangeArrowheads="1" noChangeShapeType="1"/>
            </p:cNvSpPr>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p:cNvSpPr>
              <a:spLocks noGrp="1" noRot="1" noMove="1" noResize="1" noEditPoints="1" noAdjustHandles="1" noChangeArrowheads="1" noChangeShapeType="1"/>
            </p:cNvSpPr>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p:cNvSpPr>
              <a:spLocks noGrp="1" noRot="1" noMove="1" noResize="1" noEditPoints="1" noAdjustHandles="1" noChangeArrowheads="1" noChangeShapeType="1"/>
            </p:cNvSpPr>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p:cNvSpPr>
              <a:spLocks noGrp="1" noRot="1" noMove="1" noResize="1" noEditPoints="1" noAdjustHandles="1" noChangeArrowheads="1" noChangeShapeType="1"/>
            </p:cNvSpPr>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p:cNvSpPr>
              <a:spLocks noGrp="1" noRot="1" noMove="1" noResize="1" noEditPoints="1" noAdjustHandles="1" noChangeArrowheads="1" noChangeShapeType="1"/>
            </p:cNvSpPr>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p:cNvSpPr>
              <a:spLocks noGrp="1" noRot="1" noMove="1" noResize="1" noEditPoints="1" noAdjustHandles="1" noChangeArrowheads="1" noChangeShapeType="1"/>
            </p:cNvSpPr>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p:cNvSpPr>
              <a:spLocks noGrp="1" noRot="1" noMove="1" noResize="1" noEditPoints="1" noAdjustHandles="1" noChangeArrowheads="1" noChangeShapeType="1"/>
            </p:cNvSpPr>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p:cNvSpPr>
              <a:spLocks noGrp="1" noRot="1" noMove="1" noResize="1" noEditPoints="1" noAdjustHandles="1" noChangeArrowheads="1" noChangeShapeType="1"/>
            </p:cNvSpPr>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p:cNvSpPr>
              <a:spLocks noGrp="1" noRot="1" noMove="1" noResize="1" noEditPoints="1" noAdjustHandles="1" noChangeArrowheads="1" noChangeShapeType="1"/>
            </p:cNvSpPr>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p:cNvSpPr>
              <a:spLocks noGrp="1" noRot="1" noMove="1" noResize="1" noEditPoints="1" noAdjustHandles="1" noChangeArrowheads="1" noChangeShapeType="1"/>
            </p:cNvSpPr>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p:cNvSpPr>
              <a:spLocks noGrp="1" noRot="1" noMove="1" noResize="1" noEditPoints="1" noAdjustHandles="1" noChangeArrowheads="1" noChangeShapeType="1"/>
            </p:cNvSpPr>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p:cNvSpPr>
              <a:spLocks noGrp="1" noRot="1" noMove="1" noResize="1" noEditPoints="1" noAdjustHandles="1" noChangeArrowheads="1" noChangeShapeType="1"/>
            </p:cNvSpPr>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p:cNvSpPr>
              <a:spLocks noGrp="1" noRot="1" noMove="1" noResize="1" noEditPoints="1" noAdjustHandles="1" noChangeArrowheads="1" noChangeShapeType="1"/>
            </p:cNvSpPr>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p:cNvSpPr>
              <a:spLocks noGrp="1" noRot="1" noMove="1" noResize="1" noEditPoints="1" noAdjustHandles="1" noChangeArrowheads="1" noChangeShapeType="1"/>
            </p:cNvSpPr>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p:cNvSpPr>
              <a:spLocks noGrp="1" noRot="1" noMove="1" noResize="1" noEditPoints="1" noAdjustHandles="1" noChangeArrowheads="1" noChangeShapeType="1"/>
            </p:cNvSpPr>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p:cNvSpPr>
              <a:spLocks noGrp="1" noRot="1" noMove="1" noResize="1" noEditPoints="1" noAdjustHandles="1" noChangeArrowheads="1" noChangeShapeType="1"/>
            </p:cNvSpPr>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p:cNvSpPr>
              <a:spLocks noGrp="1" noRot="1" noMove="1" noResize="1" noEditPoints="1" noAdjustHandles="1" noChangeArrowheads="1" noChangeShapeType="1"/>
            </p:cNvSpPr>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p:cNvSpPr>
              <a:spLocks noGrp="1" noRot="1" noMove="1" noResize="1" noEditPoints="1" noAdjustHandles="1" noChangeArrowheads="1" noChangeShapeType="1"/>
            </p:cNvSpPr>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p:cNvSpPr>
              <a:spLocks noGrp="1" noRot="1" noMove="1" noResize="1" noEditPoints="1" noAdjustHandles="1" noChangeArrowheads="1" noChangeShapeType="1"/>
            </p:cNvSpPr>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p:cNvSpPr>
              <a:spLocks noGrp="1" noRot="1" noMove="1" noResize="1" noEditPoints="1" noAdjustHandles="1" noChangeArrowheads="1" noChangeShapeType="1"/>
            </p:cNvSpPr>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p:cNvSpPr>
              <a:spLocks noGrp="1" noRot="1" noMove="1" noResize="1" noEditPoints="1" noAdjustHandles="1" noChangeArrowheads="1" noChangeShapeType="1"/>
            </p:cNvSpPr>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p:cNvSpPr>
              <a:spLocks noGrp="1" noRot="1" noMove="1" noResize="1" noEditPoints="1" noAdjustHandles="1" noChangeArrowheads="1" noChangeShapeType="1"/>
            </p:cNvSpPr>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p:cNvSpPr>
              <a:spLocks noGrp="1" noRot="1" noMove="1" noResize="1" noEditPoints="1" noAdjustHandles="1" noChangeArrowheads="1" noChangeShapeType="1"/>
            </p:cNvSpPr>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p:cNvSpPr>
              <a:spLocks noGrp="1" noRot="1" noMove="1" noResize="1" noEditPoints="1" noAdjustHandles="1" noChangeArrowheads="1" noChangeShapeType="1"/>
            </p:cNvSpPr>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p:cNvSpPr>
              <a:spLocks noGrp="1" noRot="1" noMove="1" noResize="1" noEditPoints="1" noAdjustHandles="1" noChangeArrowheads="1" noChangeShapeType="1"/>
            </p:cNvSpPr>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p:cNvSpPr>
              <a:spLocks noGrp="1" noRot="1" noMove="1" noResize="1" noEditPoints="1" noAdjustHandles="1" noChangeArrowheads="1" noChangeShapeType="1"/>
            </p:cNvSpPr>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p:cNvSpPr>
              <a:spLocks noGrp="1" noRot="1" noMove="1" noResize="1" noEditPoints="1" noAdjustHandles="1" noChangeArrowheads="1" noChangeShapeType="1"/>
            </p:cNvSpPr>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p:cNvSpPr>
              <a:spLocks noGrp="1" noRot="1" noMove="1" noResize="1" noEditPoints="1" noAdjustHandles="1" noChangeArrowheads="1" noChangeShapeType="1"/>
            </p:cNvSpPr>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p:cNvSpPr>
              <a:spLocks noGrp="1" noRot="1" noMove="1" noResize="1" noEditPoints="1" noAdjustHandles="1" noChangeArrowheads="1" noChangeShapeType="1"/>
            </p:cNvSpPr>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p:cNvSpPr>
              <a:spLocks noGrp="1" noRot="1" noMove="1" noResize="1" noEditPoints="1" noAdjustHandles="1" noChangeArrowheads="1" noChangeShapeType="1"/>
            </p:cNvSpPr>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p:cNvSpPr>
              <a:spLocks noGrp="1" noRot="1" noMove="1" noResize="1" noEditPoints="1" noAdjustHandles="1" noChangeArrowheads="1" noChangeShapeType="1"/>
            </p:cNvSpPr>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p:cNvSpPr>
              <a:spLocks noGrp="1" noRot="1" noMove="1" noResize="1" noEditPoints="1" noAdjustHandles="1" noChangeArrowheads="1" noChangeShapeType="1"/>
            </p:cNvSpPr>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p:cNvSpPr>
              <a:spLocks noGrp="1" noRot="1" noMove="1" noResize="1" noEditPoints="1" noAdjustHandles="1" noChangeArrowheads="1" noChangeShapeType="1"/>
            </p:cNvSpPr>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p:cNvSpPr>
              <a:spLocks noGrp="1" noRot="1" noMove="1" noResize="1" noEditPoints="1" noAdjustHandles="1" noChangeArrowheads="1" noChangeShapeType="1"/>
            </p:cNvSpPr>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p:cNvSpPr>
              <a:spLocks noGrp="1" noRot="1" noMove="1" noResize="1" noEditPoints="1" noAdjustHandles="1" noChangeArrowheads="1" noChangeShapeType="1"/>
            </p:cNvSpPr>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p:cNvSpPr>
              <a:spLocks noGrp="1" noRot="1" noMove="1" noResize="1" noEditPoints="1" noAdjustHandles="1" noChangeArrowheads="1" noChangeShapeType="1"/>
            </p:cNvSpPr>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p:cNvSpPr>
              <a:spLocks noGrp="1" noRot="1" noMove="1" noResize="1" noEditPoints="1" noAdjustHandles="1" noChangeArrowheads="1" noChangeShapeType="1"/>
            </p:cNvSpPr>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p:cNvSpPr>
              <a:spLocks noGrp="1" noRot="1" noMove="1" noResize="1" noEditPoints="1" noAdjustHandles="1" noChangeArrowheads="1" noChangeShapeType="1"/>
            </p:cNvSpPr>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p:cNvSpPr>
              <a:spLocks noGrp="1" noRot="1" noMove="1" noResize="1" noEditPoints="1" noAdjustHandles="1" noChangeArrowheads="1" noChangeShapeType="1"/>
            </p:cNvSpPr>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p:cNvSpPr>
              <a:spLocks noGrp="1" noRot="1" noMove="1" noResize="1" noEditPoints="1" noAdjustHandles="1" noChangeArrowheads="1" noChangeShapeType="1"/>
            </p:cNvSpPr>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p:cNvSpPr>
              <a:spLocks noGrp="1" noRot="1" noMove="1" noResize="1" noEditPoints="1" noAdjustHandles="1" noChangeArrowheads="1" noChangeShapeType="1"/>
            </p:cNvSpPr>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p:cNvSpPr>
              <a:spLocks noGrp="1" noRot="1" noMove="1" noResize="1" noEditPoints="1" noAdjustHandles="1" noChangeArrowheads="1" noChangeShapeType="1"/>
            </p:cNvSpPr>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p:cNvSpPr>
              <a:spLocks noGrp="1" noRot="1" noMove="1" noResize="1" noEditPoints="1" noAdjustHandles="1" noChangeArrowheads="1" noChangeShapeType="1"/>
            </p:cNvSpPr>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p:cNvSpPr>
              <a:spLocks noGrp="1" noRot="1" noMove="1" noResize="1" noEditPoints="1" noAdjustHandles="1" noChangeArrowheads="1" noChangeShapeType="1"/>
            </p:cNvSpPr>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p:cNvSpPr>
              <a:spLocks noGrp="1" noRot="1" noMove="1" noResize="1" noEditPoints="1" noAdjustHandles="1" noChangeArrowheads="1" noChangeShapeType="1"/>
            </p:cNvSpPr>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p:cNvSpPr>
              <a:spLocks noGrp="1" noRot="1" noMove="1" noResize="1" noEditPoints="1" noAdjustHandles="1" noChangeArrowheads="1" noChangeShapeType="1"/>
            </p:cNvSpPr>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p:cNvSpPr>
              <a:spLocks noGrp="1" noRot="1" noMove="1" noResize="1" noEditPoints="1" noAdjustHandles="1" noChangeArrowheads="1" noChangeShapeType="1"/>
            </p:cNvSpPr>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p:cNvSpPr>
              <a:spLocks noGrp="1" noRot="1" noMove="1" noResize="1" noEditPoints="1" noAdjustHandles="1" noChangeArrowheads="1" noChangeShapeType="1"/>
            </p:cNvSpPr>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p:cNvSpPr>
              <a:spLocks noGrp="1" noRot="1" noMove="1" noResize="1" noEditPoints="1" noAdjustHandles="1" noChangeArrowheads="1" noChangeShapeType="1"/>
            </p:cNvSpPr>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p:cNvSpPr>
              <a:spLocks noGrp="1" noRot="1" noMove="1" noResize="1" noEditPoints="1" noAdjustHandles="1" noChangeArrowheads="1" noChangeShapeType="1"/>
            </p:cNvSpPr>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p:cNvSpPr>
              <a:spLocks noGrp="1" noRot="1" noMove="1" noResize="1" noEditPoints="1" noAdjustHandles="1" noChangeArrowheads="1" noChangeShapeType="1"/>
            </p:cNvSpPr>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p:cNvSpPr>
              <a:spLocks noGrp="1" noRot="1" noMove="1" noResize="1" noEditPoints="1" noAdjustHandles="1" noChangeArrowheads="1" noChangeShapeType="1"/>
            </p:cNvSpPr>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p:cNvSpPr>
              <a:spLocks noGrp="1" noRot="1" noMove="1" noResize="1" noEditPoints="1" noAdjustHandles="1" noChangeArrowheads="1" noChangeShapeType="1"/>
            </p:cNvSpPr>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p:cNvSpPr>
              <a:spLocks noGrp="1" noRot="1" noMove="1" noResize="1" noEditPoints="1" noAdjustHandles="1" noChangeArrowheads="1" noChangeShapeType="1"/>
            </p:cNvSpPr>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p:cNvSpPr>
              <a:spLocks noGrp="1" noRot="1" noMove="1" noResize="1" noEditPoints="1" noAdjustHandles="1" noChangeArrowheads="1" noChangeShapeType="1"/>
            </p:cNvSpPr>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p:cNvSpPr>
              <a:spLocks noGrp="1" noRot="1" noMove="1" noResize="1" noEditPoints="1" noAdjustHandles="1" noChangeArrowheads="1" noChangeShapeType="1"/>
            </p:cNvSpPr>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p:cNvSpPr>
              <a:spLocks noGrp="1" noRot="1" noMove="1" noResize="1" noEditPoints="1" noAdjustHandles="1" noChangeArrowheads="1" noChangeShapeType="1"/>
            </p:cNvSpPr>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p:cNvSpPr>
              <a:spLocks noGrp="1" noRot="1" noMove="1" noResize="1" noEditPoints="1" noAdjustHandles="1" noChangeArrowheads="1" noChangeShapeType="1"/>
            </p:cNvSpPr>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p:cNvSpPr>
              <a:spLocks noGrp="1" noRot="1" noMove="1" noResize="1" noEditPoints="1" noAdjustHandles="1" noChangeArrowheads="1" noChangeShapeType="1"/>
            </p:cNvSpPr>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p:cNvSpPr>
              <a:spLocks noGrp="1" noRot="1" noMove="1" noResize="1" noEditPoints="1" noAdjustHandles="1" noChangeArrowheads="1" noChangeShapeType="1"/>
            </p:cNvSpPr>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p:cNvSpPr>
              <a:spLocks noGrp="1" noRot="1" noMove="1" noResize="1" noEditPoints="1" noAdjustHandles="1" noChangeArrowheads="1" noChangeShapeType="1"/>
            </p:cNvSpPr>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p:cNvSpPr>
              <a:spLocks noGrp="1" noRot="1" noMove="1" noResize="1" noEditPoints="1" noAdjustHandles="1" noChangeArrowheads="1" noChangeShapeType="1"/>
            </p:cNvSpPr>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p:cNvSpPr>
              <a:spLocks noGrp="1" noRot="1" noMove="1" noResize="1" noEditPoints="1" noAdjustHandles="1" noChangeArrowheads="1" noChangeShapeType="1"/>
            </p:cNvSpPr>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p:cNvSpPr>
              <a:spLocks noGrp="1" noRot="1" noMove="1" noResize="1" noEditPoints="1" noAdjustHandles="1" noChangeArrowheads="1" noChangeShapeType="1"/>
            </p:cNvSpPr>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p:cNvSpPr>
              <a:spLocks noGrp="1" noRot="1" noMove="1" noResize="1" noEditPoints="1" noAdjustHandles="1" noChangeArrowheads="1" noChangeShapeType="1"/>
            </p:cNvSpPr>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p:cNvSpPr>
              <a:spLocks noGrp="1" noRot="1" noMove="1" noResize="1" noEditPoints="1" noAdjustHandles="1" noChangeArrowheads="1" noChangeShapeType="1"/>
            </p:cNvSpPr>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p:cNvSpPr>
              <a:spLocks noGrp="1" noRot="1" noMove="1" noResize="1" noEditPoints="1" noAdjustHandles="1" noChangeArrowheads="1" noChangeShapeType="1"/>
            </p:cNvSpPr>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p:cNvSpPr>
              <a:spLocks noGrp="1" noRot="1" noMove="1" noResize="1" noEditPoints="1" noAdjustHandles="1" noChangeArrowheads="1" noChangeShapeType="1"/>
            </p:cNvSpPr>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p:cNvSpPr>
              <a:spLocks noGrp="1" noRot="1" noMove="1" noResize="1" noEditPoints="1" noAdjustHandles="1" noChangeArrowheads="1" noChangeShapeType="1"/>
            </p:cNvSpPr>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p:cNvSpPr>
              <a:spLocks noGrp="1" noRot="1" noMove="1" noResize="1" noEditPoints="1" noAdjustHandles="1" noChangeArrowheads="1" noChangeShapeType="1"/>
            </p:cNvSpPr>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p:cNvSpPr>
              <a:spLocks noGrp="1" noRot="1" noMove="1" noResize="1" noEditPoints="1" noAdjustHandles="1" noChangeArrowheads="1" noChangeShapeType="1"/>
            </p:cNvSpPr>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p:cNvSpPr>
              <a:spLocks noGrp="1" noRot="1" noMove="1" noResize="1" noEditPoints="1" noAdjustHandles="1" noChangeArrowheads="1" noChangeShapeType="1"/>
            </p:cNvSpPr>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p:cNvSpPr>
              <a:spLocks noGrp="1" noRot="1" noMove="1" noResize="1" noEditPoints="1" noAdjustHandles="1" noChangeArrowheads="1" noChangeShapeType="1"/>
            </p:cNvSpPr>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p:cNvSpPr>
              <a:spLocks noGrp="1" noRot="1" noMove="1" noResize="1" noEditPoints="1" noAdjustHandles="1" noChangeArrowheads="1" noChangeShapeType="1"/>
            </p:cNvSpPr>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p:cNvSpPr>
              <a:spLocks noGrp="1" noRot="1" noMove="1" noResize="1" noEditPoints="1" noAdjustHandles="1" noChangeArrowheads="1" noChangeShapeType="1"/>
            </p:cNvSpPr>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p:cNvSpPr>
              <a:spLocks noGrp="1" noRot="1" noMove="1" noResize="1" noEditPoints="1" noAdjustHandles="1" noChangeArrowheads="1" noChangeShapeType="1"/>
            </p:cNvSpPr>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p:cNvSpPr>
              <a:spLocks noGrp="1" noRot="1" noMove="1" noResize="1" noEditPoints="1" noAdjustHandles="1" noChangeArrowheads="1" noChangeShapeType="1"/>
            </p:cNvSpPr>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p:cNvSpPr>
              <a:spLocks noGrp="1" noRot="1" noMove="1" noResize="1" noEditPoints="1" noAdjustHandles="1" noChangeArrowheads="1" noChangeShapeType="1"/>
            </p:cNvSpPr>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p:cNvSpPr>
              <a:spLocks noGrp="1" noRot="1" noMove="1" noResize="1" noEditPoints="1" noAdjustHandles="1" noChangeArrowheads="1" noChangeShapeType="1"/>
            </p:cNvSpPr>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p:cNvSpPr>
              <a:spLocks noGrp="1" noRot="1" noMove="1" noResize="1" noEditPoints="1" noAdjustHandles="1" noChangeArrowheads="1" noChangeShapeType="1"/>
            </p:cNvSpPr>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p:cNvSpPr>
              <a:spLocks noGrp="1" noRot="1" noMove="1" noResize="1" noEditPoints="1" noAdjustHandles="1" noChangeArrowheads="1" noChangeShapeType="1"/>
            </p:cNvSpPr>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p:cNvSpPr>
              <a:spLocks noGrp="1" noRot="1" noMove="1" noResize="1" noEditPoints="1" noAdjustHandles="1" noChangeArrowheads="1" noChangeShapeType="1"/>
            </p:cNvSpPr>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p:cNvSpPr>
              <a:spLocks noGrp="1" noRot="1" noMove="1" noResize="1" noEditPoints="1" noAdjustHandles="1" noChangeArrowheads="1" noChangeShapeType="1"/>
            </p:cNvSpPr>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p:cNvSpPr>
              <a:spLocks noGrp="1" noRot="1" noMove="1" noResize="1" noEditPoints="1" noAdjustHandles="1" noChangeArrowheads="1" noChangeShapeType="1"/>
            </p:cNvSpPr>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p:cNvSpPr>
              <a:spLocks noGrp="1" noRot="1" noMove="1" noResize="1" noEditPoints="1" noAdjustHandles="1" noChangeArrowheads="1" noChangeShapeType="1"/>
            </p:cNvSpPr>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p:cNvSpPr>
              <a:spLocks noGrp="1" noRot="1" noMove="1" noResize="1" noEditPoints="1" noAdjustHandles="1" noChangeArrowheads="1" noChangeShapeType="1"/>
            </p:cNvSpPr>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p:cNvSpPr>
              <a:spLocks noGrp="1" noRot="1" noMove="1" noResize="1" noEditPoints="1" noAdjustHandles="1" noChangeArrowheads="1" noChangeShapeType="1"/>
            </p:cNvSpPr>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p:cNvSpPr>
              <a:spLocks noGrp="1" noRot="1" noMove="1" noResize="1" noEditPoints="1" noAdjustHandles="1" noChangeArrowheads="1" noChangeShapeType="1"/>
            </p:cNvSpPr>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p:cNvSpPr>
              <a:spLocks noGrp="1" noRot="1" noMove="1" noResize="1" noEditPoints="1" noAdjustHandles="1" noChangeArrowheads="1" noChangeShapeType="1"/>
            </p:cNvSpPr>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p:cNvSpPr>
              <a:spLocks noGrp="1" noRot="1" noMove="1" noResize="1" noEditPoints="1" noAdjustHandles="1" noChangeArrowheads="1" noChangeShapeType="1"/>
            </p:cNvSpPr>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p:cNvSpPr>
              <a:spLocks noGrp="1" noRot="1" noMove="1" noResize="1" noEditPoints="1" noAdjustHandles="1" noChangeArrowheads="1" noChangeShapeType="1"/>
            </p:cNvSpPr>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p:cNvSpPr>
              <a:spLocks noGrp="1" noRot="1" noMove="1" noResize="1" noEditPoints="1" noAdjustHandles="1" noChangeArrowheads="1" noChangeShapeType="1"/>
            </p:cNvSpPr>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p:cNvSpPr>
              <a:spLocks noGrp="1" noRot="1" noMove="1" noResize="1" noEditPoints="1" noAdjustHandles="1" noChangeArrowheads="1" noChangeShapeType="1"/>
            </p:cNvSpPr>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p:cNvSpPr>
              <a:spLocks noGrp="1" noRot="1" noMove="1" noResize="1" noEditPoints="1" noAdjustHandles="1" noChangeArrowheads="1" noChangeShapeType="1"/>
            </p:cNvSpPr>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p:cNvSpPr>
              <a:spLocks noGrp="1" noRot="1" noMove="1" noResize="1" noEditPoints="1" noAdjustHandles="1" noChangeArrowheads="1" noChangeShapeType="1"/>
            </p:cNvSpPr>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p:cNvSpPr>
              <a:spLocks noGrp="1" noRot="1" noMove="1" noResize="1" noEditPoints="1" noAdjustHandles="1" noChangeArrowheads="1" noChangeShapeType="1"/>
            </p:cNvSpPr>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p:cNvSpPr>
              <a:spLocks noGrp="1" noRot="1" noMove="1" noResize="1" noEditPoints="1" noAdjustHandles="1" noChangeArrowheads="1" noChangeShapeType="1"/>
            </p:cNvSpPr>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p:cNvSpPr>
              <a:spLocks noGrp="1" noRot="1" noMove="1" noResize="1" noEditPoints="1" noAdjustHandles="1" noChangeArrowheads="1" noChangeShapeType="1"/>
            </p:cNvSpPr>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p:cNvSpPr>
              <a:spLocks noGrp="1" noRot="1" noMove="1" noResize="1" noEditPoints="1" noAdjustHandles="1" noChangeArrowheads="1" noChangeShapeType="1"/>
            </p:cNvSpPr>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p:cNvSpPr>
              <a:spLocks noGrp="1" noRot="1" noMove="1" noResize="1" noEditPoints="1" noAdjustHandles="1" noChangeArrowheads="1" noChangeShapeType="1"/>
            </p:cNvSpPr>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p:cNvSpPr>
              <a:spLocks noGrp="1" noRot="1" noMove="1" noResize="1" noEditPoints="1" noAdjustHandles="1" noChangeArrowheads="1" noChangeShapeType="1"/>
            </p:cNvSpPr>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p:cNvSpPr>
              <a:spLocks noGrp="1" noRot="1" noMove="1" noResize="1" noEditPoints="1" noAdjustHandles="1" noChangeArrowheads="1" noChangeShapeType="1"/>
            </p:cNvSpPr>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p:cNvSpPr>
              <a:spLocks noGrp="1" noRot="1" noMove="1" noResize="1" noEditPoints="1" noAdjustHandles="1" noChangeArrowheads="1" noChangeShapeType="1"/>
            </p:cNvSpPr>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p:cNvSpPr>
              <a:spLocks noGrp="1" noRot="1" noMove="1" noResize="1" noEditPoints="1" noAdjustHandles="1" noChangeArrowheads="1" noChangeShapeType="1"/>
            </p:cNvSpPr>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p:cNvSpPr>
              <a:spLocks noGrp="1" noRot="1" noMove="1" noResize="1" noEditPoints="1" noAdjustHandles="1" noChangeArrowheads="1" noChangeShapeType="1"/>
            </p:cNvSpPr>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p:cNvSpPr>
              <a:spLocks noGrp="1" noRot="1" noMove="1" noResize="1" noEditPoints="1" noAdjustHandles="1" noChangeArrowheads="1" noChangeShapeType="1"/>
            </p:cNvSpPr>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p:cNvSpPr>
              <a:spLocks noGrp="1" noRot="1" noMove="1" noResize="1" noEditPoints="1" noAdjustHandles="1" noChangeArrowheads="1" noChangeShapeType="1"/>
            </p:cNvSpPr>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p:cNvSpPr>
              <a:spLocks noGrp="1" noRot="1" noMove="1" noResize="1" noEditPoints="1" noAdjustHandles="1" noChangeArrowheads="1" noChangeShapeType="1"/>
            </p:cNvSpPr>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p:cNvSpPr>
              <a:spLocks noGrp="1" noRot="1" noMove="1" noResize="1" noEditPoints="1" noAdjustHandles="1" noChangeArrowheads="1" noChangeShapeType="1"/>
            </p:cNvSpPr>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p:cNvSpPr>
              <a:spLocks noGrp="1" noRot="1" noMove="1" noResize="1" noEditPoints="1" noAdjustHandles="1" noChangeArrowheads="1" noChangeShapeType="1"/>
            </p:cNvSpPr>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p:cNvSpPr>
              <a:spLocks noGrp="1" noRot="1" noMove="1" noResize="1" noEditPoints="1" noAdjustHandles="1" noChangeArrowheads="1" noChangeShapeType="1"/>
            </p:cNvSpPr>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p:cNvSpPr>
              <a:spLocks noGrp="1" noRot="1" noMove="1" noResize="1" noEditPoints="1" noAdjustHandles="1" noChangeArrowheads="1" noChangeShapeType="1"/>
            </p:cNvSpPr>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p:cNvSpPr>
              <a:spLocks noGrp="1" noRot="1" noMove="1" noResize="1" noEditPoints="1" noAdjustHandles="1" noChangeArrowheads="1" noChangeShapeType="1"/>
            </p:cNvSpPr>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p:cNvSpPr>
              <a:spLocks noGrp="1" noRot="1" noMove="1" noResize="1" noEditPoints="1" noAdjustHandles="1" noChangeArrowheads="1" noChangeShapeType="1"/>
            </p:cNvSpPr>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p:cNvSpPr>
              <a:spLocks noGrp="1" noRot="1" noMove="1" noResize="1" noEditPoints="1" noAdjustHandles="1" noChangeArrowheads="1" noChangeShapeType="1"/>
            </p:cNvSpPr>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p:cNvSpPr>
              <a:spLocks noGrp="1" noRot="1" noMove="1" noResize="1" noEditPoints="1" noAdjustHandles="1" noChangeArrowheads="1" noChangeShapeType="1"/>
            </p:cNvSpPr>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p:cNvSpPr>
              <a:spLocks noGrp="1" noRot="1" noMove="1" noResize="1" noEditPoints="1" noAdjustHandles="1" noChangeArrowheads="1" noChangeShapeType="1"/>
            </p:cNvSpPr>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p:cNvSpPr>
              <a:spLocks noGrp="1" noRot="1" noMove="1" noResize="1" noEditPoints="1" noAdjustHandles="1" noChangeArrowheads="1" noChangeShapeType="1"/>
            </p:cNvSpPr>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p:cNvSpPr>
              <a:spLocks noGrp="1" noRot="1" noMove="1" noResize="1" noEditPoints="1" noAdjustHandles="1" noChangeArrowheads="1" noChangeShapeType="1"/>
            </p:cNvSpPr>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p:cNvSpPr>
              <a:spLocks noGrp="1" noRot="1" noMove="1" noResize="1" noEditPoints="1" noAdjustHandles="1" noChangeArrowheads="1" noChangeShapeType="1"/>
            </p:cNvSpPr>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p:cNvSpPr>
              <a:spLocks noGrp="1" noRot="1" noMove="1" noResize="1" noEditPoints="1" noAdjustHandles="1" noChangeArrowheads="1" noChangeShapeType="1"/>
            </p:cNvSpPr>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p:cNvSpPr>
              <a:spLocks noGrp="1" noRot="1" noMove="1" noResize="1" noEditPoints="1" noAdjustHandles="1" noChangeArrowheads="1" noChangeShapeType="1"/>
            </p:cNvSpPr>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p:cNvSpPr>
              <a:spLocks noGrp="1" noRot="1" noMove="1" noResize="1" noEditPoints="1" noAdjustHandles="1" noChangeArrowheads="1" noChangeShapeType="1"/>
            </p:cNvSpPr>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p:cNvSpPr>
              <a:spLocks noGrp="1" noRot="1" noMove="1" noResize="1" noEditPoints="1" noAdjustHandles="1" noChangeArrowheads="1" noChangeShapeType="1"/>
            </p:cNvSpPr>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p:cNvSpPr>
              <a:spLocks noGrp="1" noRot="1" noMove="1" noResize="1" noEditPoints="1" noAdjustHandles="1" noChangeArrowheads="1" noChangeShapeType="1"/>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p:cNvSpPr>
            <a:spLocks noGrp="1" noRot="1" noChangeAspect="1" noMove="1" noResize="1" noEditPoints="1" noAdjustHandles="1" noChangeArrowheads="1" noChangeShapeType="1"/>
          </p:cNvSpPr>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p:cNvSpPr>
            <a:spLocks noGrp="1" noRot="1" noChangeAspect="1" noMove="1" noResize="1" noEditPoints="1" noAdjustHandles="1" noChangeArrowheads="1" noChangeShapeType="1"/>
          </p:cNvSpPr>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p:cNvSpPr>
            <a:spLocks noGrp="1" noRot="1" noChangeAspect="1" noMove="1" noResize="1" noEditPoints="1" noAdjustHandles="1" noChangeArrowheads="1" noChangeShapeType="1"/>
          </p:cNvSpPr>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p:cNvSpPr>
            <a:spLocks noGrp="1" noRot="1" noChangeAspect="1" noMove="1" noResize="1" noEditPoints="1" noAdjustHandles="1" noChangeArrowheads="1" noChangeShapeType="1"/>
          </p:cNvSpPr>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p:cNvSpPr txBox="1"/>
          <p:nvPr/>
        </p:nvSpPr>
        <p:spPr>
          <a:xfrm>
            <a:off x="114162" y="4391887"/>
            <a:ext cx="4756689" cy="193899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4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0B0004020202020204" pitchFamily="34" charset="0"/>
                <a:ea typeface="+mn-ea"/>
                <a:cs typeface="Gayathri Thin" panose="00000403000000000000" charset="0"/>
              </a:rPr>
              <a:t>പുതിയ നിയമത്തിലെ പ്രവാചകന്മാർ</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p:cNvSpPr txBox="1"/>
          <p:nvPr/>
        </p:nvSpPr>
        <p:spPr>
          <a:xfrm>
            <a:off x="0" y="0"/>
            <a:ext cx="12192000" cy="64633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kumimoji="0" lang="en-US" altLang="en-US" sz="3600" b="1" i="0" u="none" strike="noStrike" kern="1200" cap="none" spc="0" normalizeH="0" baseline="0" noProof="0" dirty="0">
                <a:ln w="22225">
                  <a:noFill/>
                  <a:prstDash val="solid"/>
                </a:ln>
                <a:solidFill>
                  <a:srgbClr val="B83E0A">
                    <a:lumMod val="40000"/>
                    <a:lumOff val="60000"/>
                  </a:srgbClr>
                </a:solidFill>
                <a:effectLst/>
                <a:uLnTx/>
                <a:uFillTx/>
                <a:latin typeface="Aptos" panose="020B0004020202020204" pitchFamily="34" charset="0"/>
                <a:ea typeface="+mn-ea"/>
                <a:cs typeface="Gayathri Thin" panose="00000403000000000000" charset="0"/>
              </a:rPr>
              <a:t>പ്രവചിക്കപ്പെട്ട പ്രവാചകനായ യേശു</a:t>
            </a:r>
          </a:p>
        </p:txBody>
      </p:sp>
      <p:sp>
        <p:nvSpPr>
          <p:cNvPr id="5" name="CuadroTexto 4"/>
          <p:cNvSpPr txBox="1"/>
          <p:nvPr/>
        </p:nvSpPr>
        <p:spPr>
          <a:xfrm>
            <a:off x="0" y="505774"/>
            <a:ext cx="12192000" cy="800219"/>
          </a:xfrm>
          <a:prstGeom prst="rect">
            <a:avLst/>
          </a:prstGeom>
          <a:noFill/>
        </p:spPr>
        <p:txBody>
          <a:bodyPr wrap="square">
            <a:spAutoFit/>
          </a:bodyPr>
          <a:lstStyle/>
          <a:p>
            <a:pPr lvl="0" algn="ctr">
              <a:defRPr/>
            </a:pPr>
            <a:r>
              <a:rPr kumimoji="0" lang="en-US" sz="1600" b="1" i="0" u="none" strike="noStrike" kern="1200" cap="none" spc="0" normalizeH="0" baseline="0" noProof="0" dirty="0">
                <a:ln>
                  <a:noFill/>
                </a:ln>
                <a:solidFill>
                  <a:srgbClr val="166E40">
                    <a:lumMod val="75000"/>
                  </a:srgbClr>
                </a:solidFill>
                <a:effectLst/>
                <a:uLnTx/>
                <a:uFillTx/>
                <a:latin typeface="Aptos" panose="020B0004020202020204" pitchFamily="34" charset="0"/>
                <a:ea typeface="+mn-ea"/>
                <a:cs typeface="Gayathri Thin" panose="00000403000000000000" charset="0"/>
              </a:rPr>
              <a:t>“</a:t>
            </a:r>
            <a:r>
              <a:rPr kumimoji="0" lang="en-US" altLang="en-US" sz="1600" b="1" i="0" u="none" strike="noStrike" kern="1200" cap="none" spc="0" normalizeH="0" baseline="0" noProof="0" dirty="0">
                <a:ln>
                  <a:noFill/>
                </a:ln>
                <a:solidFill>
                  <a:srgbClr val="166E40">
                    <a:lumMod val="75000"/>
                  </a:srgbClr>
                </a:solidFill>
                <a:effectLst/>
                <a:uLnTx/>
                <a:uFillTx/>
                <a:latin typeface="Aptos" panose="020B0004020202020204" pitchFamily="34" charset="0"/>
                <a:ea typeface="+mn-ea"/>
                <a:cs typeface="Gayathri Thin" panose="00000403000000000000" charset="0"/>
              </a:rPr>
              <a:t>നിന്റെ ദൈവമായ യഹോവ നിനക്കു എന്നെപ്പോലെ ഒരു പ്രവാചകനെ നിന്റെ മദ്ധ്യേ നിന്റെ സഹോദരന്മാരുടെ ഇടയിൽനിന്നു എഴുന്നേല്പിച്ചുതരും; അവന്റെ വചനം </a:t>
            </a:r>
            <a:r>
              <a:rPr kumimoji="0" lang="en-US" altLang="en-US" sz="1600" b="1" i="0" u="none" strike="noStrike" kern="1200" cap="none" spc="0" normalizeH="0" baseline="0" noProof="0" dirty="0" err="1">
                <a:ln>
                  <a:noFill/>
                </a:ln>
                <a:solidFill>
                  <a:srgbClr val="166E40">
                    <a:lumMod val="75000"/>
                  </a:srgbClr>
                </a:solidFill>
                <a:effectLst/>
                <a:uLnTx/>
                <a:uFillTx/>
                <a:latin typeface="Aptos" panose="020B0004020202020204" pitchFamily="34" charset="0"/>
                <a:ea typeface="+mn-ea"/>
                <a:cs typeface="Gayathri Thin" panose="00000403000000000000" charset="0"/>
              </a:rPr>
              <a:t>നിങ്ങ</a:t>
            </a:r>
            <a:r>
              <a:rPr kumimoji="0" lang="en-US" altLang="en-US" sz="1600" b="1" i="0" u="none" strike="noStrike" kern="1200" cap="none" spc="0" normalizeH="0" baseline="0" noProof="0" dirty="0">
                <a:ln>
                  <a:noFill/>
                </a:ln>
                <a:solidFill>
                  <a:srgbClr val="166E40">
                    <a:lumMod val="75000"/>
                  </a:srgbClr>
                </a:solidFill>
                <a:effectLst/>
                <a:uLnTx/>
                <a:uFillTx/>
                <a:latin typeface="Aptos" panose="020B0004020202020204" pitchFamily="34" charset="0"/>
                <a:ea typeface="+mn-ea"/>
                <a:cs typeface="Gayathri Thin" panose="00000403000000000000" charset="0"/>
              </a:rPr>
              <a:t>ൾ </a:t>
            </a:r>
            <a:r>
              <a:rPr kumimoji="0" lang="en-US" altLang="en-US" sz="1600" b="1" i="0" u="none" strike="noStrike" kern="1200" cap="none" spc="0" normalizeH="0" baseline="0" noProof="0" dirty="0" err="1">
                <a:ln>
                  <a:noFill/>
                </a:ln>
                <a:solidFill>
                  <a:srgbClr val="166E40">
                    <a:lumMod val="75000"/>
                  </a:srgbClr>
                </a:solidFill>
                <a:effectLst/>
                <a:uLnTx/>
                <a:uFillTx/>
                <a:latin typeface="Aptos" panose="020B0004020202020204" pitchFamily="34" charset="0"/>
                <a:ea typeface="+mn-ea"/>
                <a:cs typeface="Gayathri Thin" panose="00000403000000000000" charset="0"/>
              </a:rPr>
              <a:t>കേൾക്കേണം</a:t>
            </a:r>
            <a:r>
              <a:rPr kumimoji="0" lang="en-US" sz="1600" b="1" i="0" u="none" strike="noStrike" kern="1200" cap="none" spc="0" normalizeH="0" baseline="0" noProof="0" dirty="0">
                <a:ln>
                  <a:noFill/>
                </a:ln>
                <a:solidFill>
                  <a:srgbClr val="166E40">
                    <a:lumMod val="75000"/>
                  </a:srgbClr>
                </a:solidFill>
                <a:effectLst/>
                <a:uLnTx/>
                <a:uFillTx/>
                <a:latin typeface="Aptos" panose="020B0004020202020204" pitchFamily="34" charset="0"/>
                <a:ea typeface="+mn-ea"/>
                <a:cs typeface="Gayathri Thin" panose="00000403000000000000" charset="0"/>
              </a:rPr>
              <a:t>.” </a:t>
            </a:r>
            <a:r>
              <a:rPr kumimoji="0" lang="en-US" sz="1200" b="1" i="0" u="none" strike="noStrike" kern="1200" cap="none" spc="0" normalizeH="0" baseline="0" noProof="0" dirty="0">
                <a:ln>
                  <a:noFill/>
                </a:ln>
                <a:solidFill>
                  <a:srgbClr val="166E40">
                    <a:lumMod val="75000"/>
                  </a:srgbClr>
                </a:solidFill>
                <a:effectLst/>
                <a:uLnTx/>
                <a:uFillTx/>
                <a:latin typeface="Aptos" panose="020B0004020202020204" pitchFamily="34" charset="0"/>
                <a:ea typeface="+mn-ea"/>
                <a:cs typeface="Gayathri Thin" panose="00000403000000000000" charset="0"/>
              </a:rPr>
              <a:t>(</a:t>
            </a:r>
            <a:r>
              <a:rPr kumimoji="0" lang="en-US" altLang="en-US" sz="1200" b="1" i="0" u="none" strike="noStrike" kern="1200" cap="none" spc="0" normalizeH="0" baseline="0" noProof="0" dirty="0">
                <a:ln>
                  <a:noFill/>
                </a:ln>
                <a:solidFill>
                  <a:srgbClr val="166E40">
                    <a:lumMod val="75000"/>
                  </a:srgbClr>
                </a:solidFill>
                <a:effectLst/>
                <a:uLnTx/>
                <a:uFillTx/>
                <a:latin typeface="Aptos" panose="020B0004020202020204" pitchFamily="34" charset="0"/>
                <a:ea typeface="+mn-ea"/>
                <a:cs typeface="Gayathri Thin" panose="00000403000000000000" charset="0"/>
              </a:rPr>
              <a:t>ആവർത്തനം</a:t>
            </a:r>
            <a:r>
              <a:rPr kumimoji="0" lang="en-US" sz="1200" b="1" i="0" u="none" strike="noStrike" kern="1200" cap="none" spc="0" normalizeH="0" baseline="0" noProof="0" dirty="0">
                <a:ln>
                  <a:noFill/>
                </a:ln>
                <a:solidFill>
                  <a:srgbClr val="166E40">
                    <a:lumMod val="75000"/>
                  </a:srgbClr>
                </a:solidFill>
                <a:effectLst/>
                <a:uLnTx/>
                <a:uFillTx/>
                <a:latin typeface="Aptos" panose="020B0004020202020204" pitchFamily="34" charset="0"/>
                <a:ea typeface="+mn-ea"/>
                <a:cs typeface="Gayathri Thin" panose="00000403000000000000" charset="0"/>
              </a:rPr>
              <a:t> 18:15</a:t>
            </a:r>
            <a:r>
              <a:rPr kumimoji="0" lang="en-US" sz="1400" b="1" i="0" u="none" strike="noStrike" kern="1200" cap="none" spc="0" normalizeH="0" baseline="0" noProof="0" dirty="0">
                <a:ln>
                  <a:noFill/>
                </a:ln>
                <a:solidFill>
                  <a:srgbClr val="166E40">
                    <a:lumMod val="75000"/>
                  </a:srgbClr>
                </a:solidFill>
                <a:effectLst/>
                <a:uLnTx/>
                <a:uFillTx/>
                <a:latin typeface="Aptos" panose="020B0004020202020204" pitchFamily="34" charset="0"/>
                <a:ea typeface="+mn-ea"/>
                <a:cs typeface="Gayathri Thin" panose="00000403000000000000" charset="0"/>
              </a:rPr>
              <a:t>)</a:t>
            </a:r>
          </a:p>
        </p:txBody>
      </p:sp>
      <p:sp>
        <p:nvSpPr>
          <p:cNvPr id="6" name="CuadroTexto 5"/>
          <p:cNvSpPr txBox="1"/>
          <p:nvPr/>
        </p:nvSpPr>
        <p:spPr>
          <a:xfrm>
            <a:off x="157783" y="1309151"/>
            <a:ext cx="75035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സമകാലികർ യേശുവിനെ ഒരു പ്രവാചകനായി കരുതിയിരുന്നു (മത്തായി 21:11; മർക്കോസ് 6:15; ലൂക്കോസ് 7:16; യോഹന്നാൻ 6:14).</a:t>
            </a:r>
          </a:p>
        </p:txBody>
      </p:sp>
      <p:pic>
        <p:nvPicPr>
          <p:cNvPr id="10" name="Imagen 9"/>
          <p:cNvPicPr>
            <a:picLocks noChangeAspect="1"/>
          </p:cNvPicPr>
          <p:nvPr/>
        </p:nvPicPr>
        <p:blipFill>
          <a:blip r:embed="rId4" cstate="hqprint"/>
          <a:stretch>
            <a:fillRect/>
          </a:stretch>
        </p:blipFill>
        <p:spPr>
          <a:xfrm>
            <a:off x="7661283" y="1326545"/>
            <a:ext cx="4372934" cy="2446761"/>
          </a:xfrm>
          <a:prstGeom prst="rect">
            <a:avLst/>
          </a:prstGeom>
          <a:ln w="38100" cap="sq">
            <a:solidFill>
              <a:schemeClr val="accent5"/>
            </a:solidFill>
            <a:prstDash val="solid"/>
            <a:miter lim="800000"/>
            <a:headEnd/>
            <a:tailEnd/>
          </a:ln>
          <a:effectLst>
            <a:outerShdw blurRad="50800" dist="38100" dir="2700000" algn="tl" rotWithShape="0">
              <a:srgbClr val="000000">
                <a:alpha val="43000"/>
              </a:srgbClr>
            </a:outerShdw>
          </a:effectLst>
        </p:spPr>
      </p:pic>
      <p:sp>
        <p:nvSpPr>
          <p:cNvPr id="12" name="CuadroTexto 11"/>
          <p:cNvSpPr txBox="1"/>
          <p:nvPr/>
        </p:nvSpPr>
        <p:spPr>
          <a:xfrm>
            <a:off x="4976172" y="3862090"/>
            <a:ext cx="4211056" cy="1384995"/>
          </a:xfrm>
          <a:prstGeom prst="rect">
            <a:avLst/>
          </a:prstGeom>
          <a:noFill/>
        </p:spPr>
        <p:txBody>
          <a:bodyPr wrap="square">
            <a:spAutoFit/>
          </a:bodyPr>
          <a:lstStyle/>
          <a:p>
            <a:pPr lvl="0">
              <a:spcBef>
                <a:spcPts val="600"/>
              </a:spcBef>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മറ്റ് പ്രവാചകന്മാരെപ്പോലെ "ഇരുളുള്ള ഒരിടത്ത് പ്രകാശിക്കുന്ന ഒരു വെളിച്ചം" മാത്രമല്ല അദ്ദേഹം; മറിച്ച്, അവിടുന്ന് സാക്ഷാൽ "വെളിച്ചം" തന്നെയാണ് (2 പത്രോസ് 1:19; യോഹന്നാൻ 1:9; 8:12).</a:t>
            </a:r>
          </a:p>
        </p:txBody>
      </p:sp>
      <p:pic>
        <p:nvPicPr>
          <p:cNvPr id="14" name="Imagen 13"/>
          <p:cNvPicPr>
            <a:picLocks noChangeAspect="1"/>
          </p:cNvPicPr>
          <p:nvPr/>
        </p:nvPicPr>
        <p:blipFill>
          <a:blip r:embed="rId5" cstate="hqprint"/>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headEnd/>
            <a:tailEnd/>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p:cNvPicPr>
            <a:picLocks noChangeAspect="1"/>
          </p:cNvPicPr>
          <p:nvPr/>
        </p:nvPicPr>
        <p:blipFill rotWithShape="1">
          <a:blip r:embed="rId6" cstate="hqprint"/>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headEnd/>
            <a:tailEnd/>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p:cNvPicPr>
            <a:picLocks noChangeAspect="1"/>
          </p:cNvPicPr>
          <p:nvPr/>
        </p:nvPicPr>
        <p:blipFill rotWithShape="1">
          <a:blip r:embed="rId7" cstate="hqprint"/>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headEnd/>
            <a:tailEnd/>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p:cNvSpPr txBox="1"/>
          <p:nvPr/>
        </p:nvSpPr>
        <p:spPr>
          <a:xfrm>
            <a:off x="157782" y="3298984"/>
            <a:ext cx="750349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എന്നാൽ യേശു ദൈവവചനം എഴുതിയതല്ല, മറിച്ച് അവിടുന്ന് സാക്ഷാൽ 'വചനം' ആകുന്നു (യോഹന്നാൻ 1:1).</a:t>
            </a:r>
          </a:p>
        </p:txBody>
      </p:sp>
      <p:sp>
        <p:nvSpPr>
          <p:cNvPr id="8" name="CuadroTexto 7"/>
          <p:cNvSpPr txBox="1"/>
          <p:nvPr/>
        </p:nvSpPr>
        <p:spPr>
          <a:xfrm>
            <a:off x="157780" y="2436595"/>
            <a:ext cx="7503498"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മോശയും മറ്റ് പ്രവാചകന്മാരും പ്രഖ്യാപിച്ച പ്രവാചകനോ മിശിഹായോ ആണ് യേശു എന്ന് പത്രോസ് വ്യക്തമായി പറഞ്ഞു (ആവർത്തനം 18:15; അപ്പസ്തോലപ്രവൃത്തികൾ 3:18-26).</a:t>
            </a:r>
          </a:p>
        </p:txBody>
      </p:sp>
      <p:sp>
        <p:nvSpPr>
          <p:cNvPr id="15" name="CuadroTexto 14"/>
          <p:cNvSpPr txBox="1"/>
          <p:nvPr/>
        </p:nvSpPr>
        <p:spPr>
          <a:xfrm>
            <a:off x="157774" y="1868646"/>
            <a:ext cx="750349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അദ്ദേഹം തന്നെത്തന്നെ ഈ സ്ഥാനപ്പേര് സ്വയം വിശേഷിപ്പിച്ചു (മർക്കോ. 6:4; ലൂക്കോ. 13:33).</a:t>
            </a:r>
          </a:p>
        </p:txBody>
      </p:sp>
      <p:sp>
        <p:nvSpPr>
          <p:cNvPr id="20" name="CuadroTexto 19"/>
          <p:cNvSpPr txBox="1"/>
          <p:nvPr/>
        </p:nvSpPr>
        <p:spPr>
          <a:xfrm>
            <a:off x="4976172" y="5252905"/>
            <a:ext cx="4277556" cy="160043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അദ്ദേഹത്തിന്റെ പ്രവൃത്തി ഏതൊരു പ്രവാചകന്റെയും പ്രവൃത്തിയേക്കാൾ ഉപരിയാണ്. തന്റെ ജീവിതം, മരണം, പുനരുത്ഥാനം എന്നിവയിലൂടെ നമുക്കെല്ലാവർക്കും നിത്യജീവൻ നൽകാൻ കഴിയുന്ന ഏക വ്യക്തി യേശുവാണ്.</a:t>
            </a:r>
          </a:p>
        </p:txBody>
      </p:sp>
      <p:sp>
        <p:nvSpPr>
          <p:cNvPr id="2" name="Text Box 1"/>
          <p:cNvSpPr txBox="1"/>
          <p:nvPr/>
        </p:nvSpPr>
        <p:spPr>
          <a:xfrm>
            <a:off x="9094470" y="7186930"/>
            <a:ext cx="4064000" cy="368300"/>
          </a:xfrm>
          <a:prstGeom prst="rect">
            <a:avLst/>
          </a:prstGeom>
          <a:noFill/>
        </p:spPr>
        <p:txBody>
          <a:bodyPr wrap="square" rtlCol="0">
            <a:sp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8" name="Rectángulo 17"/>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p:cNvSpPr txBox="1"/>
          <p:nvPr/>
        </p:nvSpPr>
        <p:spPr>
          <a:xfrm>
            <a:off x="0" y="0"/>
            <a:ext cx="12191999"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36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0B0004020202020204" pitchFamily="34" charset="0"/>
                <a:ea typeface="+mn-ea"/>
                <a:cs typeface="Gayathri Thin" panose="00000403000000000000" charset="0"/>
              </a:rPr>
              <a:t>അപ്പൊസ്തലന്മാരും പ്രവാചകന്മാരും</a:t>
            </a:r>
          </a:p>
        </p:txBody>
      </p:sp>
      <p:sp>
        <p:nvSpPr>
          <p:cNvPr id="4" name="CuadroTexto 3"/>
          <p:cNvSpPr txBox="1"/>
          <p:nvPr/>
        </p:nvSpPr>
        <p:spPr>
          <a:xfrm>
            <a:off x="1" y="691701"/>
            <a:ext cx="12191998" cy="584775"/>
          </a:xfrm>
          <a:prstGeom prst="rect">
            <a:avLst/>
          </a:prstGeom>
          <a:noFill/>
        </p:spPr>
        <p:txBody>
          <a:bodyPr wrap="square">
            <a:spAutoFit/>
          </a:bodyPr>
          <a:lstStyle/>
          <a:p>
            <a:pPr lvl="0" algn="ctr">
              <a:defRPr/>
            </a:pPr>
            <a:r>
              <a:rPr kumimoji="0" lang="en-US" sz="16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a:t>
            </a:r>
            <a:r>
              <a:rPr kumimoji="0" lang="en-US" altLang="en-US" sz="16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ആ മർമ്മം ഇപ്പോൾ അവന്റെ വിശുദ്ധ അപ്പൊസ്തലന്മാർക്കും പ്രവാചകന്മാർക്കും ആത്മാവിനാൽ വെളിപ്പെട്ടതുപോലെ പൂർവ്വകാലങ്ങളിൽ മനുഷ്യർക്കു അറിയായ്‍വന്നിരുന്നില്ല.</a:t>
            </a:r>
            <a:r>
              <a:rPr kumimoji="0" lang="en-US" sz="16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 </a:t>
            </a:r>
            <a:r>
              <a:rPr kumimoji="0" lang="en-US" sz="12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a:t>
            </a:r>
            <a:r>
              <a:rPr kumimoji="0" lang="en-US" altLang="en-US" sz="12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എഫെസ്യർ</a:t>
            </a:r>
            <a:r>
              <a:rPr kumimoji="0" lang="en-US" sz="12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 3:5 )</a:t>
            </a:r>
          </a:p>
        </p:txBody>
      </p:sp>
      <p:graphicFrame>
        <p:nvGraphicFramePr>
          <p:cNvPr id="6" name="Diagrama 5"/>
          <p:cNvGraphicFramePr/>
          <p:nvPr>
            <p:extLst>
              <p:ext uri="{D42A27DB-BD31-4B8C-83A1-F6EECF244321}">
                <p14:modId xmlns:p14="http://schemas.microsoft.com/office/powerpoint/2010/main" val="1130974835"/>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p:cNvSpPr txBox="1"/>
          <p:nvPr/>
        </p:nvSpPr>
        <p:spPr>
          <a:xfrm>
            <a:off x="209550" y="3739610"/>
            <a:ext cx="8534401"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ഒരുമിച്ച് പരാമർശിക്കുമ്പോൾ, അപ്പോസ്തലന്മാർ പ്രവാചകന്മാർക്ക് മുമ്പാണ് (ലൂക്കോസ് 11:49 ഒഴികെ). പത്രോസ് അപ്പോസ്തലന്മാരെ പുരാതന പ്രവാചകന്മാരുമായി തുലനം ചെയ്യുന്നു (2 പത്രോസ് 3:2).</a:t>
            </a:r>
          </a:p>
        </p:txBody>
      </p:sp>
      <p:sp>
        <p:nvSpPr>
          <p:cNvPr id="9" name="CuadroTexto 8"/>
          <p:cNvSpPr txBox="1"/>
          <p:nvPr/>
        </p:nvSpPr>
        <p:spPr>
          <a:xfrm>
            <a:off x="-45719" y="1438775"/>
            <a:ext cx="1229258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6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പുതിയ നിയമത്തിലെ അപ്പസ്തോലന്മാർക്കും പ്രവാചകന്മാർക്കും പൊതുവായ സവിശേഷതകളുണ്ട്:</a:t>
            </a:r>
          </a:p>
        </p:txBody>
      </p:sp>
      <p:pic>
        <p:nvPicPr>
          <p:cNvPr id="11" name="Imagen 10"/>
          <p:cNvPicPr>
            <a:picLocks noChangeAspect="1"/>
          </p:cNvPicPr>
          <p:nvPr/>
        </p:nvPicPr>
        <p:blipFill>
          <a:blip r:embed="rId11" cstate="hqprint"/>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headEnd/>
            <a:tailEnd/>
          </a:ln>
          <a:effectLst/>
          <a:scene3d>
            <a:camera prst="orthographicFront"/>
            <a:lightRig rig="threePt" dir="t">
              <a:rot lat="0" lon="0" rev="2700000"/>
            </a:lightRig>
          </a:scene3d>
          <a:sp3d contourW="6350">
            <a:bevelT h="38100"/>
            <a:contourClr>
              <a:srgbClr val="C0C0C0"/>
            </a:contourClr>
          </a:sp3d>
        </p:spPr>
      </p:pic>
      <p:sp>
        <p:nvSpPr>
          <p:cNvPr id="13" name="CuadroTexto 12"/>
          <p:cNvSpPr txBox="1"/>
          <p:nvPr/>
        </p:nvSpPr>
        <p:spPr>
          <a:xfrm>
            <a:off x="3218165" y="5372735"/>
            <a:ext cx="6003132"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പുതിയ നിയമം പല പ്രവാചകന്മാരെയും പരാമർശിക്കുന്നുണ്ട്; അവരിൽ ചിലരുടെ പേരുകൾ ഇവയാണ്: ബർന്നബാസ് (അപ്പസ്തോലൻ), ശിമയോൻ, ലൂക്കിയോസ്, മനയേൻ, ശൗൽ (അപ്പസ്തോലൻ), യൂദാ, ശീലാസ്, അഗബോസ് (അപ്പസ്തോലപ്രവൃത്തികൾ 11:27; 13:1; 15:32; 19:6-7; 21:10).</a:t>
            </a:r>
          </a:p>
        </p:txBody>
      </p:sp>
      <p:pic>
        <p:nvPicPr>
          <p:cNvPr id="15" name="Imagen 14"/>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headEnd/>
            <a:tailEnd/>
          </a:ln>
          <a:effectLst/>
        </p:spPr>
      </p:pic>
      <p:pic>
        <p:nvPicPr>
          <p:cNvPr id="17" name="Imagen 16"/>
          <p:cNvPicPr>
            <a:picLocks noChangeAspect="1"/>
          </p:cNvPicPr>
          <p:nvPr/>
        </p:nvPicPr>
        <p:blipFill>
          <a:blip r:embed="rId14" cstate="hqprint"/>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headEnd/>
            <a:tailEnd/>
          </a:ln>
          <a:effectLst/>
        </p:spPr>
      </p:pic>
      <p:sp>
        <p:nvSpPr>
          <p:cNvPr id="5" name="CuadroTexto 4"/>
          <p:cNvSpPr txBox="1"/>
          <p:nvPr/>
        </p:nvSpPr>
        <p:spPr>
          <a:xfrm>
            <a:off x="228599" y="4636401"/>
            <a:ext cx="851535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യേശുവിൻ്റെ പുനരുത്ഥാനത്തിന് സാക്ഷികളാകാൻ അപ്പസ്തോലന്മാരെ യേശു തന്നെ പ്രത്യേകമായി നിയോഗിച്ചു (അപ്പസ്തോലപ്രവർത്തികൾ 10:40-41).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100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p:cNvSpPr txBox="1"/>
          <p:nvPr/>
        </p:nvSpPr>
        <p:spPr>
          <a:xfrm>
            <a:off x="0" y="-19866"/>
            <a:ext cx="12191999" cy="707886"/>
          </a:xfrm>
          <a:prstGeom prst="rect">
            <a:avLst/>
          </a:prstGeom>
          <a:noFill/>
        </p:spPr>
        <p:txBody>
          <a:bodyPr wrap="square">
            <a:spAutoFit/>
            <a:scene3d>
              <a:camera prst="orthographicFront"/>
              <a:lightRig rig="threePt" dir="t"/>
            </a:scene3d>
            <a:sp3d extrusionH="57150">
              <a:bevelT w="82550" h="38100" prst="coolSlant"/>
            </a:sp3d>
          </a:bodyPr>
          <a:lstStyle/>
          <a:p>
            <a:pPr lvl="0" algn="ctr">
              <a:defRPr/>
            </a:pPr>
            <a:r>
              <a:rPr lang="ml-IN" altLang="en-US" sz="4000" b="1" spc="1000" dirty="0">
                <a:ln w="12700" cmpd="sng">
                  <a:noFill/>
                  <a:prstDash val="solid"/>
                </a:ln>
                <a:gradFill>
                  <a:gsLst>
                    <a:gs pos="0">
                      <a:srgbClr val="1E7980"/>
                    </a:gs>
                    <a:gs pos="4000">
                      <a:srgbClr val="2EB9C4"/>
                    </a:gs>
                    <a:gs pos="87000">
                      <a:srgbClr val="91E0E5"/>
                    </a:gs>
                  </a:gsLst>
                  <a:lin ang="5400000"/>
                </a:gradFill>
                <a:latin typeface="Aptos" panose="020B0004020202020204" pitchFamily="34" charset="0"/>
                <a:cs typeface="Gayathri Thin" panose="00000403000000000000" charset="0"/>
              </a:rPr>
              <a:t>പ്രവാചക സ്ത്രീകൾ</a:t>
            </a:r>
          </a:p>
        </p:txBody>
      </p:sp>
      <p:sp>
        <p:nvSpPr>
          <p:cNvPr id="4" name="CuadroTexto 3"/>
          <p:cNvSpPr txBox="1"/>
          <p:nvPr/>
        </p:nvSpPr>
        <p:spPr>
          <a:xfrm>
            <a:off x="0" y="672811"/>
            <a:ext cx="12191998" cy="338554"/>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US" sz="1600" b="1" i="0" u="none" strike="noStrike" kern="1200" cap="none" spc="0" normalizeH="0" baseline="0" noProof="0" dirty="0">
                <a:ln>
                  <a:noFill/>
                </a:ln>
                <a:solidFill>
                  <a:srgbClr val="7030A0"/>
                </a:solidFill>
                <a:effectLst/>
                <a:uLnTx/>
                <a:uFillTx/>
                <a:latin typeface="Aptos" panose="020B0004020202020204" pitchFamily="34" charset="0"/>
                <a:ea typeface="+mn-ea"/>
                <a:cs typeface="Gayathri Thin" panose="00000403000000000000" charset="0"/>
              </a:rPr>
              <a:t>“</a:t>
            </a:r>
            <a:r>
              <a:rPr kumimoji="0" lang="en-US" altLang="en-US" sz="1600" b="1" i="0" u="none" strike="noStrike" kern="1200" cap="none" spc="0" normalizeH="0" baseline="0" noProof="0" dirty="0">
                <a:ln>
                  <a:noFill/>
                </a:ln>
                <a:solidFill>
                  <a:srgbClr val="7030A0"/>
                </a:solidFill>
                <a:effectLst/>
                <a:uLnTx/>
                <a:uFillTx/>
                <a:latin typeface="Aptos" panose="020B0004020202020204" pitchFamily="34" charset="0"/>
                <a:ea typeface="+mn-ea"/>
                <a:cs typeface="Gayathri Thin" panose="00000403000000000000" charset="0"/>
              </a:rPr>
              <a:t>അവന്നു കന്യകമാരും പ്രവചിക്കുന്നവരുമായ നാലു പുത്രിമാർ ഉണ്ടായിരുന്നു.</a:t>
            </a:r>
            <a:r>
              <a:rPr kumimoji="0" lang="en-US" sz="1600" b="1" i="0" u="none" strike="noStrike" kern="1200" cap="none" spc="0" normalizeH="0" baseline="0" noProof="0" dirty="0">
                <a:ln>
                  <a:noFill/>
                </a:ln>
                <a:solidFill>
                  <a:srgbClr val="7030A0"/>
                </a:solidFill>
                <a:effectLst/>
                <a:uLnTx/>
                <a:uFillTx/>
                <a:latin typeface="Aptos" panose="020B0004020202020204" pitchFamily="34" charset="0"/>
                <a:ea typeface="+mn-ea"/>
                <a:cs typeface="Gayathri Thin" panose="00000403000000000000" charset="0"/>
              </a:rPr>
              <a:t>” </a:t>
            </a:r>
            <a:r>
              <a:rPr kumimoji="0" lang="en-US" sz="1200" b="1" i="0" u="none" strike="noStrike" kern="1200" cap="none" spc="0" normalizeH="0" baseline="0" noProof="0" dirty="0">
                <a:ln>
                  <a:noFill/>
                </a:ln>
                <a:solidFill>
                  <a:srgbClr val="7030A0"/>
                </a:solidFill>
                <a:effectLst/>
                <a:uLnTx/>
                <a:uFillTx/>
                <a:latin typeface="Aptos" panose="020B0004020202020204" pitchFamily="34" charset="0"/>
                <a:cs typeface="Gayathri Thin" panose="00000403000000000000" charset="0"/>
              </a:rPr>
              <a:t>(</a:t>
            </a:r>
            <a:r>
              <a:rPr lang="ml-IN" sz="1200" b="1" dirty="0">
                <a:solidFill>
                  <a:srgbClr val="7030A0"/>
                </a:solidFill>
                <a:latin typeface="Aptos" panose="020B0004020202020204" pitchFamily="34" charset="0"/>
                <a:cs typeface="Gayathri Thin" panose="00000403000000000000" charset="0"/>
              </a:rPr>
              <a:t>പ്രവൃത്തികൾ</a:t>
            </a:r>
            <a:r>
              <a:rPr kumimoji="0" lang="en-US" sz="1200" b="1" i="0" u="none" strike="noStrike" kern="1200" cap="none" spc="0" normalizeH="0" baseline="0" noProof="0" dirty="0">
                <a:ln>
                  <a:noFill/>
                </a:ln>
                <a:solidFill>
                  <a:srgbClr val="7030A0"/>
                </a:solidFill>
                <a:effectLst/>
                <a:uLnTx/>
                <a:uFillTx/>
                <a:latin typeface="Aptos" panose="020B0004020202020204" pitchFamily="34" charset="0"/>
                <a:cs typeface="Gayathri Thin" panose="00000403000000000000" charset="0"/>
              </a:rPr>
              <a:t> 21:9 )</a:t>
            </a:r>
          </a:p>
        </p:txBody>
      </p:sp>
      <p:sp>
        <p:nvSpPr>
          <p:cNvPr id="5" name="CuadroTexto 4"/>
          <p:cNvSpPr txBox="1"/>
          <p:nvPr/>
        </p:nvSpPr>
        <p:spPr>
          <a:xfrm>
            <a:off x="3040978" y="1167408"/>
            <a:ext cx="4865892"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പുതിയ നിയമത്തിൽ പേരെടുത്തു പറയുന്ന ഏക പ്രവാചിക അന്നയാണ്; "യറുശലേമിന്റെ വീണ്ടെടുപ്പിനായി കാത്തിരുന്ന എല്ലാവരോടും അവൾ ആ ശിശുവിനെക്കുറിച്ച് [യേശുവിനെക്കുറിച്ച്] സംസാരിച്ചു" (ലൂക്കോസ് 2:36-38).</a:t>
            </a:r>
          </a:p>
        </p:txBody>
      </p:sp>
      <p:pic>
        <p:nvPicPr>
          <p:cNvPr id="6" name="Imagen 5"/>
          <p:cNvPicPr>
            <a:picLocks noChangeAspect="1"/>
          </p:cNvPicPr>
          <p:nvPr/>
        </p:nvPicPr>
        <p:blipFill>
          <a:blip r:embed="rId4" cstate="hqprint"/>
          <a:stretch>
            <a:fillRect/>
          </a:stretch>
        </p:blipFill>
        <p:spPr>
          <a:xfrm>
            <a:off x="92893" y="1247775"/>
            <a:ext cx="2882076" cy="3648690"/>
          </a:xfrm>
          <a:prstGeom prst="rect">
            <a:avLst/>
          </a:prstGeom>
          <a:ln w="38100" cap="sq">
            <a:solidFill>
              <a:srgbClr val="FFC000"/>
            </a:solidFill>
            <a:prstDash val="solid"/>
            <a:miter lim="800000"/>
            <a:headEnd/>
            <a:tailEnd/>
          </a:ln>
          <a:effectLst>
            <a:outerShdw blurRad="50800" dist="38100" dir="2700000" algn="tl" rotWithShape="0">
              <a:srgbClr val="000000">
                <a:alpha val="43000"/>
              </a:srgbClr>
            </a:outerShdw>
          </a:effectLst>
        </p:spPr>
      </p:pic>
      <p:pic>
        <p:nvPicPr>
          <p:cNvPr id="8" name="Imagen 7"/>
          <p:cNvPicPr>
            <a:picLocks noChangeAspect="1"/>
          </p:cNvPicPr>
          <p:nvPr/>
        </p:nvPicPr>
        <p:blipFill>
          <a:blip r:embed="rId5" cstate="hqprint"/>
          <a:stretch>
            <a:fillRect/>
          </a:stretch>
        </p:blipFill>
        <p:spPr>
          <a:xfrm>
            <a:off x="7878001" y="1247775"/>
            <a:ext cx="4221316" cy="2374490"/>
          </a:xfrm>
          <a:prstGeom prst="rect">
            <a:avLst/>
          </a:prstGeom>
          <a:ln w="38100" cap="sq">
            <a:solidFill>
              <a:srgbClr val="2EB9C4"/>
            </a:solidFill>
            <a:prstDash val="solid"/>
            <a:miter lim="800000"/>
            <a:headEnd/>
            <a:tailEnd/>
          </a:ln>
          <a:effectLst>
            <a:outerShdw blurRad="50800" dist="38100" dir="2700000" algn="tl" rotWithShape="0">
              <a:srgbClr val="000000">
                <a:alpha val="43000"/>
              </a:srgbClr>
            </a:outerShdw>
          </a:effectLst>
        </p:spPr>
      </p:pic>
      <p:pic>
        <p:nvPicPr>
          <p:cNvPr id="10" name="Imagen 9"/>
          <p:cNvPicPr>
            <a:picLocks noChangeAspect="1"/>
          </p:cNvPicPr>
          <p:nvPr/>
        </p:nvPicPr>
        <p:blipFill>
          <a:blip r:embed="rId6" cstate="hqprint"/>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p:cNvSpPr txBox="1"/>
          <p:nvPr/>
        </p:nvSpPr>
        <p:spPr>
          <a:xfrm>
            <a:off x="3103764" y="5014436"/>
            <a:ext cx="3870090"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പുത്രന്മാരും പുത്രിമാരും വൃദ്ധന്മാരും യുവാക്കളും ദാസന്മാരും ദാസിമാരും പ്രവചിക്കത്തക്കവിധം പരിശുദ്ധാത്മാവ് പ്രവർത്തിക്കുമെന്ന് യോവേൽ മുൻകൂട്ടി </a:t>
            </a:r>
            <a:r>
              <a:rPr kumimoji="0" lang="en-US" altLang="en-US" sz="1400" b="1" i="0" u="none" strike="noStrike" kern="1200" cap="none" spc="0" normalizeH="0" baseline="0" noProof="0" dirty="0" err="1">
                <a:ln>
                  <a:noFill/>
                </a:ln>
                <a:solidFill>
                  <a:prstClr val="black"/>
                </a:solidFill>
                <a:effectLst/>
                <a:uLnTx/>
                <a:uFillTx/>
                <a:latin typeface="Aptos" panose="020B0004020202020204" pitchFamily="34" charset="0"/>
                <a:ea typeface="+mn-ea"/>
                <a:cs typeface="Gayathri Thin" panose="00000403000000000000" charset="0"/>
              </a:rPr>
              <a:t>പ്രഖ്യാപിച്ചു</a:t>
            </a: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 </a:t>
            </a:r>
            <a:b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b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(യോവേൽ 2:28-29).</a:t>
            </a:r>
          </a:p>
        </p:txBody>
      </p:sp>
      <p:sp>
        <p:nvSpPr>
          <p:cNvPr id="14" name="CuadroTexto 13"/>
          <p:cNvSpPr txBox="1"/>
          <p:nvPr/>
        </p:nvSpPr>
        <p:spPr>
          <a:xfrm>
            <a:off x="3040978" y="3516649"/>
            <a:ext cx="3870090"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കൂടാതെ, സ്ത്രീകളിലും പുരുഷന്മാരിലും ഒരുപോലെ കാണപ്പെടുന്ന ഒരു വരമായി പ്രവചനത്തെക്കുറിച്ച് </a:t>
            </a:r>
            <a:r>
              <a:rPr kumimoji="0" lang="en-US" altLang="en-US" sz="1400" b="1" i="0" u="none" strike="noStrike" kern="1200" cap="none" spc="0" normalizeH="0" baseline="0" noProof="0" dirty="0" err="1">
                <a:ln>
                  <a:noFill/>
                </a:ln>
                <a:solidFill>
                  <a:prstClr val="black"/>
                </a:solidFill>
                <a:effectLst/>
                <a:uLnTx/>
                <a:uFillTx/>
                <a:latin typeface="Aptos" panose="020B0004020202020204" pitchFamily="34" charset="0"/>
                <a:ea typeface="+mn-ea"/>
                <a:cs typeface="Gayathri Thin" panose="00000403000000000000" charset="0"/>
              </a:rPr>
              <a:t>പരാമർശിച്ചിട്ടുണ്ട്</a:t>
            </a: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 </a:t>
            </a:r>
            <a:b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b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(1 കൊരിന്ത്യർ 11:4-5).</a:t>
            </a:r>
          </a:p>
        </p:txBody>
      </p:sp>
      <p:pic>
        <p:nvPicPr>
          <p:cNvPr id="16" name="Imagen 15"/>
          <p:cNvPicPr>
            <a:picLocks noChangeAspect="1"/>
          </p:cNvPicPr>
          <p:nvPr/>
        </p:nvPicPr>
        <p:blipFill>
          <a:blip r:embed="rId7" cstate="hqprint"/>
          <a:stretch>
            <a:fillRect/>
          </a:stretch>
        </p:blipFill>
        <p:spPr>
          <a:xfrm>
            <a:off x="119787" y="5075594"/>
            <a:ext cx="2899940" cy="1631216"/>
          </a:xfrm>
          <a:prstGeom prst="rect">
            <a:avLst/>
          </a:prstGeom>
          <a:ln w="88900" cap="sq" cmpd="thickThin">
            <a:solidFill>
              <a:srgbClr val="552579"/>
            </a:solidFill>
            <a:prstDash val="solid"/>
            <a:miter lim="800000"/>
            <a:headEnd/>
            <a:tailEnd/>
          </a:ln>
          <a:effectLst>
            <a:innerShdw blurRad="76200">
              <a:srgbClr val="000000"/>
            </a:innerShdw>
          </a:effectLst>
        </p:spPr>
      </p:pic>
      <p:sp>
        <p:nvSpPr>
          <p:cNvPr id="7" name="CuadroTexto 6"/>
          <p:cNvSpPr txBox="1"/>
          <p:nvPr/>
        </p:nvSpPr>
        <p:spPr>
          <a:xfrm>
            <a:off x="3040978" y="2665194"/>
            <a:ext cx="4720482"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സുവിശേഷകനായ ഫിലിപ്പോസിന്റെ നാല് പുത്രിമാർക്കും പ്രവചനവരം ലഭിച്ചു (അപ്പൊസ്തലപ്രവൃത്തികൾ 21:8-9).</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p:cNvGrpSpPr/>
        <p:nvPr/>
      </p:nvGrpSpPr>
      <p:grpSpPr>
        <a:xfrm>
          <a:off x="0" y="0"/>
          <a:ext cx="0" cy="0"/>
          <a:chOff x="0" y="0"/>
          <a:chExt cx="0" cy="0"/>
        </a:xfrm>
      </p:grpSpPr>
      <p:sp>
        <p:nvSpPr>
          <p:cNvPr id="13" name="Rectángulo 12"/>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p:cNvSpPr txBox="1"/>
          <p:nvPr/>
        </p:nvSpPr>
        <p:spPr>
          <a:xfrm>
            <a:off x="1" y="0"/>
            <a:ext cx="7875638" cy="523220"/>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kumimoji="0" lang="en-US" altLang="en-US" sz="28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0B0004020202020204" pitchFamily="34" charset="0"/>
                <a:ea typeface="+mn-ea"/>
                <a:cs typeface="Gayathri Thin" panose="00000403000000000000" charset="0"/>
              </a:rPr>
              <a:t>പൗലോസിന്റെ സഹപ്രവർത്തകർ</a:t>
            </a:r>
          </a:p>
        </p:txBody>
      </p:sp>
      <p:sp>
        <p:nvSpPr>
          <p:cNvPr id="4" name="CuadroTexto 3"/>
          <p:cNvSpPr txBox="1"/>
          <p:nvPr/>
        </p:nvSpPr>
        <p:spPr>
          <a:xfrm>
            <a:off x="0" y="607864"/>
            <a:ext cx="7875638" cy="95410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US" sz="1400" b="1" i="0" u="none" strike="noStrike" kern="1200" cap="none" spc="0" normalizeH="0" baseline="0" noProof="0" dirty="0">
                <a:ln>
                  <a:noFill/>
                </a:ln>
                <a:solidFill>
                  <a:srgbClr val="B78B19">
                    <a:lumMod val="50000"/>
                  </a:srgbClr>
                </a:solidFill>
                <a:effectLst/>
                <a:uLnTx/>
                <a:uFillTx/>
                <a:latin typeface="Aptos" panose="020B0004020202020204" pitchFamily="34" charset="0"/>
                <a:ea typeface="+mn-ea"/>
                <a:cs typeface="Gayathri Thin" panose="00000403000000000000" charset="0"/>
              </a:rPr>
              <a:t>“</a:t>
            </a:r>
            <a:r>
              <a:rPr kumimoji="0" lang="en-US" altLang="en-US" sz="1400" b="1" i="0" u="none" strike="noStrike" kern="1200" cap="none" spc="0" normalizeH="0" baseline="0" noProof="0" dirty="0">
                <a:ln>
                  <a:noFill/>
                </a:ln>
                <a:solidFill>
                  <a:srgbClr val="B78B19">
                    <a:lumMod val="50000"/>
                  </a:srgbClr>
                </a:solidFill>
                <a:effectLst/>
                <a:uLnTx/>
                <a:uFillTx/>
                <a:latin typeface="Aptos" panose="020B0004020202020204" pitchFamily="34" charset="0"/>
                <a:ea typeface="+mn-ea"/>
                <a:cs typeface="Gayathri Thin" panose="00000403000000000000" charset="0"/>
              </a:rPr>
              <a:t>മകനേ, തിമൊഥെയൊസേ, നിന്നെക്കുറിച്ചു മുമ്പുണ്ടായ പ്രവചനങ്ങൾക്കു ഒത്തവണ്ണം ഞാൻ ഈ ആജ്ഞ നിനക്കു ഏല്പിക്കുന്നു; നീ വിശ്വാസവും നല്ല മനസ്സാക്ഷിയും ഉള്ളവനായി അവയെ അനുസരിച്ചു നല്ല യുദ്ധസേവ </a:t>
            </a:r>
            <a:r>
              <a:rPr kumimoji="0" lang="en-US" altLang="en-US" sz="1400" b="1" i="0" u="none" strike="noStrike" kern="1200" cap="none" spc="0" normalizeH="0" baseline="0" noProof="0" dirty="0" err="1">
                <a:ln>
                  <a:noFill/>
                </a:ln>
                <a:solidFill>
                  <a:srgbClr val="B78B19">
                    <a:lumMod val="50000"/>
                  </a:srgbClr>
                </a:solidFill>
                <a:effectLst/>
                <a:uLnTx/>
                <a:uFillTx/>
                <a:latin typeface="Aptos" panose="020B0004020202020204" pitchFamily="34" charset="0"/>
                <a:ea typeface="+mn-ea"/>
                <a:cs typeface="Gayathri Thin" panose="00000403000000000000" charset="0"/>
              </a:rPr>
              <a:t>ചെയ്ക</a:t>
            </a:r>
            <a:r>
              <a:rPr kumimoji="0" lang="en-US" altLang="en-US" sz="1400" b="1" i="0" u="none" strike="noStrike" kern="1200" cap="none" spc="0" normalizeH="0" baseline="0" noProof="0" dirty="0">
                <a:ln>
                  <a:noFill/>
                </a:ln>
                <a:solidFill>
                  <a:srgbClr val="B78B19">
                    <a:lumMod val="50000"/>
                  </a:srgbClr>
                </a:solidFill>
                <a:effectLst/>
                <a:uLnTx/>
                <a:uFillTx/>
                <a:latin typeface="Aptos" panose="020B0004020202020204" pitchFamily="34" charset="0"/>
                <a:ea typeface="+mn-ea"/>
                <a:cs typeface="Gayathri Thin" panose="00000403000000000000" charset="0"/>
              </a:rPr>
              <a:t>.</a:t>
            </a:r>
            <a:r>
              <a:rPr kumimoji="0" lang="en-US" sz="1400" b="1" i="0" u="none" strike="noStrike" kern="1200" cap="none" spc="0" normalizeH="0" baseline="0" noProof="0" dirty="0">
                <a:ln>
                  <a:noFill/>
                </a:ln>
                <a:solidFill>
                  <a:srgbClr val="B78B19">
                    <a:lumMod val="50000"/>
                  </a:srgbClr>
                </a:solidFill>
                <a:effectLst/>
                <a:uLnTx/>
                <a:uFillTx/>
                <a:latin typeface="Aptos" panose="020B0004020202020204" pitchFamily="34" charset="0"/>
                <a:ea typeface="+mn-ea"/>
                <a:cs typeface="Gayathri Thin" panose="00000403000000000000" charset="0"/>
              </a:rPr>
              <a:t>” </a:t>
            </a:r>
            <a:r>
              <a:rPr kumimoji="0" lang="en-US" sz="1100" b="1" i="0" u="none" strike="noStrike" kern="1200" cap="none" spc="0" normalizeH="0" baseline="0" noProof="0" dirty="0">
                <a:ln>
                  <a:noFill/>
                </a:ln>
                <a:solidFill>
                  <a:srgbClr val="B78B19">
                    <a:lumMod val="50000"/>
                  </a:srgbClr>
                </a:solidFill>
                <a:effectLst/>
                <a:uLnTx/>
                <a:uFillTx/>
                <a:latin typeface="Aptos" panose="020B0004020202020204" pitchFamily="34" charset="0"/>
                <a:ea typeface="+mn-ea"/>
                <a:cs typeface="Gayathri Thin" panose="00000403000000000000" charset="0"/>
              </a:rPr>
              <a:t>(1 </a:t>
            </a:r>
            <a:r>
              <a:rPr kumimoji="0" lang="en-US" altLang="en-US" sz="1100" b="1" i="0" u="none" strike="noStrike" kern="1200" cap="none" spc="0" normalizeH="0" baseline="0" noProof="0" dirty="0">
                <a:ln>
                  <a:noFill/>
                </a:ln>
                <a:solidFill>
                  <a:srgbClr val="B78B19">
                    <a:lumMod val="50000"/>
                  </a:srgbClr>
                </a:solidFill>
                <a:effectLst/>
                <a:uLnTx/>
                <a:uFillTx/>
                <a:latin typeface="Aptos" panose="020B0004020202020204" pitchFamily="34" charset="0"/>
                <a:ea typeface="+mn-ea"/>
                <a:cs typeface="Gayathri Thin" panose="00000403000000000000" charset="0"/>
              </a:rPr>
              <a:t>തിമൊഥെയൊസ്</a:t>
            </a:r>
            <a:r>
              <a:rPr kumimoji="0" lang="en-US" sz="1100" b="1" i="0" u="none" strike="noStrike" kern="1200" cap="none" spc="0" normalizeH="0" baseline="0" noProof="0" dirty="0">
                <a:ln>
                  <a:noFill/>
                </a:ln>
                <a:solidFill>
                  <a:srgbClr val="B78B19">
                    <a:lumMod val="50000"/>
                  </a:srgbClr>
                </a:solidFill>
                <a:effectLst/>
                <a:uLnTx/>
                <a:uFillTx/>
                <a:latin typeface="Aptos" panose="020B0004020202020204" pitchFamily="34" charset="0"/>
                <a:ea typeface="+mn-ea"/>
                <a:cs typeface="Gayathri Thin" panose="00000403000000000000" charset="0"/>
              </a:rPr>
              <a:t>1:18 )</a:t>
            </a:r>
          </a:p>
        </p:txBody>
      </p:sp>
      <p:sp>
        <p:nvSpPr>
          <p:cNvPr id="6" name="CuadroTexto 5"/>
          <p:cNvSpPr txBox="1"/>
          <p:nvPr/>
        </p:nvSpPr>
        <p:spPr>
          <a:xfrm>
            <a:off x="105697" y="1653506"/>
            <a:ext cx="7632290"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6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അപ്പൊസ്തലന്മാർ, പ്രവാചകന്മാർ, പ്രവാചകിമാർ എന്നിവർക്കു പുറമേ, ശീലാസിനെയും ബർന്നബാസിനെയും പോലെ പ്രവചനവരം ഉണ്ടായിരുന്ന പൗലോസിന്റെ ചില സഹായികളെക്കുറിച്ചും പരാമർശിക്കുന്നുണ്ട്:</a:t>
            </a:r>
          </a:p>
        </p:txBody>
      </p:sp>
      <p:graphicFrame>
        <p:nvGraphicFramePr>
          <p:cNvPr id="8" name="Diagrama 7"/>
          <p:cNvGraphicFramePr/>
          <p:nvPr>
            <p:extLst>
              <p:ext uri="{D42A27DB-BD31-4B8C-83A1-F6EECF244321}">
                <p14:modId xmlns:p14="http://schemas.microsoft.com/office/powerpoint/2010/main" val="476868006"/>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p:cNvGraphicFramePr/>
          <p:nvPr>
            <p:extLst>
              <p:ext uri="{D42A27DB-BD31-4B8C-83A1-F6EECF244321}">
                <p14:modId xmlns:p14="http://schemas.microsoft.com/office/powerpoint/2010/main" val="1825418685"/>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p:cNvSpPr txBox="1"/>
          <p:nvPr/>
        </p:nvSpPr>
        <p:spPr>
          <a:xfrm>
            <a:off x="2507226" y="-62755"/>
            <a:ext cx="9684774" cy="64633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36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0B0004020202020204" pitchFamily="34" charset="0"/>
                <a:ea typeface="+mn-ea"/>
                <a:cs typeface="Gayathri Thin" panose="00000403000000000000" charset="0"/>
              </a:rPr>
              <a:t>കള്ളപ്രവാചകന്മാർ</a:t>
            </a:r>
          </a:p>
        </p:txBody>
      </p:sp>
      <p:sp>
        <p:nvSpPr>
          <p:cNvPr id="4" name="CuadroTexto 3"/>
          <p:cNvSpPr txBox="1"/>
          <p:nvPr/>
        </p:nvSpPr>
        <p:spPr>
          <a:xfrm>
            <a:off x="2507615" y="523367"/>
            <a:ext cx="9684385" cy="738664"/>
          </a:xfrm>
          <a:prstGeom prst="rect">
            <a:avLst/>
          </a:prstGeom>
          <a:noFill/>
        </p:spPr>
        <p:txBody>
          <a:bodyPr wrap="square">
            <a:spAutoFit/>
          </a:bodyPr>
          <a:lstStyle/>
          <a:p>
            <a:pPr lvl="0" algn="ctr">
              <a:defRPr/>
            </a:pPr>
            <a:r>
              <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a:t>
            </a:r>
            <a:r>
              <a:rPr kumimoji="0" lang="en-US" alt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പ്രിയമുള്ളവരേ, കള്ളപ്രവാചകന്മാർ പലരും ലോകത്തിലേക്കു പുറപ്പെട്ടിരിക്കയാൽ ഏതു ആത്മാവിനെയും വിശ്വസിക്കാതെ ആത്മാക്കൾ ദൈവത്തിൽനിന്നുള്ളവയോ എന്നു </a:t>
            </a:r>
            <a:r>
              <a:rPr kumimoji="0" lang="en-US" altLang="en-US" sz="14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ശോധന</a:t>
            </a:r>
            <a:r>
              <a:rPr kumimoji="0" lang="en-US" alt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 </a:t>
            </a:r>
            <a:r>
              <a:rPr kumimoji="0" lang="en-US" altLang="en-US" sz="14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ചെയ്‍വി</a:t>
            </a:r>
            <a:r>
              <a:rPr kumimoji="0" lang="en-US" alt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ൻ</a:t>
            </a:r>
            <a:r>
              <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 </a:t>
            </a:r>
            <a:r>
              <a:rPr kumimoji="0" lang="en-US" sz="11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(1 </a:t>
            </a:r>
            <a:r>
              <a:rPr kumimoji="0" lang="en-US" altLang="en-US" sz="11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യോഹന്നാ</a:t>
            </a:r>
            <a:r>
              <a:rPr kumimoji="0" lang="en-US" altLang="en-US" sz="11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ൻ </a:t>
            </a:r>
            <a:r>
              <a:rPr kumimoji="0" lang="en-US" sz="11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Aptos" panose="020B0004020202020204" pitchFamily="34" charset="0"/>
                <a:ea typeface="+mn-ea"/>
                <a:cs typeface="Gayathri Thin" panose="00000403000000000000" charset="0"/>
              </a:rPr>
              <a:t>4:1 )</a:t>
            </a:r>
          </a:p>
        </p:txBody>
      </p:sp>
      <p:sp>
        <p:nvSpPr>
          <p:cNvPr id="5" name="CuadroTexto 4"/>
          <p:cNvSpPr txBox="1"/>
          <p:nvPr/>
        </p:nvSpPr>
        <p:spPr>
          <a:xfrm>
            <a:off x="4139381" y="1351933"/>
            <a:ext cx="8052619"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കള്ളപ്രവാചകന്മാർ എഴുന്നേൽക്കുമെന്ന് യേശു മുന്നറിയിപ്പ് നൽകി; അവരെ അദ്ദേഹം "ആർത്തിപിടിച്ച ചെന്നായ്ക്കൾ" എന്നാണ് വിശേഷിപ്പിച്ചത് (മത്തായി 24:24; 7:15). ആദിമസഭയ്ക്കുള്ളിൽത്തന്നെ ഇത്തരം കള്ളപ്രവാചകന്മാർ പ്രത്യക്ഷപ്പെട്ടു തുടങ്ങി (1 യോഹന്നാൻ 4:1).</a:t>
            </a:r>
          </a:p>
        </p:txBody>
      </p:sp>
      <p:pic>
        <p:nvPicPr>
          <p:cNvPr id="6" name="Imagen 5"/>
          <p:cNvPicPr>
            <a:picLocks noChangeAspect="1"/>
          </p:cNvPicPr>
          <p:nvPr/>
        </p:nvPicPr>
        <p:blipFill>
          <a:blip r:embed="rId3" cstate="hqprint"/>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headEnd/>
            <a:tailEnd/>
          </a:ln>
          <a:effectLst>
            <a:outerShdw blurRad="50800" dist="38100" dir="2700000" algn="tl" rotWithShape="0">
              <a:srgbClr val="000000">
                <a:alpha val="43000"/>
              </a:srgbClr>
            </a:outerShdw>
          </a:effectLst>
        </p:spPr>
      </p:pic>
      <p:pic>
        <p:nvPicPr>
          <p:cNvPr id="8" name="Imagen 7"/>
          <p:cNvPicPr>
            <a:picLocks noChangeAspect="1"/>
          </p:cNvPicPr>
          <p:nvPr/>
        </p:nvPicPr>
        <p:blipFill>
          <a:blip r:embed="rId4" cstate="hqprint"/>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headEnd/>
            <a:tailEnd/>
          </a:ln>
          <a:effectLst/>
          <a:scene3d>
            <a:camera prst="orthographicFront"/>
            <a:lightRig rig="threePt" dir="t">
              <a:rot lat="0" lon="0" rev="2700000"/>
            </a:lightRig>
          </a:scene3d>
          <a:sp3d contourW="6350">
            <a:bevelT h="38100"/>
            <a:contourClr>
              <a:srgbClr val="C0C0C0"/>
            </a:contourClr>
          </a:sp3d>
        </p:spPr>
      </p:pic>
      <p:pic>
        <p:nvPicPr>
          <p:cNvPr id="10" name="Imagen 9"/>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Lst>
          </a:blip>
          <a:stretch>
            <a:fillRect/>
          </a:stretch>
        </p:blipFill>
        <p:spPr>
          <a:xfrm>
            <a:off x="10268091" y="4627089"/>
            <a:ext cx="1776329" cy="2162183"/>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p:cNvPicPr>
            <a:picLocks noChangeAspect="1"/>
          </p:cNvPicPr>
          <p:nvPr/>
        </p:nvPicPr>
        <p:blipFill>
          <a:blip r:embed="rId7" cstate="hqprint"/>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p:cNvSpPr txBox="1"/>
          <p:nvPr/>
        </p:nvSpPr>
        <p:spPr>
          <a:xfrm>
            <a:off x="4124632" y="4804593"/>
            <a:ext cx="6073027"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പ്രവാചകന്മാരെ പരിശോധിക്കാനും, അവരുടെ സന്ദേശങ്ങളെല്ലാം തിരുവചനവുമായി പൊരുത്തപ്പെടുന്നവയും ക്രിസ്തുവിനെ കേന്ദ്രീകരിച്ചുള്ളവയും ആണെന്ന് ഉറപ്പുവരുത്താനും വിശ്വാസികളായ നമ്മൾ വിളിക്കപ്പെട്ടിരിക്കുന്നു.</a:t>
            </a:r>
          </a:p>
        </p:txBody>
      </p:sp>
      <p:sp>
        <p:nvSpPr>
          <p:cNvPr id="20" name="CuadroTexto 19"/>
          <p:cNvSpPr txBox="1"/>
          <p:nvPr/>
        </p:nvSpPr>
        <p:spPr>
          <a:xfrm>
            <a:off x="55245" y="6099109"/>
            <a:ext cx="10212408"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കള്ളപ്രവാചകന്മാർക്കെതിരെയും (അവരെ നയിക്കുന്ന ദുഷ്ടശക്തികൾക്കെതിരെയും) നമുക്കുള്ള ഏക പ്രതിരോധം, ദൈവം നമുക്കായി ഒരുക്കിയിട്ടുള്ള കവചം ധരിക്കുക എന്നതാണ് (എഫെസ്യർ 6:10-18).</a:t>
            </a:r>
          </a:p>
        </p:txBody>
      </p:sp>
      <p:sp>
        <p:nvSpPr>
          <p:cNvPr id="7" name="CuadroTexto 6"/>
          <p:cNvSpPr txBox="1"/>
          <p:nvPr/>
        </p:nvSpPr>
        <p:spPr>
          <a:xfrm>
            <a:off x="4139381" y="3725521"/>
            <a:ext cx="8052619"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യഥാർത്ഥ പ്രവചനം ദൈവവചനവുമായി ഒത്തുപോകുന്നതും ക്രിസ്തുവിലേക്ക് വിരൽ ചൂണ്ടുന്നതും സഭയെ കെട്ടിപ്പടുക്കുന്നതുമാണ്; എന്നാൽ വ്യാജപ്രവാചകന്മാരാകട്ടെ, ഭിന്നിപ്പുണ്ടാക്കുന്ന ഉപദേശങ്ങളെയും സ്വാർത്ഥതാൽപ്പര്യങ്ങളെയുമാണ് പ്രോത്സാഹിപ്പിക്കുന്നത്.</a:t>
            </a:r>
          </a:p>
        </p:txBody>
      </p:sp>
      <p:sp>
        <p:nvSpPr>
          <p:cNvPr id="11" name="CuadroTexto 10"/>
          <p:cNvSpPr txBox="1"/>
          <p:nvPr/>
        </p:nvSpPr>
        <p:spPr>
          <a:xfrm>
            <a:off x="4139380" y="2431005"/>
            <a:ext cx="8052618"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0B0004020202020204" pitchFamily="34" charset="0"/>
                <a:ea typeface="+mn-ea"/>
                <a:cs typeface="Gayathri Thin" panose="00000403000000000000" charset="0"/>
              </a:rPr>
              <a:t>തങ്ങളുടെ ഇടയിൽ "ആർത്തിപിടിച്ച ചെന്നായ്ക്കൾ" ഉയർന്നുവരുമെന്ന് പൗലോസ് എഫെസോസിലെ മൂപ്പന്മാർക്ക് മുന്നറിയിപ്പ് നൽകി (അപ്പൊസ്തലപ്രവൃത്തികൾ 20:29). "കള്ള-അപ്പൊസ്തലന്മാർ" ഉണ്ടെന്നതിനെക്കുറിച്ച് അദ്ദേഹം കൊരിന്ത്യർക്ക് മുന്നറിയിപ്പ് നൽകി (2 കൊരിന്ത്യർ 11:13).</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2309121" y="1171424"/>
            <a:ext cx="7573758" cy="4247317"/>
          </a:xfrm>
          <a:prstGeom prst="rect">
            <a:avLst/>
          </a:prstGeom>
          <a:noFill/>
        </p:spPr>
        <p:txBody>
          <a:bodyPr wrap="square">
            <a:spAutoFit/>
          </a:bodyPr>
          <a:lstStyle/>
          <a:p>
            <a:pPr lvl="0">
              <a:spcBef>
                <a:spcPts val="600"/>
              </a:spcBef>
              <a:defRPr/>
            </a:pPr>
            <a:r>
              <a:rPr kumimoji="0" lang="en-US" altLang="en-US"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പിതാക്കന്മാരും പ്രവാചകന്മാരും അപ്പൊസ്തലന്മാരും പരിശുദ്ധാത്മാവിനാൽ പ്രചോദിതരായി സംസാരിച്ചു; തങ്ങൾ സ്വന്തം ശക്തിയാലോ സ്വന്തം പേരിലോ അല്ല സംസാരിച്ചതെന്ന് അവർ വ്യക്തമായി പ്രസ്താവിച്ചു. തങ്ങൾക്ക് യാതൊരുവിധ ബഹുമതിയും ലഭിക്കണമെന്നോ, തങ്ങൾ പ്രകടിപ്പിച്ച കാര്യങ്ങളുടെയെല്ലാം ഉപജ്ഞാതാക്കളായി ആരും തങ്ങളെ കണക്കാക്കണമെന്നോ അവർ ആഗ്രഹിച്ചില്ല. സകല സ്തുതിക്കും അർഹനായ ദൈവത്തിന്റെ മഹത്വത്തിൽ അവർ അതീവ ശ്രദ്ധാലുക്കളായിരുന്നു. ദൈവത്തിന്റെ ശക്തിയുടെ പ്രതിനിധികളെന്ന നിലയിലാണ് തങ്ങൾക്ക് ആ കഴിവുകളും സന്ദേശങ്ങളും ലഭിച്ചതെന്ന് അവർ പ്രഖ്യാപിച്ചു; ദൈവമായിരുന്നു അവരുടെ അധികാരവും പര്യാപ്തതയും.</a:t>
            </a:r>
          </a:p>
        </p:txBody>
      </p:sp>
      <p:sp>
        <p:nvSpPr>
          <p:cNvPr id="4" name="CuadroTexto 3"/>
          <p:cNvSpPr txBox="1"/>
          <p:nvPr/>
        </p:nvSpPr>
        <p:spPr>
          <a:xfrm>
            <a:off x="6950518" y="6009306"/>
            <a:ext cx="2985048" cy="338554"/>
          </a:xfrm>
          <a:prstGeom prst="rect">
            <a:avLst/>
          </a:prstGeom>
          <a:noFill/>
        </p:spPr>
        <p:txBody>
          <a:bodyPr wrap="none" rtlCol="0">
            <a:spAutoFit/>
          </a:bodyPr>
          <a:lstStyle/>
          <a:p>
            <a:pPr lvl="0" algn="r">
              <a:defRPr/>
            </a:pPr>
            <a:r>
              <a:rPr kumimoji="0" lang="en-US" sz="1600" b="1" i="0" u="none" strike="noStrike" kern="1200" cap="none" spc="0" normalizeH="0" baseline="0" noProof="0" dirty="0" err="1">
                <a:ln>
                  <a:noFill/>
                </a:ln>
                <a:solidFill>
                  <a:prstClr val="black"/>
                </a:solidFill>
                <a:effectLst/>
                <a:uLnTx/>
                <a:uFillTx/>
                <a:latin typeface="Aptos" panose="02110004020202020204"/>
                <a:ea typeface="+mn-ea"/>
                <a:cs typeface="+mn-cs"/>
              </a:rPr>
              <a:t>EGW</a:t>
            </a:r>
            <a:r>
              <a:rPr lang="en-US" sz="1600" b="1" dirty="0">
                <a:solidFill>
                  <a:prstClr val="black"/>
                </a:solidFill>
              </a:rPr>
              <a:t> (To Be Like Jesus,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July 30)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p:cNvPicPr>
            <a:picLocks noGrp="1" noRot="1" noChangeAspect="1" noMove="1" noResize="1" noEditPoints="1" noAdjustHandles="1" noChangeArrowheads="1" noChangeShapeType="1" noCrop="1"/>
          </p:cNvPicPr>
          <p:nvPr/>
        </p:nvPicPr>
        <p:blipFill>
          <a:blip r:embed="rId3" cstate="hqprint">
            <a:alphaModFix amt="28000"/>
          </a:blip>
          <a:stretch>
            <a:fillRect/>
          </a:stretch>
        </p:blipFill>
        <p:spPr>
          <a:xfrm>
            <a:off x="9744075" y="4061496"/>
            <a:ext cx="2253861" cy="2610270"/>
          </a:xfrm>
          <a:prstGeom prst="rect">
            <a:avLst/>
          </a:prstGeom>
        </p:spPr>
      </p:pic>
      <p:sp>
        <p:nvSpPr>
          <p:cNvPr id="2" name="CuadroTexto 1"/>
          <p:cNvSpPr txBox="1"/>
          <p:nvPr/>
        </p:nvSpPr>
        <p:spPr>
          <a:xfrm>
            <a:off x="0" y="51435"/>
            <a:ext cx="12192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28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0B0004020202020204" pitchFamily="34" charset="0"/>
                <a:ea typeface="+mn-ea"/>
                <a:cs typeface="Gayathri Thin" panose="00000403000000000000" charset="0"/>
              </a:rPr>
              <a:t>എല്ലൻ ജി. വൈറ്റിന്റെ ശുശ്രൂഷയിലെ പ്രധാന തത്വങ്ങൾ</a:t>
            </a:r>
          </a:p>
        </p:txBody>
      </p:sp>
      <p:sp>
        <p:nvSpPr>
          <p:cNvPr id="3" name="CuadroTexto 2"/>
          <p:cNvSpPr txBox="1"/>
          <p:nvPr/>
        </p:nvSpPr>
        <p:spPr>
          <a:xfrm>
            <a:off x="276225" y="748247"/>
            <a:ext cx="8444865"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എല്ലൻ ജി. വൈറ്റിന്റെ ശുശ്രൂഷയ്ക്ക് രണ്ട് അടിസ്ഥാന ലക്ഷ്യങ്ങളുണ്ടായിരുന്നു: ആളുകളെ യേശുവിലേക്ക് അടുപ്പിക്കുക, അവരുടെ ശ്രദ്ധ ബൈബിളിലേക്ക് തിരിക്കുക എന്നിവയാണവ.</a:t>
            </a:r>
          </a:p>
        </p:txBody>
      </p:sp>
      <p:pic>
        <p:nvPicPr>
          <p:cNvPr id="7" name="Imagen 6"/>
          <p:cNvPicPr>
            <a:picLocks noChangeAspect="1"/>
          </p:cNvPicPr>
          <p:nvPr/>
        </p:nvPicPr>
        <p:blipFill>
          <a:blip r:embed="rId4"/>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p:cNvPicPr>
            <a:picLocks noChangeAspect="1"/>
          </p:cNvPicPr>
          <p:nvPr/>
        </p:nvPicPr>
        <p:blipFill>
          <a:blip r:embed="rId5"/>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p:cNvSpPr txBox="1"/>
          <p:nvPr/>
        </p:nvSpPr>
        <p:spPr>
          <a:xfrm>
            <a:off x="3228975" y="4295521"/>
            <a:ext cx="6792849"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en-US" sz="1600" b="1" i="0" u="none" strike="noStrike" kern="1200" cap="none" spc="0" normalizeH="0" baseline="0" noProof="0" dirty="0">
                <a:ln>
                  <a:noFill/>
                </a:ln>
                <a:solidFill>
                  <a:schemeClr val="accent2">
                    <a:lumMod val="50000"/>
                  </a:schemeClr>
                </a:solidFill>
                <a:effectLst/>
                <a:uLnTx/>
                <a:uFillTx/>
                <a:latin typeface="Aptos" panose="020B0004020202020204" pitchFamily="34" charset="0"/>
                <a:ea typeface="+mn-ea"/>
                <a:cs typeface="Gayathri Thin" panose="00000403000000000000" charset="0"/>
              </a:rPr>
              <a:t>രണ്ടാമത്തെ അടിസ്ഥാനം: ബൈബിൾ</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en-US" sz="16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തന്റെ രചനകൾ ബൈബിളിനേക്കാൾ ശ്രേഷ്ഠമാണെന്ന് എല്ലൻ ഒരിക്കലും അവകാശപ്പെട്ടിട്ടില്ല; മറിച്ച്, അവ ബൈബിളിന്റെ അടിസ്ഥാനത്തിൽ പരിശോധിക്കണമെന്ന് അവർ എപ്പോഴും നിഷ്കർഷിച്ചു. കർത്താവിന്റെ ഒരു ദൂത എന്ന നിലയിൽ, "മഹത്തായ വെളിച്ച"മായ ബൈബിളിലേക്ക് ആളുകളെ നയിക്കുന്ന ഒരു "ചെറിയ വെളിച്ചം" മാത്രമാണ് താനെന്ന് അവർ സ്വയം കരുതി </a:t>
            </a:r>
            <a:r>
              <a:rPr kumimoji="0" lang="en-US" altLang="en-US" sz="1200" b="1" i="0" u="none" strike="noStrike" kern="1200" cap="none" spc="0" normalizeH="0" baseline="0" noProof="0" dirty="0">
                <a:ln>
                  <a:noFill/>
                </a:ln>
                <a:solidFill>
                  <a:prstClr val="black"/>
                </a:solidFill>
                <a:effectLst/>
                <a:uLnTx/>
                <a:uFillTx/>
                <a:latin typeface="Times New Roman" panose="02020603050405020304" charset="0"/>
                <a:ea typeface="+mn-ea"/>
                <a:cs typeface="Times New Roman" panose="02020603050405020304" charset="0"/>
              </a:rPr>
              <a:t>(Selected Messages, vol. 3, p. 29).</a:t>
            </a:r>
          </a:p>
        </p:txBody>
      </p:sp>
      <p:pic>
        <p:nvPicPr>
          <p:cNvPr id="15" name="Imagen 14"/>
          <p:cNvPicPr>
            <a:picLocks noChangeAspect="1"/>
          </p:cNvPicPr>
          <p:nvPr/>
        </p:nvPicPr>
        <p:blipFill>
          <a:blip r:embed="rId6" cstate="hqprint"/>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p:cNvSpPr txBox="1"/>
          <p:nvPr/>
        </p:nvSpPr>
        <p:spPr>
          <a:xfrm>
            <a:off x="276225" y="1538533"/>
            <a:ext cx="8102980"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en-US" sz="1400" b="1" i="0" u="none" strike="noStrike" kern="1200" cap="none" spc="0" normalizeH="0" baseline="0" noProof="0" dirty="0">
                <a:ln>
                  <a:noFill/>
                </a:ln>
                <a:solidFill>
                  <a:schemeClr val="accent4">
                    <a:lumMod val="50000"/>
                  </a:schemeClr>
                </a:solidFill>
                <a:effectLst/>
                <a:uLnTx/>
                <a:uFillTx/>
                <a:latin typeface="Aptos" panose="020B0004020202020204" pitchFamily="34" charset="0"/>
                <a:ea typeface="+mn-ea"/>
                <a:cs typeface="Gayathri Thin" panose="00000403000000000000" charset="0"/>
              </a:rPr>
              <a:t>ആദ്യത്തെ കേന്ദ്രബിന്ദു: യേശു</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1888-ലെ സമ്മേളനത്തിനുശേഷം, ചർച്ച ചെയ്ത </a:t>
            </a:r>
            <a:r>
              <a:rPr kumimoji="0" lang="en-US" altLang="en-US" sz="1400" b="1" i="0" u="none" strike="noStrike" kern="1200" cap="none" spc="0" normalizeH="0" baseline="0" noProof="0" dirty="0" err="1">
                <a:ln>
                  <a:noFill/>
                </a:ln>
                <a:solidFill>
                  <a:prstClr val="black"/>
                </a:solidFill>
                <a:effectLst/>
                <a:uLnTx/>
                <a:uFillTx/>
                <a:latin typeface="Aptos" panose="020B0004020202020204" pitchFamily="34" charset="0"/>
                <a:ea typeface="+mn-ea"/>
                <a:cs typeface="Gayathri Thin" panose="00000403000000000000" charset="0"/>
              </a:rPr>
              <a:t>വിഷയങ്ങളെക്കുറിച്ച്</a:t>
            </a: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 </a:t>
            </a:r>
            <a:r>
              <a:rPr kumimoji="0" lang="en-US" altLang="en-US" sz="1400" b="1" i="0" u="none" strike="noStrike" kern="1200" cap="none" spc="0" normalizeH="0" baseline="0" noProof="0" dirty="0" err="1">
                <a:ln>
                  <a:noFill/>
                </a:ln>
                <a:solidFill>
                  <a:prstClr val="black"/>
                </a:solidFill>
                <a:effectLst/>
                <a:uLnTx/>
                <a:uFillTx/>
                <a:latin typeface="Aptos" panose="020B0004020202020204" pitchFamily="34" charset="0"/>
                <a:ea typeface="+mn-ea"/>
                <a:cs typeface="Gayathri Thin" panose="00000403000000000000" charset="0"/>
              </a:rPr>
              <a:t>ചോദിച്ചപ്പോ</a:t>
            </a: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ൾ</a:t>
            </a:r>
            <a:r>
              <a:rPr kumimoji="0" lang="en-US" altLang="en-US" sz="1400" b="1" i="0" u="none" strike="noStrike" kern="1200" cap="none" spc="0" normalizeH="0" noProof="0" dirty="0">
                <a:ln>
                  <a:noFill/>
                </a:ln>
                <a:solidFill>
                  <a:prstClr val="black"/>
                </a:solidFill>
                <a:effectLst/>
                <a:uLnTx/>
                <a:uFillTx/>
                <a:latin typeface="Aptos" panose="020B0004020202020204" pitchFamily="34" charset="0"/>
                <a:ea typeface="+mn-ea"/>
                <a:cs typeface="Gayathri Thin" panose="00000403000000000000" charset="0"/>
              </a:rPr>
              <a:t> </a:t>
            </a:r>
            <a:r>
              <a:rPr kumimoji="0" lang="en-US" altLang="en-US" sz="1400" b="1" i="0" u="none" strike="noStrike" kern="1200" cap="none" spc="0" normalizeH="0" baseline="0" noProof="0" dirty="0" err="1">
                <a:ln>
                  <a:noFill/>
                </a:ln>
                <a:solidFill>
                  <a:prstClr val="black"/>
                </a:solidFill>
                <a:effectLst/>
                <a:uLnTx/>
                <a:uFillTx/>
                <a:latin typeface="Aptos" panose="020B0004020202020204" pitchFamily="34" charset="0"/>
                <a:ea typeface="+mn-ea"/>
                <a:cs typeface="Gayathri Thin" panose="00000403000000000000" charset="0"/>
              </a:rPr>
              <a:t>അവ</a:t>
            </a: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ർ ഇങ്ങനെ മറുപടി നൽകി: "കഴിഞ്ഞ</a:t>
            </a:r>
            <a:r>
              <a:rPr kumimoji="0" lang="en-US" altLang="en-US" sz="1400" b="1" i="0" u="none" strike="noStrike" kern="1200" cap="none" spc="0" normalizeH="0" baseline="0" noProof="0" dirty="0">
                <a:ln>
                  <a:noFill/>
                </a:ln>
                <a:solidFill>
                  <a:prstClr val="black"/>
                </a:solidFill>
                <a:effectLst/>
                <a:uLnTx/>
                <a:uFillTx/>
                <a:latin typeface="Times New Roman" panose="02020603050405020304" charset="0"/>
                <a:ea typeface="+mn-ea"/>
                <a:cs typeface="Times New Roman" panose="02020603050405020304" charset="0"/>
              </a:rPr>
              <a:t> 45 </a:t>
            </a:r>
            <a:r>
              <a:rPr kumimoji="0" lang="en-US" altLang="en-US" sz="1400" b="1" i="0" u="none" strike="noStrike" kern="1200" cap="none" spc="0" normalizeH="0" baseline="0" noProof="0" dirty="0">
                <a:ln>
                  <a:noFill/>
                </a:ln>
                <a:solidFill>
                  <a:prstClr val="black"/>
                </a:solidFill>
                <a:effectLst/>
                <a:uLnTx/>
                <a:uFillTx/>
                <a:latin typeface="Aptos" panose="020B0004020202020204" pitchFamily="34" charset="0"/>
                <a:ea typeface="+mn-ea"/>
                <a:cs typeface="Gayathri Thin" panose="00000403000000000000" charset="0"/>
              </a:rPr>
              <a:t>വർഷമായി ഞാൻ നിങ്ങൾക്ക് അവതരിപ്പിച്ചുകൊണ്ടിരിക്കുന്നത് ക്രിസ്തുവിന്റെ അതുല്യമായ മനോഹാരിതയെക്കുറിച്ചാണ്" </a:t>
            </a:r>
            <a:r>
              <a:rPr kumimoji="0" lang="en-US" altLang="en-US" sz="1400" b="1" i="0" u="none" strike="noStrike" kern="1200" cap="none" spc="0" normalizeH="0" baseline="0" noProof="0" dirty="0">
                <a:ln>
                  <a:noFill/>
                </a:ln>
                <a:solidFill>
                  <a:prstClr val="black"/>
                </a:solidFill>
                <a:effectLst/>
                <a:uLnTx/>
                <a:uFillTx/>
                <a:latin typeface="Times New Roman" panose="02020603050405020304" charset="0"/>
                <a:ea typeface="+mn-ea"/>
                <a:cs typeface="Times New Roman" panose="02020603050405020304" charset="0"/>
              </a:rPr>
              <a:t>(Sermons and Talks, vol. 1, p. 116).</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1080</Words>
  <Application>Microsoft Office PowerPoint</Application>
  <PresentationFormat>Panorámica</PresentationFormat>
  <Paragraphs>76</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vt:i4>
      </vt:variant>
    </vt:vector>
  </HeadingPairs>
  <TitlesOfParts>
    <vt:vector size="18" baseType="lpstr">
      <vt:lpstr>Times New Roman</vt:lpstr>
      <vt:lpstr>Aptos</vt:lpstr>
      <vt:lpstr>Arial</vt:lpstr>
      <vt:lpstr>Aptos Display</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55</cp:revision>
  <dcterms:created xsi:type="dcterms:W3CDTF">2026-10-05T23:31:00Z</dcterms:created>
  <dcterms:modified xsi:type="dcterms:W3CDTF">2026-10-13T19:41:48Z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6D072AF191824B5DA9C6834D2D676821_12</vt:lpwstr>
  </property>
</Properties>
</file>