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Gayathri Thin" panose="020B0604020202020204" charset="0"/>
      <p:bold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ദൈവം തൻറെ സന്ദേശം യേശുവിനോട് വെളിപ്പെടുത്തുന്നു</a:t>
          </a:r>
        </a:p>
      </dgm:t>
    </dgm:pt>
    <dgm:pt modelId="{7EFD78A4-FDAF-4E79-9F00-AD303282D6B2}" type="parTrans" cxnId="{FA3AE43A-BE8A-4D0A-AD48-DD7627C23C9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FA3AE43A-BE8A-4D0A-AD48-DD7627C23C96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phldr="0" custT="1"/>
      <dgm:spPr>
        <a:solidFill>
          <a:schemeClr val="accent6">
            <a:lumMod val="5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യേശു ഒരു ദൂതന് സന്ദേശം വെളിപ്പെടുത്തുന്നു</a:t>
          </a:r>
        </a:p>
      </dgm:t>
    </dgm:pt>
    <dgm:pt modelId="{71621230-4A54-4BFF-ACCC-A0FFBEE64063}" type="parTrans" cxnId="{5E8F1159-AF3E-4754-B636-0EAACF512E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5E8F1159-AF3E-4754-B636-0EAACF512E80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phldr="0" custT="1"/>
      <dgm:spPr>
        <a:solidFill>
          <a:schemeClr val="accent1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ദൂതൻ പ്രവാചകനായ യോഹന്നാനോട് സന്ദേശം വെളിപ്പെടുത്തുന്നു.</a:t>
          </a:r>
        </a:p>
      </dgm:t>
    </dgm:pt>
    <dgm:pt modelId="{9F21C2D7-4CA9-4822-8D97-53B553D01DF1}" type="parTrans" cxnId="{DAE1F473-A5AF-4E1C-B426-E664BE538A2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DAE1F473-A5AF-4E1C-B426-E664BE538A2D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യോഹന്നാൻ തനിക്ക് ലഭിച്ച സന്ദേശം എഴുതിവെക്കുന്നു.</a:t>
          </a:r>
        </a:p>
      </dgm:t>
    </dgm:pt>
    <dgm:pt modelId="{CFC97B35-388F-4116-A619-15E91138A2C6}" type="parTrans" cxnId="{B1350F4B-ADC9-4657-8B80-EB0CA075F95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B1350F4B-ADC9-4657-8B80-EB0CA075F95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5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5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5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5">
        <dgm:presLayoutVars>
          <dgm:bulletEnabled val="1"/>
        </dgm:presLayoutVars>
      </dgm:prSet>
      <dgm:spPr/>
    </dgm:pt>
  </dgm:ptLst>
  <dgm:cxnLst>
    <dgm:cxn modelId="{66FCF008-73C7-4D61-AB1E-324415988B01}" type="presOf" srcId="{1887A69E-9265-47BE-A3ED-B1C4DED93F93}" destId="{A76F26DA-B2B5-4160-A59F-FAADB69541D4}" srcOrd="0" destOrd="0" presId="urn:microsoft.com/office/officeart/2005/8/layout/process1"/>
    <dgm:cxn modelId="{FC62D709-B2CC-4CAC-947D-2271BF4D645C}" type="presOf" srcId="{8E1CEC69-BB69-4DF3-B8B5-0E08C86AE541}" destId="{C1A951EB-92D0-4EA5-B808-B8F81EFF2714}" srcOrd="0" destOrd="0" presId="urn:microsoft.com/office/officeart/2005/8/layout/process1"/>
    <dgm:cxn modelId="{B0FF5E10-C7EC-4C85-B58B-27D5E5C971F3}" type="presOf" srcId="{3220DBCA-CAB2-447B-828B-CD87083AC66F}" destId="{4CB3C52F-B620-4078-BE3B-E92BC40C9EA8}" srcOrd="0" destOrd="0" presId="urn:microsoft.com/office/officeart/2005/8/layout/process1"/>
    <dgm:cxn modelId="{5F92771A-58B5-47C2-B111-427990DBB36A}" type="presOf" srcId="{5EEC11E0-439E-4FD5-A201-727E671FA019}" destId="{29B36A74-ADF1-44EA-B2BE-F916D49CCEB9}" srcOrd="1" destOrd="0" presId="urn:microsoft.com/office/officeart/2005/8/layout/process1"/>
    <dgm:cxn modelId="{E9710821-16E1-413C-8474-0348708FE9AF}" type="presOf" srcId="{0FEED332-694F-43DD-A768-1E8C056EE2AF}" destId="{536BA26D-96E9-43CD-9F34-FE8D79D31E7E}" srcOrd="0" destOrd="0" presId="urn:microsoft.com/office/officeart/2005/8/layout/process1"/>
    <dgm:cxn modelId="{2428E725-A6D1-4557-835E-55E74635057B}" type="presOf" srcId="{AF9E78B9-0631-4DA7-AE52-31702A43D072}" destId="{5CA40BCF-3245-4D00-92B9-6F35E83C7BAE}" srcOrd="0" destOrd="0" presId="urn:microsoft.com/office/officeart/2005/8/layout/process1"/>
    <dgm:cxn modelId="{A45D0C2D-7971-439D-85BF-FE9F46419CCC}" type="presOf" srcId="{5EEC11E0-439E-4FD5-A201-727E671FA019}" destId="{C1A098E5-C144-40CF-93DC-F1AAB1171CB8}" srcOrd="0" destOrd="0" presId="urn:microsoft.com/office/officeart/2005/8/layout/process1"/>
    <dgm:cxn modelId="{5D66482F-6FA6-4BB9-8F15-AD8E77D777FD}" type="presOf" srcId="{0465056A-DD4C-4794-B397-E08BCF33FCD6}" destId="{99CA6E15-4E5F-4579-80CE-0975F255F5CF}" srcOrd="1" destOrd="0" presId="urn:microsoft.com/office/officeart/2005/8/layout/process1"/>
    <dgm:cxn modelId="{FA3AE43A-BE8A-4D0A-AD48-DD7627C23C96}" srcId="{3220DBCA-CAB2-447B-828B-CD87083AC66F}" destId="{D92FAFF3-5158-4097-A95E-C7D855F6AFB8}" srcOrd="0" destOrd="0" parTransId="{7EFD78A4-FDAF-4E79-9F00-AD303282D6B2}" sibTransId="{8E1CEC69-BB69-4DF3-B8B5-0E08C86AE541}"/>
    <dgm:cxn modelId="{AAF48642-2767-499D-AC51-EB7F8FDE87BE}" type="presOf" srcId="{0465056A-DD4C-4794-B397-E08BCF33FCD6}" destId="{1CCF270D-2EFA-4A30-8B0B-F909824C4644}" srcOrd="0" destOrd="0" presId="urn:microsoft.com/office/officeart/2005/8/layout/process1"/>
    <dgm:cxn modelId="{B1350F4B-ADC9-4657-8B80-EB0CA075F95F}" srcId="{3220DBCA-CAB2-447B-828B-CD87083AC66F}" destId="{AF9E78B9-0631-4DA7-AE52-31702A43D072}" srcOrd="3" destOrd="0" parTransId="{CFC97B35-388F-4116-A619-15E91138A2C6}" sibTransId="{91234E04-64B3-40B7-AE71-92F11D94F5EF}"/>
    <dgm:cxn modelId="{DAE1F473-A5AF-4E1C-B426-E664BE538A2D}" srcId="{3220DBCA-CAB2-447B-828B-CD87083AC66F}" destId="{1887A69E-9265-47BE-A3ED-B1C4DED93F93}" srcOrd="2" destOrd="0" parTransId="{9F21C2D7-4CA9-4822-8D97-53B553D01DF1}" sibTransId="{5EEC11E0-439E-4FD5-A201-727E671FA019}"/>
    <dgm:cxn modelId="{5E8F1159-AF3E-4754-B636-0EAACF512E80}" srcId="{3220DBCA-CAB2-447B-828B-CD87083AC66F}" destId="{0FEED332-694F-43DD-A768-1E8C056EE2AF}" srcOrd="1" destOrd="0" parTransId="{71621230-4A54-4BFF-ACCC-A0FFBEE64063}" sibTransId="{0465056A-DD4C-4794-B397-E08BCF33FCD6}"/>
    <dgm:cxn modelId="{1EA224E9-BC4C-4FA5-807E-233BA7A248FB}" type="presOf" srcId="{8E1CEC69-BB69-4DF3-B8B5-0E08C86AE541}" destId="{DC87F862-B97E-4214-80EA-B92607C272A1}" srcOrd="1" destOrd="0" presId="urn:microsoft.com/office/officeart/2005/8/layout/process1"/>
    <dgm:cxn modelId="{B9958AE9-3A5E-4A56-B8A9-712B69AF357E}" type="presOf" srcId="{D92FAFF3-5158-4097-A95E-C7D855F6AFB8}" destId="{23AFBA87-667C-43BE-B57B-88406359694C}" srcOrd="0" destOrd="0" presId="urn:microsoft.com/office/officeart/2005/8/layout/process1"/>
    <dgm:cxn modelId="{99A44BB1-7811-4F1F-9E20-240D3D3A301B}" type="presParOf" srcId="{4CB3C52F-B620-4078-BE3B-E92BC40C9EA8}" destId="{23AFBA87-667C-43BE-B57B-88406359694C}" srcOrd="0" destOrd="0" presId="urn:microsoft.com/office/officeart/2005/8/layout/process1"/>
    <dgm:cxn modelId="{8A9118EA-23FC-41A9-BCB3-E6FD27D70C40}" type="presParOf" srcId="{4CB3C52F-B620-4078-BE3B-E92BC40C9EA8}" destId="{C1A951EB-92D0-4EA5-B808-B8F81EFF2714}" srcOrd="1" destOrd="0" presId="urn:microsoft.com/office/officeart/2005/8/layout/process1"/>
    <dgm:cxn modelId="{F154790F-3F78-4EDF-9B1A-F6D1AA995E9D}" type="presParOf" srcId="{C1A951EB-92D0-4EA5-B808-B8F81EFF2714}" destId="{DC87F862-B97E-4214-80EA-B92607C272A1}" srcOrd="0" destOrd="0" presId="urn:microsoft.com/office/officeart/2005/8/layout/process1"/>
    <dgm:cxn modelId="{F184F33B-CEDD-472F-8484-18F8175356B7}" type="presParOf" srcId="{4CB3C52F-B620-4078-BE3B-E92BC40C9EA8}" destId="{536BA26D-96E9-43CD-9F34-FE8D79D31E7E}" srcOrd="2" destOrd="0" presId="urn:microsoft.com/office/officeart/2005/8/layout/process1"/>
    <dgm:cxn modelId="{3883E1D2-3F5C-4B94-895D-443F6F7F0CB7}" type="presParOf" srcId="{4CB3C52F-B620-4078-BE3B-E92BC40C9EA8}" destId="{1CCF270D-2EFA-4A30-8B0B-F909824C4644}" srcOrd="3" destOrd="0" presId="urn:microsoft.com/office/officeart/2005/8/layout/process1"/>
    <dgm:cxn modelId="{FC39D7EF-D2B2-4122-BC1F-72EF34A90F29}" type="presParOf" srcId="{1CCF270D-2EFA-4A30-8B0B-F909824C4644}" destId="{99CA6E15-4E5F-4579-80CE-0975F255F5CF}" srcOrd="0" destOrd="0" presId="urn:microsoft.com/office/officeart/2005/8/layout/process1"/>
    <dgm:cxn modelId="{8E726A4D-4235-4EE1-9EF6-063889F9CA42}" type="presParOf" srcId="{4CB3C52F-B620-4078-BE3B-E92BC40C9EA8}" destId="{A76F26DA-B2B5-4160-A59F-FAADB69541D4}" srcOrd="4" destOrd="0" presId="urn:microsoft.com/office/officeart/2005/8/layout/process1"/>
    <dgm:cxn modelId="{962F7465-6861-40B7-86BF-B07F7CE27A7A}" type="presParOf" srcId="{4CB3C52F-B620-4078-BE3B-E92BC40C9EA8}" destId="{C1A098E5-C144-40CF-93DC-F1AAB1171CB8}" srcOrd="5" destOrd="0" presId="urn:microsoft.com/office/officeart/2005/8/layout/process1"/>
    <dgm:cxn modelId="{A72BE32E-7BE9-4E6E-9F48-1586A19B1DEC}" type="presParOf" srcId="{C1A098E5-C144-40CF-93DC-F1AAB1171CB8}" destId="{29B36A74-ADF1-44EA-B2BE-F916D49CCEB9}" srcOrd="0" destOrd="0" presId="urn:microsoft.com/office/officeart/2005/8/layout/process1"/>
    <dgm:cxn modelId="{BB4B6122-0551-462C-9B47-F7D275AFE5D7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#1" loCatId="picture" qsTypeId="urn:microsoft.com/office/officeart/2005/8/quickstyle/3d2#1" qsCatId="3D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phldr="0" custT="1"/>
      <dgm:spPr/>
      <dgm:t>
        <a:bodyPr vert="horz" wrap="square"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dirty="0">
              <a:solidFill>
                <a:srgbClr val="3399FF"/>
              </a:solidFill>
              <a:latin typeface="Gayathri Thin" panose="00000403000000000000" charset="0"/>
              <a:cs typeface="Gayathri Thin" panose="00000403000000000000" charset="0"/>
            </a:rPr>
            <a:t>ദർശനങ്ങളിലൂടെയും സ്വപ്നങ്ങളിലൂടെയും (സംഖ്യാപുസ്തകം 12:6)</a:t>
          </a:r>
        </a:p>
      </dgm:t>
    </dgm:pt>
    <dgm:pt modelId="{4E5862FD-92A0-48D8-8229-155EEC75D67C}" type="parTrans" cxnId="{4CCDF693-523E-4A2F-9F6F-093620DCC423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CCDF693-523E-4A2F-9F6F-093620DCC423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phldr="0" custT="1"/>
      <dgm:spPr/>
      <dgm:t>
        <a:bodyPr vert="horz" wrap="square"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dirty="0" err="1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വ്യക്തിപരമായ</a:t>
          </a:r>
          <a:r>
            <a:rPr lang="en-US" altLang="en-US" sz="1800" dirty="0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 </a:t>
          </a:r>
          <a:r>
            <a:rPr lang="en-US" altLang="en-US" sz="1800" dirty="0" err="1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അനുഭവങ്ങളിലൂടെ</a:t>
          </a:r>
          <a:br>
            <a:rPr lang="en-US" altLang="en-US" sz="1800" dirty="0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</a:br>
          <a:r>
            <a:rPr lang="en-US" altLang="en-US" sz="1800" dirty="0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(1 യോഹന്നാൻ 1:3)</a:t>
          </a:r>
        </a:p>
      </dgm:t>
    </dgm:pt>
    <dgm:pt modelId="{BDCA3141-E5E6-4A60-9225-51CCE98CC568}" type="parTrans" cxnId="{7FF3058C-E254-4D32-8C15-8BCD01FFBA66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7FF3058C-E254-4D32-8C15-8BCD01FFBA66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phldr="0" custT="1"/>
      <dgm:spPr/>
      <dgm:t>
        <a:bodyPr vert="horz" wrap="square"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dirty="0">
              <a:solidFill>
                <a:srgbClr val="009900"/>
              </a:solidFill>
              <a:latin typeface="Gayathri Thin" panose="00000403000000000000" charset="0"/>
              <a:cs typeface="Gayathri Thin" panose="00000403000000000000" charset="0"/>
            </a:rPr>
            <a:t>ചരിത്രപരമായ ഗവേഷണത്തിലൂടെ (ലൂക്കോ. 1:3)</a:t>
          </a:r>
        </a:p>
      </dgm:t>
    </dgm:pt>
    <dgm:pt modelId="{2056F622-918B-4DF5-B05B-B502CAD5DF86}" type="parTrans" cxnId="{52022BD7-FC19-4197-A0F5-976DA816556A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52022BD7-FC19-4197-A0F5-976DA816556A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phldr="0" custT="1"/>
      <dgm:spPr/>
      <dgm:t>
        <a:bodyPr vert="horz" wrap="square"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dirty="0" err="1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ദൈവികമായ</a:t>
          </a:r>
          <a:r>
            <a:rPr lang="en-US" altLang="en-US" sz="1800" dirty="0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 </a:t>
          </a:r>
          <a:r>
            <a:rPr lang="en-US" altLang="en-US" sz="1800" dirty="0" err="1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ഉൾപ്രേരണകളിലൂടെ</a:t>
          </a:r>
          <a:br>
            <a:rPr lang="en-US" altLang="en-US" sz="1800" dirty="0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</a:br>
          <a:r>
            <a:rPr lang="en-US" altLang="en-US" sz="1800" dirty="0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(2 പത്രോ. 1:21)</a:t>
          </a:r>
        </a:p>
      </dgm:t>
    </dgm:pt>
    <dgm:pt modelId="{CC6E1FA9-3109-4F82-B652-C784C168F3A2}" type="parTrans" cxnId="{320300F6-758F-471C-B34A-325733E0AD7F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320300F6-758F-471C-B34A-325733E0AD7F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141BA223-27A0-4423-BDBA-70AA1563D4B4}" type="presOf" srcId="{ECD9E0E6-7398-4254-AD14-22488D35AB50}" destId="{E717B32E-4AA5-4B76-B68C-CB7E98494EA6}" srcOrd="1" destOrd="0" presId="urn:microsoft.com/office/officeart/2005/8/layout/pList1#1"/>
    <dgm:cxn modelId="{D82CBE50-CBBF-4EE2-BDF6-7E692B814024}" type="presOf" srcId="{0412BE8F-9A65-48F1-9DC5-00657BA9BFE5}" destId="{160A0204-07CE-4583-8004-34B47247DCCD}" srcOrd="1" destOrd="0" presId="urn:microsoft.com/office/officeart/2005/8/layout/pList1#1"/>
    <dgm:cxn modelId="{99434758-B46A-4E35-8BBB-5AAEF92EDA9C}" type="presOf" srcId="{627F7580-66AE-4B04-BB06-8B6BA92C252B}" destId="{DEF3A171-A578-4419-84E1-C6F62380BC78}" srcOrd="0" destOrd="0" presId="urn:microsoft.com/office/officeart/2005/8/layout/pList1#1"/>
    <dgm:cxn modelId="{7FF3058C-E254-4D32-8C15-8BCD01FFBA66}" srcId="{1B10AE5F-7B46-4E05-8A58-A2BCF7A82365}" destId="{D11EC509-62D6-4596-A31B-C50543208D45}" srcOrd="1" destOrd="0" parTransId="{BDCA3141-E5E6-4A60-9225-51CCE98CC568}" sibTransId="{39AC386A-DE8A-4C30-B431-6EF0734D46CC}"/>
    <dgm:cxn modelId="{71159C90-C254-49C7-B0FA-390FE6B7342E}" type="presOf" srcId="{D11EC509-62D6-4596-A31B-C50543208D45}" destId="{B5125F67-2FF5-4E6B-837F-0719CECC5376}" srcOrd="1" destOrd="0" presId="urn:microsoft.com/office/officeart/2005/8/layout/pList1#1"/>
    <dgm:cxn modelId="{4CCDF693-523E-4A2F-9F6F-093620DCC423}" srcId="{1B10AE5F-7B46-4E05-8A58-A2BCF7A82365}" destId="{0412BE8F-9A65-48F1-9DC5-00657BA9BFE5}" srcOrd="0" destOrd="0" parTransId="{4E5862FD-92A0-48D8-8229-155EEC75D67C}" sibTransId="{589760BD-CE36-4491-A20C-BABA3259BACB}"/>
    <dgm:cxn modelId="{53FD64A8-FC26-4E4C-AE27-D852B56B0312}" type="presOf" srcId="{0412BE8F-9A65-48F1-9DC5-00657BA9BFE5}" destId="{3814E397-A371-4C16-AF57-E0B8D10B968A}" srcOrd="0" destOrd="0" presId="urn:microsoft.com/office/officeart/2005/8/layout/pList1#1"/>
    <dgm:cxn modelId="{90B6D5B3-31F5-463D-9F50-4F0861DC3221}" type="presOf" srcId="{627F7580-66AE-4B04-BB06-8B6BA92C252B}" destId="{43B13F91-9820-4AC2-B34E-F72F8053FB9E}" srcOrd="1" destOrd="0" presId="urn:microsoft.com/office/officeart/2005/8/layout/pList1#1"/>
    <dgm:cxn modelId="{3969B3C5-EDEA-47EC-AFDE-C388EE5EB6A9}" type="presOf" srcId="{171E458E-A2C9-4543-8552-A11A77F410AA}" destId="{A33872F4-EC71-400B-A20C-CDBDC9D88148}" srcOrd="0" destOrd="0" presId="urn:microsoft.com/office/officeart/2005/8/layout/pList1#1"/>
    <dgm:cxn modelId="{52022BD7-FC19-4197-A0F5-976DA816556A}" srcId="{1B10AE5F-7B46-4E05-8A58-A2BCF7A82365}" destId="{ECD9E0E6-7398-4254-AD14-22488D35AB50}" srcOrd="2" destOrd="0" parTransId="{2056F622-918B-4DF5-B05B-B502CAD5DF86}" sibTransId="{171E458E-A2C9-4543-8552-A11A77F410AA}"/>
    <dgm:cxn modelId="{AD0E6AD7-D619-4C77-B00A-24BFDEDB963D}" type="presOf" srcId="{1B10AE5F-7B46-4E05-8A58-A2BCF7A82365}" destId="{620F08EE-F515-4997-9504-12EEF4A139C5}" srcOrd="0" destOrd="0" presId="urn:microsoft.com/office/officeart/2005/8/layout/pList1#1"/>
    <dgm:cxn modelId="{EECDA1DC-3A8B-42AD-ABBF-50A9C0C32BFB}" type="presOf" srcId="{589760BD-CE36-4491-A20C-BABA3259BACB}" destId="{7FEAACB4-3D2E-4EF5-A78B-7A3D14919303}" srcOrd="0" destOrd="0" presId="urn:microsoft.com/office/officeart/2005/8/layout/pList1#1"/>
    <dgm:cxn modelId="{719A9DE3-8A39-4DA1-B0FD-CF8F134BB796}" type="presOf" srcId="{D11EC509-62D6-4596-A31B-C50543208D45}" destId="{69701C47-823C-4F14-8DAC-D224C54ACAD9}" srcOrd="0" destOrd="0" presId="urn:microsoft.com/office/officeart/2005/8/layout/pList1#1"/>
    <dgm:cxn modelId="{320300F6-758F-471C-B34A-325733E0AD7F}" srcId="{1B10AE5F-7B46-4E05-8A58-A2BCF7A82365}" destId="{627F7580-66AE-4B04-BB06-8B6BA92C252B}" srcOrd="3" destOrd="0" parTransId="{CC6E1FA9-3109-4F82-B652-C784C168F3A2}" sibTransId="{5B4240B5-D24C-4866-A58D-8EBFC8BF6721}"/>
    <dgm:cxn modelId="{5CE74FFD-4151-469F-BE9F-9C2ED2414169}" type="presOf" srcId="{39AC386A-DE8A-4C30-B431-6EF0734D46CC}" destId="{D9D892FC-E2F1-44FC-8A88-BA9426CB8F51}" srcOrd="0" destOrd="0" presId="urn:microsoft.com/office/officeart/2005/8/layout/pList1#1"/>
    <dgm:cxn modelId="{F9538AFE-AABD-44F3-BD55-443EF916B6E8}" type="presOf" srcId="{ECD9E0E6-7398-4254-AD14-22488D35AB50}" destId="{48C5436B-84D1-4DD4-BB65-5F121E8E1A77}" srcOrd="0" destOrd="0" presId="urn:microsoft.com/office/officeart/2005/8/layout/pList1#1"/>
    <dgm:cxn modelId="{486A0024-F2A0-4166-AA76-05D39756146B}" type="presParOf" srcId="{620F08EE-F515-4997-9504-12EEF4A139C5}" destId="{3814E397-A371-4C16-AF57-E0B8D10B968A}" srcOrd="0" destOrd="0" presId="urn:microsoft.com/office/officeart/2005/8/layout/pList1#1"/>
    <dgm:cxn modelId="{1E094C9A-FB53-43AA-A6C5-D19ECC057769}" type="presParOf" srcId="{3814E397-A371-4C16-AF57-E0B8D10B968A}" destId="{400581A4-517B-4315-8713-B1C9E8183274}" srcOrd="0" destOrd="0" presId="urn:microsoft.com/office/officeart/2005/8/layout/pList1#1"/>
    <dgm:cxn modelId="{47F3AB12-5277-488F-AF9C-3541A886200E}" type="presParOf" srcId="{3814E397-A371-4C16-AF57-E0B8D10B968A}" destId="{160A0204-07CE-4583-8004-34B47247DCCD}" srcOrd="1" destOrd="0" presId="urn:microsoft.com/office/officeart/2005/8/layout/pList1#1"/>
    <dgm:cxn modelId="{55129D2E-697C-48BF-B848-10975D13A9B3}" type="presParOf" srcId="{620F08EE-F515-4997-9504-12EEF4A139C5}" destId="{7FEAACB4-3D2E-4EF5-A78B-7A3D14919303}" srcOrd="1" destOrd="0" presId="urn:microsoft.com/office/officeart/2005/8/layout/pList1#1"/>
    <dgm:cxn modelId="{0EAE6CC5-0175-4F41-890D-6381BB241F0C}" type="presParOf" srcId="{620F08EE-F515-4997-9504-12EEF4A139C5}" destId="{69701C47-823C-4F14-8DAC-D224C54ACAD9}" srcOrd="2" destOrd="0" presId="urn:microsoft.com/office/officeart/2005/8/layout/pList1#1"/>
    <dgm:cxn modelId="{352B4040-FF8F-41E7-889E-F5AB84A564A8}" type="presParOf" srcId="{69701C47-823C-4F14-8DAC-D224C54ACAD9}" destId="{E6494713-7FB9-468E-BCA7-BB27C9A1C2AD}" srcOrd="0" destOrd="0" presId="urn:microsoft.com/office/officeart/2005/8/layout/pList1#1"/>
    <dgm:cxn modelId="{AA173B8A-06E1-4CA2-A0A4-158FA41DCBF4}" type="presParOf" srcId="{69701C47-823C-4F14-8DAC-D224C54ACAD9}" destId="{B5125F67-2FF5-4E6B-837F-0719CECC5376}" srcOrd="1" destOrd="0" presId="urn:microsoft.com/office/officeart/2005/8/layout/pList1#1"/>
    <dgm:cxn modelId="{0A6CAB58-AFC4-47F8-8CE4-D50153F42531}" type="presParOf" srcId="{620F08EE-F515-4997-9504-12EEF4A139C5}" destId="{D9D892FC-E2F1-44FC-8A88-BA9426CB8F51}" srcOrd="3" destOrd="0" presId="urn:microsoft.com/office/officeart/2005/8/layout/pList1#1"/>
    <dgm:cxn modelId="{C6CE03E4-3C48-4C1F-A7CA-138327A02835}" type="presParOf" srcId="{620F08EE-F515-4997-9504-12EEF4A139C5}" destId="{48C5436B-84D1-4DD4-BB65-5F121E8E1A77}" srcOrd="4" destOrd="0" presId="urn:microsoft.com/office/officeart/2005/8/layout/pList1#1"/>
    <dgm:cxn modelId="{F7441225-0895-448F-B0B8-3ED6EBA11E24}" type="presParOf" srcId="{48C5436B-84D1-4DD4-BB65-5F121E8E1A77}" destId="{474FA20F-5BDB-4A44-B079-1E20480E307A}" srcOrd="0" destOrd="0" presId="urn:microsoft.com/office/officeart/2005/8/layout/pList1#1"/>
    <dgm:cxn modelId="{B98B67F5-D657-4E68-A65F-EADA703905CA}" type="presParOf" srcId="{48C5436B-84D1-4DD4-BB65-5F121E8E1A77}" destId="{E717B32E-4AA5-4B76-B68C-CB7E98494EA6}" srcOrd="1" destOrd="0" presId="urn:microsoft.com/office/officeart/2005/8/layout/pList1#1"/>
    <dgm:cxn modelId="{2A339079-1FE2-4A91-A6ED-61A477DFA416}" type="presParOf" srcId="{620F08EE-F515-4997-9504-12EEF4A139C5}" destId="{A33872F4-EC71-400B-A20C-CDBDC9D88148}" srcOrd="5" destOrd="0" presId="urn:microsoft.com/office/officeart/2005/8/layout/pList1#1"/>
    <dgm:cxn modelId="{FD88C804-DE40-40EF-9F43-084C7554DCB0}" type="presParOf" srcId="{620F08EE-F515-4997-9504-12EEF4A139C5}" destId="{DEF3A171-A578-4419-84E1-C6F62380BC78}" srcOrd="6" destOrd="0" presId="urn:microsoft.com/office/officeart/2005/8/layout/pList1#1"/>
    <dgm:cxn modelId="{80A22B55-E61C-4D16-8A81-5DD29195A8AE}" type="presParOf" srcId="{DEF3A171-A578-4419-84E1-C6F62380BC78}" destId="{05B92ADA-3F37-402E-BE26-A5EB9D54423F}" srcOrd="0" destOrd="0" presId="urn:microsoft.com/office/officeart/2005/8/layout/pList1#1"/>
    <dgm:cxn modelId="{9B0094E1-E675-4390-98B4-D023C4539BBB}" type="presParOf" srcId="{DEF3A171-A578-4419-84E1-C6F62380BC78}" destId="{43B13F91-9820-4AC2-B34E-F72F8053FB9E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phldr="0" custT="1"/>
      <dgm:spPr>
        <a:solidFill>
          <a:schemeClr val="accent6">
            <a:lumMod val="75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ആദമിനോടും ഹവ്വയോടും (ഉല്പത്തി 2:16-17)</a:t>
          </a:r>
        </a:p>
      </dgm:t>
    </dgm:pt>
    <dgm:pt modelId="{CA57587A-B2FE-48E7-8406-6BC2129F1DC4}" type="parTrans" cxnId="{58966C03-A320-4BD4-BE34-C3D9FB9DF6C9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58966C03-A320-4BD4-BE34-C3D9FB9DF6C9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പത്തു കൽപനകൾ </a:t>
          </a:r>
          <a:r>
            <a:rPr lang="en-US" altLang="en-US" sz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നൽകുമ്പോ</a:t>
          </a: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ൾ </a:t>
          </a:r>
          <a:b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</a:b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(</a:t>
          </a:r>
          <a:r>
            <a:rPr lang="en-US" altLang="en-US" sz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ആവർത്തനം</a:t>
          </a: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 4:12)</a:t>
          </a:r>
        </a:p>
      </dgm:t>
    </dgm:pt>
    <dgm:pt modelId="{61821CE8-ABD5-4ABC-8AD6-E27801DE8EC3}" type="parTrans" cxnId="{492980C3-B82E-4F88-9C1B-5AE5063B5251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492980C3-B82E-4F88-9C1B-5AE5063B5251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യേശുവിന്റെ സ്നാനവേളയിൽ (മത്തായി 3:17)</a:t>
          </a:r>
        </a:p>
      </dgm:t>
    </dgm:pt>
    <dgm:pt modelId="{82B85101-5061-4CDA-87CC-1339828BCAB5}" type="parTrans" cxnId="{362B9DBC-5739-428B-9460-3305EB43C3E8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362B9DBC-5739-428B-9460-3305EB43C3E8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phldr="0"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മറുരൂപമലയിൽ  (മർക്കോസ് 9:7)</a:t>
          </a:r>
        </a:p>
      </dgm:t>
    </dgm:pt>
    <dgm:pt modelId="{F1D2956C-DC9C-4234-B448-6AC56C3E7643}" type="parTrans" cxnId="{682A4163-F552-4256-B8EF-AB7C0343026B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682A4163-F552-4256-B8EF-AB7C0343026B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58966C03-A320-4BD4-BE34-C3D9FB9DF6C9}" srcId="{BDC30650-E0E5-415B-8483-916A327DF254}" destId="{FEDBB0BA-F84E-4C81-85A0-4D18607A25A1}" srcOrd="0" destOrd="0" parTransId="{CA57587A-B2FE-48E7-8406-6BC2129F1DC4}" sibTransId="{A97BFDF2-68DF-4EC6-9871-09BB0A71D540}"/>
    <dgm:cxn modelId="{8DDC222A-7E66-4DD5-8A3C-C385BC218105}" type="presOf" srcId="{BDC30650-E0E5-415B-8483-916A327DF254}" destId="{786BD808-81AD-40AD-AA03-C708F8891A72}" srcOrd="0" destOrd="0" presId="urn:microsoft.com/office/officeart/2008/layout/BendingPictureCaptionList"/>
    <dgm:cxn modelId="{682A4163-F552-4256-B8EF-AB7C0343026B}" srcId="{BDC30650-E0E5-415B-8483-916A327DF254}" destId="{60CA76D7-9EF6-41D8-8F5E-0D866D1FC60F}" srcOrd="3" destOrd="0" parTransId="{F1D2956C-DC9C-4234-B448-6AC56C3E7643}" sibTransId="{83CE300A-0B75-4A33-9743-469044EFE8A8}"/>
    <dgm:cxn modelId="{F9176B4C-15DC-494C-AAC0-D4C4C183C918}" type="presOf" srcId="{8EF93160-DAF6-4D02-A27F-21A6668AF4BF}" destId="{7116FE01-0941-45CE-A7D2-DCC30E63AA91}" srcOrd="0" destOrd="0" presId="urn:microsoft.com/office/officeart/2008/layout/BendingPictureCaptionList"/>
    <dgm:cxn modelId="{362B9DBC-5739-428B-9460-3305EB43C3E8}" srcId="{BDC30650-E0E5-415B-8483-916A327DF254}" destId="{CD69DC29-BC21-494C-B16A-7033EA50E872}" srcOrd="2" destOrd="0" parTransId="{82B85101-5061-4CDA-87CC-1339828BCAB5}" sibTransId="{C5DEB80A-89ED-4F96-8ACA-761CA073386F}"/>
    <dgm:cxn modelId="{492980C3-B82E-4F88-9C1B-5AE5063B5251}" srcId="{BDC30650-E0E5-415B-8483-916A327DF254}" destId="{8EF93160-DAF6-4D02-A27F-21A6668AF4BF}" srcOrd="1" destOrd="0" parTransId="{61821CE8-ABD5-4ABC-8AD6-E27801DE8EC3}" sibTransId="{01299FBC-9F38-480B-AA01-2FC73FFF9BF4}"/>
    <dgm:cxn modelId="{520DB0C5-2275-4B58-AD75-3595DC9591FE}" type="presOf" srcId="{60CA76D7-9EF6-41D8-8F5E-0D866D1FC60F}" destId="{30602157-DD34-482B-86A0-C0BE0A913169}" srcOrd="0" destOrd="0" presId="urn:microsoft.com/office/officeart/2008/layout/BendingPictureCaptionList"/>
    <dgm:cxn modelId="{28E3EFDC-AF14-4E66-A92B-0241FA772F79}" type="presOf" srcId="{FEDBB0BA-F84E-4C81-85A0-4D18607A25A1}" destId="{8BD77FF1-F9F9-4794-9780-81D1CEA6388C}" srcOrd="0" destOrd="0" presId="urn:microsoft.com/office/officeart/2008/layout/BendingPictureCaptionList"/>
    <dgm:cxn modelId="{8F98C7EB-76B8-47C3-9578-5EF9FD56DF14}" type="presOf" srcId="{CD69DC29-BC21-494C-B16A-7033EA50E872}" destId="{AFD1A145-3194-4C06-83F4-892A0BBF89E2}" srcOrd="0" destOrd="0" presId="urn:microsoft.com/office/officeart/2008/layout/BendingPictureCaptionList"/>
    <dgm:cxn modelId="{F2AE26EF-F3A8-4AEF-A863-374624A0597E}" type="presParOf" srcId="{786BD808-81AD-40AD-AA03-C708F8891A72}" destId="{99CE3F5F-2EB3-4931-9F75-B77106DA82E6}" srcOrd="0" destOrd="0" presId="urn:microsoft.com/office/officeart/2008/layout/BendingPictureCaptionList"/>
    <dgm:cxn modelId="{59A37D51-63EF-4D67-9E4F-4F1988C93280}" type="presParOf" srcId="{99CE3F5F-2EB3-4931-9F75-B77106DA82E6}" destId="{0D555D37-9B22-407F-9EA5-BE0579EEC2D1}" srcOrd="0" destOrd="0" presId="urn:microsoft.com/office/officeart/2008/layout/BendingPictureCaptionList"/>
    <dgm:cxn modelId="{59B89776-60D2-40EE-A173-BB1293A366EF}" type="presParOf" srcId="{99CE3F5F-2EB3-4931-9F75-B77106DA82E6}" destId="{8BD77FF1-F9F9-4794-9780-81D1CEA6388C}" srcOrd="1" destOrd="0" presId="urn:microsoft.com/office/officeart/2008/layout/BendingPictureCaptionList"/>
    <dgm:cxn modelId="{01906A0D-9C37-4805-A89B-4400B86E6D63}" type="presParOf" srcId="{786BD808-81AD-40AD-AA03-C708F8891A72}" destId="{11FFFAFE-34F3-46D3-8C1E-088448505F05}" srcOrd="1" destOrd="0" presId="urn:microsoft.com/office/officeart/2008/layout/BendingPictureCaptionList"/>
    <dgm:cxn modelId="{1BA6ADDC-1165-4670-A709-B329F83E2E5E}" type="presParOf" srcId="{786BD808-81AD-40AD-AA03-C708F8891A72}" destId="{8D5594B0-3CDB-41A6-B6F8-D9120F7703EF}" srcOrd="2" destOrd="0" presId="urn:microsoft.com/office/officeart/2008/layout/BendingPictureCaptionList"/>
    <dgm:cxn modelId="{182DBE25-89AE-47A6-AD57-9B0B0BBF9994}" type="presParOf" srcId="{8D5594B0-3CDB-41A6-B6F8-D9120F7703EF}" destId="{C08235DE-08A3-4015-B82C-30287DE3EF36}" srcOrd="0" destOrd="0" presId="urn:microsoft.com/office/officeart/2008/layout/BendingPictureCaptionList"/>
    <dgm:cxn modelId="{8E8C2DE2-9592-4D39-95BE-77459942BE46}" type="presParOf" srcId="{8D5594B0-3CDB-41A6-B6F8-D9120F7703EF}" destId="{7116FE01-0941-45CE-A7D2-DCC30E63AA91}" srcOrd="1" destOrd="0" presId="urn:microsoft.com/office/officeart/2008/layout/BendingPictureCaptionList"/>
    <dgm:cxn modelId="{73F1D93C-BA77-4387-9680-96CEB1B9885C}" type="presParOf" srcId="{786BD808-81AD-40AD-AA03-C708F8891A72}" destId="{F53BE3C1-1EC2-46C2-976C-BF0AE5922CFF}" srcOrd="3" destOrd="0" presId="urn:microsoft.com/office/officeart/2008/layout/BendingPictureCaptionList"/>
    <dgm:cxn modelId="{D3F64174-CFE2-49A4-97D0-8742C3752391}" type="presParOf" srcId="{786BD808-81AD-40AD-AA03-C708F8891A72}" destId="{81574147-A7D0-408E-BFEC-C513F61B0E2A}" srcOrd="4" destOrd="0" presId="urn:microsoft.com/office/officeart/2008/layout/BendingPictureCaptionList"/>
    <dgm:cxn modelId="{20D087A8-A879-4EE4-B9EB-5F2A7956A877}" type="presParOf" srcId="{81574147-A7D0-408E-BFEC-C513F61B0E2A}" destId="{99E1B4E8-4021-4812-8F91-E66708C18478}" srcOrd="0" destOrd="0" presId="urn:microsoft.com/office/officeart/2008/layout/BendingPictureCaptionList"/>
    <dgm:cxn modelId="{D34B2229-2254-41BC-96F4-FEFCA9E808B6}" type="presParOf" srcId="{81574147-A7D0-408E-BFEC-C513F61B0E2A}" destId="{AFD1A145-3194-4C06-83F4-892A0BBF89E2}" srcOrd="1" destOrd="0" presId="urn:microsoft.com/office/officeart/2008/layout/BendingPictureCaptionList"/>
    <dgm:cxn modelId="{4803C102-D418-4DF0-81D6-1E95CF14286A}" type="presParOf" srcId="{786BD808-81AD-40AD-AA03-C708F8891A72}" destId="{D739B2DA-A1A1-4C7F-AA2E-6D183689F0C4}" srcOrd="5" destOrd="0" presId="urn:microsoft.com/office/officeart/2008/layout/BendingPictureCaptionList"/>
    <dgm:cxn modelId="{CE9AB2A4-D476-4E4B-ADBF-A864A031159D}" type="presParOf" srcId="{786BD808-81AD-40AD-AA03-C708F8891A72}" destId="{25259496-2843-48A5-8627-53052117234B}" srcOrd="6" destOrd="0" presId="urn:microsoft.com/office/officeart/2008/layout/BendingPictureCaptionList"/>
    <dgm:cxn modelId="{C90B649C-D5DF-480F-AE98-388BEC56D7AE}" type="presParOf" srcId="{25259496-2843-48A5-8627-53052117234B}" destId="{79819EE3-6F08-4580-B045-F393094144EA}" srcOrd="0" destOrd="0" presId="urn:microsoft.com/office/officeart/2008/layout/BendingPictureCaptionList"/>
    <dgm:cxn modelId="{BCFD6FD4-E270-4B2D-8586-1C3FF394FC82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#2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phldr="0"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സംഭവങ്ങൾ ഓർമ്മിക്കുന്നതിനായി (പുറ. 17:14)</a:t>
          </a:r>
        </a:p>
      </dgm:t>
    </dgm:pt>
    <dgm:pt modelId="{AA58CAD6-0A2F-49DA-AE64-EF1C1F924600}" type="parTrans" cxnId="{C0F75445-5D34-46A5-AF24-6B1655C65CA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C0F75445-5D34-46A5-AF24-6B1655C65CA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phldr="0"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നമ്മെ ഉപദേശിക്കാൻ (സഭാപ്രസംഗി 12:10)</a:t>
          </a:r>
        </a:p>
      </dgm:t>
    </dgm:pt>
    <dgm:pt modelId="{666B5C45-BB13-4DBA-850B-EB412EEBB457}" type="parTrans" cxnId="{5B25E3E4-BE62-4B04-A25E-49A20357BD5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5B25E3E4-BE62-4B04-A25E-49A20357BD5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phldr="0"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നമ്മെ മാനസാന്തരത്തിലേക്ക് ക്ഷണിക്കാൻ (യിരെമ്യാവ് 36:2-3)</a:t>
          </a:r>
        </a:p>
      </dgm:t>
    </dgm:pt>
    <dgm:pt modelId="{78E7C1E5-0DD3-4267-89BB-012ACA262496}" type="parTrans" cxnId="{C0A73050-97BD-4CA8-B188-19C5D43FFFD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C0A73050-97BD-4CA8-B188-19C5D43FFFD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phldr="0"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നമുക്ക് അനുകരിക്കാനോ അല്ലെങ്കിൽ തള്ളിക്കളയാനോ ഉള്ള മാതൃകകൾ നൽകാൻ (1 കൊരി. 10:11)</a:t>
          </a:r>
        </a:p>
      </dgm:t>
    </dgm:pt>
    <dgm:pt modelId="{93FDD819-0557-4BB8-9182-40657F6DB3D8}" type="parTrans" cxnId="{E088A9F7-59D7-41EB-A240-6BB40E496D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E088A9F7-59D7-41EB-A240-6BB40E496D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phldr="0"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നമുക്ക് ഭാവി അറിയാൻ കഴിയേണ്ടതിന് (വെളിപ്പാട് 1:19)</a:t>
          </a:r>
        </a:p>
      </dgm:t>
    </dgm:pt>
    <dgm:pt modelId="{FAB48169-4FF8-4881-9990-096EFC99973A}" type="parTrans" cxnId="{6CDFBF02-3E33-4825-800E-5D33AE51F2E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6CDFBF02-3E33-4825-800E-5D33AE51F2E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6CDFBF02-3E33-4825-800E-5D33AE51F2E5}" srcId="{1AE94D05-41A1-46C8-8D3C-B6B502934DFF}" destId="{74A0A85E-2DA1-44F4-A969-7EE3DEE0FA26}" srcOrd="4" destOrd="0" parTransId="{FAB48169-4FF8-4881-9990-096EFC99973A}" sibTransId="{AEA9AC9D-1B90-4604-B2A5-E49D2951E94F}"/>
    <dgm:cxn modelId="{35F03C04-494A-42C2-AD19-8051DE5A0E14}" type="presOf" srcId="{80676C86-E479-43C2-81E7-7AABBD4447D8}" destId="{A7B15567-3D9F-47F7-A43C-6DFE0094422A}" srcOrd="0" destOrd="0" presId="urn:microsoft.com/office/officeart/2005/8/layout/vList3"/>
    <dgm:cxn modelId="{C41AEF0C-45EE-42B4-8713-DDAEAB3E764E}" type="presOf" srcId="{1AE94D05-41A1-46C8-8D3C-B6B502934DFF}" destId="{0F8A6419-4694-4D92-9320-C85C1E07A6C7}" srcOrd="0" destOrd="0" presId="urn:microsoft.com/office/officeart/2005/8/layout/vList3"/>
    <dgm:cxn modelId="{C0F75445-5D34-46A5-AF24-6B1655C65CAA}" srcId="{1AE94D05-41A1-46C8-8D3C-B6B502934DFF}" destId="{80676C86-E479-43C2-81E7-7AABBD4447D8}" srcOrd="0" destOrd="0" parTransId="{AA58CAD6-0A2F-49DA-AE64-EF1C1F924600}" sibTransId="{384DDE80-2B55-4703-BE5B-220BF8C75321}"/>
    <dgm:cxn modelId="{C0A73050-97BD-4CA8-B188-19C5D43FFFDA}" srcId="{1AE94D05-41A1-46C8-8D3C-B6B502934DFF}" destId="{ED3D2FCC-3A30-414A-813D-9654975FFC83}" srcOrd="2" destOrd="0" parTransId="{78E7C1E5-0DD3-4267-89BB-012ACA262496}" sibTransId="{2D74D9A0-38BF-4351-8848-4719A7DA2A2F}"/>
    <dgm:cxn modelId="{C524BB76-ABBF-43A0-85DA-AF47FF4919F2}" type="presOf" srcId="{E43CA99B-CDDE-497E-B47F-D1A65F54CD85}" destId="{4C4D9880-78BE-4367-BDEE-4A51AFAD6D08}" srcOrd="0" destOrd="0" presId="urn:microsoft.com/office/officeart/2005/8/layout/vList3"/>
    <dgm:cxn modelId="{19D80459-03E5-475F-A3E2-4D3CB6451907}" type="presOf" srcId="{7E37F98C-EFDA-42BE-87F1-7FC9A71B9163}" destId="{032D6ADD-B83E-4A65-A44C-D406DA2EEF02}" srcOrd="0" destOrd="0" presId="urn:microsoft.com/office/officeart/2005/8/layout/vList3"/>
    <dgm:cxn modelId="{131CD05A-A352-41F2-88AE-CDCB14D2E51C}" type="presOf" srcId="{ED3D2FCC-3A30-414A-813D-9654975FFC83}" destId="{07AD4649-2EB9-40FA-86F5-FCF2EFB392FF}" srcOrd="0" destOrd="0" presId="urn:microsoft.com/office/officeart/2005/8/layout/vList3"/>
    <dgm:cxn modelId="{D8B269C1-0098-43E8-9809-55C14145CC1A}" type="presOf" srcId="{384DDE80-2B55-4703-BE5B-220BF8C75321}" destId="{6126DD1B-253C-48AD-92B8-72954A5EAB9B}" srcOrd="0" destOrd="0" presId="urn:microsoft.com/office/officeart/2005/8/layout/vList3"/>
    <dgm:cxn modelId="{5C28A0CE-0B20-4CF7-B154-43D1ABC65A75}" type="presOf" srcId="{74A0A85E-2DA1-44F4-A969-7EE3DEE0FA26}" destId="{4A4B5D15-03A8-4BC2-BC57-B9B5CE87C65F}" srcOrd="0" destOrd="0" presId="urn:microsoft.com/office/officeart/2005/8/layout/vList3"/>
    <dgm:cxn modelId="{B5ECDADA-4533-4211-B949-6F9C44253B86}" type="presOf" srcId="{08604EE3-2F7C-4556-9063-2367E2BEF42A}" destId="{A65A08EC-D747-4D65-AAA8-CD1345AD00DF}" srcOrd="0" destOrd="0" presId="urn:microsoft.com/office/officeart/2005/8/layout/vList3"/>
    <dgm:cxn modelId="{29870CDF-2913-48D3-9282-B6D844A70B89}" type="presOf" srcId="{FB58717F-F62F-4DA4-85BA-19F155193AC5}" destId="{5842AF8F-C69F-4CB8-825B-EEAB378A35B3}" srcOrd="0" destOrd="0" presId="urn:microsoft.com/office/officeart/2005/8/layout/vList3"/>
    <dgm:cxn modelId="{5B25E3E4-BE62-4B04-A25E-49A20357BD53}" srcId="{1AE94D05-41A1-46C8-8D3C-B6B502934DFF}" destId="{08604EE3-2F7C-4556-9063-2367E2BEF42A}" srcOrd="1" destOrd="0" parTransId="{666B5C45-BB13-4DBA-850B-EB412EEBB457}" sibTransId="{7E37F98C-EFDA-42BE-87F1-7FC9A71B9163}"/>
    <dgm:cxn modelId="{2F53AEE7-B80B-4DE0-9615-CFD7B1469057}" type="presOf" srcId="{2D74D9A0-38BF-4351-8848-4719A7DA2A2F}" destId="{858CC9AC-9187-49BF-9824-1852633A3EF1}" srcOrd="0" destOrd="0" presId="urn:microsoft.com/office/officeart/2005/8/layout/vList3"/>
    <dgm:cxn modelId="{E088A9F7-59D7-41EB-A240-6BB40E496D9F}" srcId="{1AE94D05-41A1-46C8-8D3C-B6B502934DFF}" destId="{FB58717F-F62F-4DA4-85BA-19F155193AC5}" srcOrd="3" destOrd="0" parTransId="{93FDD819-0557-4BB8-9182-40657F6DB3D8}" sibTransId="{E43CA99B-CDDE-497E-B47F-D1A65F54CD85}"/>
    <dgm:cxn modelId="{73BBBF65-CA14-4F5A-8529-953166331A6B}" type="presParOf" srcId="{0F8A6419-4694-4D92-9320-C85C1E07A6C7}" destId="{8BD1DB3F-C269-439F-BBE7-166627E9D5C7}" srcOrd="0" destOrd="0" presId="urn:microsoft.com/office/officeart/2005/8/layout/vList3"/>
    <dgm:cxn modelId="{E049901C-6F5A-42BA-8FB4-410B93055413}" type="presParOf" srcId="{8BD1DB3F-C269-439F-BBE7-166627E9D5C7}" destId="{A308793B-12F1-43E3-929E-EF0BD488BAAB}" srcOrd="0" destOrd="0" presId="urn:microsoft.com/office/officeart/2005/8/layout/vList3"/>
    <dgm:cxn modelId="{C7F9D195-E57D-4A21-B252-EA11BB581E0C}" type="presParOf" srcId="{8BD1DB3F-C269-439F-BBE7-166627E9D5C7}" destId="{A7B15567-3D9F-47F7-A43C-6DFE0094422A}" srcOrd="1" destOrd="0" presId="urn:microsoft.com/office/officeart/2005/8/layout/vList3"/>
    <dgm:cxn modelId="{7C316847-F37C-4E52-B391-BC6A1F270A4E}" type="presParOf" srcId="{0F8A6419-4694-4D92-9320-C85C1E07A6C7}" destId="{6126DD1B-253C-48AD-92B8-72954A5EAB9B}" srcOrd="1" destOrd="0" presId="urn:microsoft.com/office/officeart/2005/8/layout/vList3"/>
    <dgm:cxn modelId="{59C10569-E5D1-4F9A-8FE0-BBE00C60EE3F}" type="presParOf" srcId="{0F8A6419-4694-4D92-9320-C85C1E07A6C7}" destId="{01944636-1397-4103-800C-467563EFAE87}" srcOrd="2" destOrd="0" presId="urn:microsoft.com/office/officeart/2005/8/layout/vList3"/>
    <dgm:cxn modelId="{6E0A0634-9E1D-4A86-8DA8-5C479BA81217}" type="presParOf" srcId="{01944636-1397-4103-800C-467563EFAE87}" destId="{8F843BFC-B751-49E1-B135-FD287F0E4255}" srcOrd="0" destOrd="0" presId="urn:microsoft.com/office/officeart/2005/8/layout/vList3"/>
    <dgm:cxn modelId="{2E081108-B6D9-4B9B-8DB2-5510988F40FC}" type="presParOf" srcId="{01944636-1397-4103-800C-467563EFAE87}" destId="{A65A08EC-D747-4D65-AAA8-CD1345AD00DF}" srcOrd="1" destOrd="0" presId="urn:microsoft.com/office/officeart/2005/8/layout/vList3"/>
    <dgm:cxn modelId="{56C5D8E1-4AE4-4273-AA7A-2B93437E38EA}" type="presParOf" srcId="{0F8A6419-4694-4D92-9320-C85C1E07A6C7}" destId="{032D6ADD-B83E-4A65-A44C-D406DA2EEF02}" srcOrd="3" destOrd="0" presId="urn:microsoft.com/office/officeart/2005/8/layout/vList3"/>
    <dgm:cxn modelId="{1B8AF3F0-EFAF-427E-8A11-4D5DD0245E95}" type="presParOf" srcId="{0F8A6419-4694-4D92-9320-C85C1E07A6C7}" destId="{40A4752E-7207-45F6-85C2-312C4CF4CBD7}" srcOrd="4" destOrd="0" presId="urn:microsoft.com/office/officeart/2005/8/layout/vList3"/>
    <dgm:cxn modelId="{DFFE983F-B61B-407B-9A93-4780C143D1F2}" type="presParOf" srcId="{40A4752E-7207-45F6-85C2-312C4CF4CBD7}" destId="{9BE63587-2385-416F-B130-94D323BB29E8}" srcOrd="0" destOrd="0" presId="urn:microsoft.com/office/officeart/2005/8/layout/vList3"/>
    <dgm:cxn modelId="{B6F2EF80-0CEC-45AD-A22B-081151149AF4}" type="presParOf" srcId="{40A4752E-7207-45F6-85C2-312C4CF4CBD7}" destId="{07AD4649-2EB9-40FA-86F5-FCF2EFB392FF}" srcOrd="1" destOrd="0" presId="urn:microsoft.com/office/officeart/2005/8/layout/vList3"/>
    <dgm:cxn modelId="{28E5CEC4-3833-4996-ACCF-1E1DCFF4AABB}" type="presParOf" srcId="{0F8A6419-4694-4D92-9320-C85C1E07A6C7}" destId="{858CC9AC-9187-49BF-9824-1852633A3EF1}" srcOrd="5" destOrd="0" presId="urn:microsoft.com/office/officeart/2005/8/layout/vList3"/>
    <dgm:cxn modelId="{D7219DC3-842D-441D-BBAF-9B1249BEFDA6}" type="presParOf" srcId="{0F8A6419-4694-4D92-9320-C85C1E07A6C7}" destId="{D2AC3C4C-0A55-4EC7-BBDA-A8B6D9BC25AB}" srcOrd="6" destOrd="0" presId="urn:microsoft.com/office/officeart/2005/8/layout/vList3"/>
    <dgm:cxn modelId="{A65F03C6-A535-47EB-B7C5-D6983A11E001}" type="presParOf" srcId="{D2AC3C4C-0A55-4EC7-BBDA-A8B6D9BC25AB}" destId="{CBB3F906-2B05-4180-8C33-2EDA539C8BA8}" srcOrd="0" destOrd="0" presId="urn:microsoft.com/office/officeart/2005/8/layout/vList3"/>
    <dgm:cxn modelId="{C54EB33E-293C-4028-B89D-850F8ECB5233}" type="presParOf" srcId="{D2AC3C4C-0A55-4EC7-BBDA-A8B6D9BC25AB}" destId="{5842AF8F-C69F-4CB8-825B-EEAB378A35B3}" srcOrd="1" destOrd="0" presId="urn:microsoft.com/office/officeart/2005/8/layout/vList3"/>
    <dgm:cxn modelId="{ED4B2623-BD9D-4BEF-BAD4-CCA52FA303D5}" type="presParOf" srcId="{0F8A6419-4694-4D92-9320-C85C1E07A6C7}" destId="{4C4D9880-78BE-4367-BDEE-4A51AFAD6D08}" srcOrd="7" destOrd="0" presId="urn:microsoft.com/office/officeart/2005/8/layout/vList3"/>
    <dgm:cxn modelId="{F97D6CAD-5EB7-4C97-878A-DCB606163FFC}" type="presParOf" srcId="{0F8A6419-4694-4D92-9320-C85C1E07A6C7}" destId="{FDCFA790-5931-463D-87F9-4A6921B99FD1}" srcOrd="8" destOrd="0" presId="urn:microsoft.com/office/officeart/2005/8/layout/vList3"/>
    <dgm:cxn modelId="{2D05CC96-1347-4BC1-A850-60D70F5AB583}" type="presParOf" srcId="{FDCFA790-5931-463D-87F9-4A6921B99FD1}" destId="{461E40C4-482A-4E02-A3F1-7F44F3EB4A43}" srcOrd="0" destOrd="0" presId="urn:microsoft.com/office/officeart/2005/8/layout/vList3"/>
    <dgm:cxn modelId="{1651CD95-780F-4FB5-B3D9-DB81C097882C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 bwMode="white">
        <a:xfrm>
          <a:off x="5622" y="219493"/>
          <a:ext cx="1653786" cy="10689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ദൈവം തൻറെ സന്ദേശം യേശുവിനോട് വെളിപ്പെടുത്തുന്നു</a:t>
          </a:r>
        </a:p>
      </dsp:txBody>
      <dsp:txXfrm>
        <a:off x="36932" y="250803"/>
        <a:ext cx="1591166" cy="1006377"/>
      </dsp:txXfrm>
    </dsp:sp>
    <dsp:sp modelId="{C1A951EB-92D0-4EA5-B808-B8F81EFF2714}">
      <dsp:nvSpPr>
        <dsp:cNvPr id="0" name=""/>
        <dsp:cNvSpPr/>
      </dsp:nvSpPr>
      <dsp:spPr bwMode="white">
        <a:xfrm>
          <a:off x="1727385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85" y="703417"/>
        <a:ext cx="100878" cy="101149"/>
      </dsp:txXfrm>
    </dsp:sp>
    <dsp:sp modelId="{536BA26D-96E9-43CD-9F34-FE8D79D31E7E}">
      <dsp:nvSpPr>
        <dsp:cNvPr id="0" name=""/>
        <dsp:cNvSpPr/>
      </dsp:nvSpPr>
      <dsp:spPr bwMode="white">
        <a:xfrm>
          <a:off x="1931317" y="219493"/>
          <a:ext cx="1653786" cy="1068997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യേശു ഒരു ദൂതന് സന്ദേശം വെളിപ്പെടുത്തുന്നു</a:t>
          </a:r>
        </a:p>
      </dsp:txBody>
      <dsp:txXfrm>
        <a:off x="1962627" y="250803"/>
        <a:ext cx="1591166" cy="1006377"/>
      </dsp:txXfrm>
    </dsp:sp>
    <dsp:sp modelId="{1CCF270D-2EFA-4A30-8B0B-F909824C4644}">
      <dsp:nvSpPr>
        <dsp:cNvPr id="0" name=""/>
        <dsp:cNvSpPr/>
      </dsp:nvSpPr>
      <dsp:spPr bwMode="white"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 bwMode="white">
        <a:xfrm>
          <a:off x="3857013" y="219493"/>
          <a:ext cx="1653786" cy="1068997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ദൂതൻ പ്രവാചകനായ യോഹന്നാനോട് സന്ദേശം വെളിപ്പെടുത്തുന്നു.</a:t>
          </a:r>
        </a:p>
      </dsp:txBody>
      <dsp:txXfrm>
        <a:off x="3888323" y="250803"/>
        <a:ext cx="1591166" cy="1006377"/>
      </dsp:txXfrm>
    </dsp:sp>
    <dsp:sp modelId="{C1A098E5-C144-40CF-93DC-F1AAB1171CB8}">
      <dsp:nvSpPr>
        <dsp:cNvPr id="0" name=""/>
        <dsp:cNvSpPr/>
      </dsp:nvSpPr>
      <dsp:spPr bwMode="white">
        <a:xfrm>
          <a:off x="5578777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77" y="703417"/>
        <a:ext cx="100878" cy="101149"/>
      </dsp:txXfrm>
    </dsp:sp>
    <dsp:sp modelId="{5CA40BCF-3245-4D00-92B9-6F35E83C7BAE}">
      <dsp:nvSpPr>
        <dsp:cNvPr id="0" name=""/>
        <dsp:cNvSpPr/>
      </dsp:nvSpPr>
      <dsp:spPr bwMode="white">
        <a:xfrm>
          <a:off x="5782709" y="219493"/>
          <a:ext cx="1653786" cy="1068997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യോഹന്നാൻ തനിക്ക് ലഭിച്ച സന്ദേശം എഴുതിവെക്കുന്നു.</a:t>
          </a:r>
        </a:p>
      </dsp:txBody>
      <dsp:txXfrm>
        <a:off x="5814019" y="250803"/>
        <a:ext cx="1591166" cy="10063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 bwMode="white"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dirty="0">
              <a:solidFill>
                <a:srgbClr val="3399FF"/>
              </a:solidFill>
              <a:latin typeface="Gayathri Thin" panose="00000403000000000000" charset="0"/>
              <a:cs typeface="Gayathri Thin" panose="00000403000000000000" charset="0"/>
            </a:rPr>
            <a:t>ദർശനങ്ങളിലൂടെയും സ്വപ്നങ്ങളിലൂടെയും (സംഖ്യാപുസ്തകം 12:6)</a:t>
          </a: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 bwMode="white"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dirty="0" err="1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വ്യക്തിപരമായ</a:t>
          </a:r>
          <a:r>
            <a:rPr lang="en-US" altLang="en-US" sz="1800" kern="1200" dirty="0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 </a:t>
          </a:r>
          <a:r>
            <a:rPr lang="en-US" altLang="en-US" sz="1800" kern="1200" dirty="0" err="1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അനുഭവങ്ങളിലൂടെ</a:t>
          </a:r>
          <a:br>
            <a:rPr lang="en-US" altLang="en-US" sz="1800" kern="1200" dirty="0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</a:br>
          <a:r>
            <a:rPr lang="en-US" altLang="en-US" sz="1800" kern="1200" dirty="0">
              <a:solidFill>
                <a:srgbClr val="CC0099"/>
              </a:solidFill>
              <a:latin typeface="Gayathri Thin" panose="00000403000000000000" charset="0"/>
              <a:cs typeface="Gayathri Thin" panose="00000403000000000000" charset="0"/>
            </a:rPr>
            <a:t>(1 യോഹന്നാൻ 1:3)</a:t>
          </a: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 bwMode="white"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dirty="0">
              <a:solidFill>
                <a:srgbClr val="009900"/>
              </a:solidFill>
              <a:latin typeface="Gayathri Thin" panose="00000403000000000000" charset="0"/>
              <a:cs typeface="Gayathri Thin" panose="00000403000000000000" charset="0"/>
            </a:rPr>
            <a:t>ചരിത്രപരമായ ഗവേഷണത്തിലൂടെ (ലൂക്കോ. 1:3)</a:t>
          </a: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 bwMode="white"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dirty="0" err="1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ദൈവികമായ</a:t>
          </a:r>
          <a:r>
            <a:rPr lang="en-US" altLang="en-US" sz="1800" kern="1200" dirty="0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 </a:t>
          </a:r>
          <a:r>
            <a:rPr lang="en-US" altLang="en-US" sz="1800" kern="1200" dirty="0" err="1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ഉൾപ്രേരണകളിലൂടെ</a:t>
          </a:r>
          <a:br>
            <a:rPr lang="en-US" altLang="en-US" sz="1800" kern="1200" dirty="0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</a:br>
          <a:r>
            <a:rPr lang="en-US" altLang="en-US" sz="1800" kern="1200" dirty="0">
              <a:solidFill>
                <a:srgbClr val="C46200"/>
              </a:solidFill>
              <a:latin typeface="Gayathri Thin" panose="00000403000000000000" charset="0"/>
              <a:cs typeface="Gayathri Thin" panose="00000403000000000000" charset="0"/>
            </a:rPr>
            <a:t>(2 പത്രോ. 1:21)</a:t>
          </a: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 bwMode="white"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ആദമിനോടും ഹവ്വയോടും (ഉല്പത്തി 2:16-17)</a:t>
          </a: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 bwMode="white"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പത്തു കൽപനകൾ </a:t>
          </a:r>
          <a:r>
            <a:rPr lang="en-US" altLang="en-US" sz="12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നൽകുമ്പോ</a:t>
          </a: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ൾ </a:t>
          </a:r>
          <a:b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</a:b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(</a:t>
          </a:r>
          <a:r>
            <a:rPr lang="en-US" altLang="en-US" sz="12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ആവർത്തനം</a:t>
          </a: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 4:12)</a:t>
          </a: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 bwMode="white"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യേശുവിന്റെ സ്നാനവേളയിൽ (മത്തായി 3:17)</a:t>
          </a: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 bwMode="white"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മറുരൂപമലയിൽ  (മർക്കോസ് 9:7)</a:t>
          </a: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സംഭവങ്ങൾ ഓർമ്മിക്കുന്നതിനായി (പുറ. 17:14)</a:t>
          </a: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നമ്മെ ഉപദേശിക്കാൻ (സഭാപ്രസംഗി 12:10)</a:t>
          </a: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നമ്മെ മാനസാന്തരത്തിലേക്ക് ക്ഷണിക്കാൻ (യിരെമ്യാവ് 36:2-3)</a:t>
          </a: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നമുക്ക് അനുകരിക്കാനോ അല്ലെങ്കിൽ തള്ളിക്കളയാനോ ഉള്ള മാതൃകകൾ നൽകാൻ (1 കൊരി. 10:11)</a:t>
          </a: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rPr>
            <a:t>നമുക്ക് ഭാവി അറിയാൻ കഴിയേണ്ടതിന് (വെളിപ്പാട് 1:19)</a:t>
          </a: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  <dgm:param type="horzAlign" val="ctr"/>
          <dgm:param type="vertAlign" val="mid"/>
        </dgm:alg>
      </dgm:if>
      <dgm:else name="Name3">
        <dgm:alg type="snake">
          <dgm:param type="off" val="ctr"/>
          <dgm:param type="contDir" val="sameDir"/>
          <dgm:param type="grDir" val="tR"/>
          <dgm:param type="flowDir" val="row"/>
          <dgm:param type="horzAlign" val="ctr"/>
          <dgm:param type="vertAlign" val="mid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e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e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microsoft.com/office/2007/relationships/diagramDrawing" Target="../diagrams/drawing3.xml"/><Relationship Id="rId5" Type="http://schemas.openxmlformats.org/officeDocument/2006/relationships/image" Target="../media/image32.jpe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e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71475" y="114300"/>
            <a:ext cx="6057900" cy="2122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en-US" sz="6600" b="1" dirty="0"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വെളിപ്പാടും</a:t>
            </a:r>
          </a:p>
          <a:p>
            <a:pPr algn="ctr"/>
            <a:r>
              <a:rPr lang="en-US" altLang="en-US" sz="6600" b="1" dirty="0"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പ്രചോദനവും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Lesson 5 for October 31,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419116" y="1280061"/>
            <a:ext cx="4967444" cy="37846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“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യേശുക്രിസ്തുവിന്റെ വെളിപ്പാടു: വേഗത്തിൽ സംഭവിപ്പാനുള്ളതു തന്റെ ദാസന്മാരെ കാണിക്കേണ്ടതിന്നു ദൈവം അതു അവന്നു കൊടുത്തു. അവൻ അതു തന്റെ ദൂതൻ മുഖാന്തരം അയച്ചു തന്റെ ദാസനായ യോഹന്നാന്നു പ്രദർശിപ്പിച്ചു.അവൻ ദൈവത്തിന്റെ വചനവും യേശുക്രിസ്തുവിന്റെ സാക്ഷ്യവുമായി താൻ കണ്ടതു ഒക്കെയും സാക്ഷീകരിച്ചു.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”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(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വെളിപ്പാടു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1:1-2)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Gayathri Thin" panose="00000403000000000000" charset="0"/>
              <a:ea typeface="+mn-ea"/>
              <a:cs typeface="Gayathri Thin" panose="00000403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solidFill>
                  <a:srgbClr val="FA46B9"/>
                </a:solidFill>
                <a:latin typeface="Gayathri Thin" panose="00000403000000000000" charset="0"/>
                <a:cs typeface="Gayathri Thin" panose="00000403000000000000" charset="0"/>
              </a:rPr>
              <a:t>വെളിപ്പാടും പ്രചോദനവും</a:t>
            </a:r>
            <a:r>
              <a:rPr lang="es-ES" sz="2000" b="1" dirty="0">
                <a:solidFill>
                  <a:srgbClr val="FA46B9"/>
                </a:solidFill>
                <a:latin typeface="Gayathri Thin" panose="00000403000000000000" charset="0"/>
                <a:cs typeface="Gayathri Thin" panose="00000403000000000000" charset="0"/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പൊതുവായതും പ്രത്യേകമായതുമായ വെളിപ്പാട്</a:t>
            </a:r>
            <a:endParaRPr lang="es-ES" sz="2000" b="1" dirty="0">
              <a:latin typeface="Gayathri Thin" panose="00000403000000000000" charset="0"/>
              <a:cs typeface="Gayathri Thin" panose="00000403000000000000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പ്രചോദന പ്രക്രിയ</a:t>
            </a:r>
            <a:endParaRPr lang="es-ES" sz="2000" b="1" dirty="0" err="1">
              <a:latin typeface="Gayathri Thin" panose="00000403000000000000" charset="0"/>
              <a:cs typeface="Gayathri Thin" panose="00000403000000000000" charset="0"/>
            </a:endParaRPr>
          </a:p>
          <a:p>
            <a:pPr>
              <a:spcBef>
                <a:spcPts val="1800"/>
              </a:spcBef>
            </a:pPr>
            <a:r>
              <a:rPr lang="en-US" altLang="en-US" sz="2000" b="1" dirty="0" err="1">
                <a:solidFill>
                  <a:srgbClr val="3E5EF9"/>
                </a:solidFill>
                <a:latin typeface="Gayathri Thin" panose="00000403000000000000" charset="0"/>
                <a:cs typeface="Gayathri Thin" panose="00000403000000000000" charset="0"/>
              </a:rPr>
              <a:t>പ്രവാചക സന്ദേശ കൈമാറ്റത്തിന്റെ രീതികൾ</a:t>
            </a:r>
            <a:r>
              <a:rPr lang="es-ES" sz="2000" b="1" dirty="0">
                <a:solidFill>
                  <a:srgbClr val="3E5EF9"/>
                </a:solidFill>
                <a:latin typeface="Gayathri Thin" panose="00000403000000000000" charset="0"/>
                <a:cs typeface="Gayathri Thin" panose="00000403000000000000" charset="0"/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മൗഖിക സന്ദേശങ്ങൾ</a:t>
            </a:r>
            <a:endParaRPr lang="es-ES" sz="2000" b="1" dirty="0">
              <a:latin typeface="Gayathri Thin" panose="00000403000000000000" charset="0"/>
              <a:cs typeface="Gayathri Thin" panose="00000403000000000000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000" b="1" dirty="0" err="1">
                <a:latin typeface="Gayathri Thin" panose="00000403000000000000" charset="0"/>
                <a:cs typeface="Gayathri Thin" panose="00000403000000000000" charset="0"/>
              </a:rPr>
              <a:t>ലിഖിത </a:t>
            </a: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  <a:sym typeface="+mn-ea"/>
              </a:rPr>
              <a:t>സന്ദേശങ്ങൾ</a:t>
            </a:r>
            <a:endParaRPr lang="es-ES" sz="2000" b="1" dirty="0">
              <a:latin typeface="Gayathri Thin" panose="00000403000000000000" charset="0"/>
              <a:cs typeface="Gayathri Thin" panose="00000403000000000000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നാടകങ്ങൾ, ചിഹ്നങ്ങൾ, ഉപമകൾ</a:t>
            </a:r>
            <a:endParaRPr lang="es-ES" sz="2000" b="1" dirty="0"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23048" y="87452"/>
            <a:ext cx="7239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വെളിപ്പാടു 1:1-2-ൽ ദൈവം പ്രവാചകനിലൂടെ തന്റെ സന്ദേശം നമുക്ക് എങ്ങനെ വെളിപ്പെടുത്തുന്നു എന്നതിന്റെ ഒരു ഉദാഹരണം അടങ്ങിയിരിക്കുന്നു: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323048" y="2137588"/>
            <a:ext cx="723900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എന്നാൽ ദൈവം പ്രവാചകന്മാർക്ക് തന്നെത്തന്നെ വെളിപ്പെടുത്തിയ ഒരേയൊരു മാർഗ്ഗം ഇതല്ല; ദൈവിക സന്ദേശം അവർ മുഖേന കൈമാറപ്പെട്ട ഏക രീതിയും ഇതല്ല. ദൈവം പ്രവാചകന്മാർക്ക് തന്നെത്തന്നെ വെളിപ്പെടുത്തുകയും അവർക്ക് പ്രചോദനം നൽകുകയും ചെയ്ത വിവിധ മാർഗ്ഗങ്ങളെക്കുറിച്ച് നാം പഠിക്കും.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23" y="5020343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/>
          <p:cNvGrpSpPr>
            <a:grpSpLocks noGrp="1" noUngrp="1" noRot="1" noChangeAspect="1" noMove="1" noResize="1"/>
          </p:cNvGrpSpPr>
          <p:nvPr/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/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/>
          <p:cNvSpPr>
            <a:spLocks noChangeAspect="1"/>
          </p:cNvSpPr>
          <p:nvPr/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/>
          <p:cNvSpPr txBox="1"/>
          <p:nvPr/>
        </p:nvSpPr>
        <p:spPr>
          <a:xfrm>
            <a:off x="421466" y="4015843"/>
            <a:ext cx="6049929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വെളിപ്പാടും</a:t>
            </a:r>
          </a:p>
          <a:p>
            <a:pPr algn="ctr"/>
            <a:r>
              <a:rPr lang="en-US" alt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പ്രചോദനവും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-85725"/>
            <a:ext cx="12192000" cy="7683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en-US" sz="4400" b="1" spc="300" dirty="0">
                <a:solidFill>
                  <a:schemeClr val="accent4"/>
                </a:solidFill>
                <a:latin typeface="Gayathri Thin" panose="00000403000000000000" charset="0"/>
                <a:cs typeface="Gayathri Thin" panose="00000403000000000000" charset="0"/>
              </a:rPr>
              <a:t>പൊതുവായതും പ്രത്യേകമായതുമായ വെളിപ്പാട്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2400" y="589239"/>
            <a:ext cx="5514975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കാശം ദൈവത്തിന്റെ മഹത്വത്തെ വർണ്ണിക്കുന്നു; ആകാശവിതാനം അവന്റെ കൈവേലയെ പ്രസിദ്ധമാക്കുന്നു.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സങ്കീർത്തനങ്ങൾ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19:1 )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819776" y="558461"/>
            <a:ext cx="6157912" cy="9220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; നിങ്ങളുടെ ഇടയിൽ ഒരു പ്രവാചകൻ ഉണ്ടെങ്കിൽ യഹോവയായ ഞാൻ അവന്നു ദർശനത്തിൽ എന്നെ വെളിപ്പെടുത്തുകയും സ്വപ്നത്തിൽ അവനോടു അരുളിച്ചെയ്കയും ചെയ്യും.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സംഖ്യാപുസ്തകം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12:6 )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770531" y="1630739"/>
            <a:ext cx="7421469" cy="122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ദൈവത്തിന്റെ അസ്തിത്വത്തെ നിഷേധിക്കുന്നവർക്ക് “ഒഴികഴിവില്ല” എന്ന് പൗലോസ് പറയുന്നു; കാരണം, പ്രകൃതി “അവിടുത്തെ അദൃശ്യഗുണങ്ങളെയും, അതായത് അവിടുത്തെ നിത്യശക്തിയെയും ദൈവത്വത്തെയും” വ്യക്തമായി വെളിപ്പെടുത്തുന്നു (റോമ. 1:20; സങ്കീ. 19:1)</a:t>
            </a: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/>
          <p:cNvSpPr txBox="1"/>
          <p:nvPr/>
        </p:nvSpPr>
        <p:spPr>
          <a:xfrm>
            <a:off x="3042285" y="4926330"/>
            <a:ext cx="45339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  <a:t>ഇക്കാരണത്താൽ, ദൈവം തന്നെത്തന്നെ വെളിപ്പെടുത്തുന്നതിനായി കൂടുതൽ നേരിട്ടുള്ള മാർഗ്ഗങ്ങൾ ഉപയോഗിച്ചിരിക്കുന്നു: ദൈവവചനമായ ബൈബിളിൽ രേഖപ്പെടുത്തിയിരിക്കുന്നതുപോലെ, പ്രവാചകന്മാരിലൂടെയും യേശുക്രിസ്തുവിലൂടെയും നൽകപ്പെട്ട </a:t>
            </a:r>
            <a:r>
              <a:rPr lang="en-US" altLang="en-US" sz="1600" b="1" dirty="0" err="1">
                <a:latin typeface="Gayathri Thin" panose="00000403000000000000" charset="0"/>
                <a:cs typeface="Gayathri Thin" panose="00000403000000000000" charset="0"/>
              </a:rPr>
              <a:t>പ്രത്യേക</a:t>
            </a:r>
            <a: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sz="1600" b="1" dirty="0" err="1">
                <a:latin typeface="Gayathri Thin" panose="00000403000000000000" charset="0"/>
                <a:cs typeface="Gayathri Thin" panose="00000403000000000000" charset="0"/>
              </a:rPr>
              <a:t>വെളിപ്പാടാണത്</a:t>
            </a:r>
            <a:b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</a:br>
            <a: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  <a:t>(എബ്രായർ 1:1-2)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52400" y="4249828"/>
            <a:ext cx="7553324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  <a:t>എന്നാൽ ആദാമും ഹവ്വയും വീഴ്ച വരുത്തിയതുമുതൽ, പ്രകൃതിയിലും പാപത്തിന്റെ പ്രത്യാഘാതങ്ങൾ (ജീവികൾ തമ്മിലുള്ള വേട്ടയാടൽ, ഭൂകമ്പങ്ങൾ തുടങ്ങിയവ) കാണപ്പെടുന്നുണ്ട്.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770531" y="2749030"/>
            <a:ext cx="742147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ജീവികളിൽ ദൈവം നിക്ഷേപിച്ചിട്ടുള്ള പുനരുജ്ജീവന ശേഷിയിൽ, പാപത്തിന്റെ കടന്നുവരവിനെ അവിടുന്ന് മുൻകൂട്ടി കണ്ടിരുന്നു എന്ന് നമുക്ക് മനസ്സിലാക്കാം. നമുക്ക് മുറിവുണ്ടാകുമ്പോൾ, ആ മുറിവ് അടയ്ക്കാനും കലകളെ (tissues) പുനരുജ്ജീവിപ്പിക്കാനും സഹായിക്കുന്ന സംവിധാനങ്ങൾ ഉടൻതന്നെ പ്രവർത്തനസജ്ജമാകുന്നു. ശ്രദ്ധേയമായ കാര്യം, മുറിവുണ്ടാകുന്നതിന് മുൻപേ തന്നെ ഇത്തരം സംവിധാനങ്ങൾ അവിടെ നിലനിന്നിരുന്നു എന്നതാണ്!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9" grpId="0" bldLvl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8778242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പ്രചോദന പ്രക്രിയ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07544" y="647282"/>
            <a:ext cx="8363154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എല്ലാതിരുവെഴുത്തും ദൈവശ്വാസീയമാകയാൽ ദൈവത്തിന്റെ മനുഷ്യൻ സകല സൽപ്രവൃത്തിക്കും വക പ്രാപിച്ചു തികഞ്ഞവൻ ആകേണ്ടതിന്നു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(2 </a:t>
            </a:r>
            <a:r>
              <a:rPr lang="en-US" altLang="en-US" sz="14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തിമൊഥെയൊസ്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3:16 )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1365885"/>
            <a:ext cx="90970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ദൈവത്തിന്റെ പ്രവൃത്തികളും സന്ദേശങ്ങളും നൂറ്റാണ്ടുകളോളം വാമൊഴിയായാണ് കൈമാറ്റം ചെയ്യപ്പെട്ടുകൊണ്ടിരുന്നത്; ഒടുവിൽ, ഈ പ്രവൃത്തികളും വചനങ്ങളും എഴുതി രേഖപ്പെടുത്താൻ ദൈവം മോശയ്ക്ക് പ്രചോദനം നൽകി.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50322329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/>
          <p:cNvSpPr txBox="1"/>
          <p:nvPr/>
        </p:nvSpPr>
        <p:spPr>
          <a:xfrm>
            <a:off x="3460943" y="2395001"/>
            <a:ext cx="8645332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അന്നുമുതൽ, ദൈവം സംരക്ഷിക്കാൻ ആഗ്രഹിച്ച സന്ദേശങ്ങൾ "ദൈവപ്രേരിതരായ" വ്യക്തികൾ—അതായത്, പരിശുദ്ധാത്മാവിനാൽ നയിക്കപ്പെട്ടവർ—എഴുതിവെച്ചു (2 പത്രോസ് 1:21). ഇത് ബൈബിളിനെ, ദൈവിക വെളിപ്പാട് പൂർണ്ണമായി ഉൾക്കൊള്ളുന്ന ഒരു സവിശേഷ ഗ്രന്ഥമാക്കി മാറ്റുന്നു.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460943" y="3718440"/>
            <a:ext cx="6272212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ഈ പ്രചോദന പ്രക്രിയ എങ്ങനെയായിരുന്നു?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/>
          <p:cNvGrpSpPr>
            <a:grpSpLocks noGrp="1" noUngrp="1" noRot="1" noChangeAspect="1" noMove="1" noResize="1"/>
          </p:cNvGrpSpPr>
          <p:nvPr/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/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>
            <a:fillRect/>
          </a:stretch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/>
          <p:cNvSpPr txBox="1"/>
          <p:nvPr/>
        </p:nvSpPr>
        <p:spPr>
          <a:xfrm>
            <a:off x="5720603" y="3891687"/>
            <a:ext cx="6049930" cy="2584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പ്രവാചക സന്ദേശ കൈമാറ്റത്തിന്റെ രീതികൾ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0" y="-125043"/>
            <a:ext cx="1219200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മൗഖിക സന്ദേശങ്ങൾ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" y="426930"/>
            <a:ext cx="12192000" cy="1137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അവൻ ദാവീദിന്റെയും രാജാവിന്റെ ദർശകനായ ഗാദിന്റെയും നാഥാൻ പ്രവാചകന്റെയും കല്പനപ്രകാരം ലേവ്യരെ കൈത്താളങ്ങളോടും വീണകളോടും കിന്നരങ്ങളോടും കൂടെ യഹോവയുടെ ആലയത്തിൽ നിർത്തി; അങ്ങനെ പ്രവാചകന്മാർമുഖാന്തരം യഹോവ കല്പിച്ചിരുന്നു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.”</a:t>
            </a:r>
          </a:p>
          <a:p>
            <a:pPr algn="ctr"/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(2 </a:t>
            </a:r>
            <a:r>
              <a:rPr lang="en-US" alt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ദിനവൃത്താന്തം 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29:25)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19919" y="3510384"/>
            <a:ext cx="118812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ദൈവം അറിയിച്ച വാക്കുകൾ പ്രവാചകൻമാർ വാമൊഴിയായി കൈമാറി. “യഹോവ ഇപ്രകാരം അരുളിച്ചെയ്യുന്നു” (ന്യായാധിപന്മാർ 6:8) എന്ന് അവർ വ്യക്തമായി പ്രസ്താവിക്കുകയും ചെയ്തു. നോഹയുടെ കാര്യത്തിലെന്നപോലെ, ഇത്തരം സന്ദേശങ്ങൾ എല്ലായ്പ്പോഴും എഴുതിവെക്കപ്പെട്ടിരുന്നില്ല.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4140094939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220341" y="1492299"/>
            <a:ext cx="9361193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ദൈവം മനുഷ്യരോട് നേരിട്ട് സംസാരിച്ചത് നാല് സന്ദർഭങ്ങളിലാണ്: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216275" y="4455160"/>
            <a:ext cx="4808855" cy="255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പല പ്രവാചകൻമാരുടെയും വാക്കുകൾ മറ്റുള്ളവരുടെ രചനകളിലൂടെയാണ് നമുക്ക് അറിയാൻ കഴിയുന്നത്; എങ്കിലും, തങ്ങളുടെ സന്ദേശങ്ങൾ എഴുതിവെച്ച പ്രവാചകൻമാർക്കുള്ള അതേ അധികാരം ഇവർക്കും ഉണ്ടായിരുന്നു. നാഥാൻ, ഏലീയാവ്, എലീശാ, സ്നാപക യോഹന്നാൻ എന്നിവർ ഇക്കൂട്ടത്തിൽപ്പെടുന്നു.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0"/>
            <a:ext cx="12192000" cy="14452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n-US" altLang="en-U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ലിഖിത സന്ദേശങ്ങൾ</a:t>
            </a:r>
          </a:p>
          <a:p>
            <a:pPr algn="ctr"/>
            <a:endParaRPr lang="en-US" altLang="en-U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28700" y="641985"/>
            <a:ext cx="108388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ഹോവ മോശെയോടു: നീ ഇതു ഓർമ്മെക്കായിട്ടു ഒരു പുസ്തകത്തിൽ എഴുതി യോശുവയെ കേൾപ്പിക്ക;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പുറപ്പാടു്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17:14)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2400" y="1153743"/>
            <a:ext cx="74390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ദൈവം തന്റെ സന്ദേശം എഴുതിവെക്കാൻ തീരുമാനിച്ചതിന്റെ ചില കാരണങ്ങൾ എന്തൊക്കെയായിരുന്നു?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817809852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152400" y="3924935"/>
            <a:ext cx="76987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ബൈബിളിൽ, പ്രവാചകന്മാർ തങ്ങളുടെയും മറ്റുള്ളവരുടെയും മാനുഷിക പ്രതികരണങ്ങൾ പ്രകടിപ്പിച്ചിട്ടുണ്ട്. ഇതിൽ കവിതകളും ചരിത്രവിവരണങ്ങളും പ്രസംഗരൂപത്തിലുള്ള എഴുത്തുകളും അടങ്ങിയിരിക്കുന്നു. ചില സന്ദർഭങ്ങളിൽ, ബൈബിളിന് പുറത്തുള്ള എഴുത്തുകാരുടെ ഉദ്ധരണികളോ അന്യമതസ്ഥരായ രാജാക്കന്മാരുടെ കല്പനകളോ ഇതിൽ ഉൾപ്പെടുന്നു.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/>
          <p:cNvSpPr txBox="1"/>
          <p:nvPr/>
        </p:nvSpPr>
        <p:spPr>
          <a:xfrm>
            <a:off x="152396" y="5401390"/>
            <a:ext cx="7439025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എങ്കിലും, ബൈബിളിലെ ദൈവിക പ്രചോദനത്തിന് (inspiration) ഏറ്റക്കുറച്ചിലുകളൊന്നുമില്ല. പ്രസംഗങ്ങളായാലും, സംഭവങ്ങളായാലും, പ്രവചനങ്ങളായാലും - ഇവയെല്ലാം ദൈവത്താൽ പ്രചോദിപ്പിക്കപ്പെട്ടവയാണ്; കാലങ്ങളിലുടനീളം ദൈവത്തിന്റെ സന്ദേശങ്ങളെ അവ വിശ്വസ്തതയോടെ നമുക്ക് എത്തിച്ചുതരുന്നു (2 തിമൊ. 3:16-17).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0"/>
            <a:ext cx="12191999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en-US" sz="4000" b="1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നാടകങ്ങൾ, ചിഹ്നങ്ങൾ, ഉപമകൾ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35921" y="551472"/>
            <a:ext cx="8565202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ഞാൻ പ്രവാചകന്മാരോടു സംസാരിച്ചു ദർശനങ്ങളെ വർദ്ധിപ്പിച്ചു; പ്രവാചകന്മാർ മുഖാന്തരം സദൃശവാക്യങ്ങളെയും പ്രയോഗിച്ചിരിക്കുന്നു.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ഹോശേയ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995610" y="1215456"/>
            <a:ext cx="62007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ചരിത്രവിവരണങ്ങൾ, പഴഞ്ചൊല്ലുകൾ, കവിതകൾ, പ്രസംഗങ്ങൾ എന്നിവയ്‌ക്കു പുറമേ, നാടകങ്ങൾ, ചിഹ്നങ്ങൾ, ഉപമകൾ എന്നിവയിലൂടെയും ബൈബിൾ പല സന്ദേശങ്ങളും നൽകുന്നുണ്ട്.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70333" y="3303211"/>
            <a:ext cx="2743201" cy="3987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en-US" sz="2000" b="1" dirty="0">
                <a:solidFill>
                  <a:schemeClr val="accent3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നാടകം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068000" y="2529025"/>
            <a:ext cx="6211874" cy="922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US" altLang="en-US" b="1" dirty="0">
                <a:solidFill>
                  <a:srgbClr val="FF0000"/>
                </a:solidFill>
                <a:latin typeface="Gayathri Thin" panose="00000403000000000000" charset="0"/>
                <a:cs typeface="Gayathri Thin" panose="00000403000000000000" charset="0"/>
              </a:rPr>
              <a:t>യേഹേസ്കേൽ 4:1-8.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 യെരൂശലേമിൻറെ ഉപരോധത്തെയും പതനത്തെയും സൂചിപ്പിക്കുന്നതിനായി, ആ നഗരത്തിൻ്റെ ഒരു മാതൃക ഉണ്ടാക്കാൻ ദൈവം </a:t>
            </a:r>
            <a:r>
              <a:rPr lang="en-US" altLang="en-US" b="1" dirty="0">
                <a:solidFill>
                  <a:schemeClr val="tx1"/>
                </a:solidFill>
                <a:latin typeface="Gayathri Thin" panose="00000403000000000000" charset="0"/>
                <a:cs typeface="Gayathri Thin" panose="00000403000000000000" charset="0"/>
                <a:sym typeface="+mn-ea"/>
              </a:rPr>
              <a:t>യേഹേ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ക്കിയേലിനോട് ആവശ്യപ്പെട്ടു.</a:t>
            </a:r>
            <a:r>
              <a:rPr lang="es-ES" b="1" dirty="0"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>
            <a:fillRect/>
          </a:stretch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>
            <a:fillRect/>
          </a:stretch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6" name="CuadroTexto 15"/>
          <p:cNvSpPr txBox="1"/>
          <p:nvPr/>
        </p:nvSpPr>
        <p:spPr>
          <a:xfrm>
            <a:off x="2948956" y="4535729"/>
            <a:ext cx="5333871" cy="107632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Gayathri Thin" panose="00000403000000000000" charset="0"/>
                <a:cs typeface="Gayathri Thin" panose="00000403000000000000" charset="0"/>
              </a:rPr>
              <a:t>1 രാജാക്കന്മാർ 20:37-42. </a:t>
            </a:r>
            <a: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  <a:t>ആഹാബിന്റെ പാപത്തെ ശാസിക്കുന്നതിനായി, ഒരു പ്രവാചകൻ മറ്റൊരു പ്രവാചകനോട് തന്നെ അടിക്കാൻ ആവശ്യപ്പെടുകയും, യുദ്ധത്തിൽ മുറിവേറ്റവനെപ്പോലെ അഭിനയിക്കുകയും ചെയ്യുന്നു.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992352" y="3514696"/>
            <a:ext cx="6208147" cy="9220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ഹോശേയ 1:2-9.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യിസ്രായേലിന്റെ അവിശ്വസ്തതയെ പ്രതിനിധീകരിക്കുന്നതിനായി, വ്യഭിചാരിണിയായ ഒരു സ്ത്രീയെ വിവാഹം കഴിക്കാൻ ദൈവം ഹോശേയയോട് കൽപ്പിച്ചു.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999420" y="5711066"/>
            <a:ext cx="5322777" cy="107632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യിരെമ്യാവ് 13:1-11.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ദൈവത്തിന്റെ കൽപനപ്രകാരം, യിരെമ്യാവ് ഒരു അരക്കച്ച വാങ്ങി ഒളിപ്പിച്ചുവെച്ചു. പിന്നീട്, യെരൂശലേമിന്റെ ധാർമ്മികാവസ്ഥ വെളിപ്പെടുത്തുന്നതിനായി ആ അരക്കച്ച തിരികെ എടുക്കാൻ ദൈവം അവനോട് ആവശ്യപ്പെട്ടു.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bldLvl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0" y="0"/>
            <a:ext cx="12191999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altLang="en-US" dirty="0">
                <a:latin typeface="Gayathri Thin" panose="00000403000000000000" charset="0"/>
                <a:cs typeface="Gayathri Thin" panose="00000403000000000000" charset="0"/>
              </a:rPr>
              <a:t>നാടകം, ചിഹ്നങ്ങൾ, ഉപമകൾ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655062" y="862416"/>
            <a:ext cx="2285143" cy="3987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en-US" dirty="0">
                <a:latin typeface="Gayathri Thin" panose="00000403000000000000" charset="0"/>
                <a:cs typeface="Gayathri Thin" panose="00000403000000000000" charset="0"/>
              </a:rPr>
              <a:t>ചിഹ്നങ്ങൾ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235328" y="1417057"/>
            <a:ext cx="5124612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US" altLang="en-US" sz="1600" b="1" dirty="0">
                <a:solidFill>
                  <a:srgbClr val="2F3195"/>
                </a:solidFill>
                <a:latin typeface="Gayathri Thin" panose="00000403000000000000" charset="0"/>
                <a:cs typeface="Gayathri Thin" panose="00000403000000000000" charset="0"/>
              </a:rPr>
              <a:t>പുറപ്പാട്</a:t>
            </a:r>
            <a:r>
              <a:rPr lang="en-US" sz="1600" b="1" dirty="0">
                <a:solidFill>
                  <a:srgbClr val="2F3195"/>
                </a:solidFill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s-ES" sz="1600" b="1" dirty="0">
                <a:solidFill>
                  <a:srgbClr val="2F3195"/>
                </a:solidFill>
                <a:latin typeface="Gayathri Thin" panose="00000403000000000000" charset="0"/>
                <a:cs typeface="Gayathri Thin" panose="00000403000000000000" charset="0"/>
              </a:rPr>
              <a:t>25:8</a:t>
            </a:r>
            <a:r>
              <a:rPr lang="es-ES" sz="1600" b="1" dirty="0">
                <a:latin typeface="Gayathri Thin" panose="00000403000000000000" charset="0"/>
                <a:cs typeface="Gayathri Thin" panose="00000403000000000000" charset="0"/>
              </a:rPr>
              <a:t>. </a:t>
            </a:r>
            <a:r>
              <a:rPr lang="en-US" altLang="en-US" sz="1600" b="1" dirty="0">
                <a:latin typeface="Gayathri Thin" panose="00000403000000000000" charset="0"/>
                <a:cs typeface="Gayathri Thin" panose="00000403000000000000" charset="0"/>
              </a:rPr>
              <a:t>പുരോഹിതന്മാരും വിശുദ്ധസ്ഥലവും അവിടുത്തെ ശുശ്രൂഷകളും, രക്ഷാകര പദ്ധതിയെക്കുറിച്ച് വിശദമായി വിവരിക്കുന്ന പ്രതീകങ്ങളാണ്.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6436103" y="4625546"/>
            <a:ext cx="1784030" cy="3987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en-US" dirty="0">
                <a:latin typeface="Gayathri Thin" panose="00000403000000000000" charset="0"/>
                <a:cs typeface="Gayathri Thin" panose="00000403000000000000" charset="0"/>
              </a:rPr>
              <a:t> ഉപമകൾ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6436103" y="5187035"/>
            <a:ext cx="5747584" cy="922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യെശയ്യാവ്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5:1-7</a:t>
            </a:r>
            <a:r>
              <a:rPr lang="es-ES" b="1" dirty="0">
                <a:latin typeface="Gayathri Thin" panose="00000403000000000000" charset="0"/>
                <a:cs typeface="Gayathri Thin" panose="00000403000000000000" charset="0"/>
              </a:rPr>
              <a:t>. </a:t>
            </a: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ജനങ്ങളെ അവരുടെ ആത്മീയ അവസ്ഥയെക്കുറിച്ച് ചിന്തിക്കാൻ പ്രേരിപ്പിക്കുന്നതിനായി പ്രവാചകൻമാർ ഉപമകൾ ഉപയോഗിച്ചു.</a:t>
            </a:r>
            <a:r>
              <a:rPr lang="es-ES" b="1" dirty="0">
                <a:latin typeface="Gayathri Thin" panose="00000403000000000000" charset="0"/>
                <a:cs typeface="Gayathri Thin" panose="00000403000000000000" charset="0"/>
              </a:rPr>
              <a:t>.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/>
          <p:cNvSpPr txBox="1"/>
          <p:nvPr/>
        </p:nvSpPr>
        <p:spPr>
          <a:xfrm>
            <a:off x="235328" y="3310453"/>
            <a:ext cx="5124612" cy="132207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യോഹന്നാൻ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. </a:t>
            </a:r>
            <a:r>
              <a:rPr lang="en-US" altLang="en-US" sz="20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വെളിച്ചം, മുന്തിരിവള്ളി, നല്ല ഇടയൻ തുടങ്ങിയ സ്വന്തം ദൗത്യം വിശദീകരിക്കാൻ യേശു ചിഹ്നങ്ങൾ ഉപയോഗിച്ചു.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…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35328" y="2356520"/>
            <a:ext cx="5124612" cy="89154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വെളിപ്പാടു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13:2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.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ദാനിയേൽ, വെളിപ്പാട് എന്നീ പുസ്തകങ്ങൾ ചരിത്രപരമായ യാഥാർത്ഥ്യങ്ങളെ സൂചിപ്പിക്കാൻ ചിഹ്നങ്ങൾ (മൃഗങ്ങൾ, കൊമ്പുകൾ തുടങ്ങിയവ) ഉപയോഗിക്കുന്നു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467218" y="6112815"/>
            <a:ext cx="5747584" cy="645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മത്തായി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13:5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.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ആത്മീയ സത്യങ്ങൾ പഠിപ്പിക്കുന്നതിനായി യേശു ഉപമകൾ ധാരാളമായി ഉപയോഗിച്ചു.</a:t>
            </a: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/>
      <p:bldP spid="21" grpId="0" bldLvl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588032" y="1111835"/>
            <a:ext cx="9044299" cy="4492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sz="2200" b="1" dirty="0">
                <a:latin typeface="Gayathri Thin" panose="00000403000000000000" charset="0"/>
                <a:cs typeface="Gayathri Thin" panose="00000403000000000000" charset="0"/>
              </a:rPr>
              <a:t>മനുഷ്യഹൃദയത്തിന്റെ ആവശ്യങ്ങൾക്കും അഭിലാഷങ്ങൾക്കും തികച്ചും അനുയോജ്യമായ രീതിയിൽ, അതീവ ലളിതമായി സത്യത്തെ വെളിപ്പെടുത്തുന്ന ബൈബിൾ, അത്യന്തം വിജ്ഞാനസമ്പന്നരായ വ്യക്തികളെപ്പോലും വിസ്മയിപ്പിക്കുകയും ആകർഷിക്കുകയും ചെയ്യുന്നു; അതേസമയം, ഏറ്റവും സാധാരണക്കാരും വിദ്യാഭ്യാസം കുറഞ്ഞവരുമായ ആളുകൾക്ക് രക്ഷാമാർഗ്ഗം തിരിച്ചറിയാൻ അത് വഴിയൊരുക്കുകയും ചെയ്യുന്നു.</a:t>
            </a:r>
            <a:r>
              <a:rPr lang="en-US" sz="2200" b="1" dirty="0">
                <a:latin typeface="Gayathri Thin" panose="00000403000000000000" charset="0"/>
                <a:cs typeface="Gayathri Thin" panose="00000403000000000000" charset="0"/>
              </a:rPr>
              <a:t> […] </a:t>
            </a:r>
            <a:r>
              <a:rPr lang="" altLang="en-US" sz="2200" b="1" dirty="0">
                <a:latin typeface="Gayathri Thin" panose="00000403000000000000" charset="0"/>
                <a:cs typeface="Gayathri Thin" panose="00000403000000000000" charset="0"/>
              </a:rPr>
              <a:t>ഇപ്രകാരം രക്ഷാകര പദ്ധതി നമുക്കു മുൻപിൽ വെളിപ്പെടുത്തപ്പെട്ടിരിക്കുന്നു; ദൈവത്താൽ നിശ്ചയിക്കപ്പെട്ട മാർഗ്ഗത്തിലൂടെ രക്ഷ പ്രാപിക്കുന്നതിനായി, ദൈവത്തോടുള്ള മാനസാന്തരത്തിലും നമ്മുടെ കർത്താവായ യേശുക്രിസ്തുവിലുള്ള വിശ്വാസത്തിലും ഓരോ വ്യക്തിയും സ്വീകരിക്കേണ്ട പടികൾ അവർക്ക് ഇതിലൂടെ കാണാൻ സാധിക്കും.</a:t>
            </a:r>
            <a:r>
              <a:rPr lang="en-US" sz="2200" b="1" dirty="0">
                <a:latin typeface="Gayathri Thin" panose="00000403000000000000" charset="0"/>
                <a:cs typeface="Gayathri Thin" panose="00000403000000000000" charset="0"/>
              </a:rPr>
              <a:t>[…] </a:t>
            </a:r>
            <a:r>
              <a:rPr lang="" altLang="en-US" sz="2200" b="1" dirty="0">
                <a:latin typeface="Gayathri Thin" panose="00000403000000000000" charset="0"/>
                <a:cs typeface="Gayathri Thin" panose="00000403000000000000" charset="0"/>
              </a:rPr>
              <a:t>ബൈബിൾ കൂടുതൽ പരിശോധിക്കുന്തോറും, അത് ജീവനുള്ള ദൈവത്തിന്റെ വചനമാണെന്ന ബോധ്യം അവനിൽ കൂടുതൽ ആഴപ്പെടുന്നു; ദൈവിക വെളിപാടിന്റെ മഹിമയ്ക്കു മുന്നിൽ മാനുഷിക യുക്തി ശിരസ്സു നമിക്കുന്നു.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7803673" y="572477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/>
          <p:cNvSpPr txBox="1"/>
          <p:nvPr/>
        </p:nvSpPr>
        <p:spPr>
          <a:xfrm>
            <a:off x="2344163" y="4669599"/>
            <a:ext cx="5165387" cy="2030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താൻ വിവരിച്ച എല്ലാ മാനുഷിക അനുഭവങ്ങളും ആശയവിനിമയങ്ങളും ദൈവിക പ്രചോദനത്താൽ ഉണ്ടായവയായിരുന്നില്ല എന്ന് അവർ ചൂണ്ടിക്കാട്ടി. അവരുടെ രചനകളും അനുഭവങ്ങളും - പ്രത്യേകിച്ച് കത്തുകളും ഡയറിക്കുറിപ്പുകളും - വായിക്കുമ്പോഴും അവയുമായി ഇടപഴകുമ്പോഴും ഈ വ്യത്യാസം മനസ്സിൽ സൂക്ഷിക്കേണ്ടത് പ്രധാനമാണ്.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" y="0"/>
            <a:ext cx="121919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" altLang="en-US" sz="3200" dirty="0">
                <a:latin typeface="Gayathri Thin" panose="00000403000000000000" charset="0"/>
                <a:cs typeface="Gayathri Thin" panose="00000403000000000000" charset="0"/>
              </a:rPr>
              <a:t>എലൻ ജി. വൈറ്റിന്റെ രചനകളിലെ വെളിപാടും നിശ്വസ്തതയും”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698154" y="2535785"/>
            <a:ext cx="8046373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ദൈവികവും മാനുഷികവുമായ ഘടകങ്ങൾ തമ്മിലുള്ള പരസ്പര ഇടപെടലാണ് പ്രചോദന പ്രക്രിയയിൽ (</a:t>
            </a:r>
            <a:r>
              <a:rPr lang="en-US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process of inspiration) </a:t>
            </a:r>
            <a:r>
              <a:rPr lang="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അടങ്ങിയിരിക്കുന്നതെന്ന് അവർ തിരിച്ചറിഞ്ഞു. ദൈവം തന്റെ സന്ദേശങ്ങൾ നൽകുന്നു; എന്നാൽ പ്രവാചകൻ ആ ദൈവിക നിർദ്ദേശങ്ങൾ സ്വന്തം വാക്കുകളിലൂടെയാണ് കൈമാറുന്നത്. ദൈവിക വെളിപ്പാടും മാനുഷിക അനുഭവവും തമ്മിലുള്ള ഒരു സംയോജനമായാണ്, മനുഷ്യചിന്തകളിലുണ്ടാകുന്ന ദൈവിക പ്രചോദനത്തെ അവർ മനസ്സിലാക്കിയത്.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695701" y="793444"/>
            <a:ext cx="8254730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എല്ലൻ വൈറ്റിന് ദൈവികമായ പ്രചോദനം ലഭിച്ചിരുന്നു. അവരുടെ രചനകളും ജീവിതവും ശുശ്രൂഷയും ഒരു യഥാർത്ഥ പ്രവാചകന്റേതിന് സമാനമാണ്. ബൈബിളിലെ പ്രവാചകന്മാർക്ക് ലഭിച്ച അതേ പ്രചോദനം അവർക്കും ലഭിച്ചിരുന്നു; എങ്കിലും, തന്റെ രചനകൾ വിശുദ്ധ ലിഖിതങ്ങൾക്ക് (ബൈബിളിന്) തുല്യമാണെന്ന് അവർ ഒരിക്കലും കരുതിയിരുന്നില്ല. ബൈബിളിനെ ദൈവത്തിന്റെ ആധികാരികവും തെറ്റുപറ്റാത്തതുമായ വെളിപ്പാടായിട്ടാണ് അവർ എപ്പോഴും കണക്കാക്കിയിരുന്നത്.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1099</Words>
  <Application>Microsoft Office PowerPoint</Application>
  <PresentationFormat>Panorámica</PresentationFormat>
  <Paragraphs>79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 Display</vt:lpstr>
      <vt:lpstr>Aptos</vt:lpstr>
      <vt:lpstr>Arial</vt:lpstr>
      <vt:lpstr>Gayathri Thin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99</cp:revision>
  <dcterms:created xsi:type="dcterms:W3CDTF">2026-10-10T16:05:00Z</dcterms:created>
  <dcterms:modified xsi:type="dcterms:W3CDTF">2026-10-18T21:23:45Z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E7BF9DF59BE34305A2B0B00054AA056B_13</vt:lpwstr>
  </property>
  <property fmtid="{D5CDD505-2E9C-101B-9397-08002B2CF9AE}" pid="3" name="KSOProductBuildVer">
    <vt:lpwstr>1033-12.1.0.28485</vt:lpwstr>
  </property>
</Properties>
</file>