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2" r:id="rId3"/>
    <p:sldId id="295" r:id="rId4"/>
    <p:sldId id="257" r:id="rId5"/>
    <p:sldId id="293" r:id="rId6"/>
    <p:sldId id="259" r:id="rId7"/>
    <p:sldId id="260" r:id="rId8"/>
    <p:sldId id="261" r:id="rId9"/>
    <p:sldId id="262" r:id="rId10"/>
    <p:sldId id="294" r:id="rId11"/>
    <p:sldId id="264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07B24-054A-41C8-8479-F532ED99647A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BE2B4B-880D-44A5-BA1E-738A471907D8}">
      <dgm:prSet phldrT="[Texto]" custT="1"/>
      <dgm:spPr/>
      <dgm:t>
        <a:bodyPr/>
        <a:lstStyle/>
        <a:p>
          <a:r>
            <a:rPr lang="my-MM" sz="1800" b="1" i="0" dirty="0"/>
            <a:t>ငါပြုမူခဲ့သည့်အမှုတော်"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9F864-260D-4F9E-8E3E-8980920C13DA}" type="par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C99BA550-74AA-45EF-8944-EFF6D3B79A46}" type="sib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5FC4C79C-629B-4024-B3F8-B22E6748376A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"ငါသည် ပရောဖက်ပြုသူတို့ထံ ပေါ်ထွန်းခဲ့၏"</a:t>
          </a:r>
          <a:endParaRPr lang="en" sz="1600" b="1" dirty="0"/>
        </a:p>
      </dgm:t>
    </dgm:pt>
    <dgm:pt modelId="{887FE00A-7D42-4E84-88F3-ABC49DBF1E9F}" type="parTrans" cxnId="{96EC6767-4408-4888-B9EF-701F44C3528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3B41628A-09E8-4FD6-9454-B5B5FE6167A8}" type="sibTrans" cxnId="{96EC6767-4408-4888-B9EF-701F44C35288}">
      <dgm:prSet/>
      <dgm:spPr/>
      <dgm:t>
        <a:bodyPr/>
        <a:lstStyle/>
        <a:p>
          <a:endParaRPr lang="es-ES" sz="2000" b="1"/>
        </a:p>
      </dgm:t>
    </dgm:pt>
    <dgm:pt modelId="{144333C5-8112-45E5-A53F-427347613F04}">
      <dgm:prSet phldrT="[Texto]" custT="1"/>
      <dgm:spPr/>
      <dgm:t>
        <a:bodyPr/>
        <a:lstStyle/>
        <a:p>
          <a:r>
            <a:rPr lang="my-MM" sz="1800" b="1" i="0" dirty="0"/>
            <a:t>ငါပြုမည့်အမှုတော်"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D300E-7471-4A6A-9B2F-0F13AF342794}" type="par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1319A9FF-8C23-4571-B277-C9CF68CCA29E}" type="sib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2FA30455-E9E7-4FA5-A3C9-06B6A51556AD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"ငါသည် အဲဂုတ္တုလူတို့၏ ဖိနှိပ်ခြင်းကို သူတို့ထံမှ ဖယ်ရှားမည်"</a:t>
          </a:r>
          <a:endParaRPr lang="en" sz="1600" b="1" dirty="0"/>
        </a:p>
      </dgm:t>
    </dgm:pt>
    <dgm:pt modelId="{FC68B5D2-E39E-4ED9-9736-3C4DB5F70A58}" type="par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3E97955A-FBAE-4E58-BCE0-799ED0970FCF}" type="sib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D59C7C82-331C-4A7A-A171-BECE0C95AEC5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"ငါသည် သူတို့ကို ကျွန်ဘဝမှ လွတ်မြောက်စေမည်"</a:t>
          </a:r>
          <a:endParaRPr lang="en" sz="1600" b="1" dirty="0"/>
        </a:p>
      </dgm:t>
    </dgm:pt>
    <dgm:pt modelId="{91D41D9F-C6EC-494B-83E9-56B06C86CFA1}" type="par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6AC756C3-5214-4395-A3B8-00FF2E1A7A20}" type="sib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116E2701-BAA1-4773-9B70-3D8C9EE29078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"ငါသည် သူတို့နှင့် ပဋိညာဉ်တရားကို စောင့်ထိန်းခဲ့၏"</a:t>
          </a:r>
          <a:endParaRPr lang="en" sz="1600" b="1" dirty="0"/>
        </a:p>
      </dgm:t>
    </dgm:pt>
    <dgm:pt modelId="{DD48D75E-09B5-4890-B372-5194507A25FD}" type="parTrans" cxnId="{797DF1B5-E60D-472B-BCC9-5793179F570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E1313B1E-FB5D-4988-828C-E3FEB6DCA4C5}" type="sibTrans" cxnId="{797DF1B5-E60D-472B-BCC9-5793179F5706}">
      <dgm:prSet/>
      <dgm:spPr/>
      <dgm:t>
        <a:bodyPr/>
        <a:lstStyle/>
        <a:p>
          <a:endParaRPr lang="es-ES" sz="2000" b="1"/>
        </a:p>
      </dgm:t>
    </dgm:pt>
    <dgm:pt modelId="{06D4A2CD-68A6-424B-85B8-0A46DCD45F82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ငါသည် ကနာန်ပြည်ကို သူတို့အား ပေးမည်ဟု ကတိပြုခဲ့၏"</a:t>
          </a:r>
          <a:endParaRPr lang="en" sz="1600" b="1" dirty="0"/>
        </a:p>
      </dgm:t>
    </dgm:pt>
    <dgm:pt modelId="{4F00C094-C983-4755-83EF-8174411FA3D3}" type="parTrans" cxnId="{51EF6708-1F3A-4AD2-BD53-4197926C803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8003FF38-C1EB-4D72-A55C-B956E10C8EE5}" type="sibTrans" cxnId="{51EF6708-1F3A-4AD2-BD53-4197926C803B}">
      <dgm:prSet/>
      <dgm:spPr/>
      <dgm:t>
        <a:bodyPr/>
        <a:lstStyle/>
        <a:p>
          <a:endParaRPr lang="es-ES" sz="2000" b="1"/>
        </a:p>
      </dgm:t>
    </dgm:pt>
    <dgm:pt modelId="{FEE29EFB-8B61-4E4C-9202-8DC633F8DFC7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"ငါသည် လူတို့၏ညည်းတွားသံကို ကြားတော်မူပြီ"</a:t>
          </a:r>
          <a:endParaRPr lang="en" sz="1600" b="1" dirty="0"/>
        </a:p>
      </dgm:t>
    </dgm:pt>
    <dgm:pt modelId="{39BDF7F7-8C2D-4D96-A2F8-D8D0FD5F005C}" type="parTrans" cxnId="{B76F31C9-23F9-42F8-A1FC-1CB3E52E4FB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AD4273C-02B1-4B75-BB16-2E8E5A83E428}" type="sibTrans" cxnId="{B76F31C9-23F9-42F8-A1FC-1CB3E52E4FB1}">
      <dgm:prSet/>
      <dgm:spPr/>
      <dgm:t>
        <a:bodyPr/>
        <a:lstStyle/>
        <a:p>
          <a:endParaRPr lang="es-ES" sz="2000" b="1"/>
        </a:p>
      </dgm:t>
    </dgm:pt>
    <dgm:pt modelId="{A8AFB6E0-D804-4F16-B740-1289401CE3AE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"ငါသည် ငါ၏ကတိတော်ကို အောက်မေ့တော်မူပြီ"</a:t>
          </a:r>
          <a:endParaRPr lang="en" sz="1600" b="1" dirty="0"/>
        </a:p>
      </dgm:t>
    </dgm:pt>
    <dgm:pt modelId="{F2082694-A5EF-4DE7-8DC5-72830CBEC624}" type="parTrans" cxnId="{5800F212-0FB6-4B9A-9905-F29FECB708A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797ADA35-8375-42A0-AEE2-A275BC9C35EA}" type="sibTrans" cxnId="{5800F212-0FB6-4B9A-9905-F29FECB708A1}">
      <dgm:prSet/>
      <dgm:spPr/>
      <dgm:t>
        <a:bodyPr/>
        <a:lstStyle/>
        <a:p>
          <a:endParaRPr lang="es-ES" sz="2000" b="1"/>
        </a:p>
      </dgm:t>
    </dgm:pt>
    <dgm:pt modelId="{DAD6F6C7-5981-45AB-89B9-1F9A1BE68847}">
      <dgm:prSet phldrT="[Texto]" custT="1"/>
      <dgm:spPr/>
      <dgm:t>
        <a:bodyPr/>
        <a:lstStyle/>
        <a:p>
          <a:r>
            <a:rPr lang="my-MM" sz="1600" b="1" i="0" dirty="0"/>
            <a:t>"ငါ၏တန်ခိုးတော်ကို စွဲကိုင်ပြမည်"</a:t>
          </a:r>
          <a:endParaRPr lang="en" sz="1600" b="1" dirty="0"/>
        </a:p>
      </dgm:t>
    </dgm:pt>
    <dgm:pt modelId="{3EDA6DAC-A971-4DE6-BF23-9F5DCF416284}" type="par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36B97F3C-A105-40F4-BF7D-2732CFCB9E51}" type="sib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45431AED-D49D-42B7-B11C-F92E64D904A0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"ငါသည် သူတို့ကို ငါ၏လူမျိုးအဖြစ် ပြုလုပ်မည်"</a:t>
          </a:r>
          <a:endParaRPr lang="en" sz="1600" b="1" dirty="0"/>
        </a:p>
      </dgm:t>
    </dgm:pt>
    <dgm:pt modelId="{7AB8D73E-7857-452F-9487-6953BA9B4782}" type="par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A2DA2BB2-6B85-4F5E-838D-AE632F4F8DE3}" type="sib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6FFB3ADF-5A12-4E0A-843A-C6B4289115EF}">
      <dgm:prSet phldrT="[Texto]" custT="1"/>
      <dgm:spPr/>
      <dgm:t>
        <a:bodyPr/>
        <a:lstStyle/>
        <a:p>
          <a:r>
            <a:rPr lang="my-MM" sz="1600" b="1" i="0" dirty="0"/>
            <a:t>ငါသည် သူတို့၏ ဘုရားသခင်ဖြစ်မည်"</a:t>
          </a:r>
          <a:endParaRPr lang="en" sz="1600" b="1" dirty="0"/>
        </a:p>
      </dgm:t>
    </dgm:pt>
    <dgm:pt modelId="{633FEC5A-9233-4DFB-B7AB-846EF1FE5131}" type="par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72CE8F59-099E-47E6-86DF-4D735966C3A3}" type="sib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AB77F64E-E5A7-4DED-B78F-A3FB8E8570E0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"ငါသည် ကနာန်ပြည်ကို သူတို့အား ပေးအပ်မည်"</a:t>
          </a:r>
          <a:endParaRPr lang="en" sz="1600" b="1" dirty="0"/>
        </a:p>
      </dgm:t>
    </dgm:pt>
    <dgm:pt modelId="{28451DF9-10FE-4E31-B05E-587BAD8AD6FD}" type="parTrans" cxnId="{CE406FC0-4701-4B2F-9E1B-F51C1B90B95A}">
      <dgm:prSet/>
      <dgm:spPr/>
      <dgm:t>
        <a:bodyPr/>
        <a:lstStyle/>
        <a:p>
          <a:endParaRPr lang="es-ES"/>
        </a:p>
      </dgm:t>
    </dgm:pt>
    <dgm:pt modelId="{B7F086DF-BC5A-4758-A94E-D2E3F5E965E6}" type="sibTrans" cxnId="{CE406FC0-4701-4B2F-9E1B-F51C1B90B95A}">
      <dgm:prSet/>
      <dgm:spPr/>
      <dgm:t>
        <a:bodyPr/>
        <a:lstStyle/>
        <a:p>
          <a:endParaRPr lang="es-ES"/>
        </a:p>
      </dgm:t>
    </dgm:pt>
    <dgm:pt modelId="{BD0F7B0C-9B38-4CF6-96BE-DBC1CB353F4F}" type="pres">
      <dgm:prSet presAssocID="{6A007B24-054A-41C8-8479-F532ED9964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539E63-7BD6-431C-92E7-19487E1E585A}" type="pres">
      <dgm:prSet presAssocID="{FDBE2B4B-880D-44A5-BA1E-738A471907D8}" presName="root" presStyleCnt="0"/>
      <dgm:spPr/>
    </dgm:pt>
    <dgm:pt modelId="{AB213338-C813-4077-9EBF-5E67351CBAA6}" type="pres">
      <dgm:prSet presAssocID="{FDBE2B4B-880D-44A5-BA1E-738A471907D8}" presName="rootComposite" presStyleCnt="0"/>
      <dgm:spPr/>
    </dgm:pt>
    <dgm:pt modelId="{D2BD0434-E91C-4713-8F0C-CE80D6A71EFF}" type="pres">
      <dgm:prSet presAssocID="{FDBE2B4B-880D-44A5-BA1E-738A471907D8}" presName="rootText" presStyleLbl="node1" presStyleIdx="0" presStyleCnt="2" custScaleX="401084" custLinFactX="-92703" custLinFactNeighborX="-100000"/>
      <dgm:spPr/>
    </dgm:pt>
    <dgm:pt modelId="{91026478-1CA7-4BAD-B9D0-CC535E43C7D2}" type="pres">
      <dgm:prSet presAssocID="{FDBE2B4B-880D-44A5-BA1E-738A471907D8}" presName="rootConnector" presStyleLbl="node1" presStyleIdx="0" presStyleCnt="2"/>
      <dgm:spPr/>
    </dgm:pt>
    <dgm:pt modelId="{D8FFFB8F-5383-4284-8E38-A9932A73BB7E}" type="pres">
      <dgm:prSet presAssocID="{FDBE2B4B-880D-44A5-BA1E-738A471907D8}" presName="childShape" presStyleCnt="0"/>
      <dgm:spPr/>
    </dgm:pt>
    <dgm:pt modelId="{08F6AAAA-D8E6-4B28-A525-73E230E248FD}" type="pres">
      <dgm:prSet presAssocID="{887FE00A-7D42-4E84-88F3-ABC49DBF1E9F}" presName="Name13" presStyleLbl="parChTrans1D2" presStyleIdx="0" presStyleCnt="11"/>
      <dgm:spPr/>
    </dgm:pt>
    <dgm:pt modelId="{B76A652E-E40F-4CE7-A0E6-7E225E9EBE45}" type="pres">
      <dgm:prSet presAssocID="{5FC4C79C-629B-4024-B3F8-B22E6748376A}" presName="childText" presStyleLbl="bgAcc1" presStyleIdx="0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3749E4E8-AC38-4211-BAFB-30B99EDA119E}" type="pres">
      <dgm:prSet presAssocID="{DD48D75E-09B5-4890-B372-5194507A25FD}" presName="Name13" presStyleLbl="parChTrans1D2" presStyleIdx="1" presStyleCnt="11"/>
      <dgm:spPr/>
    </dgm:pt>
    <dgm:pt modelId="{1F91FA3C-876E-4C39-9C5B-3ADBB1C6F206}" type="pres">
      <dgm:prSet presAssocID="{116E2701-BAA1-4773-9B70-3D8C9EE29078}" presName="childText" presStyleLbl="bgAcc1" presStyleIdx="1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48430AA8-6DB6-4CAB-A95C-B1CB7F6A4CFA}" type="pres">
      <dgm:prSet presAssocID="{4F00C094-C983-4755-83EF-8174411FA3D3}" presName="Name13" presStyleLbl="parChTrans1D2" presStyleIdx="2" presStyleCnt="11"/>
      <dgm:spPr/>
    </dgm:pt>
    <dgm:pt modelId="{70508775-F007-40A3-AAE7-EAC9CD6B1F64}" type="pres">
      <dgm:prSet presAssocID="{06D4A2CD-68A6-424B-85B8-0A46DCD45F82}" presName="childText" presStyleLbl="bgAcc1" presStyleIdx="2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B81243C3-2355-447E-B86D-A476F0F9BEA7}" type="pres">
      <dgm:prSet presAssocID="{39BDF7F7-8C2D-4D96-A2F8-D8D0FD5F005C}" presName="Name13" presStyleLbl="parChTrans1D2" presStyleIdx="3" presStyleCnt="11"/>
      <dgm:spPr/>
    </dgm:pt>
    <dgm:pt modelId="{FD9F2B9D-42CE-4B44-8D29-23C996307518}" type="pres">
      <dgm:prSet presAssocID="{FEE29EFB-8B61-4E4C-9202-8DC633F8DFC7}" presName="childText" presStyleLbl="bgAcc1" presStyleIdx="3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CD9163F5-12D1-4C79-BB1E-E2A323623614}" type="pres">
      <dgm:prSet presAssocID="{F2082694-A5EF-4DE7-8DC5-72830CBEC624}" presName="Name13" presStyleLbl="parChTrans1D2" presStyleIdx="4" presStyleCnt="11"/>
      <dgm:spPr/>
    </dgm:pt>
    <dgm:pt modelId="{7823029D-24F6-41D6-BEFD-24031D346382}" type="pres">
      <dgm:prSet presAssocID="{A8AFB6E0-D804-4F16-B740-1289401CE3AE}" presName="childText" presStyleLbl="bgAcc1" presStyleIdx="4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97377611-0F1B-495B-800C-25FCC3049FCD}" type="pres">
      <dgm:prSet presAssocID="{144333C5-8112-45E5-A53F-427347613F04}" presName="root" presStyleCnt="0"/>
      <dgm:spPr/>
    </dgm:pt>
    <dgm:pt modelId="{27BB95B3-8B9D-4736-8765-48920AA7A04B}" type="pres">
      <dgm:prSet presAssocID="{144333C5-8112-45E5-A53F-427347613F04}" presName="rootComposite" presStyleCnt="0"/>
      <dgm:spPr/>
    </dgm:pt>
    <dgm:pt modelId="{EC7D247F-690A-43CC-8F1E-A8548CEC70B7}" type="pres">
      <dgm:prSet presAssocID="{144333C5-8112-45E5-A53F-427347613F04}" presName="rootText" presStyleLbl="node1" presStyleIdx="1" presStyleCnt="2" custScaleX="345413" custLinFactX="-16789" custLinFactNeighborX="-100000" custLinFactNeighborY="-211"/>
      <dgm:spPr/>
    </dgm:pt>
    <dgm:pt modelId="{AF31B36C-DF8E-46A0-B4CA-155F34DC0371}" type="pres">
      <dgm:prSet presAssocID="{144333C5-8112-45E5-A53F-427347613F04}" presName="rootConnector" presStyleLbl="node1" presStyleIdx="1" presStyleCnt="2"/>
      <dgm:spPr/>
    </dgm:pt>
    <dgm:pt modelId="{936AB28A-4204-42C6-B7E7-28457B386707}" type="pres">
      <dgm:prSet presAssocID="{144333C5-8112-45E5-A53F-427347613F04}" presName="childShape" presStyleCnt="0"/>
      <dgm:spPr/>
    </dgm:pt>
    <dgm:pt modelId="{D41BBAB7-6096-40F6-95D9-14624A9B0FC6}" type="pres">
      <dgm:prSet presAssocID="{FC68B5D2-E39E-4ED9-9736-3C4DB5F70A58}" presName="Name13" presStyleLbl="parChTrans1D2" presStyleIdx="5" presStyleCnt="11"/>
      <dgm:spPr/>
    </dgm:pt>
    <dgm:pt modelId="{49FF4BF1-3F20-4D9F-9C42-024DC576218D}" type="pres">
      <dgm:prSet presAssocID="{2FA30455-E9E7-4FA5-A3C9-06B6A51556AD}" presName="childText" presStyleLbl="bgAcc1" presStyleIdx="5" presStyleCnt="11" custScaleX="581283" custScaleY="132873" custLinFactX="-52749" custLinFactNeighborX="-100000" custLinFactNeighborY="-211">
        <dgm:presLayoutVars>
          <dgm:bulletEnabled val="1"/>
        </dgm:presLayoutVars>
      </dgm:prSet>
      <dgm:spPr/>
    </dgm:pt>
    <dgm:pt modelId="{D264CDA2-959C-4332-83D0-29F23DC13F89}" type="pres">
      <dgm:prSet presAssocID="{91D41D9F-C6EC-494B-83E9-56B06C86CFA1}" presName="Name13" presStyleLbl="parChTrans1D2" presStyleIdx="6" presStyleCnt="11"/>
      <dgm:spPr/>
    </dgm:pt>
    <dgm:pt modelId="{0EA50098-44D4-49D6-BA4F-F8F0602CAB97}" type="pres">
      <dgm:prSet presAssocID="{D59C7C82-331C-4A7A-A171-BECE0C95AEC5}" presName="childText" presStyleLbl="bgAcc1" presStyleIdx="6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93A50A6D-C96B-4FBD-9017-877882150183}" type="pres">
      <dgm:prSet presAssocID="{3EDA6DAC-A971-4DE6-BF23-9F5DCF416284}" presName="Name13" presStyleLbl="parChTrans1D2" presStyleIdx="7" presStyleCnt="11"/>
      <dgm:spPr/>
    </dgm:pt>
    <dgm:pt modelId="{CBC1A523-D165-4D06-A252-CB406E710E61}" type="pres">
      <dgm:prSet presAssocID="{DAD6F6C7-5981-45AB-89B9-1F9A1BE68847}" presName="childText" presStyleLbl="bgAcc1" presStyleIdx="7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C544EDE-1920-4EF6-BBC4-9A9B6C0A7D47}" type="pres">
      <dgm:prSet presAssocID="{7AB8D73E-7857-452F-9487-6953BA9B4782}" presName="Name13" presStyleLbl="parChTrans1D2" presStyleIdx="8" presStyleCnt="11"/>
      <dgm:spPr/>
    </dgm:pt>
    <dgm:pt modelId="{6D17A06B-4AB5-490A-BE50-8F7C04EF6171}" type="pres">
      <dgm:prSet presAssocID="{45431AED-D49D-42B7-B11C-F92E64D904A0}" presName="childText" presStyleLbl="bgAcc1" presStyleIdx="8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84B7CBF-10FD-4BCD-9113-EEB22E607B3E}" type="pres">
      <dgm:prSet presAssocID="{633FEC5A-9233-4DFB-B7AB-846EF1FE5131}" presName="Name13" presStyleLbl="parChTrans1D2" presStyleIdx="9" presStyleCnt="11"/>
      <dgm:spPr/>
    </dgm:pt>
    <dgm:pt modelId="{2DCC2682-82D8-4132-9F41-16F25ED7272B}" type="pres">
      <dgm:prSet presAssocID="{6FFB3ADF-5A12-4E0A-843A-C6B4289115EF}" presName="childText" presStyleLbl="bgAcc1" presStyleIdx="9" presStyleCnt="11" custScaleX="581283" custLinFactX="-52749" custLinFactNeighborX="-100000" custLinFactNeighborY="-211">
        <dgm:presLayoutVars>
          <dgm:bulletEnabled val="1"/>
        </dgm:presLayoutVars>
      </dgm:prSet>
      <dgm:spPr/>
    </dgm:pt>
    <dgm:pt modelId="{12FA91CB-0F4D-44BE-819F-9233F6F5434C}" type="pres">
      <dgm:prSet presAssocID="{28451DF9-10FE-4E31-B05E-587BAD8AD6FD}" presName="Name13" presStyleLbl="parChTrans1D2" presStyleIdx="10" presStyleCnt="11"/>
      <dgm:spPr/>
    </dgm:pt>
    <dgm:pt modelId="{79DDD4C1-462B-4119-8CBF-CF44941C33E1}" type="pres">
      <dgm:prSet presAssocID="{AB77F64E-E5A7-4DED-B78F-A3FB8E8570E0}" presName="childText" presStyleLbl="bgAcc1" presStyleIdx="10" presStyleCnt="11" custScaleX="568797" custScaleY="144834" custLinFactX="-45188" custLinFactNeighborX="-100000" custLinFactNeighborY="2506">
        <dgm:presLayoutVars>
          <dgm:bulletEnabled val="1"/>
        </dgm:presLayoutVars>
      </dgm:prSet>
      <dgm:spPr/>
    </dgm:pt>
  </dgm:ptLst>
  <dgm:cxnLst>
    <dgm:cxn modelId="{00416703-8E87-487B-AA3E-37ED8D5CF785}" srcId="{144333C5-8112-45E5-A53F-427347613F04}" destId="{2FA30455-E9E7-4FA5-A3C9-06B6A51556AD}" srcOrd="0" destOrd="0" parTransId="{FC68B5D2-E39E-4ED9-9736-3C4DB5F70A58}" sibTransId="{3E97955A-FBAE-4E58-BCE0-799ED0970FCF}"/>
    <dgm:cxn modelId="{51EF6708-1F3A-4AD2-BD53-4197926C803B}" srcId="{FDBE2B4B-880D-44A5-BA1E-738A471907D8}" destId="{06D4A2CD-68A6-424B-85B8-0A46DCD45F82}" srcOrd="2" destOrd="0" parTransId="{4F00C094-C983-4755-83EF-8174411FA3D3}" sibTransId="{8003FF38-C1EB-4D72-A55C-B956E10C8EE5}"/>
    <dgm:cxn modelId="{5800F212-0FB6-4B9A-9905-F29FECB708A1}" srcId="{FDBE2B4B-880D-44A5-BA1E-738A471907D8}" destId="{A8AFB6E0-D804-4F16-B740-1289401CE3AE}" srcOrd="4" destOrd="0" parTransId="{F2082694-A5EF-4DE7-8DC5-72830CBEC624}" sibTransId="{797ADA35-8375-42A0-AEE2-A275BC9C35EA}"/>
    <dgm:cxn modelId="{EF3C4015-10BD-42E7-B0DA-0F8D362FD979}" type="presOf" srcId="{A8AFB6E0-D804-4F16-B740-1289401CE3AE}" destId="{7823029D-24F6-41D6-BEFD-24031D346382}" srcOrd="0" destOrd="0" presId="urn:microsoft.com/office/officeart/2005/8/layout/hierarchy3"/>
    <dgm:cxn modelId="{684D5C15-9AFC-470A-A4B8-812CB7FCEE4A}" type="presOf" srcId="{6FFB3ADF-5A12-4E0A-843A-C6B4289115EF}" destId="{2DCC2682-82D8-4132-9F41-16F25ED7272B}" srcOrd="0" destOrd="0" presId="urn:microsoft.com/office/officeart/2005/8/layout/hierarchy3"/>
    <dgm:cxn modelId="{DBA26916-DA74-4D9E-9A2B-8983661A5019}" srcId="{144333C5-8112-45E5-A53F-427347613F04}" destId="{DAD6F6C7-5981-45AB-89B9-1F9A1BE68847}" srcOrd="2" destOrd="0" parTransId="{3EDA6DAC-A971-4DE6-BF23-9F5DCF416284}" sibTransId="{36B97F3C-A105-40F4-BF7D-2732CFCB9E51}"/>
    <dgm:cxn modelId="{BCB75817-1F90-4849-AC28-5E3B6F4FB675}" type="presOf" srcId="{FC68B5D2-E39E-4ED9-9736-3C4DB5F70A58}" destId="{D41BBAB7-6096-40F6-95D9-14624A9B0FC6}" srcOrd="0" destOrd="0" presId="urn:microsoft.com/office/officeart/2005/8/layout/hierarchy3"/>
    <dgm:cxn modelId="{0592DA1D-135F-41C5-9050-492BEB233F38}" type="presOf" srcId="{7AB8D73E-7857-452F-9487-6953BA9B4782}" destId="{FC544EDE-1920-4EF6-BBC4-9A9B6C0A7D47}" srcOrd="0" destOrd="0" presId="urn:microsoft.com/office/officeart/2005/8/layout/hierarchy3"/>
    <dgm:cxn modelId="{2CFA2C2E-E2FA-4307-A089-D0FB8F84D858}" srcId="{6A007B24-054A-41C8-8479-F532ED99647A}" destId="{144333C5-8112-45E5-A53F-427347613F04}" srcOrd="1" destOrd="0" parTransId="{36AD300E-7471-4A6A-9B2F-0F13AF342794}" sibTransId="{1319A9FF-8C23-4571-B277-C9CF68CCA29E}"/>
    <dgm:cxn modelId="{593D292F-0284-4A15-BA02-B5F5C7F4BC50}" type="presOf" srcId="{F2082694-A5EF-4DE7-8DC5-72830CBEC624}" destId="{CD9163F5-12D1-4C79-BB1E-E2A323623614}" srcOrd="0" destOrd="0" presId="urn:microsoft.com/office/officeart/2005/8/layout/hierarchy3"/>
    <dgm:cxn modelId="{74F6C632-3BF3-4862-B9C9-0F4F014B5360}" type="presOf" srcId="{FEE29EFB-8B61-4E4C-9202-8DC633F8DFC7}" destId="{FD9F2B9D-42CE-4B44-8D29-23C996307518}" srcOrd="0" destOrd="0" presId="urn:microsoft.com/office/officeart/2005/8/layout/hierarchy3"/>
    <dgm:cxn modelId="{51DE7C40-058A-42DD-8B6C-0B82B931AFE5}" type="presOf" srcId="{AB77F64E-E5A7-4DED-B78F-A3FB8E8570E0}" destId="{79DDD4C1-462B-4119-8CBF-CF44941C33E1}" srcOrd="0" destOrd="0" presId="urn:microsoft.com/office/officeart/2005/8/layout/hierarchy3"/>
    <dgm:cxn modelId="{96E4985D-339B-4F8E-8448-C793AC5839B1}" type="presOf" srcId="{FDBE2B4B-880D-44A5-BA1E-738A471907D8}" destId="{91026478-1CA7-4BAD-B9D0-CC535E43C7D2}" srcOrd="1" destOrd="0" presId="urn:microsoft.com/office/officeart/2005/8/layout/hierarchy3"/>
    <dgm:cxn modelId="{C996E262-4C36-4A4C-A762-87F0B84EE9C8}" type="presOf" srcId="{FDBE2B4B-880D-44A5-BA1E-738A471907D8}" destId="{D2BD0434-E91C-4713-8F0C-CE80D6A71EFF}" srcOrd="0" destOrd="0" presId="urn:microsoft.com/office/officeart/2005/8/layout/hierarchy3"/>
    <dgm:cxn modelId="{96EC6767-4408-4888-B9EF-701F44C35288}" srcId="{FDBE2B4B-880D-44A5-BA1E-738A471907D8}" destId="{5FC4C79C-629B-4024-B3F8-B22E6748376A}" srcOrd="0" destOrd="0" parTransId="{887FE00A-7D42-4E84-88F3-ABC49DBF1E9F}" sibTransId="{3B41628A-09E8-4FD6-9454-B5B5FE6167A8}"/>
    <dgm:cxn modelId="{68CCD948-5587-4C4A-BE3D-0D59FD0BED68}" type="presOf" srcId="{D59C7C82-331C-4A7A-A171-BECE0C95AEC5}" destId="{0EA50098-44D4-49D6-BA4F-F8F0602CAB97}" srcOrd="0" destOrd="0" presId="urn:microsoft.com/office/officeart/2005/8/layout/hierarchy3"/>
    <dgm:cxn modelId="{E6F4F668-35C8-4C91-A121-91585D70E3BA}" srcId="{144333C5-8112-45E5-A53F-427347613F04}" destId="{6FFB3ADF-5A12-4E0A-843A-C6B4289115EF}" srcOrd="4" destOrd="0" parTransId="{633FEC5A-9233-4DFB-B7AB-846EF1FE5131}" sibTransId="{72CE8F59-099E-47E6-86DF-4D735966C3A3}"/>
    <dgm:cxn modelId="{B3025B4F-E356-4711-A100-F6B23024C1A1}" type="presOf" srcId="{5FC4C79C-629B-4024-B3F8-B22E6748376A}" destId="{B76A652E-E40F-4CE7-A0E6-7E225E9EBE45}" srcOrd="0" destOrd="0" presId="urn:microsoft.com/office/officeart/2005/8/layout/hierarchy3"/>
    <dgm:cxn modelId="{A5414586-435C-4023-815C-F9E142E348EB}" srcId="{144333C5-8112-45E5-A53F-427347613F04}" destId="{45431AED-D49D-42B7-B11C-F92E64D904A0}" srcOrd="3" destOrd="0" parTransId="{7AB8D73E-7857-452F-9487-6953BA9B4782}" sibTransId="{A2DA2BB2-6B85-4F5E-838D-AE632F4F8DE3}"/>
    <dgm:cxn modelId="{9B1E0388-7142-466A-81CD-87A0A24CC1AA}" type="presOf" srcId="{144333C5-8112-45E5-A53F-427347613F04}" destId="{EC7D247F-690A-43CC-8F1E-A8548CEC70B7}" srcOrd="0" destOrd="0" presId="urn:microsoft.com/office/officeart/2005/8/layout/hierarchy3"/>
    <dgm:cxn modelId="{AE033496-EE84-4024-805B-821806C9343F}" type="presOf" srcId="{4F00C094-C983-4755-83EF-8174411FA3D3}" destId="{48430AA8-6DB6-4CAB-A95C-B1CB7F6A4CFA}" srcOrd="0" destOrd="0" presId="urn:microsoft.com/office/officeart/2005/8/layout/hierarchy3"/>
    <dgm:cxn modelId="{D93FAD9E-2068-48E2-9934-CE4D2EEEC980}" srcId="{6A007B24-054A-41C8-8479-F532ED99647A}" destId="{FDBE2B4B-880D-44A5-BA1E-738A471907D8}" srcOrd="0" destOrd="0" parTransId="{6519F864-260D-4F9E-8E3E-8980920C13DA}" sibTransId="{C99BA550-74AA-45EF-8944-EFF6D3B79A46}"/>
    <dgm:cxn modelId="{018BF3B4-9E76-4813-9707-D1C38423AB1F}" type="presOf" srcId="{6A007B24-054A-41C8-8479-F532ED99647A}" destId="{BD0F7B0C-9B38-4CF6-96BE-DBC1CB353F4F}" srcOrd="0" destOrd="0" presId="urn:microsoft.com/office/officeart/2005/8/layout/hierarchy3"/>
    <dgm:cxn modelId="{797DF1B5-E60D-472B-BCC9-5793179F5706}" srcId="{FDBE2B4B-880D-44A5-BA1E-738A471907D8}" destId="{116E2701-BAA1-4773-9B70-3D8C9EE29078}" srcOrd="1" destOrd="0" parTransId="{DD48D75E-09B5-4890-B372-5194507A25FD}" sibTransId="{E1313B1E-FB5D-4988-828C-E3FEB6DCA4C5}"/>
    <dgm:cxn modelId="{F9A13CB6-3A95-4381-9A6C-CED184AAFF85}" type="presOf" srcId="{2FA30455-E9E7-4FA5-A3C9-06B6A51556AD}" destId="{49FF4BF1-3F20-4D9F-9C42-024DC576218D}" srcOrd="0" destOrd="0" presId="urn:microsoft.com/office/officeart/2005/8/layout/hierarchy3"/>
    <dgm:cxn modelId="{ECD9C9BA-1E63-4563-AC78-BDAF824505EF}" srcId="{144333C5-8112-45E5-A53F-427347613F04}" destId="{D59C7C82-331C-4A7A-A171-BECE0C95AEC5}" srcOrd="1" destOrd="0" parTransId="{91D41D9F-C6EC-494B-83E9-56B06C86CFA1}" sibTransId="{6AC756C3-5214-4395-A3B8-00FF2E1A7A20}"/>
    <dgm:cxn modelId="{AFB317C0-FF3E-4C65-9059-3E3A4DA21F08}" type="presOf" srcId="{91D41D9F-C6EC-494B-83E9-56B06C86CFA1}" destId="{D264CDA2-959C-4332-83D0-29F23DC13F89}" srcOrd="0" destOrd="0" presId="urn:microsoft.com/office/officeart/2005/8/layout/hierarchy3"/>
    <dgm:cxn modelId="{CE406FC0-4701-4B2F-9E1B-F51C1B90B95A}" srcId="{144333C5-8112-45E5-A53F-427347613F04}" destId="{AB77F64E-E5A7-4DED-B78F-A3FB8E8570E0}" srcOrd="5" destOrd="0" parTransId="{28451DF9-10FE-4E31-B05E-587BAD8AD6FD}" sibTransId="{B7F086DF-BC5A-4758-A94E-D2E3F5E965E6}"/>
    <dgm:cxn modelId="{F5DB16C2-677D-4785-B142-673D960C96E6}" type="presOf" srcId="{DAD6F6C7-5981-45AB-89B9-1F9A1BE68847}" destId="{CBC1A523-D165-4D06-A252-CB406E710E61}" srcOrd="0" destOrd="0" presId="urn:microsoft.com/office/officeart/2005/8/layout/hierarchy3"/>
    <dgm:cxn modelId="{37F43BC3-E767-49A4-A3E6-0178DC189D69}" type="presOf" srcId="{144333C5-8112-45E5-A53F-427347613F04}" destId="{AF31B36C-DF8E-46A0-B4CA-155F34DC0371}" srcOrd="1" destOrd="0" presId="urn:microsoft.com/office/officeart/2005/8/layout/hierarchy3"/>
    <dgm:cxn modelId="{B31EB2C8-5C8C-4B85-9A3E-951384D1DEFB}" type="presOf" srcId="{3EDA6DAC-A971-4DE6-BF23-9F5DCF416284}" destId="{93A50A6D-C96B-4FBD-9017-877882150183}" srcOrd="0" destOrd="0" presId="urn:microsoft.com/office/officeart/2005/8/layout/hierarchy3"/>
    <dgm:cxn modelId="{B76F31C9-23F9-42F8-A1FC-1CB3E52E4FB1}" srcId="{FDBE2B4B-880D-44A5-BA1E-738A471907D8}" destId="{FEE29EFB-8B61-4E4C-9202-8DC633F8DFC7}" srcOrd="3" destOrd="0" parTransId="{39BDF7F7-8C2D-4D96-A2F8-D8D0FD5F005C}" sibTransId="{6AD4273C-02B1-4B75-BB16-2E8E5A83E428}"/>
    <dgm:cxn modelId="{BB0EEFD4-16A7-4AFF-9744-EDC6F351B455}" type="presOf" srcId="{887FE00A-7D42-4E84-88F3-ABC49DBF1E9F}" destId="{08F6AAAA-D8E6-4B28-A525-73E230E248FD}" srcOrd="0" destOrd="0" presId="urn:microsoft.com/office/officeart/2005/8/layout/hierarchy3"/>
    <dgm:cxn modelId="{2E8912DB-9AE8-4114-9ED4-95CE4FB72F94}" type="presOf" srcId="{45431AED-D49D-42B7-B11C-F92E64D904A0}" destId="{6D17A06B-4AB5-490A-BE50-8F7C04EF6171}" srcOrd="0" destOrd="0" presId="urn:microsoft.com/office/officeart/2005/8/layout/hierarchy3"/>
    <dgm:cxn modelId="{679787DB-8F83-446F-B3D9-6E54D9C76D7C}" type="presOf" srcId="{DD48D75E-09B5-4890-B372-5194507A25FD}" destId="{3749E4E8-AC38-4211-BAFB-30B99EDA119E}" srcOrd="0" destOrd="0" presId="urn:microsoft.com/office/officeart/2005/8/layout/hierarchy3"/>
    <dgm:cxn modelId="{194959E9-3DBC-4377-B136-233243FCD7A7}" type="presOf" srcId="{06D4A2CD-68A6-424B-85B8-0A46DCD45F82}" destId="{70508775-F007-40A3-AAE7-EAC9CD6B1F64}" srcOrd="0" destOrd="0" presId="urn:microsoft.com/office/officeart/2005/8/layout/hierarchy3"/>
    <dgm:cxn modelId="{276F47ED-65D8-4912-A558-FEDAFB9B3436}" type="presOf" srcId="{39BDF7F7-8C2D-4D96-A2F8-D8D0FD5F005C}" destId="{B81243C3-2355-447E-B86D-A476F0F9BEA7}" srcOrd="0" destOrd="0" presId="urn:microsoft.com/office/officeart/2005/8/layout/hierarchy3"/>
    <dgm:cxn modelId="{26DF04F6-4E3F-48E4-901C-EB0DE6F346F7}" type="presOf" srcId="{116E2701-BAA1-4773-9B70-3D8C9EE29078}" destId="{1F91FA3C-876E-4C39-9C5B-3ADBB1C6F206}" srcOrd="0" destOrd="0" presId="urn:microsoft.com/office/officeart/2005/8/layout/hierarchy3"/>
    <dgm:cxn modelId="{51E657F6-2D78-4FB1-9D75-CF5C08B65464}" type="presOf" srcId="{633FEC5A-9233-4DFB-B7AB-846EF1FE5131}" destId="{F84B7CBF-10FD-4BCD-9113-EEB22E607B3E}" srcOrd="0" destOrd="0" presId="urn:microsoft.com/office/officeart/2005/8/layout/hierarchy3"/>
    <dgm:cxn modelId="{AE52A6F8-9AE8-4C17-93EC-2C560E20118D}" type="presOf" srcId="{28451DF9-10FE-4E31-B05E-587BAD8AD6FD}" destId="{12FA91CB-0F4D-44BE-819F-9233F6F5434C}" srcOrd="0" destOrd="0" presId="urn:microsoft.com/office/officeart/2005/8/layout/hierarchy3"/>
    <dgm:cxn modelId="{EDCB87A9-B6C4-405B-A7C3-0793FCEBEE70}" type="presParOf" srcId="{BD0F7B0C-9B38-4CF6-96BE-DBC1CB353F4F}" destId="{1B539E63-7BD6-431C-92E7-19487E1E585A}" srcOrd="0" destOrd="0" presId="urn:microsoft.com/office/officeart/2005/8/layout/hierarchy3"/>
    <dgm:cxn modelId="{092DF1A7-116B-40BE-A9EF-5968E5290E1A}" type="presParOf" srcId="{1B539E63-7BD6-431C-92E7-19487E1E585A}" destId="{AB213338-C813-4077-9EBF-5E67351CBAA6}" srcOrd="0" destOrd="0" presId="urn:microsoft.com/office/officeart/2005/8/layout/hierarchy3"/>
    <dgm:cxn modelId="{F232C100-6F82-4D08-88C4-1E35F10A7AB0}" type="presParOf" srcId="{AB213338-C813-4077-9EBF-5E67351CBAA6}" destId="{D2BD0434-E91C-4713-8F0C-CE80D6A71EFF}" srcOrd="0" destOrd="0" presId="urn:microsoft.com/office/officeart/2005/8/layout/hierarchy3"/>
    <dgm:cxn modelId="{51043A3E-8794-4505-938A-8068E8CE3819}" type="presParOf" srcId="{AB213338-C813-4077-9EBF-5E67351CBAA6}" destId="{91026478-1CA7-4BAD-B9D0-CC535E43C7D2}" srcOrd="1" destOrd="0" presId="urn:microsoft.com/office/officeart/2005/8/layout/hierarchy3"/>
    <dgm:cxn modelId="{1A2DF3A3-B604-4FC1-9990-A1EDB0C8A0EE}" type="presParOf" srcId="{1B539E63-7BD6-431C-92E7-19487E1E585A}" destId="{D8FFFB8F-5383-4284-8E38-A9932A73BB7E}" srcOrd="1" destOrd="0" presId="urn:microsoft.com/office/officeart/2005/8/layout/hierarchy3"/>
    <dgm:cxn modelId="{2134D93B-448A-4B0D-87DF-7E3D3C6FD4D3}" type="presParOf" srcId="{D8FFFB8F-5383-4284-8E38-A9932A73BB7E}" destId="{08F6AAAA-D8E6-4B28-A525-73E230E248FD}" srcOrd="0" destOrd="0" presId="urn:microsoft.com/office/officeart/2005/8/layout/hierarchy3"/>
    <dgm:cxn modelId="{19C16444-9DE3-467A-9BD6-1B1DA399DE60}" type="presParOf" srcId="{D8FFFB8F-5383-4284-8E38-A9932A73BB7E}" destId="{B76A652E-E40F-4CE7-A0E6-7E225E9EBE45}" srcOrd="1" destOrd="0" presId="urn:microsoft.com/office/officeart/2005/8/layout/hierarchy3"/>
    <dgm:cxn modelId="{9A3F5F8B-E02E-47F9-BA1E-9E863651354B}" type="presParOf" srcId="{D8FFFB8F-5383-4284-8E38-A9932A73BB7E}" destId="{3749E4E8-AC38-4211-BAFB-30B99EDA119E}" srcOrd="2" destOrd="0" presId="urn:microsoft.com/office/officeart/2005/8/layout/hierarchy3"/>
    <dgm:cxn modelId="{698F5E48-14E5-4305-81E7-C6C07BFB8290}" type="presParOf" srcId="{D8FFFB8F-5383-4284-8E38-A9932A73BB7E}" destId="{1F91FA3C-876E-4C39-9C5B-3ADBB1C6F206}" srcOrd="3" destOrd="0" presId="urn:microsoft.com/office/officeart/2005/8/layout/hierarchy3"/>
    <dgm:cxn modelId="{2224FEEF-222C-4482-B0AA-C731BA317A00}" type="presParOf" srcId="{D8FFFB8F-5383-4284-8E38-A9932A73BB7E}" destId="{48430AA8-6DB6-4CAB-A95C-B1CB7F6A4CFA}" srcOrd="4" destOrd="0" presId="urn:microsoft.com/office/officeart/2005/8/layout/hierarchy3"/>
    <dgm:cxn modelId="{3D05073F-DB7C-4549-9F8C-689B2521765A}" type="presParOf" srcId="{D8FFFB8F-5383-4284-8E38-A9932A73BB7E}" destId="{70508775-F007-40A3-AAE7-EAC9CD6B1F64}" srcOrd="5" destOrd="0" presId="urn:microsoft.com/office/officeart/2005/8/layout/hierarchy3"/>
    <dgm:cxn modelId="{C27328A2-F663-4214-9AEB-BCD68BFCFE1B}" type="presParOf" srcId="{D8FFFB8F-5383-4284-8E38-A9932A73BB7E}" destId="{B81243C3-2355-447E-B86D-A476F0F9BEA7}" srcOrd="6" destOrd="0" presId="urn:microsoft.com/office/officeart/2005/8/layout/hierarchy3"/>
    <dgm:cxn modelId="{19826C66-06CC-498B-81E5-2C30E64B1B65}" type="presParOf" srcId="{D8FFFB8F-5383-4284-8E38-A9932A73BB7E}" destId="{FD9F2B9D-42CE-4B44-8D29-23C996307518}" srcOrd="7" destOrd="0" presId="urn:microsoft.com/office/officeart/2005/8/layout/hierarchy3"/>
    <dgm:cxn modelId="{9621C69F-ABFB-4D10-9B68-24D79F87C333}" type="presParOf" srcId="{D8FFFB8F-5383-4284-8E38-A9932A73BB7E}" destId="{CD9163F5-12D1-4C79-BB1E-E2A323623614}" srcOrd="8" destOrd="0" presId="urn:microsoft.com/office/officeart/2005/8/layout/hierarchy3"/>
    <dgm:cxn modelId="{DD1D1E03-EE63-48CA-9B98-1E63F0C3DBF1}" type="presParOf" srcId="{D8FFFB8F-5383-4284-8E38-A9932A73BB7E}" destId="{7823029D-24F6-41D6-BEFD-24031D346382}" srcOrd="9" destOrd="0" presId="urn:microsoft.com/office/officeart/2005/8/layout/hierarchy3"/>
    <dgm:cxn modelId="{6EF07ECA-E85E-4ED2-9C67-AFE199B43E89}" type="presParOf" srcId="{BD0F7B0C-9B38-4CF6-96BE-DBC1CB353F4F}" destId="{97377611-0F1B-495B-800C-25FCC3049FCD}" srcOrd="1" destOrd="0" presId="urn:microsoft.com/office/officeart/2005/8/layout/hierarchy3"/>
    <dgm:cxn modelId="{89F9FD7A-E436-4FCD-A0FB-1FEE1F138B60}" type="presParOf" srcId="{97377611-0F1B-495B-800C-25FCC3049FCD}" destId="{27BB95B3-8B9D-4736-8765-48920AA7A04B}" srcOrd="0" destOrd="0" presId="urn:microsoft.com/office/officeart/2005/8/layout/hierarchy3"/>
    <dgm:cxn modelId="{0BA36634-11EF-4D2D-B651-35DC3D897D09}" type="presParOf" srcId="{27BB95B3-8B9D-4736-8765-48920AA7A04B}" destId="{EC7D247F-690A-43CC-8F1E-A8548CEC70B7}" srcOrd="0" destOrd="0" presId="urn:microsoft.com/office/officeart/2005/8/layout/hierarchy3"/>
    <dgm:cxn modelId="{5BE034AE-BED3-4FC9-BD57-9E1AA7CF56A0}" type="presParOf" srcId="{27BB95B3-8B9D-4736-8765-48920AA7A04B}" destId="{AF31B36C-DF8E-46A0-B4CA-155F34DC0371}" srcOrd="1" destOrd="0" presId="urn:microsoft.com/office/officeart/2005/8/layout/hierarchy3"/>
    <dgm:cxn modelId="{14745B2A-BFF1-4B91-AD7E-024D584EC59E}" type="presParOf" srcId="{97377611-0F1B-495B-800C-25FCC3049FCD}" destId="{936AB28A-4204-42C6-B7E7-28457B386707}" srcOrd="1" destOrd="0" presId="urn:microsoft.com/office/officeart/2005/8/layout/hierarchy3"/>
    <dgm:cxn modelId="{848CEF5D-3466-4268-B983-FAE42A940957}" type="presParOf" srcId="{936AB28A-4204-42C6-B7E7-28457B386707}" destId="{D41BBAB7-6096-40F6-95D9-14624A9B0FC6}" srcOrd="0" destOrd="0" presId="urn:microsoft.com/office/officeart/2005/8/layout/hierarchy3"/>
    <dgm:cxn modelId="{9A386D92-43C8-4748-88DB-9EE0AC3B2A22}" type="presParOf" srcId="{936AB28A-4204-42C6-B7E7-28457B386707}" destId="{49FF4BF1-3F20-4D9F-9C42-024DC576218D}" srcOrd="1" destOrd="0" presId="urn:microsoft.com/office/officeart/2005/8/layout/hierarchy3"/>
    <dgm:cxn modelId="{9C102AF8-E7C9-4139-85E2-F1111F4179D5}" type="presParOf" srcId="{936AB28A-4204-42C6-B7E7-28457B386707}" destId="{D264CDA2-959C-4332-83D0-29F23DC13F89}" srcOrd="2" destOrd="0" presId="urn:microsoft.com/office/officeart/2005/8/layout/hierarchy3"/>
    <dgm:cxn modelId="{9A2CBA4F-F8C1-44B2-8759-A3D683C473EF}" type="presParOf" srcId="{936AB28A-4204-42C6-B7E7-28457B386707}" destId="{0EA50098-44D4-49D6-BA4F-F8F0602CAB97}" srcOrd="3" destOrd="0" presId="urn:microsoft.com/office/officeart/2005/8/layout/hierarchy3"/>
    <dgm:cxn modelId="{6EAB3674-8769-479B-B5B8-1820FE89869D}" type="presParOf" srcId="{936AB28A-4204-42C6-B7E7-28457B386707}" destId="{93A50A6D-C96B-4FBD-9017-877882150183}" srcOrd="4" destOrd="0" presId="urn:microsoft.com/office/officeart/2005/8/layout/hierarchy3"/>
    <dgm:cxn modelId="{5EF694B0-4763-46A2-AEF4-F452CD91455D}" type="presParOf" srcId="{936AB28A-4204-42C6-B7E7-28457B386707}" destId="{CBC1A523-D165-4D06-A252-CB406E710E61}" srcOrd="5" destOrd="0" presId="urn:microsoft.com/office/officeart/2005/8/layout/hierarchy3"/>
    <dgm:cxn modelId="{EA9D62BF-8604-42E5-AE2E-144F49A4DF25}" type="presParOf" srcId="{936AB28A-4204-42C6-B7E7-28457B386707}" destId="{FC544EDE-1920-4EF6-BBC4-9A9B6C0A7D47}" srcOrd="6" destOrd="0" presId="urn:microsoft.com/office/officeart/2005/8/layout/hierarchy3"/>
    <dgm:cxn modelId="{A0A77B3D-5E1C-45A4-B224-54ABD97EE190}" type="presParOf" srcId="{936AB28A-4204-42C6-B7E7-28457B386707}" destId="{6D17A06B-4AB5-490A-BE50-8F7C04EF6171}" srcOrd="7" destOrd="0" presId="urn:microsoft.com/office/officeart/2005/8/layout/hierarchy3"/>
    <dgm:cxn modelId="{B53333AA-939A-4E02-AF92-15CFC6F2B7A0}" type="presParOf" srcId="{936AB28A-4204-42C6-B7E7-28457B386707}" destId="{F84B7CBF-10FD-4BCD-9113-EEB22E607B3E}" srcOrd="8" destOrd="0" presId="urn:microsoft.com/office/officeart/2005/8/layout/hierarchy3"/>
    <dgm:cxn modelId="{77DC44A9-6ADE-4940-8440-6395CFF738AB}" type="presParOf" srcId="{936AB28A-4204-42C6-B7E7-28457B386707}" destId="{2DCC2682-82D8-4132-9F41-16F25ED7272B}" srcOrd="9" destOrd="0" presId="urn:microsoft.com/office/officeart/2005/8/layout/hierarchy3"/>
    <dgm:cxn modelId="{EC51EC59-8E39-4D9A-BE26-F014807F8C58}" type="presParOf" srcId="{936AB28A-4204-42C6-B7E7-28457B386707}" destId="{12FA91CB-0F4D-44BE-819F-9233F6F5434C}" srcOrd="10" destOrd="0" presId="urn:microsoft.com/office/officeart/2005/8/layout/hierarchy3"/>
    <dgm:cxn modelId="{D2ECCB63-9F1F-4DA5-8FD4-BB1094F022BE}" type="presParOf" srcId="{936AB28A-4204-42C6-B7E7-28457B386707}" destId="{79DDD4C1-462B-4119-8CBF-CF44941C33E1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0434-E91C-4713-8F0C-CE80D6A71EFF}">
      <dsp:nvSpPr>
        <dsp:cNvPr id="0" name=""/>
        <dsp:cNvSpPr/>
      </dsp:nvSpPr>
      <dsp:spPr>
        <a:xfrm>
          <a:off x="0" y="798"/>
          <a:ext cx="3034214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ငါပြုမူခဲ့သည့်အမှုတော်"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79" y="11877"/>
        <a:ext cx="3012056" cy="356093"/>
      </dsp:txXfrm>
    </dsp:sp>
    <dsp:sp modelId="{08F6AAAA-D8E6-4B28-A525-73E230E248FD}">
      <dsp:nvSpPr>
        <dsp:cNvPr id="0" name=""/>
        <dsp:cNvSpPr/>
      </dsp:nvSpPr>
      <dsp:spPr>
        <a:xfrm>
          <a:off x="303421" y="379049"/>
          <a:ext cx="107378" cy="387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225"/>
              </a:lnTo>
              <a:lnTo>
                <a:pt x="107378" y="38722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652E-E40F-4CE7-A0E6-7E225E9EBE45}">
      <dsp:nvSpPr>
        <dsp:cNvPr id="0" name=""/>
        <dsp:cNvSpPr/>
      </dsp:nvSpPr>
      <dsp:spPr>
        <a:xfrm>
          <a:off x="410799" y="473612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"ငါသည် ပရောဖက်ပြုသူတို့ထံ ပေါ်ထွန်းခဲ့၏"</a:t>
          </a:r>
          <a:endParaRPr lang="en" sz="1600" b="1" kern="1200" dirty="0"/>
        </a:p>
      </dsp:txBody>
      <dsp:txXfrm>
        <a:off x="427943" y="490756"/>
        <a:ext cx="2949827" cy="551037"/>
      </dsp:txXfrm>
    </dsp:sp>
    <dsp:sp modelId="{3749E4E8-AC38-4211-BAFB-30B99EDA119E}">
      <dsp:nvSpPr>
        <dsp:cNvPr id="0" name=""/>
        <dsp:cNvSpPr/>
      </dsp:nvSpPr>
      <dsp:spPr>
        <a:xfrm>
          <a:off x="303421" y="379049"/>
          <a:ext cx="107378" cy="106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114"/>
              </a:lnTo>
              <a:lnTo>
                <a:pt x="107378" y="10671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1FA3C-876E-4C39-9C5B-3ADBB1C6F206}">
      <dsp:nvSpPr>
        <dsp:cNvPr id="0" name=""/>
        <dsp:cNvSpPr/>
      </dsp:nvSpPr>
      <dsp:spPr>
        <a:xfrm>
          <a:off x="410799" y="1153501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"/>
              <a:satOff val="-5820"/>
              <a:lumOff val="1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"ငါသည် သူတို့နှင့် ပဋိညာဉ်တရားကို စောင့်ထိန်းခဲ့၏"</a:t>
          </a:r>
          <a:endParaRPr lang="en" sz="1600" b="1" kern="1200" dirty="0"/>
        </a:p>
      </dsp:txBody>
      <dsp:txXfrm>
        <a:off x="427943" y="1170645"/>
        <a:ext cx="2949827" cy="551037"/>
      </dsp:txXfrm>
    </dsp:sp>
    <dsp:sp modelId="{48430AA8-6DB6-4CAB-A95C-B1CB7F6A4CFA}">
      <dsp:nvSpPr>
        <dsp:cNvPr id="0" name=""/>
        <dsp:cNvSpPr/>
      </dsp:nvSpPr>
      <dsp:spPr>
        <a:xfrm>
          <a:off x="303421" y="379049"/>
          <a:ext cx="107378" cy="174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002"/>
              </a:lnTo>
              <a:lnTo>
                <a:pt x="107378" y="174700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8775-F007-40A3-AAE7-EAC9CD6B1F64}">
      <dsp:nvSpPr>
        <dsp:cNvPr id="0" name=""/>
        <dsp:cNvSpPr/>
      </dsp:nvSpPr>
      <dsp:spPr>
        <a:xfrm>
          <a:off x="410799" y="1833390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49411"/>
              <a:satOff val="-11639"/>
              <a:lumOff val="3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ငါသည် ကနာန်ပြည်ကို သူတို့အား ပေးမည်ဟု ကတိပြုခဲ့၏"</a:t>
          </a:r>
          <a:endParaRPr lang="en" sz="1600" b="1" kern="1200" dirty="0"/>
        </a:p>
      </dsp:txBody>
      <dsp:txXfrm>
        <a:off x="427943" y="1850534"/>
        <a:ext cx="2949827" cy="551037"/>
      </dsp:txXfrm>
    </dsp:sp>
    <dsp:sp modelId="{B81243C3-2355-447E-B86D-A476F0F9BEA7}">
      <dsp:nvSpPr>
        <dsp:cNvPr id="0" name=""/>
        <dsp:cNvSpPr/>
      </dsp:nvSpPr>
      <dsp:spPr>
        <a:xfrm>
          <a:off x="303421" y="379049"/>
          <a:ext cx="107378" cy="242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891"/>
              </a:lnTo>
              <a:lnTo>
                <a:pt x="107378" y="242689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2B9D-42CE-4B44-8D29-23C996307518}">
      <dsp:nvSpPr>
        <dsp:cNvPr id="0" name=""/>
        <dsp:cNvSpPr/>
      </dsp:nvSpPr>
      <dsp:spPr>
        <a:xfrm>
          <a:off x="410799" y="2513278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4116"/>
              <a:satOff val="-17459"/>
              <a:lumOff val="5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"ငါသည် လူတို့၏ညည်းတွားသံကို ကြားတော်မူပြီ"</a:t>
          </a:r>
          <a:endParaRPr lang="en" sz="1600" b="1" kern="1200" dirty="0"/>
        </a:p>
      </dsp:txBody>
      <dsp:txXfrm>
        <a:off x="427943" y="2530422"/>
        <a:ext cx="2949827" cy="551037"/>
      </dsp:txXfrm>
    </dsp:sp>
    <dsp:sp modelId="{CD9163F5-12D1-4C79-BB1E-E2A323623614}">
      <dsp:nvSpPr>
        <dsp:cNvPr id="0" name=""/>
        <dsp:cNvSpPr/>
      </dsp:nvSpPr>
      <dsp:spPr>
        <a:xfrm>
          <a:off x="303421" y="379049"/>
          <a:ext cx="107378" cy="310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780"/>
              </a:lnTo>
              <a:lnTo>
                <a:pt x="107378" y="310678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3029D-24F6-41D6-BEFD-24031D346382}">
      <dsp:nvSpPr>
        <dsp:cNvPr id="0" name=""/>
        <dsp:cNvSpPr/>
      </dsp:nvSpPr>
      <dsp:spPr>
        <a:xfrm>
          <a:off x="410799" y="3193167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98822"/>
              <a:satOff val="-23278"/>
              <a:lumOff val="71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"ငါသည် ငါ၏ကတိတော်ကို အောက်မေ့တော်မူပြီ"</a:t>
          </a:r>
          <a:endParaRPr lang="en" sz="1600" b="1" kern="1200" dirty="0"/>
        </a:p>
      </dsp:txBody>
      <dsp:txXfrm>
        <a:off x="427943" y="3210311"/>
        <a:ext cx="2949827" cy="551037"/>
      </dsp:txXfrm>
    </dsp:sp>
    <dsp:sp modelId="{EC7D247F-690A-43CC-8F1E-A8548CEC70B7}">
      <dsp:nvSpPr>
        <dsp:cNvPr id="0" name=""/>
        <dsp:cNvSpPr/>
      </dsp:nvSpPr>
      <dsp:spPr>
        <a:xfrm>
          <a:off x="3275076" y="0"/>
          <a:ext cx="2613061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47053"/>
                <a:satOff val="-58196"/>
                <a:lumOff val="1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47053"/>
                <a:satOff val="-58196"/>
                <a:lumOff val="1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47053"/>
                <a:satOff val="-58196"/>
                <a:lumOff val="1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ငါပြုမည့်အမှုတော်"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6155" y="11079"/>
        <a:ext cx="2590903" cy="356093"/>
      </dsp:txXfrm>
    </dsp:sp>
    <dsp:sp modelId="{D41BBAB7-6096-40F6-95D9-14624A9B0FC6}">
      <dsp:nvSpPr>
        <dsp:cNvPr id="0" name=""/>
        <dsp:cNvSpPr/>
      </dsp:nvSpPr>
      <dsp:spPr>
        <a:xfrm>
          <a:off x="3536382" y="378251"/>
          <a:ext cx="220377" cy="3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60"/>
              </a:lnTo>
              <a:lnTo>
                <a:pt x="220377" y="3458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F4BF1-3F20-4D9F-9C42-024DC576218D}">
      <dsp:nvSpPr>
        <dsp:cNvPr id="0" name=""/>
        <dsp:cNvSpPr/>
      </dsp:nvSpPr>
      <dsp:spPr>
        <a:xfrm>
          <a:off x="3756760" y="472814"/>
          <a:ext cx="3517940" cy="502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"ငါသည် အဲဂုတ္တုလူတို့၏ ဖိနှိပ်ခြင်းကို သူတို့ထံမှ ဖယ်ရှားမည်"</a:t>
          </a:r>
          <a:endParaRPr lang="en" sz="1600" b="1" kern="1200" dirty="0"/>
        </a:p>
      </dsp:txBody>
      <dsp:txXfrm>
        <a:off x="3771480" y="487534"/>
        <a:ext cx="3488500" cy="473154"/>
      </dsp:txXfrm>
    </dsp:sp>
    <dsp:sp modelId="{D264CDA2-959C-4332-83D0-29F23DC13F89}">
      <dsp:nvSpPr>
        <dsp:cNvPr id="0" name=""/>
        <dsp:cNvSpPr/>
      </dsp:nvSpPr>
      <dsp:spPr>
        <a:xfrm>
          <a:off x="3536382" y="378251"/>
          <a:ext cx="220377" cy="94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86"/>
              </a:lnTo>
              <a:lnTo>
                <a:pt x="220377" y="9451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50098-44D4-49D6-BA4F-F8F0602CAB97}">
      <dsp:nvSpPr>
        <dsp:cNvPr id="0" name=""/>
        <dsp:cNvSpPr/>
      </dsp:nvSpPr>
      <dsp:spPr>
        <a:xfrm>
          <a:off x="3756760" y="1069972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48232"/>
              <a:satOff val="-34918"/>
              <a:lumOff val="10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"ငါသည် သူတို့ကို ကျွန်ဘဝမှ လွတ်မြောက်စေမည်"</a:t>
          </a:r>
          <a:endParaRPr lang="en" sz="1600" b="1" kern="1200" dirty="0"/>
        </a:p>
      </dsp:txBody>
      <dsp:txXfrm>
        <a:off x="3771608" y="1084820"/>
        <a:ext cx="3488244" cy="477236"/>
      </dsp:txXfrm>
    </dsp:sp>
    <dsp:sp modelId="{93A50A6D-C96B-4FBD-9017-877882150183}">
      <dsp:nvSpPr>
        <dsp:cNvPr id="0" name=""/>
        <dsp:cNvSpPr/>
      </dsp:nvSpPr>
      <dsp:spPr>
        <a:xfrm>
          <a:off x="3536382" y="378251"/>
          <a:ext cx="220377" cy="1546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682"/>
              </a:lnTo>
              <a:lnTo>
                <a:pt x="220377" y="15466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A523-D165-4D06-A252-CB406E710E61}">
      <dsp:nvSpPr>
        <dsp:cNvPr id="0" name=""/>
        <dsp:cNvSpPr/>
      </dsp:nvSpPr>
      <dsp:spPr>
        <a:xfrm>
          <a:off x="3756760" y="1671468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572937"/>
              <a:satOff val="-40737"/>
              <a:lumOff val="12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"ငါ၏တန်ခိုးတော်ကို စွဲကိုင်ပြမည်"</a:t>
          </a:r>
          <a:endParaRPr lang="en" sz="1600" b="1" kern="1200" dirty="0"/>
        </a:p>
      </dsp:txBody>
      <dsp:txXfrm>
        <a:off x="3771608" y="1686316"/>
        <a:ext cx="3488244" cy="477236"/>
      </dsp:txXfrm>
    </dsp:sp>
    <dsp:sp modelId="{FC544EDE-1920-4EF6-BBC4-9A9B6C0A7D47}">
      <dsp:nvSpPr>
        <dsp:cNvPr id="0" name=""/>
        <dsp:cNvSpPr/>
      </dsp:nvSpPr>
      <dsp:spPr>
        <a:xfrm>
          <a:off x="3536382" y="378251"/>
          <a:ext cx="220377" cy="2148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178"/>
              </a:lnTo>
              <a:lnTo>
                <a:pt x="220377" y="214817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7A06B-4AB5-490A-BE50-8F7C04EF6171}">
      <dsp:nvSpPr>
        <dsp:cNvPr id="0" name=""/>
        <dsp:cNvSpPr/>
      </dsp:nvSpPr>
      <dsp:spPr>
        <a:xfrm>
          <a:off x="3756760" y="2272963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797643"/>
              <a:satOff val="-46557"/>
              <a:lumOff val="142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"ငါသည် သူတို့ကို ငါ၏လူမျိုးအဖြစ် ပြုလုပ်မည်"</a:t>
          </a:r>
          <a:endParaRPr lang="en" sz="1600" b="1" kern="1200" dirty="0"/>
        </a:p>
      </dsp:txBody>
      <dsp:txXfrm>
        <a:off x="3771608" y="2287811"/>
        <a:ext cx="3488244" cy="477236"/>
      </dsp:txXfrm>
    </dsp:sp>
    <dsp:sp modelId="{F84B7CBF-10FD-4BCD-9113-EEB22E607B3E}">
      <dsp:nvSpPr>
        <dsp:cNvPr id="0" name=""/>
        <dsp:cNvSpPr/>
      </dsp:nvSpPr>
      <dsp:spPr>
        <a:xfrm>
          <a:off x="3536382" y="378251"/>
          <a:ext cx="220377" cy="268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33"/>
              </a:lnTo>
              <a:lnTo>
                <a:pt x="220377" y="268533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C2682-82D8-4132-9F41-16F25ED7272B}">
      <dsp:nvSpPr>
        <dsp:cNvPr id="0" name=""/>
        <dsp:cNvSpPr/>
      </dsp:nvSpPr>
      <dsp:spPr>
        <a:xfrm>
          <a:off x="3756760" y="2874459"/>
          <a:ext cx="3517940" cy="378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022348"/>
              <a:satOff val="-52376"/>
              <a:lumOff val="16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ငါသည် သူတို့၏ ဘုရားသခင်ဖြစ်မည်"</a:t>
          </a:r>
          <a:endParaRPr lang="en" sz="1600" b="1" kern="1200" dirty="0"/>
        </a:p>
      </dsp:txBody>
      <dsp:txXfrm>
        <a:off x="3767839" y="2885538"/>
        <a:ext cx="3495782" cy="356093"/>
      </dsp:txXfrm>
    </dsp:sp>
    <dsp:sp modelId="{12FA91CB-0F4D-44BE-819F-9233F6F5434C}">
      <dsp:nvSpPr>
        <dsp:cNvPr id="0" name=""/>
        <dsp:cNvSpPr/>
      </dsp:nvSpPr>
      <dsp:spPr>
        <a:xfrm>
          <a:off x="3536382" y="378251"/>
          <a:ext cx="266137" cy="3244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4537"/>
              </a:lnTo>
              <a:lnTo>
                <a:pt x="266137" y="324453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DD4C1-462B-4119-8CBF-CF44941C33E1}">
      <dsp:nvSpPr>
        <dsp:cNvPr id="0" name=""/>
        <dsp:cNvSpPr/>
      </dsp:nvSpPr>
      <dsp:spPr>
        <a:xfrm>
          <a:off x="3802519" y="3348870"/>
          <a:ext cx="3442375" cy="5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"ငါသည် ကနာန်ပြည်ကို သူတို့အား ပေးအပ်မည်"</a:t>
          </a:r>
          <a:endParaRPr lang="en" sz="1600" b="1" kern="1200" dirty="0"/>
        </a:p>
      </dsp:txBody>
      <dsp:txXfrm>
        <a:off x="3818565" y="3364916"/>
        <a:ext cx="3410283" cy="51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0602-97D3-F60D-3B13-4F1F8B24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DF225-EBFE-774F-6E53-F94B46D0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94906-225E-90EF-F090-5BE77272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4A666-BC54-D461-44A4-6A3D69DF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821EE-92C5-6440-61F4-2A196021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4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A9C0F-CC4F-677D-B785-8D413B8E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4BD23D-714C-3442-B757-E6956B6E1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3D2F-31A2-5252-C274-D59C206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245DF-B80B-8553-7092-B73A402B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EB607-FE89-61E9-E710-1F1A9798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3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0C92C-F045-B634-15B3-8F04C1756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EA8C3D-51A3-CC1C-10CD-0D083520C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2AB6B-EEB1-FE24-2E14-B5F5A4B6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22AB2-CC54-CF9E-AF76-89EC9948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915FC-86A3-B596-4C3E-27131B4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9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1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9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37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9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63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2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9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1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A1B27-FC3C-3AEC-05CD-FA56F31C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566F0-F05B-E598-FB30-04B9C9D7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E596B-ED86-6254-02D2-FD039FFC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CB07F-8A37-EA58-D8FD-F2C84163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D0F54-6595-FB34-2BE5-521E8BA7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8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13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20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34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F7F4E-4BC4-286D-84C5-5C41D758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AE956-09FB-1B25-A927-D5F1EECF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5C682-E514-5921-EFF4-AEE7E33C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E38CD-85DD-2A1E-5945-D26E5E49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D7FAA-1BC9-C053-3C6A-902F8BF4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76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ED5B3-A4C0-F59F-5242-6342F5C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859F9-F04E-8821-367A-F8571A073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2A979C-2111-56CB-865A-D8F983DD1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AEC0E-2234-94B6-237E-7F61644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1E27B-8BCB-142E-794C-4F31BDF1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26134-909B-2C75-70AF-64895379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0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303BF-9CBB-6021-26BF-F5782717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CC40E8-9580-F477-E07F-B659947B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CCA82-C04D-6B4A-30E8-750674FD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2D573B-6744-B12A-D2DD-1E26A54C0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85C6E6-3268-0277-4F3D-0BCF99726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3783EF-586C-2B98-A087-094A6AB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D94B75-69C0-4D78-96DD-8DC12E30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FD73FC-DA16-2DFE-A6AF-10610C4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9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FED48-7FEE-0CF2-E6E2-9025AFD6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40A8D5-B2F9-DC19-299F-49622CD4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3E0EC-B201-CDD3-4C82-BC41C856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9EEDD2-8898-6E2B-968F-A20C02F9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3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9ECBEF-9C37-207B-46BB-30B8126C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136175-DF3A-2405-0BAD-8D61B2CD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7C12E-5840-6356-3B95-94049AA1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3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3D711-EEF2-4F58-6D93-5D616336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F1F3D-70F8-E1EF-9A63-C9F96543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52176D-0C23-1457-B303-C4E9E37B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36857-B8D9-BCE0-F62B-3410B238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3FD85-12DD-52C0-968E-F8A09CA6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C035D9-2554-ADA7-E64A-A0CA4B3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8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CC285-93DE-A83C-D60B-8A2D52F6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70855-B921-113A-2AE6-3F3135632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70106-D25E-58AB-7AB7-2452A01A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0D9FF-5424-DDC9-5D34-F9D4FD94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AB78FF-350A-343C-C5A1-E19C9B34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CF2374-19AE-AD97-0551-E7FF192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6EC45B-0606-D7DE-573A-6536827B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3CA5C-A4E6-503D-61CD-40C7085C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027EE-9EA4-02C8-DEA5-09B8F9A37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0A70E-3492-40B1-A42F-990C99091365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641C0-6A86-B522-41F7-A967D3219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6CA0D-33D5-7063-E6EF-5F8E95F38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48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88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9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5CFB6-1C13-B88E-1DA6-EB3DA5029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761619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interior, vivo, cuarto, tabla&#10;&#10;El contenido generado por IA puede ser incorrecto.">
            <a:extLst>
              <a:ext uri="{FF2B5EF4-FFF2-40B4-BE49-F238E27FC236}">
                <a16:creationId xmlns:a16="http://schemas.microsoft.com/office/drawing/2014/main" id="{66614F14-4340-865E-9327-D1EDAA9C8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000040"/>
            <a:ext cx="10628376" cy="54400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E90315-47CB-55FF-7E10-AC3E7C82FD78}"/>
              </a:ext>
            </a:extLst>
          </p:cNvPr>
          <p:cNvSpPr txBox="1"/>
          <p:nvPr/>
        </p:nvSpPr>
        <p:spPr>
          <a:xfrm>
            <a:off x="2403606" y="170671"/>
            <a:ext cx="928765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300">
                <a:ln/>
                <a:solidFill>
                  <a:srgbClr val="9E7428"/>
                </a:solidFill>
                <a:effectLst>
                  <a:outerShdw blurRad="38100" dist="38100" dir="2700000" algn="tl">
                    <a:srgbClr val="FFC000"/>
                  </a:outerShdw>
                  <a:reflection blurRad="76200" stA="55000" endA="300" endPos="34000" dir="5400000" sy="-100000" algn="bl" rotWithShape="0"/>
                </a:effectLst>
              </a:defRPr>
            </a:lvl1pPr>
          </a:lstStyle>
          <a:p>
            <a:r>
              <a:rPr lang="my-MM" dirty="0"/>
              <a:t>ခက်ခဲ‌သောအစဦး</a:t>
            </a:r>
            <a:endParaRPr lang="en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C29692-8C98-5EC2-CD54-AA6072EC1183}"/>
              </a:ext>
            </a:extLst>
          </p:cNvPr>
          <p:cNvSpPr txBox="1"/>
          <p:nvPr/>
        </p:nvSpPr>
        <p:spPr>
          <a:xfrm>
            <a:off x="8058645" y="6390468"/>
            <a:ext cx="3482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9120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3 for July 19, 2025</a:t>
            </a:r>
          </a:p>
        </p:txBody>
      </p:sp>
    </p:spTree>
    <p:extLst>
      <p:ext uri="{BB962C8B-B14F-4D97-AF65-F5344CB8AC3E}">
        <p14:creationId xmlns:p14="http://schemas.microsoft.com/office/powerpoint/2010/main" val="901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FC32AA-FACB-6205-3B70-19B2F5DB65DA}"/>
              </a:ext>
            </a:extLst>
          </p:cNvPr>
          <p:cNvSpPr txBox="1"/>
          <p:nvPr/>
        </p:nvSpPr>
        <p:spPr>
          <a:xfrm>
            <a:off x="1" y="76885"/>
            <a:ext cx="12192000" cy="646331"/>
          </a:xfrm>
          <a:prstGeom prst="rect">
            <a:avLst/>
          </a:prstGeom>
          <a:solidFill>
            <a:srgbClr val="F0C43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952B38"/>
                </a:solidFill>
                <a:latin typeface="Comic Sans MS" panose="030F0702030302020204" pitchFamily="66" charset="0"/>
              </a:rPr>
              <a:t>'ထာဝရဘုရား​က​လည်း မောရှေ​အား “​ကြည့်ရှု​လော့​။ သင့်​ကို ဖာရော​မင်းကြီး​၏​ဘုရား​ကဲ့သို့ ငါ​ဖြစ်​စေ​ပြီ​။ သင်​၏​အစ်ကို​အာရုန်​သည် သင်​၏​ပရောဖက်​ဖြစ်​မည်​။ 'ထွက်မြောက်ရာကျမ်း 7:1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952B3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7280B1-8D0B-8FAF-D2F5-DECF4A483B38}"/>
              </a:ext>
            </a:extLst>
          </p:cNvPr>
          <p:cNvSpPr txBox="1"/>
          <p:nvPr/>
        </p:nvSpPr>
        <p:spPr>
          <a:xfrm>
            <a:off x="3856383" y="756078"/>
            <a:ext cx="8335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"ငါစကားမပြောတတ်ဘူး"ဆိုတာကမောရှေ၏အကြိုက်ဆုံးအကြောင်းပြချက်ဖြစ်ဟန်ရှိပါ</a:t>
            </a:r>
            <a:r>
              <a:rPr lang="en-US" dirty="0"/>
              <a:t> </a:t>
            </a:r>
            <a:r>
              <a:rPr lang="my-MM" dirty="0"/>
              <a:t>သည်။ဤစကားဖြင့်သူသည်ဘုရားသခင်ကိုပင်အမျက်ထွက်စေခဲ့သည်။သို့သော်ဘုရားသခင်တွင်အရာရာအတွက်အဖြေရှိပါသည်-စကားများတတ်သောသူ့အစ်ကိုအာရုန်သည်မောရှေ၏ "ပါးစပ်"အဖြစ်အမှုထမ်းရန်ဖြစ်သည်။မောရှေကသူ့အစ်ကိုအားပြောဆို၍သူကအခြားသူများအား ပြန်ပြောမည်ဖြစ်သည် (ထွက် ၄:၁၀-၁၆)။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0FCCDA61-CDF8-F631-A58A-269C64E3C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01" y="875346"/>
            <a:ext cx="3372177" cy="2582944"/>
          </a:xfrm>
          <a:prstGeom prst="rect">
            <a:avLst/>
          </a:prstGeom>
          <a:ln w="88900" cap="sq" cmpd="thickThin">
            <a:solidFill>
              <a:srgbClr val="952B3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403F1A65-D0B1-E1B0-8D97-25B8E6425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5151" y="2271537"/>
            <a:ext cx="3372176" cy="4424629"/>
          </a:xfrm>
          <a:prstGeom prst="rect">
            <a:avLst/>
          </a:prstGeom>
          <a:ln w="88900" cap="sq" cmpd="thickThin">
            <a:solidFill>
              <a:srgbClr val="CFA1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6C0A3E-A14C-61BC-5637-52D0276AE139}"/>
              </a:ext>
            </a:extLst>
          </p:cNvPr>
          <p:cNvSpPr txBox="1"/>
          <p:nvPr/>
        </p:nvSpPr>
        <p:spPr>
          <a:xfrm>
            <a:off x="98473" y="3622566"/>
            <a:ext cx="8131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dirty="0"/>
              <a:t>"ဤဖြစ်ရပ်တွင်ဘုရားသခင်သည်ပရောဖက်များ၏တာဝန်နှင့်နှိုင်းယှဉ်ကာရှင်းပြခဲ့သည်။ပရောဖက်များသည်ဘုရားထံမှအမိန့်တော်ကိုရယူ၍လူတို့ထံပြန်လည်ဟောပြောသကဲ့သို့၊မောရှေသည်'ဘုရား၏</a:t>
            </a:r>
            <a:r>
              <a:rPr lang="en-US" sz="1600" dirty="0"/>
              <a:t> </a:t>
            </a:r>
            <a:r>
              <a:rPr lang="my-MM" sz="1600" dirty="0"/>
              <a:t>အခန်း'(အမိန့်ပေးသူ)၊အာရုန်မှာ'ပရောဖက်၏အခန်း'(သတင်းဆက်သားအဖြစ်) ဖြစ်သည်။"</a:t>
            </a:r>
            <a:endParaRPr kumimoji="0" lang="en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57009B-182B-88C0-DDB2-13566A9D8F62}"/>
              </a:ext>
            </a:extLst>
          </p:cNvPr>
          <p:cNvSpPr txBox="1"/>
          <p:nvPr/>
        </p:nvSpPr>
        <p:spPr>
          <a:xfrm>
            <a:off x="3841710" y="2266268"/>
            <a:ext cx="46392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"အီဂျစ်ပြည်၌ပထမဆုံးကြိုးစားမှုများမအောင်မြင်ပဲနောက်၊ဘုရားသခင်သည်အာရုန်အားမောရှေ၏ကူညီသူနှင့်ကိုယ်စားပြောဆိုသူအဖြစ်အခန်းကဏ္ဍကို ထပ်မံသတိပေးခဲ့သည် (ထွက် ၇:၁-၂)။"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965858-A8B5-E54B-8120-A7E3A3C5FF15}"/>
              </a:ext>
            </a:extLst>
          </p:cNvPr>
          <p:cNvSpPr txBox="1"/>
          <p:nvPr/>
        </p:nvSpPr>
        <p:spPr>
          <a:xfrm>
            <a:off x="98473" y="5372727"/>
            <a:ext cx="85466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1600" dirty="0"/>
              <a:t>"နောင်ကာလပရောဖက်များကဲ့သို့ပင်၊မောရှေသည်လူများနှင့်ဖာရောဘုရင်အား'သူတို့နားထောင်သည်ဖြစ်စေ၊ငြင်းပယ်သည်ဖြစ်စေ'ဟူသောစကားကိုပြောရန်ဘုရားသခင်ကအမိန့်ပေးခဲ့သည်။အကြောင်းမှာသူတို့သည်အလွန်ပုန်ကန်တတ်သောလူမျိုးဖြစ်သည်"(ယေဇကျေလ၂:၇)။ဤသမ္မာတရားသည်ယနေ့ကျွန်ုပ်တို့အတွက်လည်းအမှန်ပင်ဖြစ်သည်။အဘယ်ကြောင့်ဆိုသော်ကျွန်ုပ်တို့သည်ဤကမ္ဘာပေါ်တွင်ဘုရားသခင်၏အသံတော်ကိုကြားပြောပေးရသောသတင်းဆက်သားများဖြစ်ကြသည်။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F3C5DC-5323-0E9F-0974-E394833ED6FF}"/>
              </a:ext>
            </a:extLst>
          </p:cNvPr>
          <p:cNvSpPr txBox="1"/>
          <p:nvPr/>
        </p:nvSpPr>
        <p:spPr>
          <a:xfrm>
            <a:off x="98473" y="4453563"/>
            <a:ext cx="82991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dirty="0"/>
              <a:t>"နောင်ကာလတွင်ပရောဖက်များစွာနှင့်ဖြစ်လာသကဲ့သို့ပင်၊လူတို့သည်ဘုရားသခင်၏နှုတ</a:t>
            </a:r>
            <a:r>
              <a:rPr lang="my-MM" sz="1600"/>
              <a:t>်ကပတ</a:t>
            </a:r>
            <a:r>
              <a:rPr lang="my-MM" sz="1600" dirty="0"/>
              <a:t>်တော်ကိုနားမခံကြောင်း၊ထို့ကြောင့်ကြီးမားသောတန်ခိုးတော်ဖြင့်အနိုင်ယူရမည်ဖြစ်</a:t>
            </a:r>
            <a:r>
              <a:rPr lang="en-US" sz="1600" dirty="0"/>
              <a:t> </a:t>
            </a:r>
            <a:r>
              <a:rPr lang="my-MM" sz="1600" dirty="0"/>
              <a:t>ကြောင်း ဘုရားသခင်က အသိပေးခဲ့သည် (ထွက် ၇:၃)။"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157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A5F4-3497-5A24-BC36-945A4786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73961B-C416-A5D8-67E3-5B283863A9E2}"/>
              </a:ext>
            </a:extLst>
          </p:cNvPr>
          <p:cNvSpPr txBox="1"/>
          <p:nvPr/>
        </p:nvSpPr>
        <p:spPr>
          <a:xfrm>
            <a:off x="1450182" y="548600"/>
            <a:ext cx="933211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b="1" dirty="0"/>
              <a:t>"ဟေဗြဲလူမျိုးတို့သည်မိမိတို့၏ယုံကြည်ခြင်းကိုအထူးစမ်းသပ်မှုမရှိ၊အခက်အခဲနှင့်ဒုက္ခများကိုမကြုံတွေ့ရဘဲလွတ်လပ်ရေးရရှိရန်မျှော်လင့်ခဲ့ကြသည်။သို့သော်သူတို့သည်လွတ်မြောက်ခြင်းအတွက်အဆင်သင့်မဖြစ်သေးပေ။သူတို့</a:t>
            </a:r>
            <a:r>
              <a:rPr lang="en-US" sz="2400" b="1" dirty="0"/>
              <a:t> </a:t>
            </a:r>
            <a:r>
              <a:rPr lang="my-MM" sz="2400" b="1" dirty="0"/>
              <a:t>တွင်ဘုရားသခင်အားယုံကြည်မှုနည်းပြီး၊ဘုရားသခင်အချိန်တန်မှကယ်တင်</a:t>
            </a:r>
            <a:r>
              <a:rPr lang="en-US" sz="2400" b="1" dirty="0"/>
              <a:t> </a:t>
            </a:r>
            <a:r>
              <a:rPr lang="my-MM" sz="2400" b="1" dirty="0"/>
              <a:t>ခြင်းပေးမည်ကိုသည်းခံစွာစောင့်မနေခဲ့ကြပေ။အများအပြားသည်အီဂျစ်ပြည်၌ကျွန်ဘဝနှင့်နေရန်ပိုနှစ်သက်ကြပြီး၊အချို့မှာအီဂျစ်လူမျိုးတို့၏အလေ့အထများကိုအတုယူကာအီဂျစ်ပြည်၌သာဆက်နေလိုကြသည်။ထို့ကြောင့်၊ထာဝရဘုရားသည်ဖာရောဘုရင်ရှေ့၌မိမိ၏တန်ခိုးတော်ကိုပထမဆုံးအကြိမ်ချက်ချင်းပြသကာသူတို့ကိုမကယ်တင်ခဲ့ပေ။အကြောင်းမှာ၊အီဂျစ်ဘုရင်၏နှိပ်စက်အုပ်ချုပ်သောစိတ်သဘောထားကိုအပြည့်အဝထင်ရှားစေရန်နှင့်၊မိမိ၏လူတို့အား မိမိကိုယ်ကိုပိုမိုထင်ရှားစွာပြသရန်ဖြစ်သည်။ထိုသို့ဖြင့်သူတို့သည်ဘုရားသခင်၏တရားမျှတမှု၊တန်ခိုးတော်နှင့်မေတ္တာတော်ကိုမြင်သောအခါ၊အီဂျစ်ပြည်မှ</a:t>
            </a:r>
            <a:r>
              <a:rPr lang="en-US" sz="2400" b="1" dirty="0"/>
              <a:t> </a:t>
            </a:r>
            <a:r>
              <a:rPr lang="my-MM" sz="2400" b="1" dirty="0"/>
              <a:t>ထွက်ခွာပြီးဘုရားသခင်အားဆက်ကပ်အပ်နှံရန်ရွေးချယ်လာကြမည်ဖြစ်သည်။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857C9C-66B3-E1B3-0397-2C763B801FFB}"/>
              </a:ext>
            </a:extLst>
          </p:cNvPr>
          <p:cNvSpPr txBox="1"/>
          <p:nvPr/>
        </p:nvSpPr>
        <p:spPr>
          <a:xfrm>
            <a:off x="5468580" y="5853124"/>
            <a:ext cx="544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236)</a:t>
            </a:r>
          </a:p>
        </p:txBody>
      </p:sp>
    </p:spTree>
    <p:extLst>
      <p:ext uri="{BB962C8B-B14F-4D97-AF65-F5344CB8AC3E}">
        <p14:creationId xmlns:p14="http://schemas.microsoft.com/office/powerpoint/2010/main" val="22059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Un grupo de personas en una boda&#10;&#10;El contenido generado por IA puede ser incorrecto.">
            <a:extLst>
              <a:ext uri="{FF2B5EF4-FFF2-40B4-BE49-F238E27FC236}">
                <a16:creationId xmlns:a16="http://schemas.microsoft.com/office/drawing/2014/main" id="{A5396E47-21EA-44A9-1CEF-188075BE7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7455" r="146" b="6569"/>
          <a:stretch>
            <a:fillRect/>
          </a:stretch>
        </p:blipFill>
        <p:spPr>
          <a:xfrm>
            <a:off x="-305" y="560"/>
            <a:ext cx="12192000" cy="52411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452732"/>
            <a:ext cx="12228128" cy="1311974"/>
            <a:chOff x="-305" y="2987478"/>
            <a:chExt cx="12188952" cy="1828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A4A69CB-0B7C-40CE-254C-E081F7A389D9}"/>
              </a:ext>
            </a:extLst>
          </p:cNvPr>
          <p:cNvSpPr txBox="1"/>
          <p:nvPr/>
        </p:nvSpPr>
        <p:spPr>
          <a:xfrm>
            <a:off x="39609" y="5298955"/>
            <a:ext cx="1211217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sz="20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ထို့နောက်တွင်မောရှေ​နှင့်​အာရုန်​သည်ဖာရော​မင်းကြီး​ထံသို့​ဝင်​၍“​အစ္စရေး​လူမျိုး​၏​ဘုရားသခင်​ထာဝရဘုရား​က‘​တောကန္တာရ​၌ငါ့​အဖို့ပွဲတော်​ကျင်းပ​ရန်ငါ​၏​လူမျိုး​တော်​ကိုလွှတ်​လော့​’​ဟူ၍မိန့်​တော်မူ​၏​”​ဟုလျှောက်​ကြ​၏​။သို့သော်ဖာရော​မင်းကြီး​က“​ထာဝရဘုရား​၏​စကား​ကို​နားထောင်​၍အစ္စရေး​လူမျိုး​တို့​ကိုငါ​လွှတ်​ရ​မည့်​အကြောင်းထာဝရဘုရား​ကားမည်သူ​နည်း​။ထာဝရဘုရား​ကိုငါ​မ​သိ​။အစ္စရေး​လူမျိုး​တို့​ကို​လည်းငါ​မ​လွှတ်​”​ဟုဆို​လေ​၏​။ </a:t>
            </a:r>
            <a:r>
              <a:rPr kumimoji="0" lang="es-ES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Exodus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5:1, 2 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3A538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42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920C9-8E97-1EEA-2A2D-67065471249C}"/>
              </a:ext>
            </a:extLst>
          </p:cNvPr>
          <p:cNvSpPr txBox="1"/>
          <p:nvPr/>
        </p:nvSpPr>
        <p:spPr>
          <a:xfrm>
            <a:off x="5943600" y="4200525"/>
            <a:ext cx="6137826" cy="26622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chemeClr val="accent5"/>
                </a:solidFill>
              </a:rPr>
              <a:t>တောင်းဆိုချက်"ကျွန်ုပ်လူမျိုးတို့အားလွှတ်ပေးပါ“</a:t>
            </a:r>
          </a:p>
          <a:p>
            <a:pPr lvl="0">
              <a:spcBef>
                <a:spcPts val="1200"/>
              </a:spcBef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</a:t>
            </a:r>
            <a:r>
              <a:rPr lang="my-MM" b="1" dirty="0"/>
              <a:t>ဖာရောဘုရင်၏အဖြေ(ထွက်မြောက်ရာကျမ်း၅:၁-၂)    </a:t>
            </a:r>
          </a:p>
          <a:p>
            <a:pPr lvl="0">
              <a:spcBef>
                <a:spcPts val="1200"/>
              </a:spcBef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</a:t>
            </a:r>
            <a:r>
              <a:rPr lang="my-MM" b="1" dirty="0"/>
              <a:t>လူများ၏တုံ့ပြန်မှု (ထွက်မြောက်ရာကျမ်း ၅:၃-၂၁)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1200"/>
              </a:spcBef>
            </a:pPr>
            <a:r>
              <a:rPr lang="my-MM" b="1" dirty="0"/>
              <a:t>ဘုရားသခင်၏အဖြေ(ထွက်မြောက်ရာကျမ်း ၅:၂၂-၆:၈)</a:t>
            </a:r>
            <a:endParaRPr lang="es-ES" b="1" dirty="0"/>
          </a:p>
          <a:p>
            <a:pPr lvl="1">
              <a:spcBef>
                <a:spcPts val="1200"/>
              </a:spcBef>
            </a:pPr>
            <a:r>
              <a:rPr lang="my-MM" b="1" dirty="0"/>
              <a:t>မောရှေ၏တုံ့ပြန်မှု (ထွက်မြောက်ရာကျမ်း ၆:၉-၁၃)</a:t>
            </a:r>
            <a:endParaRPr lang="my-MM" b="1" dirty="0">
              <a:solidFill>
                <a:srgbClr val="A01965"/>
              </a:solidFill>
            </a:endParaRPr>
          </a:p>
          <a:p>
            <a:pPr marL="0" lvl="1">
              <a:spcBef>
                <a:spcPts val="1200"/>
              </a:spcBef>
            </a:pPr>
            <a:r>
              <a:rPr lang="my-MM" b="1" dirty="0">
                <a:solidFill>
                  <a:srgbClr val="A01965"/>
                </a:solidFill>
              </a:rPr>
              <a:t>မောရှေနှင့်အာရုန်တို့၏အခန်းကဏ္ဍ (ထွက်မြောက်ရာ ၆း၂၈-၇:၇)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A01965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A576F8-2BB4-78B1-7CAB-2B799A1BA797}"/>
              </a:ext>
            </a:extLst>
          </p:cNvPr>
          <p:cNvSpPr txBox="1"/>
          <p:nvPr/>
        </p:nvSpPr>
        <p:spPr>
          <a:xfrm>
            <a:off x="101049" y="126891"/>
            <a:ext cx="61568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1900" dirty="0"/>
              <a:t>"မောရှေသိထားသလိုပဲ၊ ဖာရောဘုရင်က အစ္စရေးတွေကို အဲဂုတ္တုပြည်ကနေ ထွက်ခွာခွင့်ပြုဖို့ လွယ်ကူမှာမဟုတ်ပါဘူး။"</a:t>
            </a:r>
            <a:endParaRPr lang="en" sz="1900" dirty="0"/>
          </a:p>
        </p:txBody>
      </p:sp>
      <p:pic>
        <p:nvPicPr>
          <p:cNvPr id="7" name="Imagen 6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9B642608-2A8E-8DC1-BA99-9B31E086D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85" y="208449"/>
            <a:ext cx="2799612" cy="3566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D2AD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1F443F-4220-C968-5CBC-D12FE37A12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6" y="4298706"/>
            <a:ext cx="4552949" cy="2310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Manzana de color rojo&#10;&#10;El contenido generado por IA puede ser incorrecto.">
            <a:extLst>
              <a:ext uri="{FF2B5EF4-FFF2-40B4-BE49-F238E27FC236}">
                <a16:creationId xmlns:a16="http://schemas.microsoft.com/office/drawing/2014/main" id="{E9ED125A-4CCB-D4AD-D9DD-C7150C57C8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072" y="4633221"/>
            <a:ext cx="308050" cy="3013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Huevo dentro de una taza&#10;&#10;El contenido generado por IA puede ser incorrecto.">
            <a:extLst>
              <a:ext uri="{FF2B5EF4-FFF2-40B4-BE49-F238E27FC236}">
                <a16:creationId xmlns:a16="http://schemas.microsoft.com/office/drawing/2014/main" id="{42B6CFB6-F6C4-2334-5B3C-5B38ECFEA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072" y="5059117"/>
            <a:ext cx="314722" cy="310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Huevo dentro de un tazón&#10;&#10;El contenido generado por IA puede ser incorrecto.">
            <a:extLst>
              <a:ext uri="{FF2B5EF4-FFF2-40B4-BE49-F238E27FC236}">
                <a16:creationId xmlns:a16="http://schemas.microsoft.com/office/drawing/2014/main" id="{934257A4-985D-BD46-EB84-AD82AFDACB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072" y="5944273"/>
            <a:ext cx="309162" cy="311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verde, alimentos, tabla, tazón&#10;&#10;El contenido generado por IA puede ser incorrecto.">
            <a:extLst>
              <a:ext uri="{FF2B5EF4-FFF2-40B4-BE49-F238E27FC236}">
                <a16:creationId xmlns:a16="http://schemas.microsoft.com/office/drawing/2014/main" id="{1E9C75F7-EF4D-8D81-9402-098D7DD3E6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072" y="5493910"/>
            <a:ext cx="314722" cy="325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8DE583C9-C385-128D-1A45-619EEE369F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4029429"/>
            <a:ext cx="287659" cy="63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orma&#10;&#10;El contenido generado por IA puede ser incorrecto.">
            <a:extLst>
              <a:ext uri="{FF2B5EF4-FFF2-40B4-BE49-F238E27FC236}">
                <a16:creationId xmlns:a16="http://schemas.microsoft.com/office/drawing/2014/main" id="{B642248E-5F63-0168-ACB2-748CA8A59C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6179" y="6206059"/>
            <a:ext cx="287659" cy="6338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F9681B-F0AB-259B-84AB-D8ADFEFCA87C}"/>
              </a:ext>
            </a:extLst>
          </p:cNvPr>
          <p:cNvSpPr txBox="1"/>
          <p:nvPr/>
        </p:nvSpPr>
        <p:spPr>
          <a:xfrm>
            <a:off x="101049" y="2901791"/>
            <a:ext cx="61568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1900" dirty="0"/>
              <a:t>"တောင်းဆိုမှုပြုလိုက်ပြီ၊ငြင်းပယ်ခံလိုက်ရပြီ၊အပြစ်ဒဏ်တွေကျလာတယ်၊မောရှေကတော့အံ့ဖွယ်ဘာမှမလုပ်ခဲ့ဘူး...စိတ်ပျက်စရာများပါပဲ။"</a:t>
            </a:r>
            <a:endParaRPr lang="en" sz="19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6BE25D-91E0-4803-EE8F-1B4BDEE16497}"/>
              </a:ext>
            </a:extLst>
          </p:cNvPr>
          <p:cNvSpPr txBox="1"/>
          <p:nvPr/>
        </p:nvSpPr>
        <p:spPr>
          <a:xfrm>
            <a:off x="101049" y="1874232"/>
            <a:ext cx="61568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1900" dirty="0"/>
              <a:t>ဒါကြောင့်လူတွေရဲ့မျှော်လင့်ချက်ကဖာရောဘုရင်ကိုသူတို့တောင်းဆိုတာကိုလက်ခံဖြေကြားစေမယ့်အံ့ဩဖွယ်အမှုတွေအပေါ်မှီခိုနေရတာပါ။"</a:t>
            </a:r>
            <a:endParaRPr lang="en" sz="19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7DCA53-3BC7-8C4D-04E1-00D6C259A057}"/>
              </a:ext>
            </a:extLst>
          </p:cNvPr>
          <p:cNvSpPr txBox="1"/>
          <p:nvPr/>
        </p:nvSpPr>
        <p:spPr>
          <a:xfrm>
            <a:off x="101049" y="846673"/>
            <a:ext cx="61568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1900" dirty="0"/>
              <a:t>အဲဂုတ္တုလူတွေမလုပ်ချင်တဲ့အလုပ်တွေမှာအသုံးဝင်တဲ့လူအများကြီးကိုအခမဲ့လွှတ်ပေးဖို့ဆိုတာလည်းယုတ္တိမတန်ဘူးလို့ ထင်ရပါတယ်။"</a:t>
            </a:r>
            <a:endParaRPr lang="en" sz="19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C73FD3-E1E8-F155-FDD5-8136B3A525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1814" y="208449"/>
            <a:ext cx="2799612" cy="3566527"/>
          </a:xfrm>
          <a:prstGeom prst="snip2DiagRect">
            <a:avLst>
              <a:gd name="adj1" fmla="val 1565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6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97BD3-BF87-4C4A-F3EC-D9C7EADF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B5EF73D-6028-4A34-F9F2-514CE6BF81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 descr="Un grupo de personas en un escenario&#10;&#10;El contenido generado por IA puede ser incorrecto.">
              <a:extLst>
                <a:ext uri="{FF2B5EF4-FFF2-40B4-BE49-F238E27FC236}">
                  <a16:creationId xmlns:a16="http://schemas.microsoft.com/office/drawing/2014/main" id="{220C6728-6485-9873-4470-BFF2031F5B8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43" b="3943"/>
            <a:stretch>
              <a:fillRect/>
            </a:stretch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15C8E82-B23E-540A-28D8-6CB8EBC570B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D5E0E-2F28-B80C-1458-E6F7C7D04DF1}"/>
              </a:ext>
            </a:extLst>
          </p:cNvPr>
          <p:cNvSpPr txBox="1"/>
          <p:nvPr/>
        </p:nvSpPr>
        <p:spPr>
          <a:xfrm>
            <a:off x="5429250" y="1419225"/>
            <a:ext cx="6690097" cy="47397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</a:pPr>
            <a:r>
              <a:rPr lang="my-MM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တောင်းဆိုချက်“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</a:pPr>
            <a:r>
              <a:rPr lang="my-MM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ကျွန်ုပ်လူမျိုးတို့အား လွှတ်ပေးပါ“</a:t>
            </a:r>
          </a:p>
        </p:txBody>
      </p:sp>
    </p:spTree>
    <p:extLst>
      <p:ext uri="{BB962C8B-B14F-4D97-AF65-F5344CB8AC3E}">
        <p14:creationId xmlns:p14="http://schemas.microsoft.com/office/powerpoint/2010/main" val="42230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A5EA9-FDF8-C46B-2BEA-B1513F6B8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535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76134-881B-966D-C83F-357885F3F6BE}"/>
              </a:ext>
            </a:extLst>
          </p:cNvPr>
          <p:cNvSpPr txBox="1"/>
          <p:nvPr/>
        </p:nvSpPr>
        <p:spPr>
          <a:xfrm>
            <a:off x="-1" y="9977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3600" b="1" spc="300" dirty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66"/>
                    </a:gs>
                    <a:gs pos="87000">
                      <a:srgbClr val="FFFFCC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ဖာရောဘုရင်၏အဖြေ(ထွက်မြောက်ရာကျမ်း၅:၁-၂)</a:t>
            </a:r>
            <a:endParaRPr lang="en" sz="3600" b="1" spc="300" dirty="0">
              <a:ln w="127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4000">
                    <a:srgbClr val="FFFF66"/>
                  </a:gs>
                  <a:gs pos="87000">
                    <a:srgbClr val="FFFFCC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F5978C-C796-A3B3-A7EF-B8B1FAD40C11}"/>
              </a:ext>
            </a:extLst>
          </p:cNvPr>
          <p:cNvSpPr txBox="1"/>
          <p:nvPr/>
        </p:nvSpPr>
        <p:spPr>
          <a:xfrm>
            <a:off x="178381" y="607516"/>
            <a:ext cx="11835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'သို့သော် ဖာရော​မင်းကြီး​က “​ထာဝရဘုရား​၏​စကား​ကို​နားထောင်​၍အစ္စရေး​လူမျိုး​တို့​ကိုငါ​လွှတ်​ရ​မည့်​အကြောင်း ထာဝရဘုရား​ကား မည်သူ​နည်း​။ ထာဝရဘုရား​ကို ငါ​မ​သိ​။ အစ္စရေး​လူမျိုး​တို့​ကို​လည်း ငါ​မ​လွှတ်​”​ဟု ဆို​လေ​၏​။ 'ထွက်မြောက်ရာကျမ်း 5:2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EEC7EC"/>
              </a:solidFill>
              <a:effectLst>
                <a:glow rad="127000">
                  <a:srgbClr val="2D014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348288-D948-E068-378F-D33A25B3E43D}"/>
              </a:ext>
            </a:extLst>
          </p:cNvPr>
          <p:cNvSpPr txBox="1"/>
          <p:nvPr/>
        </p:nvSpPr>
        <p:spPr>
          <a:xfrm>
            <a:off x="3293342" y="1295353"/>
            <a:ext cx="6772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"မောရှေကိုဖာရောဘုရင်အဖြစ်ကြေညာခြင်းမှတားဆီးရန်</a:t>
            </a:r>
            <a:r>
              <a:rPr lang="en-US" dirty="0">
                <a:highlight>
                  <a:srgbClr val="FFFF00"/>
                </a:highlight>
              </a:rPr>
              <a:t>Thutmose III </a:t>
            </a:r>
            <a:r>
              <a:rPr lang="my-MM" b="1" dirty="0"/>
              <a:t>ဘုရင်ငယ်အား</a:t>
            </a:r>
            <a:r>
              <a:rPr lang="en-US" dirty="0">
                <a:highlight>
                  <a:srgbClr val="FFFF00"/>
                </a:highlight>
              </a:rPr>
              <a:t>Hatshepsut</a:t>
            </a:r>
            <a:r>
              <a:rPr lang="my-MM" b="1" dirty="0"/>
              <a:t>၏အုပ်ချုပ်မှုအောက်တွင်နန်းတင်ခဲ့သည့်</a:t>
            </a:r>
            <a:r>
              <a:rPr lang="en-US" b="1" dirty="0"/>
              <a:t> </a:t>
            </a:r>
            <a:r>
              <a:rPr lang="my-MM" b="1" dirty="0"/>
              <a:t>အချိန်တွင်သူသည်ကလေးဘဝ၌သာရှိသေးသည်။</a:t>
            </a:r>
            <a:r>
              <a:rPr lang="en-US" dirty="0">
                <a:highlight>
                  <a:srgbClr val="FFFF00"/>
                </a:highlight>
              </a:rPr>
              <a:t>Hatshepsut</a:t>
            </a:r>
            <a:r>
              <a:rPr lang="en-US" dirty="0"/>
              <a:t> </a:t>
            </a:r>
            <a:r>
              <a:rPr lang="my-MM" b="1" dirty="0"/>
              <a:t>သည် ဆယ်ကျော်သက်အရွယ်သာရှိသေးစဉ်မောရှေသည်အဲဂုတ္တုပြည်မှထွက်</a:t>
            </a:r>
            <a:r>
              <a:rPr lang="en-US" b="1" dirty="0"/>
              <a:t> </a:t>
            </a:r>
            <a:r>
              <a:rPr lang="my-MM" b="1" dirty="0"/>
              <a:t>ပြေးခဲ့သည်။"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persona, parado, mujer, hombre&#10;&#10;El contenido generado por IA puede ser incorrecto.">
            <a:extLst>
              <a:ext uri="{FF2B5EF4-FFF2-40B4-BE49-F238E27FC236}">
                <a16:creationId xmlns:a16="http://schemas.microsoft.com/office/drawing/2014/main" id="{311D097E-7D14-7544-7DE5-08DDAC419B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1" y="1512391"/>
            <a:ext cx="3057526" cy="229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A0FFFAC5-C60F-E9B2-57F1-2A8C554327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628" y="4356405"/>
            <a:ext cx="3057525" cy="229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CB493894-F19E-9B63-3CFA-60200AA7E0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763" y="3584124"/>
            <a:ext cx="2361609" cy="3149797"/>
          </a:xfrm>
          <a:prstGeom prst="rect">
            <a:avLst/>
          </a:prstGeom>
          <a:ln w="38100" cap="sq">
            <a:gradFill>
              <a:gsLst>
                <a:gs pos="0">
                  <a:srgbClr val="46308A"/>
                </a:gs>
                <a:gs pos="32000">
                  <a:srgbClr val="46308A"/>
                </a:gs>
                <a:gs pos="36000">
                  <a:srgbClr val="FDFDFE"/>
                </a:gs>
                <a:gs pos="69000">
                  <a:schemeClr val="bg1"/>
                </a:gs>
                <a:gs pos="7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B568844-9866-E032-DDAE-582998A4B2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52009" y="1291947"/>
            <a:ext cx="2437363" cy="1769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66E1B5-0D5B-895D-EE24-A3DEF233BF17}"/>
              </a:ext>
            </a:extLst>
          </p:cNvPr>
          <p:cNvSpPr txBox="1"/>
          <p:nvPr/>
        </p:nvSpPr>
        <p:spPr>
          <a:xfrm>
            <a:off x="3293342" y="5234893"/>
            <a:ext cx="63568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"သူ၏ သဘောထားကို ဗျာဒိတ်ကျမ်း (ဗျာ ၁၁:၈) တွင် ၁၈ ရာစုတော်လှန်ရေးကာလပြင်သစ်နိုင်ငံ၏ သင်္ကေတအဖြစ် အသုံးပြုထားသည်။ ဖာရောဘုရင်ကဲ့သို့ပင် ပြင်သစ်သမ္မတနိုင်ငံသည် ဘာသာတရားကို ဖျက်သိမ်းပစ်ရန် ကြေညာခဲ့ပြီး ဘုရားမဲ့နိုင်ငံအဖြစ် ကြေညာခဲ့သည်။"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3F1F48-6291-CF97-BE10-CB68491281C9}"/>
              </a:ext>
            </a:extLst>
          </p:cNvPr>
          <p:cNvSpPr txBox="1"/>
          <p:nvPr/>
        </p:nvSpPr>
        <p:spPr>
          <a:xfrm>
            <a:off x="3293342" y="4126897"/>
            <a:ext cx="63568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Thutmose</a:t>
            </a:r>
            <a:r>
              <a:rPr lang="my-MM" b="1" dirty="0"/>
              <a:t>၏အဖြေသည်မောရှေအားစိန်ခေါ်ခြင်းမဟုတ်၊ဘုရားသခင်အားစိန်ခေါ်ခြင်းပင်ဖြစ်သည်။တိုတိုပြောရလျှင်၊သူသည်ဘုရားသ</a:t>
            </a:r>
            <a:r>
              <a:rPr lang="en-US" b="1" dirty="0"/>
              <a:t> </a:t>
            </a:r>
            <a:r>
              <a:rPr lang="my-MM" b="1" dirty="0"/>
              <a:t>ခင်၏အရှိတရားကိုပင်စိန်ခေါ်နေခြင်းဖြစ်သည်(ထွက်မြောက်ရာ၅:၂)။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1ADAF6-8D8F-5BC8-6ED4-D90DC790E263}"/>
              </a:ext>
            </a:extLst>
          </p:cNvPr>
          <p:cNvSpPr txBox="1"/>
          <p:nvPr/>
        </p:nvSpPr>
        <p:spPr>
          <a:xfrm>
            <a:off x="3293342" y="2711125"/>
            <a:ext cx="63586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နှစ်လေးဆယ်ကြာပြီးနောက်မောရှေသည်နန်းတော်ရှေ့ပြန်ရောက်နေသည်။သူသည်ထီးနန်းအခွင့်အရေးကိုတောင်းဆိုဖို့လာသလား</a:t>
            </a:r>
            <a:r>
              <a:rPr lang="en-US" b="1" dirty="0"/>
              <a:t>? </a:t>
            </a:r>
            <a:r>
              <a:rPr lang="my-MM" b="1" dirty="0"/>
              <a:t>လုံးဝ</a:t>
            </a:r>
            <a:r>
              <a:rPr lang="en-US" b="1" dirty="0"/>
              <a:t> </a:t>
            </a:r>
            <a:r>
              <a:rPr lang="my-MM" b="1" dirty="0"/>
              <a:t>မဟုတ်ပါ။သူ၏တောင်းဆိုချက်မှာရိုးရိုးလေးပါ- 'ကျွန်ုပ်လူမျိုးတို့အား လွှတ်ပေးပါ' (ထွက်မြောက်ရာ ၅:၁)။"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5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8D7DAE7-E6BD-1955-4861-FFE9F527E2CC}"/>
              </a:ext>
            </a:extLst>
          </p:cNvPr>
          <p:cNvSpPr/>
          <p:nvPr/>
        </p:nvSpPr>
        <p:spPr>
          <a:xfrm>
            <a:off x="3884251" y="9939"/>
            <a:ext cx="8032765" cy="15734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0FC145-9A65-684D-1080-A7712D2C4424}"/>
              </a:ext>
            </a:extLst>
          </p:cNvPr>
          <p:cNvSpPr txBox="1"/>
          <p:nvPr/>
        </p:nvSpPr>
        <p:spPr>
          <a:xfrm>
            <a:off x="3884251" y="42259"/>
            <a:ext cx="803276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>
                <a:ln w="22225">
                  <a:solidFill>
                    <a:srgbClr val="FF381D"/>
                  </a:solidFill>
                  <a:prstDash val="solid"/>
                </a:ln>
                <a:solidFill>
                  <a:srgbClr val="FFB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လူများ၏တုံ့ပြန်မှု(ထွက်မြောက်ရာကျမ်း၅:၃-၂၁)</a:t>
            </a:r>
            <a:endParaRPr lang="en" sz="3200" b="1" dirty="0">
              <a:ln w="22225">
                <a:solidFill>
                  <a:srgbClr val="FF381D"/>
                </a:solidFill>
                <a:prstDash val="solid"/>
              </a:ln>
              <a:solidFill>
                <a:srgbClr val="FFBC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6812A5-EE95-4111-0605-BCBA7CD3314C}"/>
              </a:ext>
            </a:extLst>
          </p:cNvPr>
          <p:cNvSpPr txBox="1"/>
          <p:nvPr/>
        </p:nvSpPr>
        <p:spPr>
          <a:xfrm>
            <a:off x="3884251" y="719048"/>
            <a:ext cx="8032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“​သင်​တို့​သည်ဖာရော​မင်းကြီး​နှင့်​သူ​၏​အမှုထမ်း​တို့​ရှေ့​တွင်ငါ​တို့​ကိုစက်ဆုပ်ရွံရှာဖွယ်​အပုပ်ကောင်​ဖြစ်​စေ​ပြီးငါ​တို့​ကို​သတ်​ရန်သူ​တို့​လက်​ထဲသို့ဓား​ထည့်ပေး​သောကြောင့်ထာဝရဘုရား​သည်သင်​တို့​ကို​ကြည့်​၍တရားစီရင်​တော်မူ​ပါစေသော​”​ဟု သူ​တို့​အားဆို​၏​။'ထွက်မြောက်ရာကျမ်း 5:21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F6E8B3-5E99-D016-4F4F-B7FE0C774732}"/>
              </a:ext>
            </a:extLst>
          </p:cNvPr>
          <p:cNvSpPr txBox="1"/>
          <p:nvPr/>
        </p:nvSpPr>
        <p:spPr>
          <a:xfrm>
            <a:off x="3687417" y="1573446"/>
            <a:ext cx="8511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"မောရှေသည်လူများရှေ့မှာဘုရားသခင်ပေးတဲ့နိမိတ်လက္ခဏာတွေကိုပြုတဲ့အခါ၊သူတို့ကယုံ</a:t>
            </a:r>
            <a:r>
              <a:rPr lang="en-US" b="1" dirty="0"/>
              <a:t> </a:t>
            </a:r>
            <a:r>
              <a:rPr lang="my-MM" b="1" dirty="0"/>
              <a:t>ကြည်ပြီးကိုးကွယ်ကြတယ်(ထွက်မြောက်ရာ ၄:၂၉-၃၁)။သူတို့ရဲ့တောင်းဆိုချက်ကိုဖာရောဘုရင် ဘယ်လိုတုံ့ပြန်မလဲဆိုတာဘယ်လောက်တောင်စိတ်လှုပ်ရှားစွာစောင့်မျှော်နေကြမယ်ဆိုတာ ကျွန်ုပ်တို့မြင်ယောင်ကြည့်နိုင်ပါတယ်။"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886AF16-379A-0E0E-EAB2-6EB34F8BC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35" y="216759"/>
            <a:ext cx="3412433" cy="2340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694C55-EEE9-7C0D-245D-98C1D817EA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"/>
          <a:stretch>
            <a:fillRect/>
          </a:stretch>
        </p:blipFill>
        <p:spPr>
          <a:xfrm>
            <a:off x="7139012" y="2610683"/>
            <a:ext cx="4945023" cy="410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75556-BC43-C005-4561-C7D55B5FB2B9}"/>
              </a:ext>
            </a:extLst>
          </p:cNvPr>
          <p:cNvSpPr txBox="1"/>
          <p:nvPr/>
        </p:nvSpPr>
        <p:spPr>
          <a:xfrm>
            <a:off x="0" y="2881496"/>
            <a:ext cx="6948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"အဖြေကတော့ အမှန်တကယ်ပင် မျှော်လင့်မထားတာပါ။ ဖာရောဘုရင်က ငြင်းပယ်ရုံသာမက၊ လိုအပ်သောပစ္စည်းများမပေးဘဲ အလုပ်လုပ်ခိုင်းပြီး အရင်အတိုင်းရလဒ်တွေကိုပဲတောင်းဆိုခဲ့သည်(ထွက်မြောက်ရာ၅:၆၈)။ဒီလိုယုတ္တိမတန်တဲ့အမိန့်ကို ချမှတ်ရတဲ့အကြောင်းပြချက်က ဘာဖြစ်နိုင်မလဲ?"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812028-E8F8-991E-C050-5C627D833489}"/>
              </a:ext>
            </a:extLst>
          </p:cNvPr>
          <p:cNvSpPr txBox="1"/>
          <p:nvPr/>
        </p:nvSpPr>
        <p:spPr>
          <a:xfrm>
            <a:off x="82229" y="5549949"/>
            <a:ext cx="6948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"သူတို့အပေါ် ညှဉ်းပန်းနှိပ်စက်ခံရသောအခါ၊ လုပ်ငန်းကြီးကြပ်သူများက ဖာရောဘုရင်ထံ တိုင်ကြားသော်လည်း လျစ်လျူရှုခံရသည်။ ထို့နောက် သူတို့သည် မောရှေနှင့်အာရုန်ကို ပြစ်တင်ရှုတ်ချကာ၊ အခြေအနေကို ပိုမိုဆိုးရွားစေသည်ဟု စွပ်စွဲကြသည် (ထွက်မြောက်ရာ ၅:၂၀-၂၁)။"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64C5C-C502-E95E-68D3-00572CA3BEC8}"/>
              </a:ext>
            </a:extLst>
          </p:cNvPr>
          <p:cNvSpPr txBox="1"/>
          <p:nvPr/>
        </p:nvSpPr>
        <p:spPr>
          <a:xfrm>
            <a:off x="82229" y="4241899"/>
            <a:ext cx="6948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"မောရှေနှင့်အာရုန်တို့သည် (</a:t>
            </a:r>
            <a:r>
              <a:rPr lang="en-US" dirty="0">
                <a:highlight>
                  <a:srgbClr val="FFFF00"/>
                </a:highlight>
              </a:rPr>
              <a:t>Thutmose</a:t>
            </a:r>
            <a:r>
              <a:rPr lang="my-MM" b="1" dirty="0"/>
              <a:t>အလိုအရ) သူတို့အား 'အလုပ်မှ အနားယူခွင့် [ဥပုသ်] ပေးလိုက်သည်' (ထွက် ၅:၅)။ ဘာသာရေးနှင့် လွတ်လပ်ရေးအကြောင်း ပြောဆိုချိန်ရှိလျှင်၊ ကောက်ရိုးရှာဖွေချိန်လည်း ရှိနိုင်သည် (ထွက် ၅:၉၊ ၁၇)။"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5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4109440-B62B-87C7-4FBB-F59BCFE8D9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488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CB3A76-85F9-5BA8-2556-45329AD36680}"/>
              </a:ext>
            </a:extLst>
          </p:cNvPr>
          <p:cNvSpPr txBox="1"/>
          <p:nvPr/>
        </p:nvSpPr>
        <p:spPr>
          <a:xfrm>
            <a:off x="-95250" y="8893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90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lvl="0" algn="ctr"/>
            <a:r>
              <a:rPr lang="my-MM" sz="3200" b="1" spc="300" dirty="0">
                <a:ln/>
                <a:gradFill>
                  <a:gsLst>
                    <a:gs pos="0">
                      <a:schemeClr val="accent5">
                        <a:hueOff val="0"/>
                        <a:satOff val="0"/>
                        <a:lumOff val="0"/>
                        <a:alphaOff val="0"/>
                        <a:satMod val="103000"/>
                        <a:lumMod val="102000"/>
                        <a:tint val="94000"/>
                      </a:schemeClr>
                    </a:gs>
                    <a:gs pos="45000">
                      <a:schemeClr val="accent5">
                        <a:hueOff val="0"/>
                        <a:satOff val="0"/>
                        <a:lumOff val="0"/>
                        <a:alphaOff val="0"/>
                        <a:satMod val="110000"/>
                        <a:lumMod val="100000"/>
                        <a:shade val="100000"/>
                      </a:schemeClr>
                    </a:gs>
                    <a:gs pos="5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0"/>
                </a:gradFill>
              </a:rPr>
              <a:t>ဘုရားသခင်၏အဖြေ(ထွက်မြောက်ရာကျမ်း ၅:၂၂-၆:၈)</a:t>
            </a:r>
            <a:endParaRPr lang="en" sz="3200" b="1" spc="300" dirty="0">
              <a:ln/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chemeClr>
                  </a:gs>
                  <a:gs pos="45000">
                    <a:schemeClr val="accent5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chemeClr>
                  </a:gs>
                  <a:gs pos="53000">
                    <a:schemeClr val="accent6"/>
                  </a:gs>
                  <a:gs pos="100000">
                    <a:schemeClr val="accent6"/>
                  </a:gs>
                </a:gsLst>
                <a:lin ang="5400000" scaled="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58A65F-D461-76AC-ECE3-43E9063D0CB1}"/>
              </a:ext>
            </a:extLst>
          </p:cNvPr>
          <p:cNvSpPr txBox="1"/>
          <p:nvPr/>
        </p:nvSpPr>
        <p:spPr>
          <a:xfrm>
            <a:off x="-36110" y="616393"/>
            <a:ext cx="120015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my-MM" sz="1600" b="1" dirty="0">
                <a:solidFill>
                  <a:srgbClr val="4472C4">
                    <a:lumMod val="75000"/>
                  </a:srgbClr>
                </a:solidFill>
                <a:latin typeface="Comic Sans MS" panose="030F0702030302020204" pitchFamily="66" charset="0"/>
              </a:rPr>
              <a:t>'ထာဝရဘုရား​ကမောရှေ​အား“​ယခုငါ​သည်ဖာရော​မင်းကြီး​အားမည်သို့​ပြု​မည်​ကိုသင်​တွေ့မြင်​ရ​မည်​။အားကြီး​သော​လက်​တော်​ကြောင့်သူ​သည်ဤ​လူမျိုး​ကိုလွှတ်​လိမ့်မည်​။အားကြီး​သော​လက်​တော်​ကြောင့်သူ​သည်ဤ​လူမျိုး​ကိုသူ​၏တိုင်းပြည်​မှနှင်ထုတ်​လိမ့်မည်​”​ဟုမိန့်​တော်မူ​၏​။</a:t>
            </a:r>
            <a:r>
              <a:rPr lang="en-US" sz="1600" b="1" dirty="0">
                <a:solidFill>
                  <a:srgbClr val="4472C4">
                    <a:lumMod val="75000"/>
                  </a:srgbClr>
                </a:solidFill>
                <a:latin typeface="Comic Sans MS" panose="030F0702030302020204" pitchFamily="66" charset="0"/>
              </a:rPr>
              <a:t>      </a:t>
            </a:r>
            <a:r>
              <a:rPr lang="my-MM" sz="1600" b="1" dirty="0">
                <a:solidFill>
                  <a:srgbClr val="4472C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solidFill>
                  <a:srgbClr val="4472C4">
                    <a:lumMod val="75000"/>
                  </a:srgbClr>
                </a:solidFill>
                <a:latin typeface="Comic Sans MS" panose="030F0702030302020204" pitchFamily="66" charset="0"/>
              </a:rPr>
              <a:t>									</a:t>
            </a:r>
            <a:r>
              <a:rPr lang="my-MM" sz="1600" b="1" dirty="0">
                <a:solidFill>
                  <a:srgbClr val="4472C4">
                    <a:lumMod val="75000"/>
                  </a:srgbClr>
                </a:solidFill>
                <a:latin typeface="Comic Sans MS" panose="030F0702030302020204" pitchFamily="66" charset="0"/>
              </a:rPr>
              <a:t>'ထွက်မြောက်ရာကျမ်း 6:1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94771E-6904-26A4-2607-19A6BF477908}"/>
              </a:ext>
            </a:extLst>
          </p:cNvPr>
          <p:cNvSpPr txBox="1"/>
          <p:nvPr/>
        </p:nvSpPr>
        <p:spPr>
          <a:xfrm>
            <a:off x="217386" y="1369815"/>
            <a:ext cx="9251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ဖာရောဘုရင်ကမောရှေကိုအမျက်ထွက်သည်။လူများကလည်းမောရှေကိုအမျက်ထွက်ကြသည်။မောရှေကတော့...အမျက်မထွက်သော်လည်းစိတ်ဓာတ်ကျပြီးသံသယများနှင့်ဘုရားသခင်ထံလှည့်လာခဲ့သည်- 'အဘယ်ကြောင့် ဤလူမျိုးကိုဒုက္ခပေးပါသနည်း?အဘယ်ကြောင့်ကျွန်ုပ်ကို စေလွှတ်ပါသနည်း?’ </a:t>
            </a:r>
            <a:r>
              <a:rPr lang="en-US" b="1" dirty="0"/>
              <a:t>							</a:t>
            </a:r>
            <a:r>
              <a:rPr lang="my-MM" b="1" dirty="0"/>
              <a:t>(ထွက်မြောက်ရာ ၅:၂၂)"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B1B92C7-3481-CE1C-FE13-7111AE7C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551936"/>
              </p:ext>
            </p:extLst>
          </p:nvPr>
        </p:nvGraphicFramePr>
        <p:xfrm>
          <a:off x="4851856" y="2850759"/>
          <a:ext cx="9100259" cy="389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a persona acostado en una cama&#10;&#10;El contenido generado por IA puede ser incorrecto.">
            <a:extLst>
              <a:ext uri="{FF2B5EF4-FFF2-40B4-BE49-F238E27FC236}">
                <a16:creationId xmlns:a16="http://schemas.microsoft.com/office/drawing/2014/main" id="{6D9384D8-0BCE-DCE2-C393-B1CDA5DE48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086" y="1137527"/>
            <a:ext cx="2432304" cy="16184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a persona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11573F18-810E-AA77-CDF1-8AA9D067B6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2770198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E7800163-E3F9-9303-2168-82AD1CD4A9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43" y="4802223"/>
            <a:ext cx="1444792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EA9928FD-4137-0D11-38C1-3509FD7C31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835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pasto, pastel, tabla, comida&#10;&#10;El contenido generado por IA puede ser incorrecto.">
            <a:extLst>
              <a:ext uri="{FF2B5EF4-FFF2-40B4-BE49-F238E27FC236}">
                <a16:creationId xmlns:a16="http://schemas.microsoft.com/office/drawing/2014/main" id="{D351F22C-DDF4-71E4-9484-04375E895A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5943077D-249A-D156-276E-CE24AC01BB1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7171" y="2770198"/>
            <a:ext cx="1442815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Imagen que contiene agu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F17F8D69-5488-7D6D-F46D-EA4DE748BE9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264" y="2785832"/>
            <a:ext cx="1444792" cy="1910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C00AC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C398A5-2245-05A1-E035-78A947D88594}"/>
              </a:ext>
            </a:extLst>
          </p:cNvPr>
          <p:cNvSpPr txBox="1"/>
          <p:nvPr/>
        </p:nvSpPr>
        <p:spPr>
          <a:xfrm>
            <a:off x="189869" y="2461172"/>
            <a:ext cx="7993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ဘုရားသခင်၏ အဖြေကို အတူတူ လေ့လာကြည့်ကြပါစို့ (ထွက်မြောက်ရာ ၆:၁-၈)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7E58279-8E7F-C61D-7C07-EBB8AACA8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67181"/>
          </a:xfrm>
          <a:prstGeom prst="rect">
            <a:avLst/>
          </a:prstGeom>
          <a:blipFill dpi="0" rotWithShape="1">
            <a:blip r:embed="rId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DAE721-E75C-1B7F-100B-35E93B3B2E95}"/>
              </a:ext>
            </a:extLst>
          </p:cNvPr>
          <p:cNvSpPr txBox="1"/>
          <p:nvPr/>
        </p:nvSpPr>
        <p:spPr>
          <a:xfrm>
            <a:off x="-1" y="118912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2800" b="1" spc="3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မောရှေ၏တုံ့ပြန်မှု (ထွက်မြောက်ရာကျမ်း ၆:၉-၁၃)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D36F3-E1F5-210D-A71B-B9E596F25E86}"/>
              </a:ext>
            </a:extLst>
          </p:cNvPr>
          <p:cNvSpPr txBox="1"/>
          <p:nvPr/>
        </p:nvSpPr>
        <p:spPr>
          <a:xfrm>
            <a:off x="152396" y="687339"/>
            <a:ext cx="11979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b="1" dirty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မောရှေ​က“​အစ္စရေး​အမျိုးသား​များ​ပင်အကျွန်ုပ်​စကား​ကို​နား​မ​ထောင်​လျှင်ဖာရော​မင်းကြီး​သည်နှုတ်​လေး​သော​သူအကျွန်ုပ်​၏​စကား​ကိုမည်သို့​နားထောင်​ပါ​မည်နည်း​”​ဟု ထာဝရဘုရား​၏​ရှေ့​တော်​၌ ပြန်လျှောက်​လေ​၏​။ 'ထွက်မြောက်ရာကျမ်း 6:12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127000">
                  <a:srgbClr val="4D664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1CB0E-9178-9368-699D-7A66C0BFE5B2}"/>
              </a:ext>
            </a:extLst>
          </p:cNvPr>
          <p:cNvSpPr txBox="1"/>
          <p:nvPr/>
        </p:nvSpPr>
        <p:spPr>
          <a:xfrm>
            <a:off x="152396" y="1426963"/>
            <a:ext cx="8832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"ဘုရားသခင်၏အားပေးစကားပြောပြီးနောက်၊မောရှေသည်လူတို့ထံထပ်မံပြောကြားခဲ့သော်လည်း သူတို့မနာခံကြပါ(ထွက်မြောက်ရာ၆:၉)။ထို့နောက်ဘုရားသခင်ကဖာရောထံသွား၍အစ္စရေးလူတို့အား လွှတ်ပေးရန် တောင်းဆိုရန် မောရှေအား အမိန့်ပေးခဲ့သည် (ထွက် ၆:၁၀-၁၁)။"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naturaleza, fuego, comida, sostener&#10;&#10;El contenido generado por IA puede ser incorrecto.">
            <a:extLst>
              <a:ext uri="{FF2B5EF4-FFF2-40B4-BE49-F238E27FC236}">
                <a16:creationId xmlns:a16="http://schemas.microsoft.com/office/drawing/2014/main" id="{117B3D61-0E6E-54DB-2DC8-B7E11D5DFC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951" y="1550503"/>
            <a:ext cx="3295652" cy="2981739"/>
          </a:xfrm>
          <a:prstGeom prst="roundRect">
            <a:avLst>
              <a:gd name="adj" fmla="val 3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D0DB59-C57A-7424-1B7E-71713C8FA47C}"/>
              </a:ext>
            </a:extLst>
          </p:cNvPr>
          <p:cNvSpPr txBox="1"/>
          <p:nvPr/>
        </p:nvSpPr>
        <p:spPr>
          <a:xfrm>
            <a:off x="4581939" y="4592025"/>
            <a:ext cx="76100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ငါတို့စိတ်ဓာတ်ကျခြင်း၊အားငယ်ခြင်းတွေ့ကြုံရသောအခါ၊အာသ၏စကားကိုငါတို့၏စကားအဖြစ်ပြောဆိုကြစို့—'သို့သော်ကိုယ်တော်သည်အစဉ်ငါနှင့်အတူရှိတော်မူ၏။ ကိုယ်တော်သည်ငါ၏လက်ျာလက်ကိုကိုင်ထားတော်မူ၏။ကိုယ်တော်သည်မိမိအကြံဖြင့်ငါ့ကိုလမ်းပြတော်မူမည်။နောက်ဆုံး၌ငါ့ကိုဘုန်းတန်ခိုးနှင့်ချီးမြှောက်တော်မူမည်။</a:t>
            </a:r>
            <a:br>
              <a:rPr lang="my-MM" b="1" dirty="0"/>
            </a:br>
            <a:r>
              <a:rPr lang="my-MM" b="1" dirty="0"/>
              <a:t>မိုးကောင်းကင်၌ကိုယ်တော်မှတပါးငါ၌မည်သူရှိသနည်း။မြေကြီးပေါ်၌ကိုယ်တော်နှင့်အတူရှိလျှင်အခြားအလိုရှိစရာမလို။ငါ၏ကိုယ်ခန္ဓာနှင့်ဝိညာဉ်သည်အားနည်းသော်</a:t>
            </a:r>
            <a:r>
              <a:rPr lang="en-US" b="1" dirty="0"/>
              <a:t> </a:t>
            </a:r>
            <a:r>
              <a:rPr lang="my-MM" b="1"/>
              <a:t>လည်း၊ဘ</a:t>
            </a:r>
            <a:r>
              <a:rPr lang="my-MM" b="1" dirty="0"/>
              <a:t>ုရားသခင်</a:t>
            </a:r>
            <a:r>
              <a:rPr lang="my-MM" b="1"/>
              <a:t>သည်င</a:t>
            </a:r>
            <a:r>
              <a:rPr lang="my-MM" b="1" dirty="0"/>
              <a:t>ါ၏နှလုံးသား</a:t>
            </a:r>
            <a:r>
              <a:rPr lang="my-MM" b="1"/>
              <a:t>ကိုအ</a:t>
            </a:r>
            <a:r>
              <a:rPr lang="my-MM" b="1" dirty="0"/>
              <a:t>ားဖြည့်တော်မ</a:t>
            </a:r>
            <a:r>
              <a:rPr lang="my-MM" b="1"/>
              <a:t>ူ၏။က</a:t>
            </a:r>
            <a:r>
              <a:rPr lang="my-MM" b="1" dirty="0"/>
              <a:t>ိုယ်တော်သည်သာလျှ</a:t>
            </a:r>
            <a:r>
              <a:rPr lang="my-MM" b="1"/>
              <a:t>င်င</a:t>
            </a:r>
            <a:r>
              <a:rPr lang="my-MM" b="1" dirty="0"/>
              <a:t>ါ၏ထာဝရအမွေခံဖြစ်တော်မ</a:t>
            </a:r>
            <a:r>
              <a:rPr lang="my-MM" b="1"/>
              <a:t>ူ၏။'(</a:t>
            </a:r>
            <a:r>
              <a:rPr lang="my-MM" b="1" dirty="0"/>
              <a:t>ဆာလံ ၇၃:၂၃-၂၆, </a:t>
            </a:r>
            <a:r>
              <a:rPr lang="en-US" b="1" dirty="0"/>
              <a:t>NIV)"</a:t>
            </a:r>
            <a:endParaRPr kumimoji="0" lang="en" sz="2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Mujer sentada en el pasto&#10;&#10;El contenido generado por IA puede ser incorrecto.">
            <a:extLst>
              <a:ext uri="{FF2B5EF4-FFF2-40B4-BE49-F238E27FC236}">
                <a16:creationId xmlns:a16="http://schemas.microsoft.com/office/drawing/2014/main" id="{0CCB82E2-B9BF-126D-91E5-F3044ED0B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2" t="26161" r="1610" b="13757"/>
          <a:stretch>
            <a:fillRect/>
          </a:stretch>
        </p:blipFill>
        <p:spPr>
          <a:xfrm>
            <a:off x="252784" y="4810584"/>
            <a:ext cx="4209886" cy="1816559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9E7709-DBAB-3E82-7DF9-BA2CDA9748B2}"/>
              </a:ext>
            </a:extLst>
          </p:cNvPr>
          <p:cNvSpPr txBox="1"/>
          <p:nvPr/>
        </p:nvSpPr>
        <p:spPr>
          <a:xfrm>
            <a:off x="152396" y="3442899"/>
            <a:ext cx="8591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"မောရှေသည် အားငယ်ပြီး စိတ်ဓာတ်ကျကာ စိတ်ပျက်နေခဲ့သည်။ သို့သော်၊ သူ့ကဲ့သို့ပင် ခံစားခဲ့ရသော အခြားကြီးမြတ်သည့်ပုဂ္ဂိုလ်များ (ဥပမာ-အာသပ်၊ ယောဘ) တို့လိုပဲ၊ သူသည် စိတ်မပျက်ခဲ့ပေ။ ဘုရားသခင်အပေါ် သူ၏ယုံကြည်မှုသည် လက်ရှိခံစားနေရသည့်စိတ်များထက် ပိုမိုအားကောင်းခဲ့သည်။"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A0415E-58ED-1736-5500-04AD870993FB}"/>
              </a:ext>
            </a:extLst>
          </p:cNvPr>
          <p:cNvSpPr txBox="1"/>
          <p:nvPr/>
        </p:nvSpPr>
        <p:spPr>
          <a:xfrm>
            <a:off x="152396" y="2442626"/>
            <a:ext cx="8591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"မောရှေကငြင်းဆိုလိုက်ပြန်သည်။သူ၏ဆင်ခြေကိုထပ်မံပြောကြားလိုက်သည်'ကျွန်ုပ်၏လူများတောင် ကျွန်ုပ်စကားကို နားမထောင်ပါက၊ ကျွန်ုပ်သည် နှုတ်လျှာလေးသည့်သူဖြစ်ပါလျက်၊ ဖာရောဘုရင်က မည်သို့နားထောင်ပါမည်နည်း?' (ထွက်မြောက်ရာ ၆:၁၂)"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8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26282-B3DF-D5CC-E4B0-BB06CE80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B1D294E-895A-A0AD-25B6-C173012939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3CE281F-AAEB-E8C7-9DB7-4005F6118A0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C6AF52CF-6965-36C4-ABC4-F0841932A3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9A908E3-A977-AC79-DB45-C9F5D96457DE}"/>
              </a:ext>
            </a:extLst>
          </p:cNvPr>
          <p:cNvSpPr txBox="1"/>
          <p:nvPr/>
        </p:nvSpPr>
        <p:spPr>
          <a:xfrm>
            <a:off x="5688451" y="1962150"/>
            <a:ext cx="6503545" cy="30123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marL="0" lvl="1" algn="ctr">
              <a:lnSpc>
                <a:spcPct val="150000"/>
              </a:lnSpc>
              <a:spcBef>
                <a:spcPts val="600"/>
              </a:spcBef>
            </a:pPr>
            <a:r>
              <a:rPr lang="my-MM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မောရှေနှင့်အာရုန်တို့၏</a:t>
            </a:r>
            <a:r>
              <a:rPr lang="en-US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my-MM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အခန်းကဏ္ဍ</a:t>
            </a:r>
            <a:endParaRPr lang="en" sz="6600" b="1" spc="300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5769</Words>
  <Application>Microsoft Office PowerPoint</Application>
  <PresentationFormat>Panorámica</PresentationFormat>
  <Paragraphs>68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Sergio</cp:lastModifiedBy>
  <cp:revision>12</cp:revision>
  <dcterms:created xsi:type="dcterms:W3CDTF">2025-07-04T04:53:57Z</dcterms:created>
  <dcterms:modified xsi:type="dcterms:W3CDTF">2025-07-06T05:32:35Z</dcterms:modified>
</cp:coreProperties>
</file>