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4"/>
  </p:notesMasterIdLst>
  <p:sldIdLst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3" d="100"/>
          <a:sy n="33" d="100"/>
        </p:scale>
        <p:origin x="72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C2A380-C8F0-4005-B931-D1B5DB6D39AA}" type="doc">
      <dgm:prSet loTypeId="urn:microsoft.com/office/officeart/2005/8/layout/process4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CF4B080-8F78-4052-BB8A-339B78DD9DD0}">
      <dgm:prSet custT="1"/>
      <dgm:spPr>
        <a:solidFill>
          <a:srgbClr val="009999"/>
        </a:solidFill>
      </dgm:spPr>
      <dgm:t>
        <a:bodyPr lIns="180000"/>
        <a:lstStyle/>
        <a:p>
          <a:r>
            <a:rPr lang="my-MM" sz="1800" b="1" i="0" dirty="0"/>
            <a:t>သန့်ရှင်းသောရေ (ထွက်မြောက်ရာကျမ်း ၁၅:၂၂-၂၇)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C0EE08-D1E4-4841-9DF7-7CD60289F568}" type="parTrans" cxnId="{6D43B684-9B1B-4262-82BA-30959E4DA90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4F272D-20DF-4595-AA27-4BD1FD0B9DB0}" type="sibTrans" cxnId="{6D43B684-9B1B-4262-82BA-30959E4DA90A}">
      <dgm:prSet/>
      <dgm:spPr>
        <a:solidFill>
          <a:srgbClr val="7FFFFD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56642-FD75-493E-AF8B-0DFFB9B56AC1}">
      <dgm:prSet custT="1"/>
      <dgm:spPr>
        <a:solidFill>
          <a:srgbClr val="A46200"/>
        </a:solidFill>
      </dgm:spPr>
      <dgm:t>
        <a:bodyPr lIns="180000"/>
        <a:lstStyle/>
        <a:p>
          <a:r>
            <a:rPr lang="my-MM" sz="1800" b="1" i="0" dirty="0"/>
            <a:t>ကောင်းကင်မှဆင်းသက်သောမုန့် (ထွက်မြောက်ရာကျမ်း ၁၆:၁-၃၆)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D2D5D9-5C36-4280-8362-3325E5233C9C}" type="parTrans" cxnId="{A57B6689-25C6-4D8E-A925-AB94BE24CFA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9A2E44-4674-4A71-9D1B-4D67D6D5BDD3}" type="sibTrans" cxnId="{A57B6689-25C6-4D8E-A925-AB94BE24CFAB}">
      <dgm:prSet/>
      <dgm:spPr>
        <a:solidFill>
          <a:srgbClr val="FED394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1B90E9-7424-4075-883A-065367368CFC}">
      <dgm:prSet custT="1"/>
      <dgm:spPr>
        <a:solidFill>
          <a:srgbClr val="007AD6"/>
        </a:solidFill>
      </dgm:spPr>
      <dgm:t>
        <a:bodyPr lIns="180000"/>
        <a:lstStyle/>
        <a:p>
          <a:r>
            <a:rPr lang="my-MM" sz="1800" b="1" i="0" dirty="0"/>
            <a:t>ဟောရက်တောင်ရှိ ကျောက်တုံး (ထွက်မြောက်ရာကျမ်း ၁၇:၁-၇)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F3E05B-66EF-44BE-939D-4B02A724778A}" type="parTrans" cxnId="{DF6D97B3-A119-4FB1-ACBD-76113521BC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FE775D-3FAB-4C41-9B93-0C5323918E32}" type="sibTrans" cxnId="{DF6D97B3-A119-4FB1-ACBD-76113521BCF8}">
      <dgm:prSet/>
      <dgm:spPr>
        <a:solidFill>
          <a:srgbClr val="94D1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787015-09D3-4D5E-AF0E-DAC88C7D7052}">
      <dgm:prSet custT="1"/>
      <dgm:spPr>
        <a:solidFill>
          <a:schemeClr val="accent1">
            <a:lumMod val="50000"/>
          </a:schemeClr>
        </a:solidFill>
      </dgm:spPr>
      <dgm:t>
        <a:bodyPr lIns="180000"/>
        <a:lstStyle/>
        <a:p>
          <a:r>
            <a:rPr lang="my-MM" sz="1800" b="1" i="0" dirty="0"/>
            <a:t>မြှောက်ထားသောလက်များ (ထွက်မြောက်ရာကျမ်း ၁၇:၈-၁၆)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0FC29D-345F-4FE0-A20E-17B2AF99A20C}" type="parTrans" cxnId="{2F005D18-11FC-464E-822B-B234B1BC01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AE459E-45B1-400F-896F-A7521227B4B3}" type="sibTrans" cxnId="{2F005D18-11FC-464E-822B-B234B1BC0162}">
      <dgm:prSet/>
      <dgm:spPr>
        <a:solidFill>
          <a:srgbClr val="FEA8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375FE6-A5DD-4931-99DA-84A24DA441EE}">
      <dgm:prSet custT="1"/>
      <dgm:spPr>
        <a:solidFill>
          <a:schemeClr val="accent4">
            <a:lumMod val="75000"/>
          </a:schemeClr>
        </a:solidFill>
      </dgm:spPr>
      <dgm:t>
        <a:bodyPr lIns="180000"/>
        <a:lstStyle/>
        <a:p>
          <a:r>
            <a:rPr lang="my-MM" sz="1800" b="1" i="0" dirty="0"/>
            <a:t>ကောင်းသောအကြံဉာဏ် (ထွက်မြောက်ရာကျမ်း ၁၈:၁-၂၇)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DCBE49-8272-42C5-909F-E6D964572391}" type="par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73A2D0-FDFB-4B30-BF04-1230BB534FE1}" type="sib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9DEA91-D17C-41FD-9949-8CD98E44FFB9}">
      <dgm:prSet custT="1"/>
      <dgm:spPr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18000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i="0" kern="1200" dirty="0"/>
            <a:t>အသက်၏မုန့်နှင့်ရေ - ယေရှု (ယောဟန် ၆:၃၅၊ ယောဟန် ၄:၁၄)</a:t>
          </a:r>
          <a:endParaRPr lang="en" sz="18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0DB69344-1551-48E3-8FBD-DC70D7354CDA}" type="par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18B17F-DE86-4ABB-8A6A-8A07536F6176}" type="sib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0D80C5-4A31-4270-9D91-2CB8DD30B17F}" type="pres">
      <dgm:prSet presAssocID="{E2C2A380-C8F0-4005-B931-D1B5DB6D39AA}" presName="Name0" presStyleCnt="0">
        <dgm:presLayoutVars>
          <dgm:dir/>
          <dgm:animLvl val="lvl"/>
          <dgm:resizeHandles val="exact"/>
        </dgm:presLayoutVars>
      </dgm:prSet>
      <dgm:spPr/>
    </dgm:pt>
    <dgm:pt modelId="{CC07CE03-640A-4ADE-9E0B-311E1CFF8D6C}" type="pres">
      <dgm:prSet presAssocID="{769DEA91-D17C-41FD-9949-8CD98E44FFB9}" presName="boxAndChildren" presStyleCnt="0"/>
      <dgm:spPr/>
    </dgm:pt>
    <dgm:pt modelId="{FBE61225-A24C-4821-B840-22C44418829A}" type="pres">
      <dgm:prSet presAssocID="{769DEA91-D17C-41FD-9949-8CD98E44FFB9}" presName="parentTextBox" presStyleLbl="node1" presStyleIdx="0" presStyleCnt="6"/>
      <dgm:spPr>
        <a:xfrm>
          <a:off x="0" y="2603988"/>
          <a:ext cx="7058026" cy="341772"/>
        </a:xfrm>
        <a:prstGeom prst="rect">
          <a:avLst/>
        </a:prstGeom>
      </dgm:spPr>
    </dgm:pt>
    <dgm:pt modelId="{4014B0A8-4B2D-46A9-9E5D-12C6DCC2C144}" type="pres">
      <dgm:prSet presAssocID="{CE73A2D0-FDFB-4B30-BF04-1230BB534FE1}" presName="sp" presStyleCnt="0"/>
      <dgm:spPr/>
    </dgm:pt>
    <dgm:pt modelId="{EA9BFC26-A771-49B9-9703-F992CC08BFD8}" type="pres">
      <dgm:prSet presAssocID="{82375FE6-A5DD-4931-99DA-84A24DA441EE}" presName="arrowAndChildren" presStyleCnt="0"/>
      <dgm:spPr/>
    </dgm:pt>
    <dgm:pt modelId="{7C9082F3-BE23-4F93-A295-2A6D144D84E3}" type="pres">
      <dgm:prSet presAssocID="{82375FE6-A5DD-4931-99DA-84A24DA441EE}" presName="parentTextArrow" presStyleLbl="node1" presStyleIdx="1" presStyleCnt="6"/>
      <dgm:spPr/>
    </dgm:pt>
    <dgm:pt modelId="{10858B3A-4CAC-438D-B70A-2C3FA514FD7A}" type="pres">
      <dgm:prSet presAssocID="{F1AE459E-45B1-400F-896F-A7521227B4B3}" presName="sp" presStyleCnt="0"/>
      <dgm:spPr/>
    </dgm:pt>
    <dgm:pt modelId="{FA6BCDBA-24F5-4963-8BB2-40BB273BDA07}" type="pres">
      <dgm:prSet presAssocID="{81787015-09D3-4D5E-AF0E-DAC88C7D7052}" presName="arrowAndChildren" presStyleCnt="0"/>
      <dgm:spPr/>
    </dgm:pt>
    <dgm:pt modelId="{F62D5662-4FB1-4590-AEB8-78074FF878B1}" type="pres">
      <dgm:prSet presAssocID="{81787015-09D3-4D5E-AF0E-DAC88C7D7052}" presName="parentTextArrow" presStyleLbl="node1" presStyleIdx="2" presStyleCnt="6"/>
      <dgm:spPr/>
    </dgm:pt>
    <dgm:pt modelId="{70DA921B-9E17-4F41-AEDE-FB00B8373A51}" type="pres">
      <dgm:prSet presAssocID="{1CFE775D-3FAB-4C41-9B93-0C5323918E32}" presName="sp" presStyleCnt="0"/>
      <dgm:spPr/>
    </dgm:pt>
    <dgm:pt modelId="{A557BA17-814A-450B-BD04-A70C012384FD}" type="pres">
      <dgm:prSet presAssocID="{FA1B90E9-7424-4075-883A-065367368CFC}" presName="arrowAndChildren" presStyleCnt="0"/>
      <dgm:spPr/>
    </dgm:pt>
    <dgm:pt modelId="{03A1FB19-05EE-46FF-9BFC-E6C83ADBD938}" type="pres">
      <dgm:prSet presAssocID="{FA1B90E9-7424-4075-883A-065367368CFC}" presName="parentTextArrow" presStyleLbl="node1" presStyleIdx="3" presStyleCnt="6"/>
      <dgm:spPr/>
    </dgm:pt>
    <dgm:pt modelId="{FCC82065-AB12-4C5F-8427-3FC7DF34EA52}" type="pres">
      <dgm:prSet presAssocID="{7B9A2E44-4674-4A71-9D1B-4D67D6D5BDD3}" presName="sp" presStyleCnt="0"/>
      <dgm:spPr/>
    </dgm:pt>
    <dgm:pt modelId="{52AB3584-4855-4F8B-8F30-6F34057A7632}" type="pres">
      <dgm:prSet presAssocID="{FD556642-FD75-493E-AF8B-0DFFB9B56AC1}" presName="arrowAndChildren" presStyleCnt="0"/>
      <dgm:spPr/>
    </dgm:pt>
    <dgm:pt modelId="{09A4EDD2-FE5F-4F77-9BC7-36DCBF3BCFB8}" type="pres">
      <dgm:prSet presAssocID="{FD556642-FD75-493E-AF8B-0DFFB9B56AC1}" presName="parentTextArrow" presStyleLbl="node1" presStyleIdx="4" presStyleCnt="6"/>
      <dgm:spPr/>
    </dgm:pt>
    <dgm:pt modelId="{8560FB32-0D34-41EE-A84F-E29BF7C74967}" type="pres">
      <dgm:prSet presAssocID="{514F272D-20DF-4595-AA27-4BD1FD0B9DB0}" presName="sp" presStyleCnt="0"/>
      <dgm:spPr/>
    </dgm:pt>
    <dgm:pt modelId="{867CB290-3EA6-4E1D-A67B-6F51AC65C39C}" type="pres">
      <dgm:prSet presAssocID="{3CF4B080-8F78-4052-BB8A-339B78DD9DD0}" presName="arrowAndChildren" presStyleCnt="0"/>
      <dgm:spPr/>
    </dgm:pt>
    <dgm:pt modelId="{0C2FDEF2-A415-4317-BF49-2F0A87F2FE5A}" type="pres">
      <dgm:prSet presAssocID="{3CF4B080-8F78-4052-BB8A-339B78DD9DD0}" presName="parentTextArrow" presStyleLbl="node1" presStyleIdx="5" presStyleCnt="6"/>
      <dgm:spPr/>
    </dgm:pt>
  </dgm:ptLst>
  <dgm:cxnLst>
    <dgm:cxn modelId="{06D45706-748F-45BE-B005-9B67BD4CE022}" srcId="{E2C2A380-C8F0-4005-B931-D1B5DB6D39AA}" destId="{82375FE6-A5DD-4931-99DA-84A24DA441EE}" srcOrd="4" destOrd="0" parTransId="{17DCBE49-8272-42C5-909F-E6D964572391}" sibTransId="{CE73A2D0-FDFB-4B30-BF04-1230BB534FE1}"/>
    <dgm:cxn modelId="{2F005D18-11FC-464E-822B-B234B1BC0162}" srcId="{E2C2A380-C8F0-4005-B931-D1B5DB6D39AA}" destId="{81787015-09D3-4D5E-AF0E-DAC88C7D7052}" srcOrd="3" destOrd="0" parTransId="{1A0FC29D-345F-4FE0-A20E-17B2AF99A20C}" sibTransId="{F1AE459E-45B1-400F-896F-A7521227B4B3}"/>
    <dgm:cxn modelId="{43388A2F-2FFE-4FE6-A4C5-33449727DD02}" type="presOf" srcId="{82375FE6-A5DD-4931-99DA-84A24DA441EE}" destId="{7C9082F3-BE23-4F93-A295-2A6D144D84E3}" srcOrd="0" destOrd="0" presId="urn:microsoft.com/office/officeart/2005/8/layout/process4"/>
    <dgm:cxn modelId="{2AE46644-4BA9-4508-8CE7-0AD00916B5E0}" type="presOf" srcId="{81787015-09D3-4D5E-AF0E-DAC88C7D7052}" destId="{F62D5662-4FB1-4590-AEB8-78074FF878B1}" srcOrd="0" destOrd="0" presId="urn:microsoft.com/office/officeart/2005/8/layout/process4"/>
    <dgm:cxn modelId="{F6C5CB46-AD4E-4616-98D0-93002328E296}" type="presOf" srcId="{E2C2A380-C8F0-4005-B931-D1B5DB6D39AA}" destId="{E60D80C5-4A31-4270-9D91-2CB8DD30B17F}" srcOrd="0" destOrd="0" presId="urn:microsoft.com/office/officeart/2005/8/layout/process4"/>
    <dgm:cxn modelId="{6D43B684-9B1B-4262-82BA-30959E4DA90A}" srcId="{E2C2A380-C8F0-4005-B931-D1B5DB6D39AA}" destId="{3CF4B080-8F78-4052-BB8A-339B78DD9DD0}" srcOrd="0" destOrd="0" parTransId="{91C0EE08-D1E4-4841-9DF7-7CD60289F568}" sibTransId="{514F272D-20DF-4595-AA27-4BD1FD0B9DB0}"/>
    <dgm:cxn modelId="{A57B6689-25C6-4D8E-A925-AB94BE24CFAB}" srcId="{E2C2A380-C8F0-4005-B931-D1B5DB6D39AA}" destId="{FD556642-FD75-493E-AF8B-0DFFB9B56AC1}" srcOrd="1" destOrd="0" parTransId="{B9D2D5D9-5C36-4280-8362-3325E5233C9C}" sibTransId="{7B9A2E44-4674-4A71-9D1B-4D67D6D5BDD3}"/>
    <dgm:cxn modelId="{0CA300A6-8DA9-4E47-B0A4-6786217B24B2}" type="presOf" srcId="{769DEA91-D17C-41FD-9949-8CD98E44FFB9}" destId="{FBE61225-A24C-4821-B840-22C44418829A}" srcOrd="0" destOrd="0" presId="urn:microsoft.com/office/officeart/2005/8/layout/process4"/>
    <dgm:cxn modelId="{DF6D97B3-A119-4FB1-ACBD-76113521BCF8}" srcId="{E2C2A380-C8F0-4005-B931-D1B5DB6D39AA}" destId="{FA1B90E9-7424-4075-883A-065367368CFC}" srcOrd="2" destOrd="0" parTransId="{93F3E05B-66EF-44BE-939D-4B02A724778A}" sibTransId="{1CFE775D-3FAB-4C41-9B93-0C5323918E32}"/>
    <dgm:cxn modelId="{B08B62DB-99C3-45B2-AF32-5C65CC6EB6F2}" type="presOf" srcId="{FD556642-FD75-493E-AF8B-0DFFB9B56AC1}" destId="{09A4EDD2-FE5F-4F77-9BC7-36DCBF3BCFB8}" srcOrd="0" destOrd="0" presId="urn:microsoft.com/office/officeart/2005/8/layout/process4"/>
    <dgm:cxn modelId="{1CD16FED-86A9-44E9-BED5-FF96B44A9F17}" type="presOf" srcId="{FA1B90E9-7424-4075-883A-065367368CFC}" destId="{03A1FB19-05EE-46FF-9BFC-E6C83ADBD938}" srcOrd="0" destOrd="0" presId="urn:microsoft.com/office/officeart/2005/8/layout/process4"/>
    <dgm:cxn modelId="{1BFBBAF1-97E1-41D9-8A77-DC052ADE3A86}" srcId="{E2C2A380-C8F0-4005-B931-D1B5DB6D39AA}" destId="{769DEA91-D17C-41FD-9949-8CD98E44FFB9}" srcOrd="5" destOrd="0" parTransId="{0DB69344-1551-48E3-8FBD-DC70D7354CDA}" sibTransId="{B418B17F-DE86-4ABB-8A6A-8A07536F6176}"/>
    <dgm:cxn modelId="{1C9BFAF5-EB10-4D49-ADE0-1AB36278EBE6}" type="presOf" srcId="{3CF4B080-8F78-4052-BB8A-339B78DD9DD0}" destId="{0C2FDEF2-A415-4317-BF49-2F0A87F2FE5A}" srcOrd="0" destOrd="0" presId="urn:microsoft.com/office/officeart/2005/8/layout/process4"/>
    <dgm:cxn modelId="{0BB530A6-0C54-4AB7-8DCB-9B21304415C8}" type="presParOf" srcId="{E60D80C5-4A31-4270-9D91-2CB8DD30B17F}" destId="{CC07CE03-640A-4ADE-9E0B-311E1CFF8D6C}" srcOrd="0" destOrd="0" presId="urn:microsoft.com/office/officeart/2005/8/layout/process4"/>
    <dgm:cxn modelId="{EA05B39D-8FD2-46CF-BA2A-868A45A9220A}" type="presParOf" srcId="{CC07CE03-640A-4ADE-9E0B-311E1CFF8D6C}" destId="{FBE61225-A24C-4821-B840-22C44418829A}" srcOrd="0" destOrd="0" presId="urn:microsoft.com/office/officeart/2005/8/layout/process4"/>
    <dgm:cxn modelId="{1B93E667-6859-43BF-A70C-59BF7BED5B7D}" type="presParOf" srcId="{E60D80C5-4A31-4270-9D91-2CB8DD30B17F}" destId="{4014B0A8-4B2D-46A9-9E5D-12C6DCC2C144}" srcOrd="1" destOrd="0" presId="urn:microsoft.com/office/officeart/2005/8/layout/process4"/>
    <dgm:cxn modelId="{53081659-A39B-467A-9073-0B7F3527BB0A}" type="presParOf" srcId="{E60D80C5-4A31-4270-9D91-2CB8DD30B17F}" destId="{EA9BFC26-A771-49B9-9703-F992CC08BFD8}" srcOrd="2" destOrd="0" presId="urn:microsoft.com/office/officeart/2005/8/layout/process4"/>
    <dgm:cxn modelId="{EB3F30CD-9B0D-4C83-89E1-7070D2943E74}" type="presParOf" srcId="{EA9BFC26-A771-49B9-9703-F992CC08BFD8}" destId="{7C9082F3-BE23-4F93-A295-2A6D144D84E3}" srcOrd="0" destOrd="0" presId="urn:microsoft.com/office/officeart/2005/8/layout/process4"/>
    <dgm:cxn modelId="{0B341F01-7142-4C3A-9AAE-6A8F01B6E396}" type="presParOf" srcId="{E60D80C5-4A31-4270-9D91-2CB8DD30B17F}" destId="{10858B3A-4CAC-438D-B70A-2C3FA514FD7A}" srcOrd="3" destOrd="0" presId="urn:microsoft.com/office/officeart/2005/8/layout/process4"/>
    <dgm:cxn modelId="{534328E8-3D1B-4C15-BEC4-E4022B50F290}" type="presParOf" srcId="{E60D80C5-4A31-4270-9D91-2CB8DD30B17F}" destId="{FA6BCDBA-24F5-4963-8BB2-40BB273BDA07}" srcOrd="4" destOrd="0" presId="urn:microsoft.com/office/officeart/2005/8/layout/process4"/>
    <dgm:cxn modelId="{D53EEB0D-5058-4351-8221-C168BE303E3D}" type="presParOf" srcId="{FA6BCDBA-24F5-4963-8BB2-40BB273BDA07}" destId="{F62D5662-4FB1-4590-AEB8-78074FF878B1}" srcOrd="0" destOrd="0" presId="urn:microsoft.com/office/officeart/2005/8/layout/process4"/>
    <dgm:cxn modelId="{9F624F52-3800-4DC9-8B3A-56B587DCB6D6}" type="presParOf" srcId="{E60D80C5-4A31-4270-9D91-2CB8DD30B17F}" destId="{70DA921B-9E17-4F41-AEDE-FB00B8373A51}" srcOrd="5" destOrd="0" presId="urn:microsoft.com/office/officeart/2005/8/layout/process4"/>
    <dgm:cxn modelId="{06E6AA0D-4851-4B09-878B-57447995591A}" type="presParOf" srcId="{E60D80C5-4A31-4270-9D91-2CB8DD30B17F}" destId="{A557BA17-814A-450B-BD04-A70C012384FD}" srcOrd="6" destOrd="0" presId="urn:microsoft.com/office/officeart/2005/8/layout/process4"/>
    <dgm:cxn modelId="{0062C42C-5F3F-4160-B570-3C45783BAF1E}" type="presParOf" srcId="{A557BA17-814A-450B-BD04-A70C012384FD}" destId="{03A1FB19-05EE-46FF-9BFC-E6C83ADBD938}" srcOrd="0" destOrd="0" presId="urn:microsoft.com/office/officeart/2005/8/layout/process4"/>
    <dgm:cxn modelId="{AFD90F14-082B-4680-A3A3-EFC912013C3E}" type="presParOf" srcId="{E60D80C5-4A31-4270-9D91-2CB8DD30B17F}" destId="{FCC82065-AB12-4C5F-8427-3FC7DF34EA52}" srcOrd="7" destOrd="0" presId="urn:microsoft.com/office/officeart/2005/8/layout/process4"/>
    <dgm:cxn modelId="{BC485BA6-81E8-4376-B3DE-91F045F43826}" type="presParOf" srcId="{E60D80C5-4A31-4270-9D91-2CB8DD30B17F}" destId="{52AB3584-4855-4F8B-8F30-6F34057A7632}" srcOrd="8" destOrd="0" presId="urn:microsoft.com/office/officeart/2005/8/layout/process4"/>
    <dgm:cxn modelId="{E6D34353-E943-4D4B-871C-1D356D81E5A7}" type="presParOf" srcId="{52AB3584-4855-4F8B-8F30-6F34057A7632}" destId="{09A4EDD2-FE5F-4F77-9BC7-36DCBF3BCFB8}" srcOrd="0" destOrd="0" presId="urn:microsoft.com/office/officeart/2005/8/layout/process4"/>
    <dgm:cxn modelId="{09384109-4DDC-4712-A635-504E686F33D7}" type="presParOf" srcId="{E60D80C5-4A31-4270-9D91-2CB8DD30B17F}" destId="{8560FB32-0D34-41EE-A84F-E29BF7C74967}" srcOrd="9" destOrd="0" presId="urn:microsoft.com/office/officeart/2005/8/layout/process4"/>
    <dgm:cxn modelId="{A2C79D1D-31C1-4914-95AF-529CF8CDF5D0}" type="presParOf" srcId="{E60D80C5-4A31-4270-9D91-2CB8DD30B17F}" destId="{867CB290-3EA6-4E1D-A67B-6F51AC65C39C}" srcOrd="10" destOrd="0" presId="urn:microsoft.com/office/officeart/2005/8/layout/process4"/>
    <dgm:cxn modelId="{DB36A852-DFBA-4061-ABD1-BA44A86D8117}" type="presParOf" srcId="{867CB290-3EA6-4E1D-A67B-6F51AC65C39C}" destId="{0C2FDEF2-A415-4317-BF49-2F0A87F2FE5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0946B5-2509-443A-9878-BA4F358486F1}" type="doc">
      <dgm:prSet loTypeId="urn:microsoft.com/office/officeart/2005/8/layout/vList5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66BBE0E-A3C5-46BE-AA3F-9A7E9A51E526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my-MM" sz="1600" b="0" i="0" dirty="0"/>
            <a:t>"သူတို့သည် အတိတ်ကို မေ့လျော့ခဲ့ကြသည်၊</a:t>
          </a:r>
          <a:endParaRPr lang="es-ES" sz="16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E45A12-A625-4F48-840F-252E31705B68}" type="par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9B5678-BB4C-4E9B-A7CB-6DFFA0E905F4}" type="sib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29807-48D3-466B-98AA-33E9AD0ACAE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/>
          <a:r>
            <a:rPr lang="my-MM" sz="1600" b="0" i="0" dirty="0"/>
            <a:t>လက်ရှိ၏အခက်အခဲများကိုသာ အာရုံစိုက်ခဲ့ကြသည်၊</a:t>
          </a:r>
          <a:endParaRPr lang="es-ES" sz="16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D95FFB-BAC1-42CF-9628-70AF9FCA493D}" type="par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95E5C-61C4-4C13-93DE-AE1AB056E36E}" type="sib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F2EBE1-57C1-4AD6-B342-35C7020150E1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my-MM" sz="1600" b="0" i="0" dirty="0"/>
            <a:t>ကတိတော်ခံအနာဂတ်ကိုမြင်နိုင်စွမ်း ဆုံးရှုံးခဲ့ကြသည်။"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C584AD-18D0-453A-81F4-4D4359877C83}" type="par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DB431D-1CD6-48D6-A889-06E726950174}" type="sib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9322-4B20-41D4-8B15-3D8093FAC466}" type="pres">
      <dgm:prSet presAssocID="{AB0946B5-2509-443A-9878-BA4F358486F1}" presName="Name0" presStyleCnt="0">
        <dgm:presLayoutVars>
          <dgm:dir/>
          <dgm:animLvl val="lvl"/>
          <dgm:resizeHandles val="exact"/>
        </dgm:presLayoutVars>
      </dgm:prSet>
      <dgm:spPr/>
    </dgm:pt>
    <dgm:pt modelId="{6DA3E0D6-8B59-4E1C-8E68-EEE5F6CF329E}" type="pres">
      <dgm:prSet presAssocID="{E66BBE0E-A3C5-46BE-AA3F-9A7E9A51E526}" presName="linNode" presStyleCnt="0"/>
      <dgm:spPr/>
    </dgm:pt>
    <dgm:pt modelId="{E571139B-0752-42D3-95E6-C7C8C5B6DF09}" type="pres">
      <dgm:prSet presAssocID="{E66BBE0E-A3C5-46BE-AA3F-9A7E9A51E526}" presName="parentText" presStyleLbl="node1" presStyleIdx="0" presStyleCnt="3" custScaleX="266391">
        <dgm:presLayoutVars>
          <dgm:chMax val="1"/>
          <dgm:bulletEnabled val="1"/>
        </dgm:presLayoutVars>
      </dgm:prSet>
      <dgm:spPr/>
    </dgm:pt>
    <dgm:pt modelId="{451EEE3B-DB4C-42E5-AAB0-D2DC6BDA980D}" type="pres">
      <dgm:prSet presAssocID="{879B5678-BB4C-4E9B-A7CB-6DFFA0E905F4}" presName="sp" presStyleCnt="0"/>
      <dgm:spPr/>
    </dgm:pt>
    <dgm:pt modelId="{0899D857-E49C-457F-8BE8-D8FE48722A84}" type="pres">
      <dgm:prSet presAssocID="{5B129807-48D3-466B-98AA-33E9AD0ACAEA}" presName="linNode" presStyleCnt="0"/>
      <dgm:spPr/>
    </dgm:pt>
    <dgm:pt modelId="{B0D67868-C119-4015-8311-3B0E1C4212B1}" type="pres">
      <dgm:prSet presAssocID="{5B129807-48D3-466B-98AA-33E9AD0ACAEA}" presName="parentText" presStyleLbl="node1" presStyleIdx="1" presStyleCnt="3" custScaleX="266391">
        <dgm:presLayoutVars>
          <dgm:chMax val="1"/>
          <dgm:bulletEnabled val="1"/>
        </dgm:presLayoutVars>
      </dgm:prSet>
      <dgm:spPr/>
    </dgm:pt>
    <dgm:pt modelId="{BB65BA7E-8BE3-484B-83DA-EA6963B65DD6}" type="pres">
      <dgm:prSet presAssocID="{26F95E5C-61C4-4C13-93DE-AE1AB056E36E}" presName="sp" presStyleCnt="0"/>
      <dgm:spPr/>
    </dgm:pt>
    <dgm:pt modelId="{6FC9DF12-2017-490F-9FDE-D19177025CC7}" type="pres">
      <dgm:prSet presAssocID="{23F2EBE1-57C1-4AD6-B342-35C7020150E1}" presName="linNode" presStyleCnt="0"/>
      <dgm:spPr/>
    </dgm:pt>
    <dgm:pt modelId="{4C715E65-C8AB-467E-93B9-D6726804322E}" type="pres">
      <dgm:prSet presAssocID="{23F2EBE1-57C1-4AD6-B342-35C7020150E1}" presName="parentText" presStyleLbl="node1" presStyleIdx="2" presStyleCnt="3" custScaleX="266391">
        <dgm:presLayoutVars>
          <dgm:chMax val="1"/>
          <dgm:bulletEnabled val="1"/>
        </dgm:presLayoutVars>
      </dgm:prSet>
      <dgm:spPr/>
    </dgm:pt>
  </dgm:ptLst>
  <dgm:cxnLst>
    <dgm:cxn modelId="{3E841D06-FD1E-435F-BE1F-C5963EC0C69F}" srcId="{AB0946B5-2509-443A-9878-BA4F358486F1}" destId="{23F2EBE1-57C1-4AD6-B342-35C7020150E1}" srcOrd="2" destOrd="0" parTransId="{5BC584AD-18D0-453A-81F4-4D4359877C83}" sibTransId="{94DB431D-1CD6-48D6-A889-06E726950174}"/>
    <dgm:cxn modelId="{17560A2E-B8E6-4D84-8AC7-76234B683419}" type="presOf" srcId="{AB0946B5-2509-443A-9878-BA4F358486F1}" destId="{A58D9322-4B20-41D4-8B15-3D8093FAC466}" srcOrd="0" destOrd="0" presId="urn:microsoft.com/office/officeart/2005/8/layout/vList5"/>
    <dgm:cxn modelId="{5C26DD45-D3B8-4963-A5CD-363BD28CF485}" srcId="{AB0946B5-2509-443A-9878-BA4F358486F1}" destId="{5B129807-48D3-466B-98AA-33E9AD0ACAEA}" srcOrd="1" destOrd="0" parTransId="{E0D95FFB-BAC1-42CF-9628-70AF9FCA493D}" sibTransId="{26F95E5C-61C4-4C13-93DE-AE1AB056E36E}"/>
    <dgm:cxn modelId="{7A57F189-FC81-4A96-A34F-8DF52CE07AA1}" type="presOf" srcId="{E66BBE0E-A3C5-46BE-AA3F-9A7E9A51E526}" destId="{E571139B-0752-42D3-95E6-C7C8C5B6DF09}" srcOrd="0" destOrd="0" presId="urn:microsoft.com/office/officeart/2005/8/layout/vList5"/>
    <dgm:cxn modelId="{C397799F-E2E5-445E-825A-1D99DFBF8036}" srcId="{AB0946B5-2509-443A-9878-BA4F358486F1}" destId="{E66BBE0E-A3C5-46BE-AA3F-9A7E9A51E526}" srcOrd="0" destOrd="0" parTransId="{02E45A12-A625-4F48-840F-252E31705B68}" sibTransId="{879B5678-BB4C-4E9B-A7CB-6DFFA0E905F4}"/>
    <dgm:cxn modelId="{DD4AB1BF-71D8-4087-B263-90CF5895A1B4}" type="presOf" srcId="{5B129807-48D3-466B-98AA-33E9AD0ACAEA}" destId="{B0D67868-C119-4015-8311-3B0E1C4212B1}" srcOrd="0" destOrd="0" presId="urn:microsoft.com/office/officeart/2005/8/layout/vList5"/>
    <dgm:cxn modelId="{8D115EC6-C554-4EC0-8A59-1098FCFAB675}" type="presOf" srcId="{23F2EBE1-57C1-4AD6-B342-35C7020150E1}" destId="{4C715E65-C8AB-467E-93B9-D6726804322E}" srcOrd="0" destOrd="0" presId="urn:microsoft.com/office/officeart/2005/8/layout/vList5"/>
    <dgm:cxn modelId="{C1DF61C7-4EEB-42B3-884E-45AA72C81424}" type="presParOf" srcId="{A58D9322-4B20-41D4-8B15-3D8093FAC466}" destId="{6DA3E0D6-8B59-4E1C-8E68-EEE5F6CF329E}" srcOrd="0" destOrd="0" presId="urn:microsoft.com/office/officeart/2005/8/layout/vList5"/>
    <dgm:cxn modelId="{C17D5845-5EDB-4349-99BD-C23CC1CD1EFE}" type="presParOf" srcId="{6DA3E0D6-8B59-4E1C-8E68-EEE5F6CF329E}" destId="{E571139B-0752-42D3-95E6-C7C8C5B6DF09}" srcOrd="0" destOrd="0" presId="urn:microsoft.com/office/officeart/2005/8/layout/vList5"/>
    <dgm:cxn modelId="{10D08ED2-C85C-4262-9713-12A6A04E09C1}" type="presParOf" srcId="{A58D9322-4B20-41D4-8B15-3D8093FAC466}" destId="{451EEE3B-DB4C-42E5-AAB0-D2DC6BDA980D}" srcOrd="1" destOrd="0" presId="urn:microsoft.com/office/officeart/2005/8/layout/vList5"/>
    <dgm:cxn modelId="{4FEE27F3-81F0-4937-8B35-468B9C3AF74A}" type="presParOf" srcId="{A58D9322-4B20-41D4-8B15-3D8093FAC466}" destId="{0899D857-E49C-457F-8BE8-D8FE48722A84}" srcOrd="2" destOrd="0" presId="urn:microsoft.com/office/officeart/2005/8/layout/vList5"/>
    <dgm:cxn modelId="{4226C6ED-2B51-4F93-9102-9930424CFB06}" type="presParOf" srcId="{0899D857-E49C-457F-8BE8-D8FE48722A84}" destId="{B0D67868-C119-4015-8311-3B0E1C4212B1}" srcOrd="0" destOrd="0" presId="urn:microsoft.com/office/officeart/2005/8/layout/vList5"/>
    <dgm:cxn modelId="{3BBE22AE-2986-45F0-8CC8-14DA610B5238}" type="presParOf" srcId="{A58D9322-4B20-41D4-8B15-3D8093FAC466}" destId="{BB65BA7E-8BE3-484B-83DA-EA6963B65DD6}" srcOrd="3" destOrd="0" presId="urn:microsoft.com/office/officeart/2005/8/layout/vList5"/>
    <dgm:cxn modelId="{CAFEFC1F-28F3-4FF7-8564-1274DEF7D848}" type="presParOf" srcId="{A58D9322-4B20-41D4-8B15-3D8093FAC466}" destId="{6FC9DF12-2017-490F-9FDE-D19177025CC7}" srcOrd="4" destOrd="0" presId="urn:microsoft.com/office/officeart/2005/8/layout/vList5"/>
    <dgm:cxn modelId="{4D2D6FAC-6B76-43E2-B13A-C0E0C8EF9B8C}" type="presParOf" srcId="{6FC9DF12-2017-490F-9FDE-D19177025CC7}" destId="{4C715E65-C8AB-467E-93B9-D6726804322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C21D10-5679-430A-A01E-D0EB7FE2905E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4AD98B7-9A60-46F8-B42C-6B675224B8D1}">
      <dgm:prSet custT="1"/>
      <dgm:spPr>
        <a:solidFill>
          <a:srgbClr val="EA3D39"/>
        </a:solidFill>
      </dgm:spPr>
      <dgm:t>
        <a:bodyPr/>
        <a:lstStyle/>
        <a:p>
          <a:r>
            <a:rPr lang="my-MM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၎င်း၏လက္ခဏာများ (ထွ. 18:21):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64A679-F0A9-4CB4-A07E-04BD84049F22}" type="parTrans" cxnId="{E0BF1E77-1378-4E15-A9B3-6E11C27E58E5}">
      <dgm:prSet/>
      <dgm:spPr/>
      <dgm:t>
        <a:bodyPr/>
        <a:lstStyle/>
        <a:p>
          <a:endParaRPr lang="es-ES" sz="2000"/>
        </a:p>
      </dgm:t>
    </dgm:pt>
    <dgm:pt modelId="{894A301B-0C1C-40EF-AED5-B06E6B554BE0}" type="sibTrans" cxnId="{E0BF1E77-1378-4E15-A9B3-6E11C27E58E5}">
      <dgm:prSet/>
      <dgm:spPr/>
      <dgm:t>
        <a:bodyPr/>
        <a:lstStyle/>
        <a:p>
          <a:endParaRPr lang="es-ES" sz="2000"/>
        </a:p>
      </dgm:t>
    </dgm:pt>
    <dgm:pt modelId="{F5F2B980-3B6A-47D7-AEE3-825DE60B8924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my-MM" sz="2000" b="1" dirty="0">
              <a:solidFill>
                <a:schemeClr val="tx1"/>
              </a:solidFill>
            </a:rPr>
            <a:t>ဘုရားသခင်ကိုရိုသေလေးစားပါ။</a:t>
          </a:r>
          <a:endParaRPr lang="es-ES" sz="2000" dirty="0">
            <a:solidFill>
              <a:schemeClr val="tx1"/>
            </a:solidFill>
          </a:endParaRPr>
        </a:p>
      </dgm:t>
    </dgm:pt>
    <dgm:pt modelId="{36C5300C-9887-436A-AF59-D66178B0F0AC}" type="parTrans" cxnId="{9DAF47E0-1261-49BD-B61D-2240169DFA1F}">
      <dgm:prSet/>
      <dgm:spPr/>
      <dgm:t>
        <a:bodyPr/>
        <a:lstStyle/>
        <a:p>
          <a:endParaRPr lang="es-ES" sz="2000"/>
        </a:p>
      </dgm:t>
    </dgm:pt>
    <dgm:pt modelId="{9FC28E47-04E5-4689-99BD-A6210F55402A}" type="sibTrans" cxnId="{9DAF47E0-1261-49BD-B61D-2240169DFA1F}">
      <dgm:prSet/>
      <dgm:spPr/>
      <dgm:t>
        <a:bodyPr/>
        <a:lstStyle/>
        <a:p>
          <a:endParaRPr lang="es-ES" sz="2000"/>
        </a:p>
      </dgm:t>
    </dgm:pt>
    <dgm:pt modelId="{7DA3D310-3E82-4015-B577-7CC690EE3FA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my-MM" sz="2000" b="1" dirty="0">
              <a:solidFill>
                <a:schemeClr val="tx1"/>
              </a:solidFill>
            </a:rPr>
            <a:t>ယုံကြည်ထိုက်သူဖြစ်ပါစေ။</a:t>
          </a:r>
          <a:endParaRPr lang="es-ES" sz="2000" dirty="0">
            <a:solidFill>
              <a:schemeClr val="tx1"/>
            </a:solidFill>
          </a:endParaRPr>
        </a:p>
      </dgm:t>
    </dgm:pt>
    <dgm:pt modelId="{7AF717A1-71FE-44C6-A232-4ABECB2F5FC9}" type="parTrans" cxnId="{62BE7AB4-DC31-4FC9-A17F-1DE94C174CBD}">
      <dgm:prSet/>
      <dgm:spPr/>
      <dgm:t>
        <a:bodyPr/>
        <a:lstStyle/>
        <a:p>
          <a:endParaRPr lang="es-ES" sz="2000"/>
        </a:p>
      </dgm:t>
    </dgm:pt>
    <dgm:pt modelId="{C3CAD911-1EEF-4D56-8875-9C049C6A655D}" type="sibTrans" cxnId="{62BE7AB4-DC31-4FC9-A17F-1DE94C174CBD}">
      <dgm:prSet/>
      <dgm:spPr/>
      <dgm:t>
        <a:bodyPr/>
        <a:lstStyle/>
        <a:p>
          <a:endParaRPr lang="es-ES" sz="2000"/>
        </a:p>
      </dgm:t>
    </dgm:pt>
    <dgm:pt modelId="{48F9FFBC-1749-4EF8-9EBD-F10A9D0729A9}">
      <dgm:prSet custT="1"/>
      <dgm:spPr>
        <a:solidFill>
          <a:srgbClr val="5DD5FF"/>
        </a:solidFill>
      </dgm:spPr>
      <dgm:t>
        <a:bodyPr/>
        <a:lstStyle/>
        <a:p>
          <a:r>
            <a:rPr lang="my-MM" sz="2000" b="1" dirty="0">
              <a:solidFill>
                <a:schemeClr val="tx1"/>
              </a:solidFill>
            </a:rPr>
            <a:t>လာဘ်ပေးလာဘ်ယူမူကိုမု</a:t>
          </a:r>
          <a:r>
            <a:rPr lang="my-MM" sz="2000" b="1">
              <a:solidFill>
                <a:schemeClr val="tx1"/>
              </a:solidFill>
            </a:rPr>
            <a:t>န်းပါ</a:t>
          </a:r>
          <a:endParaRPr lang="es-ES" sz="2000" dirty="0">
            <a:solidFill>
              <a:schemeClr val="tx1"/>
            </a:solidFill>
          </a:endParaRPr>
        </a:p>
      </dgm:t>
    </dgm:pt>
    <dgm:pt modelId="{5F28433B-15A7-40FA-9AB9-16273AD0ACE1}" type="parTrans" cxnId="{D9F9CC39-E566-42FB-8B29-0BE998F046A8}">
      <dgm:prSet/>
      <dgm:spPr/>
      <dgm:t>
        <a:bodyPr/>
        <a:lstStyle/>
        <a:p>
          <a:endParaRPr lang="es-ES" sz="2000"/>
        </a:p>
      </dgm:t>
    </dgm:pt>
    <dgm:pt modelId="{57421DF3-5804-4346-B2DB-C856A3C8EA77}" type="sibTrans" cxnId="{D9F9CC39-E566-42FB-8B29-0BE998F046A8}">
      <dgm:prSet/>
      <dgm:spPr/>
      <dgm:t>
        <a:bodyPr/>
        <a:lstStyle/>
        <a:p>
          <a:endParaRPr lang="es-ES" sz="2000"/>
        </a:p>
      </dgm:t>
    </dgm:pt>
    <dgm:pt modelId="{8C65EDE4-8DD3-4634-82DE-FCE4FCAA4C5D}" type="pres">
      <dgm:prSet presAssocID="{92C21D10-5679-430A-A01E-D0EB7FE2905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5582B98-DE17-4210-94C4-92364BE56E4A}" type="pres">
      <dgm:prSet presAssocID="{E4AD98B7-9A60-46F8-B42C-6B675224B8D1}" presName="root" presStyleCnt="0">
        <dgm:presLayoutVars>
          <dgm:chMax/>
          <dgm:chPref val="4"/>
        </dgm:presLayoutVars>
      </dgm:prSet>
      <dgm:spPr/>
    </dgm:pt>
    <dgm:pt modelId="{D26434DD-A030-4D4D-B4DD-7D21C3629C2F}" type="pres">
      <dgm:prSet presAssocID="{E4AD98B7-9A60-46F8-B42C-6B675224B8D1}" presName="rootComposite" presStyleCnt="0">
        <dgm:presLayoutVars/>
      </dgm:prSet>
      <dgm:spPr/>
    </dgm:pt>
    <dgm:pt modelId="{98878BA1-5A16-4F3D-BE7F-202C58D67B2B}" type="pres">
      <dgm:prSet presAssocID="{E4AD98B7-9A60-46F8-B42C-6B675224B8D1}" presName="rootText" presStyleLbl="node0" presStyleIdx="0" presStyleCnt="1">
        <dgm:presLayoutVars>
          <dgm:chMax/>
          <dgm:chPref val="4"/>
        </dgm:presLayoutVars>
      </dgm:prSet>
      <dgm:spPr/>
    </dgm:pt>
    <dgm:pt modelId="{387106BA-1D9A-4BBC-9357-936608E8FF92}" type="pres">
      <dgm:prSet presAssocID="{E4AD98B7-9A60-46F8-B42C-6B675224B8D1}" presName="childShape" presStyleCnt="0">
        <dgm:presLayoutVars>
          <dgm:chMax val="0"/>
          <dgm:chPref val="0"/>
        </dgm:presLayoutVars>
      </dgm:prSet>
      <dgm:spPr/>
    </dgm:pt>
    <dgm:pt modelId="{89B3E2A5-17BA-46FD-B0B7-03388061F588}" type="pres">
      <dgm:prSet presAssocID="{F5F2B980-3B6A-47D7-AEE3-825DE60B8924}" presName="childComposite" presStyleCnt="0">
        <dgm:presLayoutVars>
          <dgm:chMax val="0"/>
          <dgm:chPref val="0"/>
        </dgm:presLayoutVars>
      </dgm:prSet>
      <dgm:spPr/>
    </dgm:pt>
    <dgm:pt modelId="{A5BC1136-7AB0-4B0C-A76E-5ADA0EC67691}" type="pres">
      <dgm:prSet presAssocID="{F5F2B980-3B6A-47D7-AEE3-825DE60B8924}" presName="Image" presStyleLbl="node1" presStyleIdx="0" presStyleCnt="3"/>
      <dgm:spPr>
        <a:solidFill>
          <a:schemeClr val="accent4">
            <a:lumMod val="75000"/>
          </a:schemeClr>
        </a:solidFill>
      </dgm:spPr>
    </dgm:pt>
    <dgm:pt modelId="{1802C615-AE9F-41B9-8F7D-80D193B2C02F}" type="pres">
      <dgm:prSet presAssocID="{F5F2B980-3B6A-47D7-AEE3-825DE60B8924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1DC0E434-7816-4A7F-B9BB-4C45470B7DFA}" type="pres">
      <dgm:prSet presAssocID="{7DA3D310-3E82-4015-B577-7CC690EE3FA0}" presName="childComposite" presStyleCnt="0">
        <dgm:presLayoutVars>
          <dgm:chMax val="0"/>
          <dgm:chPref val="0"/>
        </dgm:presLayoutVars>
      </dgm:prSet>
      <dgm:spPr/>
    </dgm:pt>
    <dgm:pt modelId="{B3D9C14E-83C8-4248-BED5-4F63A04A2943}" type="pres">
      <dgm:prSet presAssocID="{7DA3D310-3E82-4015-B577-7CC690EE3FA0}" presName="Image" presStyleLbl="node1" presStyleIdx="1" presStyleCnt="3"/>
      <dgm:spPr>
        <a:solidFill>
          <a:schemeClr val="accent1">
            <a:lumMod val="50000"/>
          </a:schemeClr>
        </a:solidFill>
      </dgm:spPr>
    </dgm:pt>
    <dgm:pt modelId="{E64FA3F8-6085-45A8-9EAC-8441BAB3BC30}" type="pres">
      <dgm:prSet presAssocID="{7DA3D310-3E82-4015-B577-7CC690EE3FA0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7FEF82A1-19DE-4417-89D3-2CC6FD173D6E}" type="pres">
      <dgm:prSet presAssocID="{48F9FFBC-1749-4EF8-9EBD-F10A9D0729A9}" presName="childComposite" presStyleCnt="0">
        <dgm:presLayoutVars>
          <dgm:chMax val="0"/>
          <dgm:chPref val="0"/>
        </dgm:presLayoutVars>
      </dgm:prSet>
      <dgm:spPr/>
    </dgm:pt>
    <dgm:pt modelId="{22CA8874-A2BE-4681-8FD8-D91CAE23CEBD}" type="pres">
      <dgm:prSet presAssocID="{48F9FFBC-1749-4EF8-9EBD-F10A9D0729A9}" presName="Image" presStyleLbl="node1" presStyleIdx="2" presStyleCnt="3"/>
      <dgm:spPr>
        <a:solidFill>
          <a:srgbClr val="008EC0"/>
        </a:solidFill>
      </dgm:spPr>
    </dgm:pt>
    <dgm:pt modelId="{EC81DA5B-8E28-4F1D-985F-80E39304AA1E}" type="pres">
      <dgm:prSet presAssocID="{48F9FFBC-1749-4EF8-9EBD-F10A9D0729A9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23B8512-563C-4B54-AF2C-127F3E2A8951}" type="presOf" srcId="{92C21D10-5679-430A-A01E-D0EB7FE2905E}" destId="{8C65EDE4-8DD3-4634-82DE-FCE4FCAA4C5D}" srcOrd="0" destOrd="0" presId="urn:microsoft.com/office/officeart/2008/layout/PictureAccentList"/>
    <dgm:cxn modelId="{186D7834-B26D-46A9-92CE-B6B872EE5D64}" type="presOf" srcId="{7DA3D310-3E82-4015-B577-7CC690EE3FA0}" destId="{E64FA3F8-6085-45A8-9EAC-8441BAB3BC30}" srcOrd="0" destOrd="0" presId="urn:microsoft.com/office/officeart/2008/layout/PictureAccentList"/>
    <dgm:cxn modelId="{D9F9CC39-E566-42FB-8B29-0BE998F046A8}" srcId="{E4AD98B7-9A60-46F8-B42C-6B675224B8D1}" destId="{48F9FFBC-1749-4EF8-9EBD-F10A9D0729A9}" srcOrd="2" destOrd="0" parTransId="{5F28433B-15A7-40FA-9AB9-16273AD0ACE1}" sibTransId="{57421DF3-5804-4346-B2DB-C856A3C8EA77}"/>
    <dgm:cxn modelId="{260D963A-BD52-4436-BFEC-739458DD588C}" type="presOf" srcId="{E4AD98B7-9A60-46F8-B42C-6B675224B8D1}" destId="{98878BA1-5A16-4F3D-BE7F-202C58D67B2B}" srcOrd="0" destOrd="0" presId="urn:microsoft.com/office/officeart/2008/layout/PictureAccentList"/>
    <dgm:cxn modelId="{76955C42-87AF-4D4D-81F1-6F610CFD92E0}" type="presOf" srcId="{48F9FFBC-1749-4EF8-9EBD-F10A9D0729A9}" destId="{EC81DA5B-8E28-4F1D-985F-80E39304AA1E}" srcOrd="0" destOrd="0" presId="urn:microsoft.com/office/officeart/2008/layout/PictureAccentList"/>
    <dgm:cxn modelId="{E6F7174E-5486-44A7-A8AB-C483EC13E221}" type="presOf" srcId="{F5F2B980-3B6A-47D7-AEE3-825DE60B8924}" destId="{1802C615-AE9F-41B9-8F7D-80D193B2C02F}" srcOrd="0" destOrd="0" presId="urn:microsoft.com/office/officeart/2008/layout/PictureAccentList"/>
    <dgm:cxn modelId="{E0BF1E77-1378-4E15-A9B3-6E11C27E58E5}" srcId="{92C21D10-5679-430A-A01E-D0EB7FE2905E}" destId="{E4AD98B7-9A60-46F8-B42C-6B675224B8D1}" srcOrd="0" destOrd="0" parTransId="{A164A679-F0A9-4CB4-A07E-04BD84049F22}" sibTransId="{894A301B-0C1C-40EF-AED5-B06E6B554BE0}"/>
    <dgm:cxn modelId="{62BE7AB4-DC31-4FC9-A17F-1DE94C174CBD}" srcId="{E4AD98B7-9A60-46F8-B42C-6B675224B8D1}" destId="{7DA3D310-3E82-4015-B577-7CC690EE3FA0}" srcOrd="1" destOrd="0" parTransId="{7AF717A1-71FE-44C6-A232-4ABECB2F5FC9}" sibTransId="{C3CAD911-1EEF-4D56-8875-9C049C6A655D}"/>
    <dgm:cxn modelId="{9DAF47E0-1261-49BD-B61D-2240169DFA1F}" srcId="{E4AD98B7-9A60-46F8-B42C-6B675224B8D1}" destId="{F5F2B980-3B6A-47D7-AEE3-825DE60B8924}" srcOrd="0" destOrd="0" parTransId="{36C5300C-9887-436A-AF59-D66178B0F0AC}" sibTransId="{9FC28E47-04E5-4689-99BD-A6210F55402A}"/>
    <dgm:cxn modelId="{BDAF5937-B2A1-4656-A70E-0A0441620C1A}" type="presParOf" srcId="{8C65EDE4-8DD3-4634-82DE-FCE4FCAA4C5D}" destId="{C5582B98-DE17-4210-94C4-92364BE56E4A}" srcOrd="0" destOrd="0" presId="urn:microsoft.com/office/officeart/2008/layout/PictureAccentList"/>
    <dgm:cxn modelId="{A167B506-7919-45EE-A1C2-96AC0B4D3B85}" type="presParOf" srcId="{C5582B98-DE17-4210-94C4-92364BE56E4A}" destId="{D26434DD-A030-4D4D-B4DD-7D21C3629C2F}" srcOrd="0" destOrd="0" presId="urn:microsoft.com/office/officeart/2008/layout/PictureAccentList"/>
    <dgm:cxn modelId="{E88C1EC7-BE2E-44A9-AF84-46D3170F0115}" type="presParOf" srcId="{D26434DD-A030-4D4D-B4DD-7D21C3629C2F}" destId="{98878BA1-5A16-4F3D-BE7F-202C58D67B2B}" srcOrd="0" destOrd="0" presId="urn:microsoft.com/office/officeart/2008/layout/PictureAccentList"/>
    <dgm:cxn modelId="{1C4C90D4-6423-4F2A-B4C7-33CB5D6E304D}" type="presParOf" srcId="{C5582B98-DE17-4210-94C4-92364BE56E4A}" destId="{387106BA-1D9A-4BBC-9357-936608E8FF92}" srcOrd="1" destOrd="0" presId="urn:microsoft.com/office/officeart/2008/layout/PictureAccentList"/>
    <dgm:cxn modelId="{A14E2724-513E-482C-8C26-EA272E4F856F}" type="presParOf" srcId="{387106BA-1D9A-4BBC-9357-936608E8FF92}" destId="{89B3E2A5-17BA-46FD-B0B7-03388061F588}" srcOrd="0" destOrd="0" presId="urn:microsoft.com/office/officeart/2008/layout/PictureAccentList"/>
    <dgm:cxn modelId="{B702D751-68C9-4F63-ACBA-1220FBF11DCD}" type="presParOf" srcId="{89B3E2A5-17BA-46FD-B0B7-03388061F588}" destId="{A5BC1136-7AB0-4B0C-A76E-5ADA0EC67691}" srcOrd="0" destOrd="0" presId="urn:microsoft.com/office/officeart/2008/layout/PictureAccentList"/>
    <dgm:cxn modelId="{C067609D-77A7-423B-88D2-F09D2D827E7D}" type="presParOf" srcId="{89B3E2A5-17BA-46FD-B0B7-03388061F588}" destId="{1802C615-AE9F-41B9-8F7D-80D193B2C02F}" srcOrd="1" destOrd="0" presId="urn:microsoft.com/office/officeart/2008/layout/PictureAccentList"/>
    <dgm:cxn modelId="{52500E50-B7C1-47A5-BE5F-B13FBC6C974D}" type="presParOf" srcId="{387106BA-1D9A-4BBC-9357-936608E8FF92}" destId="{1DC0E434-7816-4A7F-B9BB-4C45470B7DFA}" srcOrd="1" destOrd="0" presId="urn:microsoft.com/office/officeart/2008/layout/PictureAccentList"/>
    <dgm:cxn modelId="{1E2B71EC-D56A-42A1-BB54-E8B108891CDA}" type="presParOf" srcId="{1DC0E434-7816-4A7F-B9BB-4C45470B7DFA}" destId="{B3D9C14E-83C8-4248-BED5-4F63A04A2943}" srcOrd="0" destOrd="0" presId="urn:microsoft.com/office/officeart/2008/layout/PictureAccentList"/>
    <dgm:cxn modelId="{45206330-F160-4B43-B4B3-BE4D35FF3C01}" type="presParOf" srcId="{1DC0E434-7816-4A7F-B9BB-4C45470B7DFA}" destId="{E64FA3F8-6085-45A8-9EAC-8441BAB3BC30}" srcOrd="1" destOrd="0" presId="urn:microsoft.com/office/officeart/2008/layout/PictureAccentList"/>
    <dgm:cxn modelId="{5FD3B03E-BF93-4BE5-AB32-3FC8035BA496}" type="presParOf" srcId="{387106BA-1D9A-4BBC-9357-936608E8FF92}" destId="{7FEF82A1-19DE-4417-89D3-2CC6FD173D6E}" srcOrd="2" destOrd="0" presId="urn:microsoft.com/office/officeart/2008/layout/PictureAccentList"/>
    <dgm:cxn modelId="{978C81C9-937C-4B3D-975C-AD414F112C79}" type="presParOf" srcId="{7FEF82A1-19DE-4417-89D3-2CC6FD173D6E}" destId="{22CA8874-A2BE-4681-8FD8-D91CAE23CEBD}" srcOrd="0" destOrd="0" presId="urn:microsoft.com/office/officeart/2008/layout/PictureAccentList"/>
    <dgm:cxn modelId="{5B38CA0C-3C17-45C6-AB25-E6153EE4CE2D}" type="presParOf" srcId="{7FEF82A1-19DE-4417-89D3-2CC6FD173D6E}" destId="{EC81DA5B-8E28-4F1D-985F-80E39304AA1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61225-A24C-4821-B840-22C44418829A}">
      <dsp:nvSpPr>
        <dsp:cNvPr id="0" name=""/>
        <dsp:cNvSpPr/>
      </dsp:nvSpPr>
      <dsp:spPr>
        <a:xfrm>
          <a:off x="0" y="2603988"/>
          <a:ext cx="6581776" cy="341772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i="0" kern="1200" dirty="0"/>
            <a:t>အသက်၏မုန့်နှင့်ရေ - ယေရှု (ယောဟန် ၆:၃၅၊ ယောဟန် ၄:၁၄)</a:t>
          </a:r>
          <a:endParaRPr lang="en" sz="18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0" y="2603988"/>
        <a:ext cx="6581776" cy="341772"/>
      </dsp:txXfrm>
    </dsp:sp>
    <dsp:sp modelId="{7C9082F3-BE23-4F93-A295-2A6D144D84E3}">
      <dsp:nvSpPr>
        <dsp:cNvPr id="0" name=""/>
        <dsp:cNvSpPr/>
      </dsp:nvSpPr>
      <dsp:spPr>
        <a:xfrm rot="10800000">
          <a:off x="0" y="2083469"/>
          <a:ext cx="6581776" cy="525645"/>
        </a:xfrm>
        <a:prstGeom prst="upArrowCallou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i="0" kern="1200" dirty="0"/>
            <a:t>ကောင်းသောအကြံဉာဏ် (ထွက်မြောက်ရာကျမ်း ၁၈:၁-၂၇)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2083469"/>
        <a:ext cx="6581776" cy="341548"/>
      </dsp:txXfrm>
    </dsp:sp>
    <dsp:sp modelId="{F62D5662-4FB1-4590-AEB8-78074FF878B1}">
      <dsp:nvSpPr>
        <dsp:cNvPr id="0" name=""/>
        <dsp:cNvSpPr/>
      </dsp:nvSpPr>
      <dsp:spPr>
        <a:xfrm rot="10800000">
          <a:off x="0" y="1562950"/>
          <a:ext cx="6581776" cy="525645"/>
        </a:xfrm>
        <a:prstGeom prst="upArrowCallou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i="0" kern="1200" dirty="0"/>
            <a:t>မြှောက်ထားသောလက်များ (ထွက်မြောက်ရာကျမ်း ၁၇:၈-၁၆)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562950"/>
        <a:ext cx="6581776" cy="341548"/>
      </dsp:txXfrm>
    </dsp:sp>
    <dsp:sp modelId="{03A1FB19-05EE-46FF-9BFC-E6C83ADBD938}">
      <dsp:nvSpPr>
        <dsp:cNvPr id="0" name=""/>
        <dsp:cNvSpPr/>
      </dsp:nvSpPr>
      <dsp:spPr>
        <a:xfrm rot="10800000">
          <a:off x="0" y="1042431"/>
          <a:ext cx="6581776" cy="525645"/>
        </a:xfrm>
        <a:prstGeom prst="upArrowCallout">
          <a:avLst/>
        </a:prstGeom>
        <a:solidFill>
          <a:srgbClr val="007AD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i="0" kern="1200" dirty="0"/>
            <a:t>ဟောရက်တောင်ရှိ ကျောက်တုံး (ထွက်မြောက်ရာကျမ်း ၁၇:၁-၇)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042431"/>
        <a:ext cx="6581776" cy="341548"/>
      </dsp:txXfrm>
    </dsp:sp>
    <dsp:sp modelId="{09A4EDD2-FE5F-4F77-9BC7-36DCBF3BCFB8}">
      <dsp:nvSpPr>
        <dsp:cNvPr id="0" name=""/>
        <dsp:cNvSpPr/>
      </dsp:nvSpPr>
      <dsp:spPr>
        <a:xfrm rot="10800000">
          <a:off x="0" y="521913"/>
          <a:ext cx="6581776" cy="525645"/>
        </a:xfrm>
        <a:prstGeom prst="upArrowCallout">
          <a:avLst/>
        </a:prstGeom>
        <a:solidFill>
          <a:srgbClr val="A462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i="0" kern="1200" dirty="0"/>
            <a:t>ကောင်းကင်မှဆင်းသက်သောမုန့် (ထွက်မြောက်ရာကျမ်း ၁၆:၁-၃၆)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521913"/>
        <a:ext cx="6581776" cy="341548"/>
      </dsp:txXfrm>
    </dsp:sp>
    <dsp:sp modelId="{0C2FDEF2-A415-4317-BF49-2F0A87F2FE5A}">
      <dsp:nvSpPr>
        <dsp:cNvPr id="0" name=""/>
        <dsp:cNvSpPr/>
      </dsp:nvSpPr>
      <dsp:spPr>
        <a:xfrm rot="10800000">
          <a:off x="0" y="1394"/>
          <a:ext cx="6581776" cy="525645"/>
        </a:xfrm>
        <a:prstGeom prst="upArrowCallou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i="0" kern="1200" dirty="0"/>
            <a:t>သန့်ရှင်းသောရေ (ထွက်မြောက်ရာကျမ်း ၁၅:၂၂-၂၇)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394"/>
        <a:ext cx="6581776" cy="341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1139B-0752-42D3-95E6-C7C8C5B6DF09}">
      <dsp:nvSpPr>
        <dsp:cNvPr id="0" name=""/>
        <dsp:cNvSpPr/>
      </dsp:nvSpPr>
      <dsp:spPr>
        <a:xfrm>
          <a:off x="95253" y="796"/>
          <a:ext cx="4456866" cy="525684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0" i="0" kern="1200" dirty="0"/>
            <a:t>"သူတို့သည် အတိတ်ကို မေ့လျော့ခဲ့ကြသည်၊</a:t>
          </a:r>
          <a:endParaRPr lang="es-ES" sz="16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26458"/>
        <a:ext cx="4405542" cy="474360"/>
      </dsp:txXfrm>
    </dsp:sp>
    <dsp:sp modelId="{B0D67868-C119-4015-8311-3B0E1C4212B1}">
      <dsp:nvSpPr>
        <dsp:cNvPr id="0" name=""/>
        <dsp:cNvSpPr/>
      </dsp:nvSpPr>
      <dsp:spPr>
        <a:xfrm>
          <a:off x="95253" y="552765"/>
          <a:ext cx="4456866" cy="525684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0" i="0" kern="1200" dirty="0"/>
            <a:t>လက်ရှိ၏အခက်အခဲများကိုသာ အာရုံစိုက်ခဲ့ကြသည်၊</a:t>
          </a:r>
          <a:endParaRPr lang="es-ES" sz="16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578427"/>
        <a:ext cx="4405542" cy="474360"/>
      </dsp:txXfrm>
    </dsp:sp>
    <dsp:sp modelId="{4C715E65-C8AB-467E-93B9-D6726804322E}">
      <dsp:nvSpPr>
        <dsp:cNvPr id="0" name=""/>
        <dsp:cNvSpPr/>
      </dsp:nvSpPr>
      <dsp:spPr>
        <a:xfrm>
          <a:off x="95253" y="1104733"/>
          <a:ext cx="4456866" cy="525684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0" i="0" kern="1200" dirty="0"/>
            <a:t>ကတိတော်ခံအနာဂတ်ကိုမြင်နိုင်စွမ်း ဆုံးရှုံးခဲ့ကြသည်။"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1130395"/>
        <a:ext cx="4405542" cy="4743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78BA1-5A16-4F3D-BE7F-202C58D67B2B}">
      <dsp:nvSpPr>
        <dsp:cNvPr id="0" name=""/>
        <dsp:cNvSpPr/>
      </dsp:nvSpPr>
      <dsp:spPr>
        <a:xfrm>
          <a:off x="263900" y="623"/>
          <a:ext cx="4987173" cy="374643"/>
        </a:xfrm>
        <a:prstGeom prst="roundRect">
          <a:avLst>
            <a:gd name="adj" fmla="val 10000"/>
          </a:avLst>
        </a:prstGeom>
        <a:solidFill>
          <a:srgbClr val="EA3D3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၎င်း၏လက္ခဏာများ (ထွ. 18:21):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4873" y="11596"/>
        <a:ext cx="4965227" cy="352697"/>
      </dsp:txXfrm>
    </dsp:sp>
    <dsp:sp modelId="{A5BC1136-7AB0-4B0C-A76E-5ADA0EC67691}">
      <dsp:nvSpPr>
        <dsp:cNvPr id="0" name=""/>
        <dsp:cNvSpPr/>
      </dsp:nvSpPr>
      <dsp:spPr>
        <a:xfrm>
          <a:off x="263900" y="442702"/>
          <a:ext cx="374643" cy="374643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02C615-AE9F-41B9-8F7D-80D193B2C02F}">
      <dsp:nvSpPr>
        <dsp:cNvPr id="0" name=""/>
        <dsp:cNvSpPr/>
      </dsp:nvSpPr>
      <dsp:spPr>
        <a:xfrm>
          <a:off x="661022" y="442702"/>
          <a:ext cx="4590051" cy="374643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2000" b="1" kern="1200" dirty="0">
              <a:solidFill>
                <a:schemeClr val="tx1"/>
              </a:solidFill>
            </a:rPr>
            <a:t>ဘုရားသခင်ကိုရိုသေလေးစားပါ။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460994"/>
        <a:ext cx="4553467" cy="338059"/>
      </dsp:txXfrm>
    </dsp:sp>
    <dsp:sp modelId="{B3D9C14E-83C8-4248-BED5-4F63A04A2943}">
      <dsp:nvSpPr>
        <dsp:cNvPr id="0" name=""/>
        <dsp:cNvSpPr/>
      </dsp:nvSpPr>
      <dsp:spPr>
        <a:xfrm>
          <a:off x="263900" y="862303"/>
          <a:ext cx="374643" cy="374643"/>
        </a:xfrm>
        <a:prstGeom prst="roundRect">
          <a:avLst>
            <a:gd name="adj" fmla="val 1667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4FA3F8-6085-45A8-9EAC-8441BAB3BC30}">
      <dsp:nvSpPr>
        <dsp:cNvPr id="0" name=""/>
        <dsp:cNvSpPr/>
      </dsp:nvSpPr>
      <dsp:spPr>
        <a:xfrm>
          <a:off x="661022" y="862303"/>
          <a:ext cx="4590051" cy="374643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2000" b="1" kern="1200" dirty="0">
              <a:solidFill>
                <a:schemeClr val="tx1"/>
              </a:solidFill>
            </a:rPr>
            <a:t>ယုံကြည်ထိုက်သူဖြစ်ပါစေ။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880595"/>
        <a:ext cx="4553467" cy="338059"/>
      </dsp:txXfrm>
    </dsp:sp>
    <dsp:sp modelId="{22CA8874-A2BE-4681-8FD8-D91CAE23CEBD}">
      <dsp:nvSpPr>
        <dsp:cNvPr id="0" name=""/>
        <dsp:cNvSpPr/>
      </dsp:nvSpPr>
      <dsp:spPr>
        <a:xfrm>
          <a:off x="263900" y="1281904"/>
          <a:ext cx="374643" cy="374643"/>
        </a:xfrm>
        <a:prstGeom prst="roundRect">
          <a:avLst>
            <a:gd name="adj" fmla="val 16670"/>
          </a:avLst>
        </a:prstGeom>
        <a:solidFill>
          <a:srgbClr val="008E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81DA5B-8E28-4F1D-985F-80E39304AA1E}">
      <dsp:nvSpPr>
        <dsp:cNvPr id="0" name=""/>
        <dsp:cNvSpPr/>
      </dsp:nvSpPr>
      <dsp:spPr>
        <a:xfrm>
          <a:off x="661022" y="1281904"/>
          <a:ext cx="4590051" cy="374643"/>
        </a:xfrm>
        <a:prstGeom prst="roundRect">
          <a:avLst>
            <a:gd name="adj" fmla="val 16670"/>
          </a:avLst>
        </a:prstGeom>
        <a:solidFill>
          <a:srgbClr val="5DD5FF"/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2000" b="1" kern="1200" dirty="0">
              <a:solidFill>
                <a:schemeClr val="tx1"/>
              </a:solidFill>
            </a:rPr>
            <a:t>လာဘ်ပေးလာဘ်ယူမူကိုမု</a:t>
          </a:r>
          <a:r>
            <a:rPr lang="my-MM" sz="2000" b="1" kern="1200">
              <a:solidFill>
                <a:schemeClr val="tx1"/>
              </a:solidFill>
            </a:rPr>
            <a:t>န်းပါ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1300196"/>
        <a:ext cx="4553467" cy="338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239CE-DD8E-40CF-A6AA-82900E7F9410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F875EA-A9B7-4E35-871C-D5E966632A3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19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F875EA-A9B7-4E35-871C-D5E966632A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1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CA610-17F6-542A-C8B1-0FDBA489D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1DBC9F-8B7F-A338-EF78-2121299B7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CAE68A-CD30-D8F7-11BC-CBDA950A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BB5874-ACB0-2BB5-567B-DCE11E68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5FFFF4-EEBB-83D6-9459-90D29AD3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74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7B5FB-2FB8-F633-B780-B133E712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242C02-7D8E-5B48-52B8-F2867136C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5D6C47-CB9E-D64B-1AE4-A0F2CD46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2DF4C9-9378-5667-71F6-01623D22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019D3C-9725-B2ED-78F7-87E66A76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0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519D99-E553-3CB7-C2D7-07311E31D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5F779F-557E-CFC1-CDA1-D0F3784C5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1412F3-008B-E10D-A338-CC8CF62F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1E6D33-3B19-D9F1-BA4D-6B96142B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7B582B-7576-316B-4861-7CF61FF1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4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937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497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3754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6338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0706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5959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6242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7873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D909EE-8E89-43FB-147D-37BEF085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B0A040-C3AE-0044-2213-537780A55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AB27C2-0CE2-ED08-9CFD-24BF91BC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A8BE5C-4066-7C8A-D655-13B3D910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771C13-B1A6-F690-566B-86EB4C06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45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538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4839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6690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D81CDD-136F-D63A-3F53-55D0E007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51C73B-C89B-1AD2-340F-94A63C051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5AB55B-7D44-4C2B-80BC-7A8A1F22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1587E2-6E0F-3766-0427-F24491A8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A2E249-8B4A-684C-42C2-A802CE8F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7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FFC667-C89D-9C6E-67D8-77F4291F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AF7C8B-908F-7135-7ECB-0172ED956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23A647C-EEEC-691E-A324-6E24C4A8E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E762A-D404-98DD-16DC-A13943BA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9EA967-08EE-4139-EBD4-06D7C59F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3C1C33-DD79-66C5-151C-2E73D4ED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2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C1545-6C14-FE13-266F-4E5AC362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09312A-A899-9ED8-4863-DC865AA8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17D0D9-ECE1-2816-ED31-D7C9F6B8F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9731A5A-12FF-69E0-9915-DC3BE33C8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E76F41-F5D8-92CD-58CF-8AD63F1FE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E39796-9770-4415-D678-FAC1DFE5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BE9FD1-42EB-C942-F362-51FAA28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57A3E4-4A07-B344-61F5-13C8383F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47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C55E8-8DAA-DC1B-1A5C-E4553BC8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CA8845D-C643-B04A-DC97-361AF74D7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91F4EC-2303-124B-42F6-9FDA698E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B00A29-9BAC-E3B0-7F89-52A05F57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77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946A4D-53E6-1AD3-76B8-2F4EA20FE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4EE3C0-1A9C-86AC-D35B-BA903B7D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5A333B-1ECD-5BA3-B6E4-166E176B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1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CEA2-8E00-E959-7CD9-547FF61A1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63DAC4-6F04-5F7D-948F-C7E8366A0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57B25A-5D67-AB26-B21D-3BD69ECDA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888BC0-7533-998E-028F-0FA39C89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8C33C8-0C1B-9EBD-4623-7DF0724A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9BC4D2-52D1-FE55-1075-2974A93B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64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F03FCC-442D-206D-5AFF-6F3A9DEA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F64A0C8-16AD-532C-8360-083A7F687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258D1A-AC15-90B4-09FA-516745B1A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6DC1FF-B00B-FF41-84C5-D1A0B914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F34AB3-4DFC-9C0E-04E3-44EDFB55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E22C10-2F11-9445-8CC9-84A5D673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06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25D8D8F-DE73-CB4E-2C4D-0B70FC8D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CFD58F-39A5-5B90-A726-3237A3B88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1DB5B8-A842-A584-E7A1-3D7A2C059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5656AA-40B9-5AC8-31E4-2AA2B9B45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451ADF-BE62-72D1-EF1A-CAF7AE99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191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951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1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diagramColors" Target="../diagrams/colors2.xml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diagramLayout" Target="../diagrams/layout2.xml"/><Relationship Id="rId5" Type="http://schemas.openxmlformats.org/officeDocument/2006/relationships/image" Target="../media/image18.jpeg"/><Relationship Id="rId15" Type="http://schemas.openxmlformats.org/officeDocument/2006/relationships/image" Target="../media/image23.jpeg"/><Relationship Id="rId10" Type="http://schemas.openxmlformats.org/officeDocument/2006/relationships/diagramData" Target="../diagrams/data2.xml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microsoft.com/office/2007/relationships/hdphoto" Target="../media/hdphoto5.wdp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35.jpeg"/><Relationship Id="rId5" Type="http://schemas.openxmlformats.org/officeDocument/2006/relationships/diagramData" Target="../diagrams/data3.xml"/><Relationship Id="rId10" Type="http://schemas.openxmlformats.org/officeDocument/2006/relationships/image" Target="../media/image34.jpg"/><Relationship Id="rId4" Type="http://schemas.openxmlformats.org/officeDocument/2006/relationships/image" Target="../media/image33.jpe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DED5B6"/>
            </a:gs>
            <a:gs pos="0">
              <a:schemeClr val="accent5">
                <a:lumMod val="40000"/>
                <a:lumOff val="60000"/>
              </a:schemeClr>
            </a:gs>
            <a:gs pos="5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D0650-A451-101A-25C5-32A6CE4D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9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5913390E-ECC5-845E-CA8A-5389095C1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3833178"/>
            <a:ext cx="4317491" cy="3024824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52916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exterior, parado, grupo, hombre&#10;&#10;El contenido generado por IA puede ser incorrecto.">
            <a:extLst>
              <a:ext uri="{FF2B5EF4-FFF2-40B4-BE49-F238E27FC236}">
                <a16:creationId xmlns:a16="http://schemas.microsoft.com/office/drawing/2014/main" id="{2D77E4DB-4A20-D15D-BB6F-E2172572D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0500" y="-6"/>
            <a:ext cx="4381500" cy="68580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5192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Imagen que contiene persona, interior, tabla, mujer&#10;&#10;El contenido generado por IA puede ser incorrecto.">
            <a:extLst>
              <a:ext uri="{FF2B5EF4-FFF2-40B4-BE49-F238E27FC236}">
                <a16:creationId xmlns:a16="http://schemas.microsoft.com/office/drawing/2014/main" id="{5F1E7D24-CA60-6F4A-8E2B-9F221A8A6D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4317490" cy="375291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E1A1F88-57C2-8AF1-044C-68B29D9D27E5}"/>
              </a:ext>
            </a:extLst>
          </p:cNvPr>
          <p:cNvSpPr txBox="1"/>
          <p:nvPr/>
        </p:nvSpPr>
        <p:spPr>
          <a:xfrm>
            <a:off x="4443079" y="6424378"/>
            <a:ext cx="3211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Lesson 7 for August 16, 2025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E6941D-81A8-7874-BAA1-D727A3FEED21}"/>
              </a:ext>
            </a:extLst>
          </p:cNvPr>
          <p:cNvSpPr/>
          <p:nvPr/>
        </p:nvSpPr>
        <p:spPr>
          <a:xfrm>
            <a:off x="4904151" y="420078"/>
            <a:ext cx="2970685" cy="56323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my-MM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မုန့် </a:t>
            </a:r>
          </a:p>
          <a:p>
            <a:pPr algn="ctr"/>
            <a:r>
              <a:rPr lang="my-MM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နှင့် </a:t>
            </a:r>
          </a:p>
          <a:p>
            <a:pPr algn="ctr"/>
            <a:r>
              <a:rPr lang="my-MM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အသက်</a:t>
            </a:r>
          </a:p>
          <a:p>
            <a:pPr algn="ctr"/>
            <a:r>
              <a:rPr lang="my-MM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စမ်း </a:t>
            </a:r>
          </a:p>
          <a:p>
            <a:pPr algn="ctr"/>
            <a:r>
              <a:rPr lang="my-MM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ရေ</a:t>
            </a:r>
            <a:endParaRPr lang="en-US" sz="7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391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10A3224-A492-4218-EBC7-0F29953EBD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91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060A1B-EA49-2A50-778F-A5389A92F71A}"/>
              </a:ext>
            </a:extLst>
          </p:cNvPr>
          <p:cNvSpPr txBox="1"/>
          <p:nvPr/>
        </p:nvSpPr>
        <p:spPr>
          <a:xfrm>
            <a:off x="0" y="133465"/>
            <a:ext cx="12192000" cy="604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my-MM" sz="3600" b="1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အသက်၏မုန့်နှင့်ရေ - ယေရှု (ယောဟန် ၆:၃၅၊ ယောဟန် ၄:၁၄)</a:t>
            </a:r>
            <a:endParaRPr lang="en" sz="3600" b="1" dirty="0">
              <a:ln w="6600">
                <a:solidFill>
                  <a:srgbClr val="7A007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BB6094-2D28-1760-DF7F-C4C780D65318}"/>
              </a:ext>
            </a:extLst>
          </p:cNvPr>
          <p:cNvSpPr txBox="1"/>
          <p:nvPr/>
        </p:nvSpPr>
        <p:spPr>
          <a:xfrm>
            <a:off x="443467" y="681348"/>
            <a:ext cx="11731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'ငါ​သည်ကောင်းကင်​မှ​ဆင်းသက်​သည့်အသက်ရှင်​သော​မုန့်​ဖြစ်​၏။မည်သူမဆိုဤ​မုန့်​ကို​စား​လျှင်ကာလ​အစဉ်အဆက်​အသက်ရှင်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</a:t>
            </a:r>
            <a:r>
              <a:rPr lang="my-MM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​မည်။ လောကီသား​တို့​၏​အသက်​အတွက်ငါ​ပေး​မည့်​မုန့်​ကား ငါ​၏​အသား​ပေတည်း”​ဟုမိန့်​တော်မူ​၏။ 'ရှင်ယောဟန်ခရစ်ဝင် 6:51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0099FF">
                  <a:lumMod val="20000"/>
                  <a:lumOff val="80000"/>
                </a:srgbClr>
              </a:solidFill>
              <a:effectLst>
                <a:glow rad="76200">
                  <a:srgbClr val="461A7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BAAAD48-2491-A308-5E5F-52242FF76AF0}"/>
              </a:ext>
            </a:extLst>
          </p:cNvPr>
          <p:cNvSpPr txBox="1"/>
          <p:nvPr/>
        </p:nvSpPr>
        <p:spPr>
          <a:xfrm>
            <a:off x="2501315" y="1399999"/>
            <a:ext cx="7189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600" b="1" dirty="0"/>
              <a:t>"ရှင်ပေါလုကထွက်မြောက်ရာကျမ်းမှာပါတဲ့အဖြစ်အပျက်တွေဟာငါတို့အတွက် သင်ခန်းစာဖြစ်တယ်၊ ဆိုလိုတာက ဒီအကြောင်းတွေမှာ ငါတို့ဘဝအတွက် ဝိညာဉ်ရေးရာ အသုံးချစရာတွေပါဝင်တယ်လို့ ရှင်းပြထားပါတယ် (၁ ကော ၁၀:၁-၁၁)။"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4" name="Imagen 3" descr="Imagen que contiene exterior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9418D7B6-0C05-55ED-657D-946500CA19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1" y="1412289"/>
            <a:ext cx="2204425" cy="2905432"/>
          </a:xfrm>
          <a:prstGeom prst="snip2DiagRect">
            <a:avLst>
              <a:gd name="adj1" fmla="val 1962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803DB92-D894-FAB8-3E6F-597D952DA0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673" y="1412289"/>
            <a:ext cx="2324346" cy="2905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3EEAEDD-1216-CF74-D26B-71BC2653EE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981" y="4440831"/>
            <a:ext cx="2204425" cy="2283703"/>
          </a:xfrm>
          <a:prstGeom prst="round2DiagRect">
            <a:avLst>
              <a:gd name="adj1" fmla="val 0"/>
              <a:gd name="adj2" fmla="val 20963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DFB3433-D8AD-CEDC-1DF5-896F82DB1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90673" y="4440831"/>
            <a:ext cx="2324346" cy="228370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8BAD7A-27CB-A87A-7622-54E0C848B2B7}"/>
              </a:ext>
            </a:extLst>
          </p:cNvPr>
          <p:cNvSpPr txBox="1"/>
          <p:nvPr/>
        </p:nvSpPr>
        <p:spPr>
          <a:xfrm>
            <a:off x="2491880" y="5300861"/>
            <a:ext cx="70788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600" b="1" dirty="0"/>
              <a:t>ယေရှုကမိမိကိုယ်ကိုကောင်းကင်မှဆင်းသက်သောစစ်မှန်သည့်မုန့်ဖြစ်ကြောင်းမိန့်တော်မူခဲ့သည်(ယောဟန်၆:၅၁)။ထိုမုန့်သည်လက်ဝါးကပ်တိုင်ပေါ်တွင်ကျိုးပဲ့ခံရသောသူ၏ကိုယ်ခန္ဓာပင်ဖြစ်သည်။ထိုမုန့်ကို'စားခြင်း'(ယေရှုအားကယ်တင်ရှင်အဖြစ်လက်ခံကာနေ့စဉ်ဆက်ဆံခြင်း)ပြုသူအပေါင်းတို့အားကယ်တင်ခြင်းကိုဆောင်ကြဉ်းပေးမည်။ဝိညာဉ်ရေးဆာလောင်မွတ်သိပ်မှုကို ဖြည့်ဆည်းပေးနိုင်သူမှာခရစ်တော်တစ်ပါးတည်းသာဖြစ်သည်။"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D9A574-F04A-69E6-02A7-8911006863B5}"/>
              </a:ext>
            </a:extLst>
          </p:cNvPr>
          <p:cNvSpPr txBox="1"/>
          <p:nvPr/>
        </p:nvSpPr>
        <p:spPr>
          <a:xfrm>
            <a:off x="2491879" y="4057130"/>
            <a:ext cx="70788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600" b="1" dirty="0"/>
              <a:t>"သူသည်အသက်ရေ၏အရင်းအမြစ်ဖြစ်သောသန့်ရှင်းသောဝိညာဉ်တော်ကို ပေးစွမ်းနိုင်သူဖြစ်သည်(ယောဟန်၄:၁၄၊၇:၃၇</a:t>
            </a:r>
            <a:r>
              <a:rPr lang="en-US" sz="1600" b="1" dirty="0"/>
              <a:t>-</a:t>
            </a:r>
            <a:r>
              <a:rPr lang="my-MM" sz="1600" b="1" dirty="0"/>
              <a:t>၃၉)။ငြိမ်သက်ခြင်း၊ဝမ်းမြောက်ခြင်း</a:t>
            </a:r>
            <a:r>
              <a:rPr lang="en-US" sz="1600" b="1" dirty="0"/>
              <a:t> </a:t>
            </a:r>
            <a:r>
              <a:rPr lang="my-MM" sz="1600" b="1" dirty="0"/>
              <a:t>နှင့်ပျော်ရွှင်ခြင်းအတွက်ငါတို့၏အတွင်းနှလုံးသားဆာလောင်မှုကိုဖြည့်ဆည်းပေးနိုင်သည့် တစ်ဦးတည်းသောသူ ဖြစ်ပါသည်။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2651094-BD90-D5B2-3FAB-DD230BA33D7D}"/>
              </a:ext>
            </a:extLst>
          </p:cNvPr>
          <p:cNvSpPr txBox="1"/>
          <p:nvPr/>
        </p:nvSpPr>
        <p:spPr>
          <a:xfrm>
            <a:off x="2390828" y="3115313"/>
            <a:ext cx="70883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600" b="1" dirty="0"/>
              <a:t>ထို့အပြင်၊ယေရှုခရစ်တော်ကကျောက်ထဲမှထွက်သောရေနှင့်ကောင်းကင်မှဆင်းသက်သော မုန့်အကြောင်း ပုံဥပမာများကို မိမိ၏ကိုယ်ပိုင်အကြောင်းအဖြစ် အထူးသဖြင့် ကိုးကားဖော်ပြခဲ့သည်။"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719AE2C-D11C-CAAE-2C43-708AE94F415D}"/>
              </a:ext>
            </a:extLst>
          </p:cNvPr>
          <p:cNvSpPr txBox="1"/>
          <p:nvPr/>
        </p:nvSpPr>
        <p:spPr>
          <a:xfrm>
            <a:off x="2501315" y="2271504"/>
            <a:ext cx="70788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600" b="1" dirty="0"/>
              <a:t>"ဤအဖြစ်အပျက်များကငါတို့ကိုလောဘကြီးခြင်း၊ရုပ်တုကိုးကွယ်ခြင်း၊ကာမဂုဏ်ချော်ခြင်း၊ ဘုရားသခင်ကို စုံစမ်းခြင်းနှင့် ကုန်းတိုက်စကားပြောခြင်းတို့မှ သတိပေးထားပါသည်။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6284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80576F-B0D7-32FF-5C67-CFF8E802B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49E7E8-1863-5FFC-1168-3B017D14CDD8}"/>
              </a:ext>
            </a:extLst>
          </p:cNvPr>
          <p:cNvSpPr txBox="1"/>
          <p:nvPr/>
        </p:nvSpPr>
        <p:spPr>
          <a:xfrm>
            <a:off x="869795" y="1165552"/>
            <a:ext cx="10571356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my-MM" dirty="0"/>
              <a:t>"လောကီသားတို့၏ရွေးနှုတ်ရှင်သည်လူတိုင်း၏ဝိညာဉ်ရေးလိုအပ်ချက်ကိုသိတော်မူသည်။ငါတို့ပင်ပန်းနွမ်းနယ် စဉ်၊ဖိစီးခံရစဉ်၊ထိုအရှင်သည်သိတော်မူပြီးဝိညာဉ်ရေးလန်းဆန်းမှုကိုပေးစွမ်းနိုင်သူဖြစ်သည်။သူ့ထံတောင်းလော့။ ဆုတောင်းခြင်း၌နိုးကြားစွာစောင့်လော့၊ထိုအရာသည်သင့်ထံသို့ ရောက်လာလိမ့်မည်။</a:t>
            </a:r>
          </a:p>
          <a:p>
            <a:endParaRPr lang="en-US" dirty="0"/>
          </a:p>
          <a:p>
            <a:pPr>
              <a:lnSpc>
                <a:spcPct val="150000"/>
              </a:lnSpc>
            </a:pPr>
            <a:r>
              <a:rPr lang="my-MM" dirty="0"/>
              <a:t>ယေရှုသည်နေ့စဉ်စားသုံးရမည့်အသက်မုန့်ဖြစ်သည်။သူသည်ရေငတ်နေသော၊အားလျော့နေသောဝိညာဉ်များအတွက်အသက်ရေဖြစ်ပြီး၊လူအပေါင်းတို့သည်သူ၏ကျေးဇူးတော်ကိုမျှဝေယူနိုင်သည်။</a:t>
            </a:r>
          </a:p>
          <a:p>
            <a:endParaRPr lang="en-US" dirty="0"/>
          </a:p>
          <a:p>
            <a:pPr>
              <a:lnSpc>
                <a:spcPct val="150000"/>
              </a:lnSpc>
            </a:pPr>
            <a:r>
              <a:rPr lang="my-MM" dirty="0"/>
              <a:t>ဤကမ္ဘာ၏ရေကန်များသည်မကြာခဏခန်းခြောက်တတ်သည်။သို့သော်ခရစ်တော်၌မူကားအစဉ်မပြတ်စီးထွက်နေသောအသက်စမ်းရေတွင်းရှိသည်။ငါတို့မည်မျှပင်ခပ်ယူ၍အခြားသူများအားဝေငှပါစေ၊ထိုစမ်းရေသည်အလျှံပယ်ကျန်ရှိနေဦးမည်။ဤကျေးဇူးတော်အရင်းအမြစ်ကုန်ခန်းသွားမည်စိုးရိမ်စရာမလို။အကြောင်းမူကား၊ခရစ်တော်သည်အဆုံးမရှိသောသမ္မာတရား၏အရင်းအမြစ်ပင်ဖြစ်သတည်း။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122C8B-B761-12DF-2918-63DAEA8A8DD4}"/>
              </a:ext>
            </a:extLst>
          </p:cNvPr>
          <p:cNvSpPr txBox="1"/>
          <p:nvPr/>
        </p:nvSpPr>
        <p:spPr>
          <a:xfrm>
            <a:off x="7033490" y="5587058"/>
            <a:ext cx="4244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(The Signs of </a:t>
            </a: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Times,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April 22, 1897)</a:t>
            </a:r>
          </a:p>
        </p:txBody>
      </p:sp>
    </p:spTree>
    <p:extLst>
      <p:ext uri="{BB962C8B-B14F-4D97-AF65-F5344CB8AC3E}">
        <p14:creationId xmlns:p14="http://schemas.microsoft.com/office/powerpoint/2010/main" val="29828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FF2F2-CE15-2C1B-EA67-42B89D43A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482B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9" name="Imagen 28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9FE84353-8867-D25C-6C03-3B2F0169E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r="2907" b="2"/>
          <a:stretch>
            <a:fillRect/>
          </a:stretch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31" name="Imagen 30" descr="Niña sentada en el piso&#10;&#10;El contenido generado por IA puede ser incorrecto.">
            <a:extLst>
              <a:ext uri="{FF2B5EF4-FFF2-40B4-BE49-F238E27FC236}">
                <a16:creationId xmlns:a16="http://schemas.microsoft.com/office/drawing/2014/main" id="{679897FE-C498-4493-5028-41968D5500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6" r="1" b="1"/>
          <a:stretch>
            <a:fillRect/>
          </a:stretch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A7748BAF-42E9-838F-F59B-83AC62629F40}"/>
              </a:ext>
            </a:extLst>
          </p:cNvPr>
          <p:cNvSpPr txBox="1"/>
          <p:nvPr/>
        </p:nvSpPr>
        <p:spPr>
          <a:xfrm>
            <a:off x="165007" y="122608"/>
            <a:ext cx="5302343" cy="6679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my-MM" sz="2400" dirty="0">
                <a:solidFill>
                  <a:schemeClr val="bg1"/>
                </a:solidFill>
              </a:rPr>
              <a:t>ထိုအခါ ထာဝရဘုရား​က မောရှေ​အား “​သင်​တို့​သည် ငါ​၏​ပညတ်တော်​နှင့် ဥပဒေသ​များ​ကို မည်သည့်​အချိန်​ထိ မ​စောင့်ထိန်း​ဘဲနေ​ကြ​မည်နည်း​။ငါ​ထာဝရဘုရား​သည်သင်​တို့​အားဥပုသ်နေ့​ကို သတ်မှတ်​ပေး​တော်မူ​ပြီ​။ထို့ကြောင့် ဆဋ္ဌမ​နေ့​၌သင်​တို့​အားမုန့်​ကိုနှစ်​ရက်​စာ​ပေး​တော်မူ​၏​။ လူ​တိုင်း​မိမိ​နေရာ​၌​နေ​ကြ​လော့​။ သတ္တမ​နေ့​၌မည်သူမျှမိမိ​နေရာ​မှ​မ​ထွက်သွား​ကြ​နှင့်​”​ဟုမိန့်​တော်မူ​၏​။သို့ဖြစ်၍လူ​တို့​သည် သတ္တမ​နေ့​၌ ငြိမ်ဝပ်​စွာ​နေ​ကြ​၏​။</a:t>
            </a:r>
            <a:r>
              <a:rPr lang="en-US" sz="2400" dirty="0">
                <a:solidFill>
                  <a:schemeClr val="bg1"/>
                </a:solidFill>
              </a:rPr>
              <a:t>      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Exodus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16:28–30, NKJV</a:t>
            </a:r>
          </a:p>
        </p:txBody>
      </p:sp>
    </p:spTree>
    <p:extLst>
      <p:ext uri="{BB962C8B-B14F-4D97-AF65-F5344CB8AC3E}">
        <p14:creationId xmlns:p14="http://schemas.microsoft.com/office/powerpoint/2010/main" val="4247517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0A1029-F8B1-EA9B-3DE4-CDB2C6359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668F77F-2C7C-FC65-D77D-AC35CB6F96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16778"/>
              </p:ext>
            </p:extLst>
          </p:nvPr>
        </p:nvGraphicFramePr>
        <p:xfrm>
          <a:off x="5286374" y="3786693"/>
          <a:ext cx="6581776" cy="294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7950947-5431-5241-6EF9-77E162BF2546}"/>
              </a:ext>
            </a:extLst>
          </p:cNvPr>
          <p:cNvSpPr txBox="1"/>
          <p:nvPr/>
        </p:nvSpPr>
        <p:spPr>
          <a:xfrm>
            <a:off x="228600" y="139541"/>
            <a:ext cx="7058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"သူတို့သည် အဲဂုတ္တုနိုင်ငံ၏ နယ်စပ်ကို နောက်ဆုံးတွင် ဖြတ်ကျော်နိုင်ခဲ့ကြပြီ။ နို့နှင့်ပျားရည်စီးဆင်းသောကတိတော်ခံတိုင်းဖြစ်သည့်ခါနာန်ပြည်သို့ခရီးလမ်းပေါ်သို့ သူတို့ရောက်ရှိခဲ့ကြပြီ။"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AE1349E7-DC98-8A10-B583-D8B04613BD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951" y="208088"/>
            <a:ext cx="4429328" cy="332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101D3EF4-4F8D-9481-A1CC-1D68C3DAE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924299"/>
            <a:ext cx="4024610" cy="2708433"/>
          </a:xfrm>
          <a:prstGeom prst="rect">
            <a:avLst/>
          </a:prstGeom>
          <a:ln w="88900" cap="sq" cmpd="thickThin">
            <a:solidFill>
              <a:srgbClr val="90353E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E6A6CF-2641-D680-D8F6-C0EDDF7D0A1F}"/>
              </a:ext>
            </a:extLst>
          </p:cNvPr>
          <p:cNvSpPr txBox="1"/>
          <p:nvPr/>
        </p:nvSpPr>
        <p:spPr>
          <a:xfrm>
            <a:off x="228599" y="2155477"/>
            <a:ext cx="73253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"ဒုက္ခအစပျိုးလာသည်နှင့်တစ်ပြိုင်နက်လူများစတင်ညည်းညူကြသည်။သူတို့ သည်အဲဂုတ္တုပြည်၌သေခဲ့ကြလျှင်ပင်ပို၍ကောင်းမည်ဟုဆိုကြ၏!ထင်ရှားစွာပင်၊ သူတို့၏ယုံကြည်ခြင်းမှာ ကြီးထွားခိုင်မာရန် လိုအပ်နေဆဲဖြစ်သည်။ ထို့ကြောင့် ဘုရားသခင်သည်သူတို့အားရေနှင့်မုန့်ကိုပေးတော်မူ၍ရန်သူများမှကာကွယ်ပေးပြီး စည်းရုံးလှုပ်ရှားနိုင်အောင် ကူညီတော်မူခဲ့သည်။"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D320CD-E2D6-656E-4886-AB214755631E}"/>
              </a:ext>
            </a:extLst>
          </p:cNvPr>
          <p:cNvSpPr txBox="1"/>
          <p:nvPr/>
        </p:nvSpPr>
        <p:spPr>
          <a:xfrm>
            <a:off x="228600" y="1149339"/>
            <a:ext cx="7058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"သုံးရက်ကြာ အရာရာဟာ ပြီးပြည့်စုံနေသလိုပဲ။ ဒါပေမယ့် သူတို့ဆီမှာရှိတဲ့ စားနပ်ရိက္ခာတွေ ကုန်ခမ်းလာနေပြီ။ လူသန်းနှစ်ဆယ်ကို ကန္တာရထဲမှာ ဘယ်လိုကျွေးမွေးရမလဲ?"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74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6A05D7-C411-FC9A-7E48-ADFEAC5EC8C8}"/>
              </a:ext>
            </a:extLst>
          </p:cNvPr>
          <p:cNvSpPr txBox="1"/>
          <p:nvPr/>
        </p:nvSpPr>
        <p:spPr>
          <a:xfrm>
            <a:off x="2367577" y="1291770"/>
            <a:ext cx="8851030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defRPr/>
            </a:pPr>
            <a:r>
              <a:rPr lang="my-MM" sz="2400" dirty="0"/>
              <a:t>"ဟေဗြဲလူမျိုးတို့၏ မတူညီသော အတွေ့အကြုံများသည် ကတိတော်ခံတိုင်းဖြစ်သော ခါနာန်ပြည်သို့ သူတို့ပြင်ဆင်ရန် သင်ခန်းစာတစ်ရပ်ဖြစ်သည်။ ဘုရားသခင်သည် ယခုခေတ်ကာလရှိ သူ၏လူတို့အား ရှေးဣသရေလလူမျိုးတို့ ဖြတ်သန်းခဲ့ရသော စမ်းသပ်မှုများကို နှိမ့်ချသောစိတ်နှင့် သင်ယူလိုသောဝိညာဉ်ဖြင့် ပြန်လည်သုံးသပ်စေလို၍၊ ကောင်းကင်ခါနာန်ပြည်သို့ ပြင်ဆင်ရာတွင် သွန်သင်လိုတော်မူသည်။"</a:t>
            </a: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079DD6-9B15-8E6F-3BAF-DDED7B6167B8}"/>
              </a:ext>
            </a:extLst>
          </p:cNvPr>
          <p:cNvSpPr txBox="1"/>
          <p:nvPr/>
        </p:nvSpPr>
        <p:spPr>
          <a:xfrm>
            <a:off x="8491552" y="5566230"/>
            <a:ext cx="3542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(Patriarchs and Prophets, p. 293)</a:t>
            </a:r>
          </a:p>
        </p:txBody>
      </p:sp>
    </p:spTree>
    <p:extLst>
      <p:ext uri="{BB962C8B-B14F-4D97-AF65-F5344CB8AC3E}">
        <p14:creationId xmlns:p14="http://schemas.microsoft.com/office/powerpoint/2010/main" val="272118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687AFDC2-72E3-41CF-EEC5-0712B6244D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44272"/>
          </a:xfrm>
          <a:prstGeom prst="rect">
            <a:avLst/>
          </a:prstGeom>
          <a:blipFill dpi="0"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8F3313-86E1-2B3F-00FE-2E5CEE1C6C39}"/>
              </a:ext>
            </a:extLst>
          </p:cNvPr>
          <p:cNvSpPr txBox="1"/>
          <p:nvPr/>
        </p:nvSpPr>
        <p:spPr>
          <a:xfrm>
            <a:off x="134593" y="124551"/>
            <a:ext cx="57746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my-MM" sz="28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သန့်ရှင်းသောရေ  (ထွက်မြောက်ရာကျမ်း ၁၅:၂၂-၂၇)</a:t>
            </a:r>
            <a:endParaRPr lang="es-ES" sz="28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rgbClr val="00E7E2"/>
                  </a:gs>
                  <a:gs pos="12000">
                    <a:srgbClr val="71FFFF"/>
                  </a:gs>
                  <a:gs pos="6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444960-AFCA-6996-562F-5F1B5ECA270B}"/>
              </a:ext>
            </a:extLst>
          </p:cNvPr>
          <p:cNvSpPr txBox="1"/>
          <p:nvPr/>
        </p:nvSpPr>
        <p:spPr>
          <a:xfrm>
            <a:off x="5785945" y="160469"/>
            <a:ext cx="62714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'မာရ​အရပ်​သို့​ရောက်​သောအခါ မာရ​အရပ်​မှ​ရေ​သည် ခါး​သောကြောင့် မ​သောက်​နိုင်​ကြ​။ ထို့ကြောင့် ထို​အရပ်​၏​အမည်​ကို မာရ ဟု​ခေါ်​၏​။ 'ထွက်မြောက်ရာကျမ်း 15:23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srgbClr val="C03600"/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5BF254-468E-492A-754F-614F4206FCCF}"/>
              </a:ext>
            </a:extLst>
          </p:cNvPr>
          <p:cNvSpPr txBox="1"/>
          <p:nvPr/>
        </p:nvSpPr>
        <p:spPr>
          <a:xfrm>
            <a:off x="3870554" y="1278982"/>
            <a:ext cx="8321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ဘုရားသခင်ငါတို့နှင့်အတူရှိလျှင်အဘယ်ဒုက္ခမျှကြုံရမည်နည်း"ဟူသောအယူအဆသည်ဣသရေလလူမျိုးတို့ပင်လယ်နီကိုဖြတ်ကျော်ပြီးနောက်ပိုင်ဆိုင်လာသောအတွေးအခေါ်တစ်ရပ်ဖြစ်လာခဲ့သည်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F695542-5ACD-99F9-112A-BC40562B791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205" y="3177827"/>
            <a:ext cx="5117202" cy="34929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83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Grupo musical sobre un escenario y gente en el agua&#10;&#10;El contenido generado por IA puede ser incorrecto.">
            <a:extLst>
              <a:ext uri="{FF2B5EF4-FFF2-40B4-BE49-F238E27FC236}">
                <a16:creationId xmlns:a16="http://schemas.microsoft.com/office/drawing/2014/main" id="{BD11CC32-8221-3D13-D86D-5EAA58A622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91" y="1375910"/>
            <a:ext cx="3603593" cy="3603593"/>
          </a:xfrm>
          <a:prstGeom prst="roundRect">
            <a:avLst>
              <a:gd name="adj" fmla="val 17928"/>
            </a:avLst>
          </a:prstGeom>
          <a:ln w="76200" cap="rnd">
            <a:solidFill>
              <a:schemeClr val="tx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DAF1C02-0915-059C-F0A7-7885F72BA7EF}"/>
              </a:ext>
            </a:extLst>
          </p:cNvPr>
          <p:cNvSpPr txBox="1"/>
          <p:nvPr/>
        </p:nvSpPr>
        <p:spPr>
          <a:xfrm>
            <a:off x="134592" y="5012123"/>
            <a:ext cx="66538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ဘုရားသခင်သည်ကျွန်ုပ်တို့အားသူ၏တည်ရှိမှုကိုသတိပြုမိစေလို၍၊သူ၏အမိန့်တော်များကိုစောင့်မျှော်ရန်နှင့်သူနှင့်အတူပူးပေါင်းလုပ်ဆောင်ရန် ရည်ရွယ်တော်မူသည်။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33A5814-4475-AE42-B020-BA57C10DF522}"/>
              </a:ext>
            </a:extLst>
          </p:cNvPr>
          <p:cNvSpPr txBox="1"/>
          <p:nvPr/>
        </p:nvSpPr>
        <p:spPr>
          <a:xfrm>
            <a:off x="3870556" y="3270277"/>
            <a:ext cx="30272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ထို့အပြင်ဘုရားသခင်သည်မောရှေအားအံ့ဖွယ်နိမိတ်လက္ခဏာပြရန်ခိုင်းတော်မူခဲ့ပြီး၊ရေများကိုသန့်စင်စေရန်သစ်သားတစ်ချောင်းကိုပစ်ချရန်မိန့်တော်မူခဲ့သည် (ထွ ၁၅:၂၅)။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A9CE89-03DA-5A6B-E918-638A76B1DD36}"/>
              </a:ext>
            </a:extLst>
          </p:cNvPr>
          <p:cNvSpPr txBox="1"/>
          <p:nvPr/>
        </p:nvSpPr>
        <p:spPr>
          <a:xfrm>
            <a:off x="3870554" y="2179572"/>
            <a:ext cx="83214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သောက်၍မရနိုင်သောခါးသည့်ရေကိုတွေ့သောအခါဣသရေလလူတို့က'ငါတို့အဘယ်သို့သောက်ရမည်နည်း'ဟုညည်းညူကြသည်"(ထွ၁၅:၂၄)။ဘုရားသခင်သည်သူတို့မရောက်မီကပင် ရေကိုသန့်စင်စေနိုင်သော်လည်း အကောင်းဆုံးအချိန်ကိုသာ စောင့်ဆိုင်းတော်မူခဲ့သည်။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09450F-0D44-B6CA-8A05-C3940AC2F029}"/>
              </a:ext>
            </a:extLst>
          </p:cNvPr>
          <p:cNvSpPr txBox="1"/>
          <p:nvPr/>
        </p:nvSpPr>
        <p:spPr>
          <a:xfrm>
            <a:off x="184291" y="5912713"/>
            <a:ext cx="68865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"ဣသရေလလူမျိုးတို့သည်ဘုရားသခင်၏တောင်းဆိုချက်များကိုဖြည့်ဆည်းပြီး၊ သူတို့အားပေးအပ်သော ပညတ်တော်များကို နာခံပါက ဒုက္ခအပေါင်းမှ ကာကွယ်ခြင်းခံရမည်ကို ယုံကြည်စွာမျှော်လင့်နိုင်သည်" (ထွ ၁၅:၂၆)။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0042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8A3A16-0542-77D1-8AF7-6182FC3B7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46014E6F-87A7-8CE5-E0F3-9B6E44F35D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426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67EC0DC-B6FE-832C-EE29-748DB5A3D930}"/>
              </a:ext>
            </a:extLst>
          </p:cNvPr>
          <p:cNvSpPr txBox="1"/>
          <p:nvPr/>
        </p:nvSpPr>
        <p:spPr>
          <a:xfrm>
            <a:off x="0" y="92160"/>
            <a:ext cx="12192000" cy="584775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glow" dir="t">
                <a:rot lat="0" lon="0" rev="1200000"/>
              </a:lightRig>
            </a:scene3d>
            <a:sp3d extrusionH="57150" contourW="12700">
              <a:bevelT w="38100" h="38100" prst="angle"/>
              <a:contourClr>
                <a:srgbClr val="7030A0"/>
              </a:contourClr>
            </a:sp3d>
          </a:bodyPr>
          <a:lstStyle/>
          <a:p>
            <a:pPr lvl="0"/>
            <a:r>
              <a:rPr lang="my-MM" sz="3200" b="1" dirty="0"/>
              <a:t>ကောင်းကင်မှဆင်းသက်သောမုန့် (ထွက်မြောက်ရာကျမ်း ၁၆:၁-၃၆)</a:t>
            </a:r>
            <a:endParaRPr lang="es-E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D91EE3-4BFF-D19E-323E-8A9D8973ED40}"/>
              </a:ext>
            </a:extLst>
          </p:cNvPr>
          <p:cNvSpPr txBox="1"/>
          <p:nvPr/>
        </p:nvSpPr>
        <p:spPr>
          <a:xfrm>
            <a:off x="0" y="600372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'ထို​အရာ​ကိုအစ္စရေး​အမျိုးသား​တို့​တွေ့မြင်​သောအခါမည်သည့်​အရာ​ဖြစ်​သည်​ကို​မ​သိ​သောကြောင့်“​မည်သည့်​အရာ​နည်း​”​ဟုအချင်းချင်း​မေးမြန်း​ကြ​၏​။ထိုအခါမောရှေ​က “​ဤ​အရာ​သည် သင်​တို့ စား​ဖို့ ထာဝရဘုရား​ပေး​တော်မူ​သော​မုန့်​ဖြစ်​၏​။ 'ထွက်မြောက်ရာကျမ်း 16:15</a:t>
            </a:r>
          </a:p>
          <a:p>
            <a:pPr lvl="0" algn="ctr">
              <a:defRPr/>
            </a:pP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00CC00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E7B4A7-FED2-47DC-2DB5-73FDC24196BD}"/>
              </a:ext>
            </a:extLst>
          </p:cNvPr>
          <p:cNvSpPr txBox="1"/>
          <p:nvPr/>
        </p:nvSpPr>
        <p:spPr>
          <a:xfrm>
            <a:off x="52639" y="1339339"/>
            <a:ext cx="47111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"အသားစားလိုသောဆန္ဒကြောင့်ဣသရေလလူမျိုးတို့သည်မောရှေနှင့်အာရုန်ကိုညည်းညူကြသည် (ထွ ၁၆:၂-၃)။သို့သော်သူတို့၏ညည်းညူခြင်းသည်အ မှန်တွင်ဘုရားသခင်ကိုယ်တိုင်အားပုန်ကန်ခြင်းဖြစ်သည်(ထွ ၁၆:၈)။သူတို့၏ပြဿနာမှာအဘယ်နည်း?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6613660C-3A41-C1E7-84CC-92E48323A09C}"/>
              </a:ext>
            </a:extLst>
          </p:cNvPr>
          <p:cNvGrpSpPr/>
          <p:nvPr/>
        </p:nvGrpSpPr>
        <p:grpSpPr>
          <a:xfrm>
            <a:off x="4851738" y="1689968"/>
            <a:ext cx="2016785" cy="2372689"/>
            <a:chOff x="4851738" y="1689968"/>
            <a:chExt cx="2016785" cy="2372689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BDA2D677-9CFE-7B13-5786-078EE36E6F35}"/>
                </a:ext>
              </a:extLst>
            </p:cNvPr>
            <p:cNvSpPr/>
            <p:nvPr/>
          </p:nvSpPr>
          <p:spPr>
            <a:xfrm>
              <a:off x="4851738" y="1689968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4B1DE16-0954-431B-D52B-F25CF1422B29}"/>
                </a:ext>
              </a:extLst>
            </p:cNvPr>
            <p:cNvSpPr/>
            <p:nvPr/>
          </p:nvSpPr>
          <p:spPr>
            <a:xfrm>
              <a:off x="4952578" y="1745455"/>
              <a:ext cx="1815107" cy="1542247"/>
            </a:xfrm>
            <a:prstGeom prst="rect">
              <a:avLst/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01B3602A-2D78-093A-1B69-A23F5C7C1C2E}"/>
                </a:ext>
              </a:extLst>
            </p:cNvPr>
            <p:cNvSpPr/>
            <p:nvPr/>
          </p:nvSpPr>
          <p:spPr>
            <a:xfrm>
              <a:off x="4952578" y="3366534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my-MM" sz="1400" dirty="0"/>
                <a:t>"နေထွက်သောအခါ ၎င်းသည်အရည်ပျော်သွားသည် (ထွ ၁၆:၂၁)။</a:t>
              </a:r>
              <a:endPara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B645D603-42AE-F1DD-2D7C-6F4DA842ECBD}"/>
              </a:ext>
            </a:extLst>
          </p:cNvPr>
          <p:cNvGrpSpPr/>
          <p:nvPr/>
        </p:nvGrpSpPr>
        <p:grpSpPr>
          <a:xfrm>
            <a:off x="7197782" y="1689968"/>
            <a:ext cx="2340181" cy="2372689"/>
            <a:chOff x="7197782" y="1689968"/>
            <a:chExt cx="2340181" cy="2372689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5F1C8EB4-31EA-5289-2CAE-9C7614705C8E}"/>
                </a:ext>
              </a:extLst>
            </p:cNvPr>
            <p:cNvSpPr/>
            <p:nvPr/>
          </p:nvSpPr>
          <p:spPr>
            <a:xfrm>
              <a:off x="7246106" y="1689968"/>
              <a:ext cx="2243533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740BFDB7-3071-2657-2AEA-093AC3EB7990}"/>
                </a:ext>
              </a:extLst>
            </p:cNvPr>
            <p:cNvSpPr/>
            <p:nvPr/>
          </p:nvSpPr>
          <p:spPr>
            <a:xfrm>
              <a:off x="7460319" y="1745455"/>
              <a:ext cx="1815107" cy="1542247"/>
            </a:xfrm>
            <a:prstGeom prst="rect">
              <a:avLst/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7343C6E3-1021-DC13-476D-A428EEB89F28}"/>
                </a:ext>
              </a:extLst>
            </p:cNvPr>
            <p:cNvSpPr/>
            <p:nvPr/>
          </p:nvSpPr>
          <p:spPr>
            <a:xfrm>
              <a:off x="7197782" y="3366534"/>
              <a:ext cx="2340181" cy="640626"/>
            </a:xfrm>
            <a:custGeom>
              <a:avLst/>
              <a:gdLst>
                <a:gd name="connsiteX0" fmla="*/ 0 w 2340181"/>
                <a:gd name="connsiteY0" fmla="*/ 0 h 640626"/>
                <a:gd name="connsiteX1" fmla="*/ 2340181 w 2340181"/>
                <a:gd name="connsiteY1" fmla="*/ 0 h 640626"/>
                <a:gd name="connsiteX2" fmla="*/ 2340181 w 2340181"/>
                <a:gd name="connsiteY2" fmla="*/ 640626 h 640626"/>
                <a:gd name="connsiteX3" fmla="*/ 0 w 2340181"/>
                <a:gd name="connsiteY3" fmla="*/ 640626 h 640626"/>
                <a:gd name="connsiteX4" fmla="*/ 0 w 2340181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0181" h="640626">
                  <a:moveTo>
                    <a:pt x="0" y="0"/>
                  </a:moveTo>
                  <a:lnTo>
                    <a:pt x="2340181" y="0"/>
                  </a:lnTo>
                  <a:lnTo>
                    <a:pt x="2340181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my-MM" sz="1400" dirty="0"/>
                <a:t>ငါးရက်တိုင်တိုင် တူညီသောပမာဏသာ ကျဆင်းသည် (ထွ ၁၆:၁၆)။</a:t>
              </a:r>
              <a:endParaRPr lang="es-E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3C289420-3A68-68B4-735B-4774CD0B14D2}"/>
              </a:ext>
            </a:extLst>
          </p:cNvPr>
          <p:cNvGrpSpPr/>
          <p:nvPr/>
        </p:nvGrpSpPr>
        <p:grpSpPr>
          <a:xfrm>
            <a:off x="9741676" y="1689968"/>
            <a:ext cx="2263700" cy="2372689"/>
            <a:chOff x="9741676" y="1689968"/>
            <a:chExt cx="2263700" cy="2372689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2FBB4DD-3D3B-E464-2EFD-39B2ABD7B978}"/>
                </a:ext>
              </a:extLst>
            </p:cNvPr>
            <p:cNvSpPr/>
            <p:nvPr/>
          </p:nvSpPr>
          <p:spPr>
            <a:xfrm>
              <a:off x="9741676" y="1689968"/>
              <a:ext cx="2263700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B85D455D-AEBD-2DBD-E977-7388C8ADBBEA}"/>
                </a:ext>
              </a:extLst>
            </p:cNvPr>
            <p:cNvSpPr/>
            <p:nvPr/>
          </p:nvSpPr>
          <p:spPr>
            <a:xfrm>
              <a:off x="9965985" y="1745455"/>
              <a:ext cx="1815107" cy="1542247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394A6C50-9F01-0D86-09A9-4D50F0EFB854}"/>
                </a:ext>
              </a:extLst>
            </p:cNvPr>
            <p:cNvSpPr/>
            <p:nvPr/>
          </p:nvSpPr>
          <p:spPr>
            <a:xfrm>
              <a:off x="9795011" y="3366534"/>
              <a:ext cx="2157055" cy="640626"/>
            </a:xfrm>
            <a:custGeom>
              <a:avLst/>
              <a:gdLst>
                <a:gd name="connsiteX0" fmla="*/ 0 w 2157055"/>
                <a:gd name="connsiteY0" fmla="*/ 0 h 640626"/>
                <a:gd name="connsiteX1" fmla="*/ 2157055 w 2157055"/>
                <a:gd name="connsiteY1" fmla="*/ 0 h 640626"/>
                <a:gd name="connsiteX2" fmla="*/ 2157055 w 2157055"/>
                <a:gd name="connsiteY2" fmla="*/ 640626 h 640626"/>
                <a:gd name="connsiteX3" fmla="*/ 0 w 2157055"/>
                <a:gd name="connsiteY3" fmla="*/ 640626 h 640626"/>
                <a:gd name="connsiteX4" fmla="*/ 0 w 2157055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7055" h="640626">
                  <a:moveTo>
                    <a:pt x="0" y="0"/>
                  </a:moveTo>
                  <a:lnTo>
                    <a:pt x="2157055" y="0"/>
                  </a:lnTo>
                  <a:lnTo>
                    <a:pt x="2157055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my-MM" sz="1400" dirty="0"/>
                <a:t>ဆဋ္ဌမနေ့တွင် နှစ်ဆကျဆင်းသည် (ထွ ၁၆:၂၂)။</a:t>
              </a:r>
              <a:endPara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D3EEECF3-D9C1-477D-140A-A809A3453D2B}"/>
              </a:ext>
            </a:extLst>
          </p:cNvPr>
          <p:cNvGrpSpPr/>
          <p:nvPr/>
        </p:nvGrpSpPr>
        <p:grpSpPr>
          <a:xfrm>
            <a:off x="4875681" y="4264335"/>
            <a:ext cx="2016785" cy="2372689"/>
            <a:chOff x="4875681" y="4264335"/>
            <a:chExt cx="2016785" cy="2372689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4F72F857-1A82-F7B2-E267-6A2A3959FAAC}"/>
                </a:ext>
              </a:extLst>
            </p:cNvPr>
            <p:cNvSpPr/>
            <p:nvPr/>
          </p:nvSpPr>
          <p:spPr>
            <a:xfrm>
              <a:off x="4875681" y="4264335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F80B1ED-28CA-461B-4FB6-1FD9A0DCD6D5}"/>
                </a:ext>
              </a:extLst>
            </p:cNvPr>
            <p:cNvSpPr/>
            <p:nvPr/>
          </p:nvSpPr>
          <p:spPr>
            <a:xfrm>
              <a:off x="4976520" y="4319823"/>
              <a:ext cx="1815107" cy="1542247"/>
            </a:xfrm>
            <a:prstGeom prst="rect">
              <a:avLst/>
            </a:prstGeom>
            <a:blipFill dpi="0"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0229EE69-D486-3117-39E7-F7E08F081192}"/>
                </a:ext>
              </a:extLst>
            </p:cNvPr>
            <p:cNvSpPr/>
            <p:nvPr/>
          </p:nvSpPr>
          <p:spPr>
            <a:xfrm>
              <a:off x="4976520" y="5940902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my-MM" sz="1400" dirty="0"/>
                <a:t>စနေနေ့၌ ဘာမျှမကျပါ (ထွ ၁၆:၂၆)။</a:t>
              </a:r>
              <a:endPara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9FF53F2C-F5AC-BD81-620C-AED4ACCB4247}"/>
              </a:ext>
            </a:extLst>
          </p:cNvPr>
          <p:cNvGrpSpPr/>
          <p:nvPr/>
        </p:nvGrpSpPr>
        <p:grpSpPr>
          <a:xfrm>
            <a:off x="7075263" y="4264335"/>
            <a:ext cx="2322773" cy="2372689"/>
            <a:chOff x="7221723" y="4264335"/>
            <a:chExt cx="2322773" cy="2372689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D81240B1-99BF-49A6-FC06-0ECE3613F8B8}"/>
                </a:ext>
              </a:extLst>
            </p:cNvPr>
            <p:cNvSpPr/>
            <p:nvPr/>
          </p:nvSpPr>
          <p:spPr>
            <a:xfrm>
              <a:off x="7228257" y="4264335"/>
              <a:ext cx="2316239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CD912226-356E-137F-2008-ABB4D1150C2D}"/>
                </a:ext>
              </a:extLst>
            </p:cNvPr>
            <p:cNvSpPr/>
            <p:nvPr/>
          </p:nvSpPr>
          <p:spPr>
            <a:xfrm>
              <a:off x="7478823" y="4319823"/>
              <a:ext cx="1815107" cy="1542247"/>
            </a:xfrm>
            <a:prstGeom prst="rect">
              <a:avLst/>
            </a:prstGeom>
            <a:blipFill dpi="0"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D2CDAB0A-E5ED-BF46-D67E-7C7D9FC97AC7}"/>
                </a:ext>
              </a:extLst>
            </p:cNvPr>
            <p:cNvSpPr/>
            <p:nvPr/>
          </p:nvSpPr>
          <p:spPr>
            <a:xfrm>
              <a:off x="7221723" y="5940902"/>
              <a:ext cx="2316239" cy="640626"/>
            </a:xfrm>
            <a:custGeom>
              <a:avLst/>
              <a:gdLst>
                <a:gd name="connsiteX0" fmla="*/ 0 w 2029852"/>
                <a:gd name="connsiteY0" fmla="*/ 0 h 640626"/>
                <a:gd name="connsiteX1" fmla="*/ 2029852 w 2029852"/>
                <a:gd name="connsiteY1" fmla="*/ 0 h 640626"/>
                <a:gd name="connsiteX2" fmla="*/ 2029852 w 2029852"/>
                <a:gd name="connsiteY2" fmla="*/ 640626 h 640626"/>
                <a:gd name="connsiteX3" fmla="*/ 0 w 2029852"/>
                <a:gd name="connsiteY3" fmla="*/ 640626 h 640626"/>
                <a:gd name="connsiteX4" fmla="*/ 0 w 2029852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9852" h="640626">
                  <a:moveTo>
                    <a:pt x="0" y="0"/>
                  </a:moveTo>
                  <a:lnTo>
                    <a:pt x="2029852" y="0"/>
                  </a:lnTo>
                  <a:lnTo>
                    <a:pt x="2029852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my-MM" sz="1400" dirty="0"/>
                <a:t>တစ်ရက်မှနောက်တစ်ရက်သို့ ပိုးများနှင့်ပြည့်သွားသည် (ထွ ၁၆:၂၀)။</a:t>
              </a:r>
              <a:endPara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866BF4AC-B7C2-E7AD-DF1C-5835894299D0}"/>
              </a:ext>
            </a:extLst>
          </p:cNvPr>
          <p:cNvGrpSpPr/>
          <p:nvPr/>
        </p:nvGrpSpPr>
        <p:grpSpPr>
          <a:xfrm>
            <a:off x="9580834" y="4264335"/>
            <a:ext cx="2526145" cy="2372689"/>
            <a:chOff x="9580834" y="4264335"/>
            <a:chExt cx="2526145" cy="2372689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267AFA1B-B4AF-4D94-341E-16B68DC4F693}"/>
                </a:ext>
              </a:extLst>
            </p:cNvPr>
            <p:cNvSpPr/>
            <p:nvPr/>
          </p:nvSpPr>
          <p:spPr>
            <a:xfrm>
              <a:off x="9580834" y="4264335"/>
              <a:ext cx="252614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36B6AEEC-0F73-F30C-B55D-30F90D55049E}"/>
                </a:ext>
              </a:extLst>
            </p:cNvPr>
            <p:cNvSpPr/>
            <p:nvPr/>
          </p:nvSpPr>
          <p:spPr>
            <a:xfrm>
              <a:off x="9936353" y="4319823"/>
              <a:ext cx="1815107" cy="1542247"/>
            </a:xfrm>
            <a:prstGeom prst="rect">
              <a:avLst/>
            </a:prstGeom>
            <a:blipFill dpi="0"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5B6D62D1-FA83-F0D0-4B25-1DAAC4EF5E10}"/>
                </a:ext>
              </a:extLst>
            </p:cNvPr>
            <p:cNvSpPr/>
            <p:nvPr/>
          </p:nvSpPr>
          <p:spPr>
            <a:xfrm>
              <a:off x="9639102" y="5940902"/>
              <a:ext cx="2409609" cy="640626"/>
            </a:xfrm>
            <a:custGeom>
              <a:avLst/>
              <a:gdLst>
                <a:gd name="connsiteX0" fmla="*/ 0 w 2409609"/>
                <a:gd name="connsiteY0" fmla="*/ 0 h 640626"/>
                <a:gd name="connsiteX1" fmla="*/ 2409609 w 2409609"/>
                <a:gd name="connsiteY1" fmla="*/ 0 h 640626"/>
                <a:gd name="connsiteX2" fmla="*/ 2409609 w 2409609"/>
                <a:gd name="connsiteY2" fmla="*/ 640626 h 640626"/>
                <a:gd name="connsiteX3" fmla="*/ 0 w 2409609"/>
                <a:gd name="connsiteY3" fmla="*/ 640626 h 640626"/>
                <a:gd name="connsiteX4" fmla="*/ 0 w 2409609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9609" h="640626">
                  <a:moveTo>
                    <a:pt x="0" y="0"/>
                  </a:moveTo>
                  <a:lnTo>
                    <a:pt x="2409609" y="0"/>
                  </a:lnTo>
                  <a:lnTo>
                    <a:pt x="2409609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my-MM" sz="1400" dirty="0"/>
                <a:t>သောကြာနေ့မှ စနေနေ့အထိ မပုပ်မသိုးပါ (ထွ ၁၆:၂၃-၂၄)။"</a:t>
              </a:r>
              <a:endPara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3881F52B-DF63-5882-0634-11E1DDD32BB5}"/>
              </a:ext>
            </a:extLst>
          </p:cNvPr>
          <p:cNvSpPr txBox="1"/>
          <p:nvPr/>
        </p:nvSpPr>
        <p:spPr>
          <a:xfrm>
            <a:off x="1954076" y="4729241"/>
            <a:ext cx="283244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"ငုံးသားများကိုကျွေးပြီး နောက်၊ဘုရားသခင်သည် သူတို့အားနေ့စဉ်စားစရာမုန့်များပေးသနားတော်မူခဲ့သည်..နှစ်ပေါင်း (၄၀) တိုင်တိုင် အလျှံပယ်ထောက်ပံ့ခဲ့သည်!" (ထွ ၁၆:၃၅)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15778F61-EECF-A140-ADE2-AF41EA95D5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5560115"/>
              </p:ext>
            </p:extLst>
          </p:nvPr>
        </p:nvGraphicFramePr>
        <p:xfrm>
          <a:off x="139148" y="2877918"/>
          <a:ext cx="4647373" cy="1631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8741A5B7-BA5B-7066-2C63-DAF30BDC58D0}"/>
              </a:ext>
            </a:extLst>
          </p:cNvPr>
          <p:cNvSpPr txBox="1"/>
          <p:nvPr/>
        </p:nvSpPr>
        <p:spPr>
          <a:xfrm>
            <a:off x="4798195" y="1349753"/>
            <a:ext cx="73787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600" b="1" dirty="0"/>
              <a:t>"ကောင်းကင်မှဆင်းသက်သောဤမုန့်သည်အမှန်ပင်အံ့ဖွယ်နိမိတ်လက္ခဏာတစ်ရပ်ဖြစ်သည်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4" name="Imagen 13" descr="Imagen que contiene montaña, tela, caminando, hombre&#10;&#10;El contenido generado por IA puede ser incorrecto.">
            <a:extLst>
              <a:ext uri="{FF2B5EF4-FFF2-40B4-BE49-F238E27FC236}">
                <a16:creationId xmlns:a16="http://schemas.microsoft.com/office/drawing/2014/main" id="{6104720C-AA4A-98A9-07ED-DF00738AF1B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148" y="4631635"/>
            <a:ext cx="1699382" cy="213420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64009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Graphic spid="10" grpId="0">
        <p:bldSub>
          <a:bldDgm bld="one"/>
        </p:bldSub>
      </p:bldGraphic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Texto&#10;&#10;El contenido generado por IA puede ser incorrecto.">
            <a:extLst>
              <a:ext uri="{FF2B5EF4-FFF2-40B4-BE49-F238E27FC236}">
                <a16:creationId xmlns:a16="http://schemas.microsoft.com/office/drawing/2014/main" id="{33338577-30A0-23A9-D3C7-1E7AEBEF0F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09327" y="1607418"/>
            <a:ext cx="6943608" cy="5087174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E3300E-0789-EFA2-2CF9-0746311D51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8747" y="1607418"/>
            <a:ext cx="6921328" cy="5087175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rgbClr val="9D877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955B358-0E45-2AD4-CDDF-910921345D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52807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innerShdw blurRad="114300">
              <a:srgbClr val="785048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E53A22-1B9B-1F60-795C-22E6E084DE45}"/>
              </a:ext>
            </a:extLst>
          </p:cNvPr>
          <p:cNvSpPr txBox="1"/>
          <p:nvPr/>
        </p:nvSpPr>
        <p:spPr>
          <a:xfrm>
            <a:off x="-1" y="78118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prstMaterial="softEdge">
              <a:bevelT w="25400" h="38100" prst="convex"/>
            </a:sp3d>
          </a:bodyPr>
          <a:lstStyle/>
          <a:p>
            <a:pPr lvl="0" algn="ctr"/>
            <a:r>
              <a:rPr lang="my-MM" sz="3200" b="1" spc="300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60000"/>
                      <a:lumOff val="40000"/>
                      <a:alpha val="92000"/>
                    </a:schemeClr>
                  </a:outerShdw>
                </a:effectLst>
              </a:rPr>
              <a:t>ဟောရက်တောင်ရှိကျောက်တုံး (ထွက်မြောက်ရာကျမ်း ၁၇:၁-၇)</a:t>
            </a:r>
            <a:endParaRPr lang="es-ES" sz="3200" b="1" spc="300" dirty="0">
              <a:ln/>
              <a:solidFill>
                <a:schemeClr val="accent6">
                  <a:lumMod val="75000"/>
                </a:schemeClr>
              </a:solidFill>
              <a:effectLst>
                <a:outerShdw blurRad="50800" dist="38100" dir="2700000" algn="tl" rotWithShape="0">
                  <a:schemeClr val="accent5">
                    <a:lumMod val="60000"/>
                    <a:lumOff val="40000"/>
                    <a:alpha val="92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D9F2CA-6C40-3AE6-39EB-575E322D8C4C}"/>
              </a:ext>
            </a:extLst>
          </p:cNvPr>
          <p:cNvSpPr txBox="1"/>
          <p:nvPr/>
        </p:nvSpPr>
        <p:spPr>
          <a:xfrm>
            <a:off x="1" y="604748"/>
            <a:ext cx="12191998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785048"/>
                </a:solidFill>
                <a:latin typeface="Comic Sans MS" panose="030F0702030302020204" pitchFamily="66" charset="0"/>
              </a:rPr>
              <a:t>'ကြည့်ရှု​လော့​။ ငါ​သည် ဟောရပ်​တောင်​ရှိ​ကျောက်ဆောင်​ပေါ်တွင် သင့်​ရှေ့​၌ ရပ်​နေ​မည်​။ သင်​သည် ထို​ကျောက်ဆောင်​ကို​ရိုက်​လော့​။ ထို​ကျောက်ဆောင်​မှရေ​ထွက်လာ​သဖြင့်လူ​တို့​သည်ရေသောက်​ရ​လိမ့်မည်​”​ဟုမိန့်​တော်မူ​၏​။မောရှေ​သည်​လည်းအစ္စရေး​သက်ကြီးဝါကြီး​တို့​၏​မျက်မှောက်​၌ ထိုအတိုင်း​ပြု​လေ​၏​။ 'ထွက်မြောက်ရာကျမ်း 17:6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78504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9D20A1-4C2B-7467-ABF1-33C5C5E0E9E7}"/>
              </a:ext>
            </a:extLst>
          </p:cNvPr>
          <p:cNvSpPr txBox="1"/>
          <p:nvPr/>
        </p:nvSpPr>
        <p:spPr>
          <a:xfrm>
            <a:off x="78439" y="1725316"/>
            <a:ext cx="4827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"ထာဝရဘုရားသည်ငါတို့အထဲ၌ရှိ၏(သို့)မရှိ၏" (ထွ၁၇:၇)။ဘုရားသခင်သည်သူတို့အားနေ့စဉ်ကောင်းကင်မှမုန့်များမပေးဘူးလော။သူတို့သည် တိမ်တိုင်၌ ဘုရား၏တည်ရှိမှုကို မမြင်နိုင်ခဲ့ကြဘူးလော။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A51EA4-BCD6-E2A2-BC34-D2BEF5CC8774}"/>
              </a:ext>
            </a:extLst>
          </p:cNvPr>
          <p:cNvSpPr txBox="1"/>
          <p:nvPr/>
        </p:nvSpPr>
        <p:spPr>
          <a:xfrm>
            <a:off x="0" y="5685431"/>
            <a:ext cx="47915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"ထိုသူတို့အတွက်သာမက၊ ကျွန်ုပ်တို့အတွက်ပါ ခရစ်တော်သည်အသက်၏အရင်းအမြစ်ဖြစ်တော်မူပြီး၊ထာဝရအသက်ကိုပေးသနားတော်မူသောသူဖြစ်သည်။"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F56DCF8-7EDB-2635-920E-87E191589D12}"/>
              </a:ext>
            </a:extLst>
          </p:cNvPr>
          <p:cNvSpPr txBox="1"/>
          <p:nvPr/>
        </p:nvSpPr>
        <p:spPr>
          <a:xfrm>
            <a:off x="68581" y="4227076"/>
            <a:ext cx="47915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"သူတို့၏မယုံကြည်မှုရှိသော်လည်း၊ ယေရှုကိုယ်တိုင် ကျောက်တုံးကို အက်ကွဲစေပြီး ခရီးတစ်လျှောက်လုံး ရေကိုဆက်လက်ပေးသနားတော်မူခဲ့သည်။ ယေရှု မှာ'သူတို့အတွက်ဝိညာဉ်ရေးကျောက်တုံး'ဖြစ်တော်မူ၏" (၁ ကော ၁၀:၄)။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24A512-28C9-CA45-4F67-A33972936F23}"/>
              </a:ext>
            </a:extLst>
          </p:cNvPr>
          <p:cNvSpPr txBox="1"/>
          <p:nvPr/>
        </p:nvSpPr>
        <p:spPr>
          <a:xfrm>
            <a:off x="78440" y="2994236"/>
            <a:ext cx="47915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"ဣသရေလလူမျိုးတို့၏မယုံကြည်မှုသည်အံ့ဩဖွယ်ကောင်းလှသည်။ သို့သော် တမန်တော်ပေါလုက ထိုကဲ့သို့သော မယုံကြည်မှုနမူနာကို မလိုက်စားရန် သတိပေးထားသည်" (ဟေဗြဲ ၃:၁၂)။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3868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6" grpId="0"/>
      <p:bldP spid="7" grpId="0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B99B80F0-9DBF-8409-0A8C-5224678767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5454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86C62E2-AE28-F480-96F5-70E4C8E2A86D}"/>
              </a:ext>
            </a:extLst>
          </p:cNvPr>
          <p:cNvSpPr txBox="1"/>
          <p:nvPr/>
        </p:nvSpPr>
        <p:spPr>
          <a:xfrm>
            <a:off x="0" y="106472"/>
            <a:ext cx="12191999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my-MM" sz="3600" b="1" spc="300" dirty="0">
                <a:ln w="127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4"/>
                  </a:fgClr>
                  <a:bgClr>
                    <a:schemeClr val="accent4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မြှောက်ထားသောလက်များ(ထွက်မြောက်ရာကျမ်း ၁၇:၈-၁၆)</a:t>
            </a:r>
            <a:endParaRPr lang="es-ES" sz="3600" b="1" spc="300" dirty="0">
              <a:ln w="12700">
                <a:solidFill>
                  <a:schemeClr val="accent4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4"/>
                </a:fgClr>
                <a:bgClr>
                  <a:schemeClr val="accent4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1593F3-51B7-60BA-1975-29C741CAC33D}"/>
              </a:ext>
            </a:extLst>
          </p:cNvPr>
          <p:cNvSpPr txBox="1"/>
          <p:nvPr/>
        </p:nvSpPr>
        <p:spPr>
          <a:xfrm>
            <a:off x="157370" y="787497"/>
            <a:ext cx="119505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'ထို့နောက် အာမလက်​လူမျိုး​တို့​သည် အစ္စရေး​လူမျိုး​တို့​ကို ရေဖိဒိမ်​အရပ်​၌ လာ​၍​တိုက်ခိုက်​ကြ​၏​။ 'ထွက်မြောက်ရာကျမ်း 17:8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B3FCA8-C217-11C5-97DD-5BFCE9D4C0D2}"/>
              </a:ext>
            </a:extLst>
          </p:cNvPr>
          <p:cNvSpPr txBox="1"/>
          <p:nvPr/>
        </p:nvSpPr>
        <p:spPr>
          <a:xfrm>
            <a:off x="3602421" y="1256955"/>
            <a:ext cx="42976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"တောလည်ရာခရီးဆက်လက်သွားစဉ်အာမ လက်လူမျိုးတို့ကဣသရေလကိုတိုက်ခိုက်လာသောအခါ၊မောရှေသည်ယောရှုအားကာကွယ်ရန်တာဝန်ပေးပြီးသူကိုယ်တိုင်နှင့်အာရုန်၊ဟုတ်တို့သည်'ဘုရားသခင်၏တံတောင်'ကိုယူ၍ တောင်ပေါ်သို့တက်ကြသည်" (ထွ ၁၇:၈-၁၀)။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4" name="Imagen 3" descr="Imagen que contiene persona, hombre, parado, cama&#10;&#10;El contenido generado por IA puede ser incorrecto.">
            <a:extLst>
              <a:ext uri="{FF2B5EF4-FFF2-40B4-BE49-F238E27FC236}">
                <a16:creationId xmlns:a16="http://schemas.microsoft.com/office/drawing/2014/main" id="{B48ECC1D-856E-B84C-7B37-C3914E8F56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9877" y="1371600"/>
            <a:ext cx="4104753" cy="5326779"/>
          </a:xfrm>
          <a:prstGeom prst="rect">
            <a:avLst/>
          </a:prstGeom>
          <a:scene3d>
            <a:camera prst="orthographicFront"/>
            <a:lightRig rig="threePt" dir="t"/>
          </a:scene3d>
          <a:sp3d contourW="69850">
            <a:bevelT prst="slope"/>
            <a:contourClr>
              <a:schemeClr val="accent3">
                <a:lumMod val="75000"/>
              </a:schemeClr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85831E2-D407-3CCA-B84D-5A87E30E5D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196">
            <a:off x="485713" y="1281236"/>
            <a:ext cx="3484395" cy="2313639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AFF97BC-9B06-1691-89F9-1D04AF086CF3}"/>
              </a:ext>
            </a:extLst>
          </p:cNvPr>
          <p:cNvSpPr txBox="1"/>
          <p:nvPr/>
        </p:nvSpPr>
        <p:spPr>
          <a:xfrm>
            <a:off x="163995" y="3721908"/>
            <a:ext cx="77360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အာမလက်လူမျိုးတို့သည်အဲဂုတ္တုပြည်၌ဘုရားသခင်ပြုတော်မူသောအံ့ဖွယ်အမှုများကိုကြားသိပါလျက်၊ခါနာန်အခြားလူမျိုးများနှင့်မတူဘဲမည်သို့မျှမကြောက်မရွံ့ခဲ့ကြပေ။ ဘုရားသခင်ကို လှောင်ပြောင်ကာ မိမိတို့သည် ဘုရားထက်ပိုအားကြီးကြောင်း သက်သေပြလိုသောဆန္ဒဖြင့် သူ၏လူမျိုးကို ရဲရဲတောက်တိုက်ခိုက်ခဲ့ကြသည်" (ထွ ၁၇:၁၆)။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F40EF4-ABE8-6431-B098-4C0130D6CB08}"/>
              </a:ext>
            </a:extLst>
          </p:cNvPr>
          <p:cNvSpPr txBox="1"/>
          <p:nvPr/>
        </p:nvSpPr>
        <p:spPr>
          <a:xfrm>
            <a:off x="3602421" y="3043429"/>
            <a:ext cx="42258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ဘာကြောင့်အာမလက်လူမျိုးတို့တိုက်ခိုက် ရသနည်း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0E70140-9B3A-2515-E455-420967464020}"/>
              </a:ext>
            </a:extLst>
          </p:cNvPr>
          <p:cNvSpPr txBox="1"/>
          <p:nvPr/>
        </p:nvSpPr>
        <p:spPr>
          <a:xfrm>
            <a:off x="163995" y="5909861"/>
            <a:ext cx="77360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y-MM" b="1" dirty="0"/>
              <a:t>မောရှေတစ်ဦးတည်းဝန်ထုပ်မနိုင်သောအခါ အာရုန်နှင့်ဟုတ်တို့ကူညီခဲ့ကြသည်။အာရုန်နှင့်ဟုရတို့သည် မောရှေအား ထောက်မပြီး ဘုရားသခင်၏အမှုတော်ကို အောင်မြင်စေကာ ရန်သူကို အနိုင်ယူနိုင်သည် (ထွ. ၁၇:၁၂)။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E494E1-B3AC-0C99-FCF0-415FC6B61A09}"/>
              </a:ext>
            </a:extLst>
          </p:cNvPr>
          <p:cNvSpPr txBox="1"/>
          <p:nvPr/>
        </p:nvSpPr>
        <p:spPr>
          <a:xfrm>
            <a:off x="55179" y="5231384"/>
            <a:ext cx="8008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မောရှေသည်ဘုရားသခင်၏လှံတံကိုမြှောက်ထားသရွေ့ဣသရေလလူမျိုးအနိုင်ရခဲ့သည်။ လက်ရုံးတော်သည် ပင်ပန်းသောအခါ၊ ဣသရေလ ရှုံးသည် (ထွက်မြောက်ရာ ၁၇း၁၁)။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9054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8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9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3183244-CCF0-8986-1216-3EC7A716C3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6759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C99D86-3B63-D9A4-5ED4-D1C8C5E50D8C}"/>
              </a:ext>
            </a:extLst>
          </p:cNvPr>
          <p:cNvSpPr txBox="1"/>
          <p:nvPr/>
        </p:nvSpPr>
        <p:spPr>
          <a:xfrm>
            <a:off x="-3" y="64209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my-MM" sz="3200" b="1" spc="300" dirty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5400"/>
                  </a:outerShdw>
                </a:effectLst>
              </a:rPr>
              <a:t>ကောင်းသောအကြံဉာဏ် (ထွက်မြောက်ရာကျမ်း ၁၈:၁-၂၇)</a:t>
            </a:r>
            <a:endParaRPr lang="es-ES" sz="3200" b="1" spc="300" dirty="0">
              <a:ln w="127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54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DC779F-8227-4772-19F2-980564FE9725}"/>
              </a:ext>
            </a:extLst>
          </p:cNvPr>
          <p:cNvSpPr txBox="1"/>
          <p:nvPr/>
        </p:nvSpPr>
        <p:spPr>
          <a:xfrm>
            <a:off x="257175" y="595842"/>
            <a:ext cx="11677649" cy="923330"/>
          </a:xfrm>
          <a:prstGeom prst="rect">
            <a:avLst/>
          </a:prstGeom>
          <a:solidFill>
            <a:schemeClr val="accent3">
              <a:lumMod val="40000"/>
              <a:lumOff val="60000"/>
              <a:alpha val="78000"/>
            </a:schemeClr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my-MM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'လူ​အပေါင်း​တို့​ထဲမှအရည်အချင်း​ရှိ​သော​သူ​၊ဘုရားသခင်​ကို​ကြောက်ရွံ့​သော​သူ​၊သစ္စာရှိ​သော​သူ​၊မတရား​သော​အကျိုးစီးပွား​ကို​မုန်း​သော​သူ​တို့​ကို ရွေးချယ်​၍ သူ​တို့​ကို လူ​တစ်ထောင်​အုပ်​၊ တစ်ရာ​အုပ်​၊ ငါးဆယ်​အုပ်​၊ တစ်ဆယ်​အုပ်​အဖြစ် ခန့်ထား​ရ​မည်​။ ‘									ထွက်မြောက်ရာကျမ်း 18:21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FF505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32FC7D-9C23-7179-A268-2B6A4E7D5AF6}"/>
              </a:ext>
            </a:extLst>
          </p:cNvPr>
          <p:cNvSpPr txBox="1"/>
          <p:nvPr/>
        </p:nvSpPr>
        <p:spPr>
          <a:xfrm>
            <a:off x="4438650" y="1511388"/>
            <a:ext cx="7753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မောရှေအားဘုရားသခင်ပြသောနိမိတ်လက္ခဏာကိုမြင်လျှင်ယေသရောသည်ဇိပေါရနှင့်သူ၏သားတို့နှင့်အတူဟောရပ်မြို့၌သူ့ကိုတွေ့ခြင်းဖြစ်သည်(ထွ.၃:၁၂; ၁၈:၁-၅)။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777713F-4B97-C6F6-1F30-34C829C5F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7261895"/>
              </p:ext>
            </p:extLst>
          </p:nvPr>
        </p:nvGraphicFramePr>
        <p:xfrm>
          <a:off x="4419601" y="5162729"/>
          <a:ext cx="5514974" cy="1657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A1FE1769-00EF-BAEE-02E3-8DCCAA5C65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04" y="1586035"/>
            <a:ext cx="4181475" cy="502279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0F7878B-715C-970D-61BA-D33697C5A60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5" y="5162729"/>
            <a:ext cx="2095499" cy="15716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43FF370-CE0E-FF59-0A32-020171BC17BB}"/>
              </a:ext>
            </a:extLst>
          </p:cNvPr>
          <p:cNvSpPr txBox="1"/>
          <p:nvPr/>
        </p:nvSpPr>
        <p:spPr>
          <a:xfrm>
            <a:off x="4438650" y="4153294"/>
            <a:ext cx="77533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2000" b="1" dirty="0">
                <a:solidFill>
                  <a:prstClr val="black"/>
                </a:solidFill>
              </a:rPr>
              <a:t>မောရှေသည် ဤအကြံဉာဏ်တွင် ဘုရားသခင့်စကားတော်ကို နှိမ့်ချစွာ အသိအမှတ်ပြုခဲ့သည်။ ထို့ကြောင့် ယောက္ခမ၏ အကြံဉာဏ်ကို လိုက်နာပြီး တာဝန်ဝတ္တရားများကို ထမ်းဆောင်နိုင်သည့် လူများကို ရွေးချယ်ခဲ့သည်။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8C4D05-0BA3-6BFB-0A3C-0E24BF7261FE}"/>
              </a:ext>
            </a:extLst>
          </p:cNvPr>
          <p:cNvSpPr txBox="1"/>
          <p:nvPr/>
        </p:nvSpPr>
        <p:spPr>
          <a:xfrm>
            <a:off x="4438650" y="3170067"/>
            <a:ext cx="77533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မနက်ဖြန်နေ့တွင်၊ မောရှေတစ်ဦးတည်း လူအပေါင်းတို့ကို တရားစီရင်နေသည်ကို မြင်ပြီးနောက်၊ ယေသရောသည် ပညာရှိသော အကြံဉာဏ်တစ်ရပ် ပေးခဲ့သည် - တာဝန်များကို ဝေမျှပါ (ထွ ၁၈:၁၇-၂၃)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82FE61-D15B-DCBD-9FC1-29CD3203F076}"/>
              </a:ext>
            </a:extLst>
          </p:cNvPr>
          <p:cNvSpPr txBox="1"/>
          <p:nvPr/>
        </p:nvSpPr>
        <p:spPr>
          <a:xfrm>
            <a:off x="4438650" y="2186839"/>
            <a:ext cx="77533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"ယေသရောသည်ဣသရေလလူမျိုးမဟုတ်သော်လည်းဘုရားသခင်ကိုစစ်မှန်စွာ</a:t>
            </a:r>
            <a:r>
              <a:rPr lang="en-US" b="1" dirty="0"/>
              <a:t>   </a:t>
            </a:r>
            <a:r>
              <a:rPr lang="my-MM" b="1" dirty="0"/>
              <a:t>ကိုးကွယ်သူဖြစ်သည်။ထို့ကြောင့်အဲဂုတ္တုပြည်၌ဖြစ်ပျက်ခဲ့သမျှကိုမောရှေထံမှကြားသိရပြီးနောက်၊ သူသည် ဘုရားသခင်ကို ချီးမွမ်းကာ ယဇ်ပူဇော်သက္ကာများ ပြုခဲ့သည်။"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1661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8" grpId="0" uiExpand="1">
        <p:bldSub>
          <a:bldDgm bld="one"/>
        </p:bldSub>
      </p:bldGraphic>
      <p:bldP spid="7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6081</Words>
  <Application>Microsoft Office PowerPoint</Application>
  <PresentationFormat>Panorámica</PresentationFormat>
  <Paragraphs>76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Comic Sans MS</vt:lpstr>
      <vt:lpstr>Constantia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saw tinmaungkyi</dc:creator>
  <cp:lastModifiedBy>Sergio</cp:lastModifiedBy>
  <cp:revision>17</cp:revision>
  <dcterms:created xsi:type="dcterms:W3CDTF">2025-07-20T09:40:33Z</dcterms:created>
  <dcterms:modified xsi:type="dcterms:W3CDTF">2025-07-23T05:41:44Z</dcterms:modified>
</cp:coreProperties>
</file>