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57" r:id="rId3"/>
    <p:sldId id="301" r:id="rId4"/>
    <p:sldId id="299" r:id="rId5"/>
    <p:sldId id="258" r:id="rId6"/>
    <p:sldId id="259" r:id="rId7"/>
    <p:sldId id="300" r:id="rId8"/>
    <p:sldId id="261" r:id="rId9"/>
    <p:sldId id="262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33" d="100"/>
          <a:sy n="33" d="100"/>
        </p:scale>
        <p:origin x="72" y="1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33928A-C6BC-432C-BE5E-E7E18D219E01}" type="doc">
      <dgm:prSet loTypeId="urn:microsoft.com/office/officeart/2005/8/layout/target3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AE433D04-6EB5-4006-8958-D5179171A1F7}">
      <dgm:prSet custT="1"/>
      <dgm:spPr>
        <a:solidFill>
          <a:srgbClr val="FAE4B4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>
          <a:sp3d extrusionH="57150">
            <a:bevelT w="38100" h="38100"/>
          </a:sp3d>
        </a:bodyPr>
        <a:lstStyle/>
        <a:p>
          <a:r>
            <a:rPr lang="my-MM" sz="2400" b="1" dirty="0">
              <a:solidFill>
                <a:srgbClr val="A1730B"/>
              </a:solidFill>
            </a:rPr>
            <a:t>ဒုစရိုက်ကိစ္စ</a:t>
          </a:r>
          <a:endParaRPr lang="es-ES" sz="2400" dirty="0">
            <a:solidFill>
              <a:srgbClr val="A1730B"/>
            </a:solidFill>
          </a:endParaRPr>
        </a:p>
      </dgm:t>
    </dgm:pt>
    <dgm:pt modelId="{37C755AE-53CA-40C9-AD3A-4CDC29FEAA28}" type="parTrans" cxnId="{7AC0E954-39D5-4BE5-9BEA-58EC299865F4}">
      <dgm:prSet/>
      <dgm:spPr/>
      <dgm:t>
        <a:bodyPr/>
        <a:lstStyle/>
        <a:p>
          <a:endParaRPr lang="es-ES" sz="2400"/>
        </a:p>
      </dgm:t>
    </dgm:pt>
    <dgm:pt modelId="{CF58C825-9064-4537-B7AD-877413D81262}" type="sibTrans" cxnId="{7AC0E954-39D5-4BE5-9BEA-58EC299865F4}">
      <dgm:prSet/>
      <dgm:spPr/>
      <dgm:t>
        <a:bodyPr/>
        <a:lstStyle/>
        <a:p>
          <a:endParaRPr lang="es-ES" sz="2400"/>
        </a:p>
      </dgm:t>
    </dgm:pt>
    <dgm:pt modelId="{22C32DE7-C756-4C96-A207-302B75A2F22C}">
      <dgm:prSet custT="1"/>
      <dgm:spPr>
        <a:solidFill>
          <a:srgbClr val="C2F7B7"/>
        </a:solidFill>
      </dgm:spPr>
      <dgm:t>
        <a:bodyPr>
          <a:sp3d extrusionH="57150">
            <a:bevelT w="38100" h="38100"/>
          </a:sp3d>
        </a:bodyPr>
        <a:lstStyle/>
        <a:p>
          <a:r>
            <a:rPr lang="my-MM" sz="2400" b="1" dirty="0">
              <a:solidFill>
                <a:srgbClr val="207D0D"/>
              </a:solidFill>
            </a:rPr>
            <a:t>တရားမျှတမှုကိစ္စ</a:t>
          </a:r>
          <a:endParaRPr lang="es-ES" sz="2400" dirty="0">
            <a:solidFill>
              <a:srgbClr val="207D0D"/>
            </a:solidFill>
          </a:endParaRPr>
        </a:p>
      </dgm:t>
    </dgm:pt>
    <dgm:pt modelId="{9111370F-573B-4A34-A8D4-05E3F12CC45A}" type="parTrans" cxnId="{1A87D714-BBED-485B-B667-2C3601D9B6EC}">
      <dgm:prSet/>
      <dgm:spPr/>
      <dgm:t>
        <a:bodyPr/>
        <a:lstStyle/>
        <a:p>
          <a:endParaRPr lang="es-ES" sz="2400"/>
        </a:p>
      </dgm:t>
    </dgm:pt>
    <dgm:pt modelId="{1D4A4545-CB96-4CF7-A90E-13E0293EDA3B}" type="sibTrans" cxnId="{1A87D714-BBED-485B-B667-2C3601D9B6EC}">
      <dgm:prSet/>
      <dgm:spPr/>
      <dgm:t>
        <a:bodyPr/>
        <a:lstStyle/>
        <a:p>
          <a:endParaRPr lang="es-ES" sz="2400"/>
        </a:p>
      </dgm:t>
    </dgm:pt>
    <dgm:pt modelId="{9AF2CBA0-0272-4705-88D5-CD6BA9AC72F5}">
      <dgm:prSet custT="1"/>
      <dgm:spPr>
        <a:solidFill>
          <a:srgbClr val="B5F5F0"/>
        </a:solidFill>
      </dgm:spPr>
      <dgm:t>
        <a:bodyPr>
          <a:sp3d extrusionH="57150">
            <a:bevelT w="38100" h="38100"/>
          </a:sp3d>
        </a:bodyPr>
        <a:lstStyle/>
        <a:p>
          <a:r>
            <a:rPr lang="my-MM" sz="2400" b="1" dirty="0">
              <a:solidFill>
                <a:srgbClr val="0F6F68"/>
              </a:solidFill>
            </a:rPr>
            <a:t>စစ်ပွဲ၏သမ္မာကျမ်းစာအယူအဆ</a:t>
          </a:r>
          <a:endParaRPr lang="es-ES" sz="2400" dirty="0">
            <a:solidFill>
              <a:srgbClr val="0F6F68"/>
            </a:solidFill>
          </a:endParaRPr>
        </a:p>
      </dgm:t>
    </dgm:pt>
    <dgm:pt modelId="{4E96001F-ACC2-4F0C-B71F-75433B6E39C9}" type="parTrans" cxnId="{3D5925FC-E8AE-46F7-B6B0-D1B1CD0FFB97}">
      <dgm:prSet/>
      <dgm:spPr/>
      <dgm:t>
        <a:bodyPr/>
        <a:lstStyle/>
        <a:p>
          <a:endParaRPr lang="es-ES" sz="2400"/>
        </a:p>
      </dgm:t>
    </dgm:pt>
    <dgm:pt modelId="{9651A267-EE6D-4DBF-9948-749B21B0ED7C}" type="sibTrans" cxnId="{3D5925FC-E8AE-46F7-B6B0-D1B1CD0FFB97}">
      <dgm:prSet/>
      <dgm:spPr/>
      <dgm:t>
        <a:bodyPr/>
        <a:lstStyle/>
        <a:p>
          <a:endParaRPr lang="es-ES" sz="2400"/>
        </a:p>
      </dgm:t>
    </dgm:pt>
    <dgm:pt modelId="{FC3B17C6-1CC7-47AC-AFD2-B5A36D0AD1EB}">
      <dgm:prSet custT="1"/>
      <dgm:spPr>
        <a:solidFill>
          <a:srgbClr val="CDCCF4"/>
        </a:solidFill>
      </dgm:spPr>
      <dgm:t>
        <a:bodyPr>
          <a:sp3d extrusionH="57150">
            <a:bevelT w="38100" h="38100"/>
          </a:sp3d>
        </a:bodyPr>
        <a:lstStyle/>
        <a:p>
          <a:r>
            <a:rPr lang="my-MM" sz="2400" b="1" dirty="0">
              <a:solidFill>
                <a:srgbClr val="232098"/>
              </a:solidFill>
            </a:rPr>
            <a:t>ကိုယ့်ရွေးချယ်မှုဖြင့်ပျက်စီးတယ်။</a:t>
          </a:r>
          <a:endParaRPr lang="es-ES" sz="2400" dirty="0">
            <a:solidFill>
              <a:srgbClr val="232098"/>
            </a:solidFill>
          </a:endParaRPr>
        </a:p>
      </dgm:t>
    </dgm:pt>
    <dgm:pt modelId="{808C29B8-F993-4708-A2D9-A21A2E1E3F6F}" type="parTrans" cxnId="{F33155D7-7623-46FD-B739-46B23EB27C4C}">
      <dgm:prSet/>
      <dgm:spPr/>
      <dgm:t>
        <a:bodyPr/>
        <a:lstStyle/>
        <a:p>
          <a:endParaRPr lang="es-ES" sz="2400"/>
        </a:p>
      </dgm:t>
    </dgm:pt>
    <dgm:pt modelId="{AD7BFCA9-C8FE-469E-A453-095EE57E3BCC}" type="sibTrans" cxnId="{F33155D7-7623-46FD-B739-46B23EB27C4C}">
      <dgm:prSet/>
      <dgm:spPr/>
      <dgm:t>
        <a:bodyPr/>
        <a:lstStyle/>
        <a:p>
          <a:endParaRPr lang="es-ES" sz="2400"/>
        </a:p>
      </dgm:t>
    </dgm:pt>
    <dgm:pt modelId="{BAF3D90C-48C1-4010-AECC-9D06B7116FF7}">
      <dgm:prSet custT="1"/>
      <dgm:spPr>
        <a:solidFill>
          <a:srgbClr val="F5D3F0"/>
        </a:solidFill>
      </dgm:spPr>
      <dgm:t>
        <a:bodyPr>
          <a:sp3d extrusionH="57150">
            <a:bevelT w="38100" h="38100"/>
          </a:sp3d>
        </a:bodyPr>
        <a:lstStyle/>
        <a:p>
          <a:r>
            <a:rPr lang="my-MM" sz="2400" b="1" dirty="0">
              <a:solidFill>
                <a:srgbClr val="842076"/>
              </a:solidFill>
            </a:rPr>
            <a:t>ငြိမ်းချမ်းရေးကို ရှာပါ။</a:t>
          </a:r>
          <a:endParaRPr lang="es-ES" sz="2400" dirty="0">
            <a:solidFill>
              <a:srgbClr val="842076"/>
            </a:solidFill>
          </a:endParaRPr>
        </a:p>
      </dgm:t>
    </dgm:pt>
    <dgm:pt modelId="{1BEACF7E-DFC7-4A3C-92AD-C52D1BC88701}" type="parTrans" cxnId="{E4B133F6-4D3D-4734-9042-57B5E326DCF9}">
      <dgm:prSet/>
      <dgm:spPr/>
      <dgm:t>
        <a:bodyPr/>
        <a:lstStyle/>
        <a:p>
          <a:endParaRPr lang="es-ES" sz="2400"/>
        </a:p>
      </dgm:t>
    </dgm:pt>
    <dgm:pt modelId="{AD5484A5-59A0-4B95-9332-1B6B97C8391E}" type="sibTrans" cxnId="{E4B133F6-4D3D-4734-9042-57B5E326DCF9}">
      <dgm:prSet/>
      <dgm:spPr/>
      <dgm:t>
        <a:bodyPr/>
        <a:lstStyle/>
        <a:p>
          <a:endParaRPr lang="es-ES" sz="2400"/>
        </a:p>
      </dgm:t>
    </dgm:pt>
    <dgm:pt modelId="{BBD45A0C-FDEF-484E-AF67-B32694327FDA}" type="pres">
      <dgm:prSet presAssocID="{2633928A-C6BC-432C-BE5E-E7E18D219E0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62FD557-DC1C-4D92-9C46-D5D41FEB10E4}" type="pres">
      <dgm:prSet presAssocID="{AE433D04-6EB5-4006-8958-D5179171A1F7}" presName="circle1" presStyleLbl="node1" presStyleIdx="0" presStyleCnt="5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A982AC0-616A-42EE-9FB6-1083E3172F3B}" type="pres">
      <dgm:prSet presAssocID="{AE433D04-6EB5-4006-8958-D5179171A1F7}" presName="space" presStyleCnt="0"/>
      <dgm:spPr/>
    </dgm:pt>
    <dgm:pt modelId="{AF6B4EAE-865B-4500-A4C9-40F519E4D2AA}" type="pres">
      <dgm:prSet presAssocID="{AE433D04-6EB5-4006-8958-D5179171A1F7}" presName="rect1" presStyleLbl="alignAcc1" presStyleIdx="0" presStyleCnt="5"/>
      <dgm:spPr/>
    </dgm:pt>
    <dgm:pt modelId="{7D1E2A21-55CA-4020-BAD4-9064B3DF4678}" type="pres">
      <dgm:prSet presAssocID="{22C32DE7-C756-4C96-A207-302B75A2F22C}" presName="vertSpace2" presStyleLbl="node1" presStyleIdx="0" presStyleCnt="5"/>
      <dgm:spPr/>
    </dgm:pt>
    <dgm:pt modelId="{70FA5046-234F-49C1-A7DB-A934C6D5A7FB}" type="pres">
      <dgm:prSet presAssocID="{22C32DE7-C756-4C96-A207-302B75A2F22C}" presName="circle2" presStyleLbl="node1" presStyleIdx="1" presStyleCnt="5"/>
      <dgm:spPr/>
    </dgm:pt>
    <dgm:pt modelId="{165CA017-8E2B-4B9D-810D-609940850FB3}" type="pres">
      <dgm:prSet presAssocID="{22C32DE7-C756-4C96-A207-302B75A2F22C}" presName="rect2" presStyleLbl="alignAcc1" presStyleIdx="1" presStyleCnt="5"/>
      <dgm:spPr/>
    </dgm:pt>
    <dgm:pt modelId="{83C92DC4-4201-4026-99BC-F46CF448281C}" type="pres">
      <dgm:prSet presAssocID="{9AF2CBA0-0272-4705-88D5-CD6BA9AC72F5}" presName="vertSpace3" presStyleLbl="node1" presStyleIdx="1" presStyleCnt="5"/>
      <dgm:spPr/>
    </dgm:pt>
    <dgm:pt modelId="{2C343801-7DFB-4419-A2C6-0702909ED7A9}" type="pres">
      <dgm:prSet presAssocID="{9AF2CBA0-0272-4705-88D5-CD6BA9AC72F5}" presName="circle3" presStyleLbl="node1" presStyleIdx="2" presStyleCnt="5"/>
      <dgm:spPr/>
    </dgm:pt>
    <dgm:pt modelId="{A41CD4EF-5E4C-4702-9728-A1108EAD5149}" type="pres">
      <dgm:prSet presAssocID="{9AF2CBA0-0272-4705-88D5-CD6BA9AC72F5}" presName="rect3" presStyleLbl="alignAcc1" presStyleIdx="2" presStyleCnt="5"/>
      <dgm:spPr/>
    </dgm:pt>
    <dgm:pt modelId="{CA6186D9-B40B-4FD4-ABFE-A7805D5EDE02}" type="pres">
      <dgm:prSet presAssocID="{FC3B17C6-1CC7-47AC-AFD2-B5A36D0AD1EB}" presName="vertSpace4" presStyleLbl="node1" presStyleIdx="2" presStyleCnt="5"/>
      <dgm:spPr/>
    </dgm:pt>
    <dgm:pt modelId="{D3EA1FA7-2952-42BA-832A-482A7A02E1B9}" type="pres">
      <dgm:prSet presAssocID="{FC3B17C6-1CC7-47AC-AFD2-B5A36D0AD1EB}" presName="circle4" presStyleLbl="node1" presStyleIdx="3" presStyleCnt="5"/>
      <dgm:spPr/>
    </dgm:pt>
    <dgm:pt modelId="{6EF1FB0D-3FAB-45D8-A1E5-71F2832C3673}" type="pres">
      <dgm:prSet presAssocID="{FC3B17C6-1CC7-47AC-AFD2-B5A36D0AD1EB}" presName="rect4" presStyleLbl="alignAcc1" presStyleIdx="3" presStyleCnt="5"/>
      <dgm:spPr/>
    </dgm:pt>
    <dgm:pt modelId="{7BB43C89-99EF-4BF6-8962-2784CD35959E}" type="pres">
      <dgm:prSet presAssocID="{BAF3D90C-48C1-4010-AECC-9D06B7116FF7}" presName="vertSpace5" presStyleLbl="node1" presStyleIdx="3" presStyleCnt="5"/>
      <dgm:spPr/>
    </dgm:pt>
    <dgm:pt modelId="{71446DB9-0538-4BBB-8AD0-73B4BDD479C5}" type="pres">
      <dgm:prSet presAssocID="{BAF3D90C-48C1-4010-AECC-9D06B7116FF7}" presName="circle5" presStyleLbl="node1" presStyleIdx="4" presStyleCnt="5"/>
      <dgm:spPr/>
    </dgm:pt>
    <dgm:pt modelId="{4EE64B60-A514-4181-9FE1-3973B09F54C9}" type="pres">
      <dgm:prSet presAssocID="{BAF3D90C-48C1-4010-AECC-9D06B7116FF7}" presName="rect5" presStyleLbl="alignAcc1" presStyleIdx="4" presStyleCnt="5"/>
      <dgm:spPr/>
    </dgm:pt>
    <dgm:pt modelId="{0EA9499F-4E61-42F7-B786-DCDCD0A0E9CA}" type="pres">
      <dgm:prSet presAssocID="{AE433D04-6EB5-4006-8958-D5179171A1F7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246462AB-3F3B-41F6-A00E-04C698E0E6EC}" type="pres">
      <dgm:prSet presAssocID="{22C32DE7-C756-4C96-A207-302B75A2F22C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BAF8B9FC-6C51-4FD7-A1E4-8BAC82459494}" type="pres">
      <dgm:prSet presAssocID="{9AF2CBA0-0272-4705-88D5-CD6BA9AC72F5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BED16A15-566D-4661-B6ED-4ED275A79530}" type="pres">
      <dgm:prSet presAssocID="{FC3B17C6-1CC7-47AC-AFD2-B5A36D0AD1EB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0FE03D82-DD87-4ECF-B395-2CF0F44154AE}" type="pres">
      <dgm:prSet presAssocID="{BAF3D90C-48C1-4010-AECC-9D06B7116FF7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1A87D714-BBED-485B-B667-2C3601D9B6EC}" srcId="{2633928A-C6BC-432C-BE5E-E7E18D219E01}" destId="{22C32DE7-C756-4C96-A207-302B75A2F22C}" srcOrd="1" destOrd="0" parTransId="{9111370F-573B-4A34-A8D4-05E3F12CC45A}" sibTransId="{1D4A4545-CB96-4CF7-A90E-13E0293EDA3B}"/>
    <dgm:cxn modelId="{E7244048-C124-4420-A531-4ED8AFF7D8CC}" type="presOf" srcId="{2633928A-C6BC-432C-BE5E-E7E18D219E01}" destId="{BBD45A0C-FDEF-484E-AF67-B32694327FDA}" srcOrd="0" destOrd="0" presId="urn:microsoft.com/office/officeart/2005/8/layout/target3"/>
    <dgm:cxn modelId="{DC86A848-D6D7-4599-8ACB-A3AE37131AF5}" type="presOf" srcId="{22C32DE7-C756-4C96-A207-302B75A2F22C}" destId="{165CA017-8E2B-4B9D-810D-609940850FB3}" srcOrd="0" destOrd="0" presId="urn:microsoft.com/office/officeart/2005/8/layout/target3"/>
    <dgm:cxn modelId="{7AC0E954-39D5-4BE5-9BEA-58EC299865F4}" srcId="{2633928A-C6BC-432C-BE5E-E7E18D219E01}" destId="{AE433D04-6EB5-4006-8958-D5179171A1F7}" srcOrd="0" destOrd="0" parTransId="{37C755AE-53CA-40C9-AD3A-4CDC29FEAA28}" sibTransId="{CF58C825-9064-4537-B7AD-877413D81262}"/>
    <dgm:cxn modelId="{BCDDA68A-BA06-4EC4-9301-8A1BF9806E2E}" type="presOf" srcId="{FC3B17C6-1CC7-47AC-AFD2-B5A36D0AD1EB}" destId="{BED16A15-566D-4661-B6ED-4ED275A79530}" srcOrd="1" destOrd="0" presId="urn:microsoft.com/office/officeart/2005/8/layout/target3"/>
    <dgm:cxn modelId="{38B1838E-E6E0-4F9D-81FB-747F2DA077E1}" type="presOf" srcId="{AE433D04-6EB5-4006-8958-D5179171A1F7}" destId="{0EA9499F-4E61-42F7-B786-DCDCD0A0E9CA}" srcOrd="1" destOrd="0" presId="urn:microsoft.com/office/officeart/2005/8/layout/target3"/>
    <dgm:cxn modelId="{23B95B9A-3C7C-49BB-93D3-2BEEB5798132}" type="presOf" srcId="{AE433D04-6EB5-4006-8958-D5179171A1F7}" destId="{AF6B4EAE-865B-4500-A4C9-40F519E4D2AA}" srcOrd="0" destOrd="0" presId="urn:microsoft.com/office/officeart/2005/8/layout/target3"/>
    <dgm:cxn modelId="{256459AE-AD5C-4264-B40E-0F9D21C91A8F}" type="presOf" srcId="{BAF3D90C-48C1-4010-AECC-9D06B7116FF7}" destId="{0FE03D82-DD87-4ECF-B395-2CF0F44154AE}" srcOrd="1" destOrd="0" presId="urn:microsoft.com/office/officeart/2005/8/layout/target3"/>
    <dgm:cxn modelId="{09C3D0B8-4DAE-44FE-80C8-38F1887FBCBA}" type="presOf" srcId="{BAF3D90C-48C1-4010-AECC-9D06B7116FF7}" destId="{4EE64B60-A514-4181-9FE1-3973B09F54C9}" srcOrd="0" destOrd="0" presId="urn:microsoft.com/office/officeart/2005/8/layout/target3"/>
    <dgm:cxn modelId="{92F376C0-4BB7-4448-B385-7C8014D1E0C1}" type="presOf" srcId="{FC3B17C6-1CC7-47AC-AFD2-B5A36D0AD1EB}" destId="{6EF1FB0D-3FAB-45D8-A1E5-71F2832C3673}" srcOrd="0" destOrd="0" presId="urn:microsoft.com/office/officeart/2005/8/layout/target3"/>
    <dgm:cxn modelId="{F8284BCF-7713-4BB7-92AA-82F4610387FE}" type="presOf" srcId="{9AF2CBA0-0272-4705-88D5-CD6BA9AC72F5}" destId="{BAF8B9FC-6C51-4FD7-A1E4-8BAC82459494}" srcOrd="1" destOrd="0" presId="urn:microsoft.com/office/officeart/2005/8/layout/target3"/>
    <dgm:cxn modelId="{558A68D5-B1E8-4376-8CEA-3B18DA842B3E}" type="presOf" srcId="{9AF2CBA0-0272-4705-88D5-CD6BA9AC72F5}" destId="{A41CD4EF-5E4C-4702-9728-A1108EAD5149}" srcOrd="0" destOrd="0" presId="urn:microsoft.com/office/officeart/2005/8/layout/target3"/>
    <dgm:cxn modelId="{F33155D7-7623-46FD-B739-46B23EB27C4C}" srcId="{2633928A-C6BC-432C-BE5E-E7E18D219E01}" destId="{FC3B17C6-1CC7-47AC-AFD2-B5A36D0AD1EB}" srcOrd="3" destOrd="0" parTransId="{808C29B8-F993-4708-A2D9-A21A2E1E3F6F}" sibTransId="{AD7BFCA9-C8FE-469E-A453-095EE57E3BCC}"/>
    <dgm:cxn modelId="{F010DFEF-B0F3-436A-92D2-DBC5FE902246}" type="presOf" srcId="{22C32DE7-C756-4C96-A207-302B75A2F22C}" destId="{246462AB-3F3B-41F6-A00E-04C698E0E6EC}" srcOrd="1" destOrd="0" presId="urn:microsoft.com/office/officeart/2005/8/layout/target3"/>
    <dgm:cxn modelId="{E4B133F6-4D3D-4734-9042-57B5E326DCF9}" srcId="{2633928A-C6BC-432C-BE5E-E7E18D219E01}" destId="{BAF3D90C-48C1-4010-AECC-9D06B7116FF7}" srcOrd="4" destOrd="0" parTransId="{1BEACF7E-DFC7-4A3C-92AD-C52D1BC88701}" sibTransId="{AD5484A5-59A0-4B95-9332-1B6B97C8391E}"/>
    <dgm:cxn modelId="{3D5925FC-E8AE-46F7-B6B0-D1B1CD0FFB97}" srcId="{2633928A-C6BC-432C-BE5E-E7E18D219E01}" destId="{9AF2CBA0-0272-4705-88D5-CD6BA9AC72F5}" srcOrd="2" destOrd="0" parTransId="{4E96001F-ACC2-4F0C-B71F-75433B6E39C9}" sibTransId="{9651A267-EE6D-4DBF-9948-749B21B0ED7C}"/>
    <dgm:cxn modelId="{CF82FAF2-0280-40F7-A75B-EAE230C17AD6}" type="presParOf" srcId="{BBD45A0C-FDEF-484E-AF67-B32694327FDA}" destId="{462FD557-DC1C-4D92-9C46-D5D41FEB10E4}" srcOrd="0" destOrd="0" presId="urn:microsoft.com/office/officeart/2005/8/layout/target3"/>
    <dgm:cxn modelId="{5424D9FA-371F-485D-9C67-5F830CB39FDD}" type="presParOf" srcId="{BBD45A0C-FDEF-484E-AF67-B32694327FDA}" destId="{FA982AC0-616A-42EE-9FB6-1083E3172F3B}" srcOrd="1" destOrd="0" presId="urn:microsoft.com/office/officeart/2005/8/layout/target3"/>
    <dgm:cxn modelId="{AF259180-EE1B-4B5C-8DC2-761A4E57D886}" type="presParOf" srcId="{BBD45A0C-FDEF-484E-AF67-B32694327FDA}" destId="{AF6B4EAE-865B-4500-A4C9-40F519E4D2AA}" srcOrd="2" destOrd="0" presId="urn:microsoft.com/office/officeart/2005/8/layout/target3"/>
    <dgm:cxn modelId="{18AAD547-38F9-463C-AA7E-F3726B7117A8}" type="presParOf" srcId="{BBD45A0C-FDEF-484E-AF67-B32694327FDA}" destId="{7D1E2A21-55CA-4020-BAD4-9064B3DF4678}" srcOrd="3" destOrd="0" presId="urn:microsoft.com/office/officeart/2005/8/layout/target3"/>
    <dgm:cxn modelId="{2AE0A4A0-1CDA-4DBB-9C98-62325403A437}" type="presParOf" srcId="{BBD45A0C-FDEF-484E-AF67-B32694327FDA}" destId="{70FA5046-234F-49C1-A7DB-A934C6D5A7FB}" srcOrd="4" destOrd="0" presId="urn:microsoft.com/office/officeart/2005/8/layout/target3"/>
    <dgm:cxn modelId="{1BCA4E19-B4EA-46DD-A36A-F27D2B2B4D0C}" type="presParOf" srcId="{BBD45A0C-FDEF-484E-AF67-B32694327FDA}" destId="{165CA017-8E2B-4B9D-810D-609940850FB3}" srcOrd="5" destOrd="0" presId="urn:microsoft.com/office/officeart/2005/8/layout/target3"/>
    <dgm:cxn modelId="{C3980C35-F3B4-4977-B7E0-5BFB5F460C63}" type="presParOf" srcId="{BBD45A0C-FDEF-484E-AF67-B32694327FDA}" destId="{83C92DC4-4201-4026-99BC-F46CF448281C}" srcOrd="6" destOrd="0" presId="urn:microsoft.com/office/officeart/2005/8/layout/target3"/>
    <dgm:cxn modelId="{F9367446-6C75-434B-A3A7-F0BAF4C02FAC}" type="presParOf" srcId="{BBD45A0C-FDEF-484E-AF67-B32694327FDA}" destId="{2C343801-7DFB-4419-A2C6-0702909ED7A9}" srcOrd="7" destOrd="0" presId="urn:microsoft.com/office/officeart/2005/8/layout/target3"/>
    <dgm:cxn modelId="{EE36A3FD-63C1-4EFC-B122-3DADAB7E9532}" type="presParOf" srcId="{BBD45A0C-FDEF-484E-AF67-B32694327FDA}" destId="{A41CD4EF-5E4C-4702-9728-A1108EAD5149}" srcOrd="8" destOrd="0" presId="urn:microsoft.com/office/officeart/2005/8/layout/target3"/>
    <dgm:cxn modelId="{6D6540DB-C3D2-4536-883A-D157A79669CA}" type="presParOf" srcId="{BBD45A0C-FDEF-484E-AF67-B32694327FDA}" destId="{CA6186D9-B40B-4FD4-ABFE-A7805D5EDE02}" srcOrd="9" destOrd="0" presId="urn:microsoft.com/office/officeart/2005/8/layout/target3"/>
    <dgm:cxn modelId="{DDA61E71-2150-42FA-A79A-DF0A26DEE9E9}" type="presParOf" srcId="{BBD45A0C-FDEF-484E-AF67-B32694327FDA}" destId="{D3EA1FA7-2952-42BA-832A-482A7A02E1B9}" srcOrd="10" destOrd="0" presId="urn:microsoft.com/office/officeart/2005/8/layout/target3"/>
    <dgm:cxn modelId="{9205B672-0CA8-4808-ABAF-A0A5088350C2}" type="presParOf" srcId="{BBD45A0C-FDEF-484E-AF67-B32694327FDA}" destId="{6EF1FB0D-3FAB-45D8-A1E5-71F2832C3673}" srcOrd="11" destOrd="0" presId="urn:microsoft.com/office/officeart/2005/8/layout/target3"/>
    <dgm:cxn modelId="{61F6BD87-A537-4550-8683-00A248577A20}" type="presParOf" srcId="{BBD45A0C-FDEF-484E-AF67-B32694327FDA}" destId="{7BB43C89-99EF-4BF6-8962-2784CD35959E}" srcOrd="12" destOrd="0" presId="urn:microsoft.com/office/officeart/2005/8/layout/target3"/>
    <dgm:cxn modelId="{B907CCF0-9C0C-4C95-AB27-DB80BFC67451}" type="presParOf" srcId="{BBD45A0C-FDEF-484E-AF67-B32694327FDA}" destId="{71446DB9-0538-4BBB-8AD0-73B4BDD479C5}" srcOrd="13" destOrd="0" presId="urn:microsoft.com/office/officeart/2005/8/layout/target3"/>
    <dgm:cxn modelId="{61D21D4C-F84E-46C4-9A50-085982918B9D}" type="presParOf" srcId="{BBD45A0C-FDEF-484E-AF67-B32694327FDA}" destId="{4EE64B60-A514-4181-9FE1-3973B09F54C9}" srcOrd="14" destOrd="0" presId="urn:microsoft.com/office/officeart/2005/8/layout/target3"/>
    <dgm:cxn modelId="{D7138E1C-EF0A-435A-B73A-CA63EC466333}" type="presParOf" srcId="{BBD45A0C-FDEF-484E-AF67-B32694327FDA}" destId="{0EA9499F-4E61-42F7-B786-DCDCD0A0E9CA}" srcOrd="15" destOrd="0" presId="urn:microsoft.com/office/officeart/2005/8/layout/target3"/>
    <dgm:cxn modelId="{6AA72E6F-701F-4663-B0B3-25CAE02C99F9}" type="presParOf" srcId="{BBD45A0C-FDEF-484E-AF67-B32694327FDA}" destId="{246462AB-3F3B-41F6-A00E-04C698E0E6EC}" srcOrd="16" destOrd="0" presId="urn:microsoft.com/office/officeart/2005/8/layout/target3"/>
    <dgm:cxn modelId="{9CB2BE53-122A-4225-9590-B221B9F26721}" type="presParOf" srcId="{BBD45A0C-FDEF-484E-AF67-B32694327FDA}" destId="{BAF8B9FC-6C51-4FD7-A1E4-8BAC82459494}" srcOrd="17" destOrd="0" presId="urn:microsoft.com/office/officeart/2005/8/layout/target3"/>
    <dgm:cxn modelId="{F29D472A-BAA9-43B5-95BF-D1E01D3A42FE}" type="presParOf" srcId="{BBD45A0C-FDEF-484E-AF67-B32694327FDA}" destId="{BED16A15-566D-4661-B6ED-4ED275A79530}" srcOrd="18" destOrd="0" presId="urn:microsoft.com/office/officeart/2005/8/layout/target3"/>
    <dgm:cxn modelId="{BCB483A3-440B-4E6B-AB7C-CDA79E020D80}" type="presParOf" srcId="{BBD45A0C-FDEF-484E-AF67-B32694327FDA}" destId="{0FE03D82-DD87-4ECF-B395-2CF0F44154AE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4117A8-3B85-464D-8EB8-EE9CDA9076E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3B37DCD-0D87-423E-B47D-4817FCD6413F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endParaRPr lang="en-US" sz="1400" b="1" i="0" dirty="0">
            <a:solidFill>
              <a:schemeClr val="tx1"/>
            </a:solidFill>
          </a:endParaRPr>
        </a:p>
        <a:p>
          <a:pPr>
            <a:lnSpc>
              <a:spcPct val="70000"/>
            </a:lnSpc>
            <a:spcAft>
              <a:spcPts val="0"/>
            </a:spcAft>
          </a:pPr>
          <a:r>
            <a:rPr lang="en-US" sz="1400" b="1" i="0" dirty="0">
              <a:solidFill>
                <a:schemeClr val="tx1"/>
              </a:solidFill>
            </a:rPr>
            <a:t>(Professional Army) </a:t>
          </a:r>
          <a:r>
            <a:rPr lang="my-MM" sz="1400" b="1" i="0" dirty="0">
              <a:solidFill>
                <a:schemeClr val="tx1"/>
              </a:solidFill>
            </a:rPr>
            <a:t>တစ်ရပ်ကို ခွင့်မပြုခဲ့ပါ။(ဤစစ်သည်တော်များသည် အချိန်ပြည့်လေ့ကျင့်ခန်းလုပ်ကာ လစာရသောစနစ်မျိုး မဟုတ်ဘဲ လိုအပ်မှသာ ခေါ်ယူသော ဒေသခံစစ်သည် (</a:t>
          </a:r>
          <a:r>
            <a:rPr lang="en-US" sz="1400" b="1" i="0" dirty="0">
              <a:solidFill>
                <a:schemeClr val="tx1"/>
              </a:solidFill>
            </a:rPr>
            <a:t>militia) </a:t>
          </a:r>
          <a:r>
            <a:rPr lang="my-MM" sz="1400" b="1" i="0" dirty="0">
              <a:solidFill>
                <a:schemeClr val="tx1"/>
              </a:solidFill>
            </a:rPr>
            <a:t>စနစ်ကို ဆောင်ရွက်ခဲ့ကြသည်။)</a:t>
          </a:r>
          <a:endParaRPr lang="es-ES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556794-F482-4468-95F2-B983BAF9D3FC}" type="parTrans" cxnId="{06E054CE-EEF2-41EA-B460-C689E167E0A4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ADA3D6-E7AB-471D-9C68-A586A43CEA42}" type="sibTrans" cxnId="{06E054CE-EEF2-41EA-B460-C689E167E0A4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93383E-ADEE-47AC-8177-9F2C8C72B4A4}">
      <dgm:prSet custT="1"/>
      <dgm:spPr>
        <a:solidFill>
          <a:schemeClr val="accent3"/>
        </a:solidFill>
      </dgm:spPr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စစ်သည်များသည် အခကြေးငွေ မရရှိဘဲ တခါတရံ လုယက်ခြင်းပင် မပြုနိုင်ပေ။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2AF0F9-24E0-4A90-BD92-BAFED05B8899}" type="parTrans" cxnId="{70970A0B-A551-47AE-B8D2-F79A2A8A26D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125CCB-3254-43E0-963A-8F17A943A91A}" type="sibTrans" cxnId="{70970A0B-A551-47AE-B8D2-F79A2A8A26D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DDDD7D-99E4-4F14-BAA0-B20D022BEF4E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lnSpc>
              <a:spcPct val="70000"/>
            </a:lnSpc>
            <a:spcAft>
              <a:spcPts val="0"/>
            </a:spcAft>
          </a:pPr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တိထားရာပြည်ကိုသိမ်းပိုက်ခြင်းသို့မဟုတ်ကာကွယ်ရေးအတွက်သာစစ်ပွဲကိုထိုသမိုင်းဝင်အခိုက်အတန့်တွင်သာ ခွင့်ပြုထားသည်။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F5BC2C-6B18-4829-A846-1408D63D4E4C}" type="parTrans" cxnId="{8E49374A-48E6-42DB-946A-C6EE16D8AB6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96BA73-B54A-4D51-8F76-ACE0035DEA7B}" type="sibTrans" cxnId="{8E49374A-48E6-42DB-946A-C6EE16D8AB6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4D617-DB68-4E82-A3E8-1BBCA6121661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endParaRPr lang="en-US" sz="1600" b="1" i="0" dirty="0">
            <a:solidFill>
              <a:schemeClr val="tx1"/>
            </a:solidFill>
          </a:endParaRPr>
        </a:p>
        <a:p>
          <a:pPr>
            <a:lnSpc>
              <a:spcPct val="70000"/>
            </a:lnSpc>
            <a:spcAft>
              <a:spcPts val="0"/>
            </a:spcAft>
          </a:pPr>
          <a:r>
            <a:rPr lang="my-MM" sz="1600" b="1" i="0" dirty="0">
              <a:solidFill>
                <a:schemeClr val="tx1"/>
              </a:solidFill>
            </a:rPr>
            <a:t>ထိုစစ်တပ်များကို ဘုရားသခင်၏ ဉာဏ်အလင်းတော်ခံယူသော ပရောဖက်များ (မောရှေ သို့မဟုတ် ယောရှုကဲ့သို့သော ပုဂ္ဂိုလ်များ) မှ ဦးဆောင်ခဲ့သည်။</a:t>
          </a:r>
          <a:endParaRPr lang="es-ES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F51059-CDD8-4FBD-B466-74521E05F3F0}" type="parTrans" cxnId="{B76134A0-B1D8-4080-B2F9-7F8D2EFB7596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8F8C01-6B80-4EBA-BB6A-867624752982}" type="sibTrans" cxnId="{B76134A0-B1D8-4080-B2F9-7F8D2EFB7596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DEF73A-3336-4A37-AB77-F9595996330C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စစ်မတိုက်မီ ဝိညာဉ်ရေးပြင်ဆင်မှု လိုအပ်သည်။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39B923-72A8-4B35-B2F7-699CED0FB4A8}" type="parTrans" cxnId="{2E4DE256-A45A-4981-B256-CB8D7FED8F6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8DF166-FE73-4785-94EE-5A05E63C034E}" type="sibTrans" cxnId="{2E4DE256-A45A-4981-B256-CB8D7FED8F6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36F573-8B56-4A5E-BD09-715B88EBBAF9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 sz="1400" b="0" i="0" dirty="0"/>
        </a:p>
        <a:p>
          <a:r>
            <a:rPr lang="my-MM" sz="1400" b="0" i="0" dirty="0"/>
            <a:t>စစ်မက်ဆိုင်ရာ စည်းမျဉ်းစည်းကမ်းများကို မလိုက်နာသော အစ္စရေးလူမျိုး မည်သူမဆို ရန်သူအဖြစ် ဆက်ဆံခံရသည်။</a:t>
          </a:r>
        </a:p>
        <a:p>
          <a:endParaRPr lang="es-E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0B9892-321B-4CC8-A7F2-F4B103480627}" type="parTrans" cxnId="{802B978E-E4DF-429E-BF88-D0F0206E82E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18FAEA-973A-445F-8815-7762FE861EC9}" type="sibTrans" cxnId="{802B978E-E4DF-429E-BF88-D0F0206E82E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726CF8-0423-487B-A4E7-36E3988DD8D8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my-MM" sz="1600" b="0" i="0" dirty="0"/>
            <a:t>အကြိမ်များစွာ၌ ဘုရားသခင်သည် စစ်ပွဲအတွင်းသို့ ကိုယ်တိုင်ကြားဝင် စီမံခန့်ခွဲတော်မူခဲ့သည်။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F8A350-264A-4F41-872E-0124CDBBA1EE}" type="parTrans" cxnId="{1D10AFAE-FFA4-4B12-BBF6-434471910E3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AF48AD-1886-4781-BD3D-547C99AA4E5A}" type="sibTrans" cxnId="{1D10AFAE-FFA4-4B12-BBF6-434471910E3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433225-962B-4252-8A0D-732D99ED9BD7}" type="pres">
      <dgm:prSet presAssocID="{3A4117A8-3B85-464D-8EB8-EE9CDA9076E6}" presName="Name0" presStyleCnt="0">
        <dgm:presLayoutVars>
          <dgm:chMax val="7"/>
          <dgm:chPref val="7"/>
          <dgm:dir/>
        </dgm:presLayoutVars>
      </dgm:prSet>
      <dgm:spPr/>
    </dgm:pt>
    <dgm:pt modelId="{8338ADA5-2E3A-4718-A1C2-56ACBA80F0C4}" type="pres">
      <dgm:prSet presAssocID="{3A4117A8-3B85-464D-8EB8-EE9CDA9076E6}" presName="Name1" presStyleCnt="0"/>
      <dgm:spPr/>
    </dgm:pt>
    <dgm:pt modelId="{43722382-AD08-473E-9B28-96E94670C5F8}" type="pres">
      <dgm:prSet presAssocID="{3A4117A8-3B85-464D-8EB8-EE9CDA9076E6}" presName="cycle" presStyleCnt="0"/>
      <dgm:spPr/>
    </dgm:pt>
    <dgm:pt modelId="{89750D3D-E4BA-4F3E-837C-9F32844D329D}" type="pres">
      <dgm:prSet presAssocID="{3A4117A8-3B85-464D-8EB8-EE9CDA9076E6}" presName="srcNode" presStyleLbl="node1" presStyleIdx="0" presStyleCnt="7"/>
      <dgm:spPr/>
    </dgm:pt>
    <dgm:pt modelId="{9BFF7371-E42F-4AE2-BB9A-98491E9DACC9}" type="pres">
      <dgm:prSet presAssocID="{3A4117A8-3B85-464D-8EB8-EE9CDA9076E6}" presName="conn" presStyleLbl="parChTrans1D2" presStyleIdx="0" presStyleCnt="1"/>
      <dgm:spPr/>
    </dgm:pt>
    <dgm:pt modelId="{90FCD930-D56F-43E6-8B50-BB401A9FA054}" type="pres">
      <dgm:prSet presAssocID="{3A4117A8-3B85-464D-8EB8-EE9CDA9076E6}" presName="extraNode" presStyleLbl="node1" presStyleIdx="0" presStyleCnt="7"/>
      <dgm:spPr/>
    </dgm:pt>
    <dgm:pt modelId="{B780D5E0-135E-4455-85E4-04A16522833C}" type="pres">
      <dgm:prSet presAssocID="{3A4117A8-3B85-464D-8EB8-EE9CDA9076E6}" presName="dstNode" presStyleLbl="node1" presStyleIdx="0" presStyleCnt="7"/>
      <dgm:spPr/>
    </dgm:pt>
    <dgm:pt modelId="{24154291-EA21-463F-8989-C20BFCE21A66}" type="pres">
      <dgm:prSet presAssocID="{23B37DCD-0D87-423E-B47D-4817FCD6413F}" presName="text_1" presStyleLbl="node1" presStyleIdx="0" presStyleCnt="7">
        <dgm:presLayoutVars>
          <dgm:bulletEnabled val="1"/>
        </dgm:presLayoutVars>
      </dgm:prSet>
      <dgm:spPr/>
    </dgm:pt>
    <dgm:pt modelId="{4E48C622-2FAE-48EA-A5D4-EB92A99C329E}" type="pres">
      <dgm:prSet presAssocID="{23B37DCD-0D87-423E-B47D-4817FCD6413F}" presName="accent_1" presStyleCnt="0"/>
      <dgm:spPr/>
    </dgm:pt>
    <dgm:pt modelId="{AE74F7CC-BEAC-4A37-851F-82FF8547FEF0}" type="pres">
      <dgm:prSet presAssocID="{23B37DCD-0D87-423E-B47D-4817FCD6413F}" presName="accentRepeatNode" presStyleLbl="solidFgAcc1" presStyleIdx="0" presStyleCnt="7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6217C05A-B1F4-4ED6-B575-E5B67FAC8085}" type="pres">
      <dgm:prSet presAssocID="{A393383E-ADEE-47AC-8177-9F2C8C72B4A4}" presName="text_2" presStyleLbl="node1" presStyleIdx="1" presStyleCnt="7">
        <dgm:presLayoutVars>
          <dgm:bulletEnabled val="1"/>
        </dgm:presLayoutVars>
      </dgm:prSet>
      <dgm:spPr/>
    </dgm:pt>
    <dgm:pt modelId="{F48634D7-696F-4D55-B543-BFDC0D53CCED}" type="pres">
      <dgm:prSet presAssocID="{A393383E-ADEE-47AC-8177-9F2C8C72B4A4}" presName="accent_2" presStyleCnt="0"/>
      <dgm:spPr/>
    </dgm:pt>
    <dgm:pt modelId="{084B62E5-F22E-4F07-B5B1-770FC4A73F38}" type="pres">
      <dgm:prSet presAssocID="{A393383E-ADEE-47AC-8177-9F2C8C72B4A4}" presName="accentRepeatNode" presStyleLbl="solidFgAcc1" presStyleIdx="1" presStyleCnt="7"/>
      <dgm:spPr>
        <a:solidFill>
          <a:schemeClr val="accent3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38128BB0-E918-4A63-8D8F-D120DA0FE575}" type="pres">
      <dgm:prSet presAssocID="{36DDDD7D-99E4-4F14-BAA0-B20D022BEF4E}" presName="text_3" presStyleLbl="node1" presStyleIdx="2" presStyleCnt="7" custScaleY="153301">
        <dgm:presLayoutVars>
          <dgm:bulletEnabled val="1"/>
        </dgm:presLayoutVars>
      </dgm:prSet>
      <dgm:spPr/>
    </dgm:pt>
    <dgm:pt modelId="{F1C4FCCE-B4BF-4088-ABF9-2487B9906721}" type="pres">
      <dgm:prSet presAssocID="{36DDDD7D-99E4-4F14-BAA0-B20D022BEF4E}" presName="accent_3" presStyleCnt="0"/>
      <dgm:spPr/>
    </dgm:pt>
    <dgm:pt modelId="{281349C6-0B2D-4342-BA0D-1069848ADF44}" type="pres">
      <dgm:prSet presAssocID="{36DDDD7D-99E4-4F14-BAA0-B20D022BEF4E}" presName="accentRepeatNode" presStyleLbl="solidFgAcc1" presStyleIdx="2" presStyleCnt="7"/>
      <dgm:spPr>
        <a:solidFill>
          <a:schemeClr val="accent4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1DCE2BA5-D9E7-462A-B62F-97CD8A40DB03}" type="pres">
      <dgm:prSet presAssocID="{5294D617-DB68-4E82-A3E8-1BBCA6121661}" presName="text_4" presStyleLbl="node1" presStyleIdx="3" presStyleCnt="7">
        <dgm:presLayoutVars>
          <dgm:bulletEnabled val="1"/>
        </dgm:presLayoutVars>
      </dgm:prSet>
      <dgm:spPr/>
    </dgm:pt>
    <dgm:pt modelId="{51F2428A-C1C4-4275-9BBF-6240157A27FF}" type="pres">
      <dgm:prSet presAssocID="{5294D617-DB68-4E82-A3E8-1BBCA6121661}" presName="accent_4" presStyleCnt="0"/>
      <dgm:spPr/>
    </dgm:pt>
    <dgm:pt modelId="{65A11B11-D3EA-424D-9450-54F6BB2D110C}" type="pres">
      <dgm:prSet presAssocID="{5294D617-DB68-4E82-A3E8-1BBCA6121661}" presName="accentRepeatNode" presStyleLbl="solidFgAcc1" presStyleIdx="3" presStyleCnt="7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080E79A0-2389-4C01-901B-EC399F7A70FB}" type="pres">
      <dgm:prSet presAssocID="{D4DEF73A-3336-4A37-AB77-F9595996330C}" presName="text_5" presStyleLbl="node1" presStyleIdx="4" presStyleCnt="7">
        <dgm:presLayoutVars>
          <dgm:bulletEnabled val="1"/>
        </dgm:presLayoutVars>
      </dgm:prSet>
      <dgm:spPr/>
    </dgm:pt>
    <dgm:pt modelId="{A4077703-079B-4EC0-8C6E-03140FFB2FB8}" type="pres">
      <dgm:prSet presAssocID="{D4DEF73A-3336-4A37-AB77-F9595996330C}" presName="accent_5" presStyleCnt="0"/>
      <dgm:spPr/>
    </dgm:pt>
    <dgm:pt modelId="{8831F3A7-B6A1-4F0C-9F12-00A36A593EC3}" type="pres">
      <dgm:prSet presAssocID="{D4DEF73A-3336-4A37-AB77-F9595996330C}" presName="accentRepeatNode" presStyleLbl="solidFgAcc1" presStyleIdx="4" presStyleCnt="7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20B86878-CB99-4878-9CAF-DAA83D8B4BBA}" type="pres">
      <dgm:prSet presAssocID="{2F36F573-8B56-4A5E-BD09-715B88EBBAF9}" presName="text_6" presStyleLbl="node1" presStyleIdx="5" presStyleCnt="7">
        <dgm:presLayoutVars>
          <dgm:bulletEnabled val="1"/>
        </dgm:presLayoutVars>
      </dgm:prSet>
      <dgm:spPr/>
    </dgm:pt>
    <dgm:pt modelId="{4DA1F37C-3DF8-4223-90D5-7965F20528AD}" type="pres">
      <dgm:prSet presAssocID="{2F36F573-8B56-4A5E-BD09-715B88EBBAF9}" presName="accent_6" presStyleCnt="0"/>
      <dgm:spPr/>
    </dgm:pt>
    <dgm:pt modelId="{25949BFB-8531-4404-AC7B-DE8EACFB641D}" type="pres">
      <dgm:prSet presAssocID="{2F36F573-8B56-4A5E-BD09-715B88EBBAF9}" presName="accentRepeatNode" presStyleLbl="solidFgAcc1" presStyleIdx="5" presStyleCnt="7"/>
      <dgm:spPr>
        <a:solidFill>
          <a:schemeClr val="accent5">
            <a:lumMod val="40000"/>
            <a:lumOff val="60000"/>
          </a:schemeClr>
        </a:solidFill>
        <a:ln>
          <a:solidFill>
            <a:schemeClr val="accent5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E1558316-8C16-4EDD-93C8-298AAF0743A7}" type="pres">
      <dgm:prSet presAssocID="{07726CF8-0423-487B-A4E7-36E3988DD8D8}" presName="text_7" presStyleLbl="node1" presStyleIdx="6" presStyleCnt="7">
        <dgm:presLayoutVars>
          <dgm:bulletEnabled val="1"/>
        </dgm:presLayoutVars>
      </dgm:prSet>
      <dgm:spPr/>
    </dgm:pt>
    <dgm:pt modelId="{3F55D7C5-E765-4C85-90F5-A332C6A157D0}" type="pres">
      <dgm:prSet presAssocID="{07726CF8-0423-487B-A4E7-36E3988DD8D8}" presName="accent_7" presStyleCnt="0"/>
      <dgm:spPr/>
    </dgm:pt>
    <dgm:pt modelId="{FEF755CF-ECD6-4835-8D5C-EA830F06A519}" type="pres">
      <dgm:prSet presAssocID="{07726CF8-0423-487B-A4E7-36E3988DD8D8}" presName="accentRepeatNode" presStyleLbl="solidFgAcc1" presStyleIdx="6" presStyleCnt="7"/>
      <dgm:spPr>
        <a:solidFill>
          <a:schemeClr val="bg2">
            <a:lumMod val="40000"/>
            <a:lumOff val="60000"/>
          </a:schemeClr>
        </a:solidFill>
        <a:ln>
          <a:solidFill>
            <a:schemeClr val="bg2"/>
          </a:solidFill>
        </a:ln>
        <a:scene3d>
          <a:camera prst="orthographicFront"/>
          <a:lightRig rig="threePt" dir="t"/>
        </a:scene3d>
        <a:sp3d>
          <a:bevelT/>
        </a:sp3d>
      </dgm:spPr>
    </dgm:pt>
  </dgm:ptLst>
  <dgm:cxnLst>
    <dgm:cxn modelId="{B1E6DD03-8BAD-4900-9953-82274FDC1860}" type="presOf" srcId="{5294D617-DB68-4E82-A3E8-1BBCA6121661}" destId="{1DCE2BA5-D9E7-462A-B62F-97CD8A40DB03}" srcOrd="0" destOrd="0" presId="urn:microsoft.com/office/officeart/2008/layout/VerticalCurvedList"/>
    <dgm:cxn modelId="{70970A0B-A551-47AE-B8D2-F79A2A8A26D3}" srcId="{3A4117A8-3B85-464D-8EB8-EE9CDA9076E6}" destId="{A393383E-ADEE-47AC-8177-9F2C8C72B4A4}" srcOrd="1" destOrd="0" parTransId="{732AF0F9-24E0-4A90-BD92-BAFED05B8899}" sibTransId="{7A125CCB-3254-43E0-963A-8F17A943A91A}"/>
    <dgm:cxn modelId="{7913421F-7691-49ED-ABF4-BAB3F0254DFD}" type="presOf" srcId="{2F36F573-8B56-4A5E-BD09-715B88EBBAF9}" destId="{20B86878-CB99-4878-9CAF-DAA83D8B4BBA}" srcOrd="0" destOrd="0" presId="urn:microsoft.com/office/officeart/2008/layout/VerticalCurvedList"/>
    <dgm:cxn modelId="{03AA8B29-E701-484E-AC50-C2D8A26400F0}" type="presOf" srcId="{23B37DCD-0D87-423E-B47D-4817FCD6413F}" destId="{24154291-EA21-463F-8989-C20BFCE21A66}" srcOrd="0" destOrd="0" presId="urn:microsoft.com/office/officeart/2008/layout/VerticalCurvedList"/>
    <dgm:cxn modelId="{AEFEB32B-E74B-4A1B-93C6-56125F0AB68B}" type="presOf" srcId="{A393383E-ADEE-47AC-8177-9F2C8C72B4A4}" destId="{6217C05A-B1F4-4ED6-B575-E5B67FAC8085}" srcOrd="0" destOrd="0" presId="urn:microsoft.com/office/officeart/2008/layout/VerticalCurvedList"/>
    <dgm:cxn modelId="{5508993E-066A-4B71-A645-F5D3CE16364E}" type="presOf" srcId="{D4DEF73A-3336-4A37-AB77-F9595996330C}" destId="{080E79A0-2389-4C01-901B-EC399F7A70FB}" srcOrd="0" destOrd="0" presId="urn:microsoft.com/office/officeart/2008/layout/VerticalCurvedList"/>
    <dgm:cxn modelId="{8E49374A-48E6-42DB-946A-C6EE16D8AB6C}" srcId="{3A4117A8-3B85-464D-8EB8-EE9CDA9076E6}" destId="{36DDDD7D-99E4-4F14-BAA0-B20D022BEF4E}" srcOrd="2" destOrd="0" parTransId="{45F5BC2C-6B18-4829-A846-1408D63D4E4C}" sibTransId="{E696BA73-B54A-4D51-8F76-ACE0035DEA7B}"/>
    <dgm:cxn modelId="{EF53A94A-9F5F-4A26-A343-F40237AF623F}" type="presOf" srcId="{3A4117A8-3B85-464D-8EB8-EE9CDA9076E6}" destId="{76433225-962B-4252-8A0D-732D99ED9BD7}" srcOrd="0" destOrd="0" presId="urn:microsoft.com/office/officeart/2008/layout/VerticalCurvedList"/>
    <dgm:cxn modelId="{2E4DE256-A45A-4981-B256-CB8D7FED8F68}" srcId="{3A4117A8-3B85-464D-8EB8-EE9CDA9076E6}" destId="{D4DEF73A-3336-4A37-AB77-F9595996330C}" srcOrd="4" destOrd="0" parTransId="{C639B923-72A8-4B35-B2F7-699CED0FB4A8}" sibTransId="{788DF166-FE73-4785-94EE-5A05E63C034E}"/>
    <dgm:cxn modelId="{802B978E-E4DF-429E-BF88-D0F0206E82E3}" srcId="{3A4117A8-3B85-464D-8EB8-EE9CDA9076E6}" destId="{2F36F573-8B56-4A5E-BD09-715B88EBBAF9}" srcOrd="5" destOrd="0" parTransId="{9D0B9892-321B-4CC8-A7F2-F4B103480627}" sibTransId="{5018FAEA-973A-445F-8815-7762FE861EC9}"/>
    <dgm:cxn modelId="{28E0BA99-EE23-4ED7-81A7-55D6BA60AD7C}" type="presOf" srcId="{36DDDD7D-99E4-4F14-BAA0-B20D022BEF4E}" destId="{38128BB0-E918-4A63-8D8F-D120DA0FE575}" srcOrd="0" destOrd="0" presId="urn:microsoft.com/office/officeart/2008/layout/VerticalCurvedList"/>
    <dgm:cxn modelId="{B76134A0-B1D8-4080-B2F9-7F8D2EFB7596}" srcId="{3A4117A8-3B85-464D-8EB8-EE9CDA9076E6}" destId="{5294D617-DB68-4E82-A3E8-1BBCA6121661}" srcOrd="3" destOrd="0" parTransId="{91F51059-CDD8-4FBD-B466-74521E05F3F0}" sibTransId="{8D8F8C01-6B80-4EBA-BB6A-867624752982}"/>
    <dgm:cxn modelId="{1D10AFAE-FFA4-4B12-BBF6-434471910E3F}" srcId="{3A4117A8-3B85-464D-8EB8-EE9CDA9076E6}" destId="{07726CF8-0423-487B-A4E7-36E3988DD8D8}" srcOrd="6" destOrd="0" parTransId="{27F8A350-264A-4F41-872E-0124CDBBA1EE}" sibTransId="{71AF48AD-1886-4781-BD3D-547C99AA4E5A}"/>
    <dgm:cxn modelId="{06E054CE-EEF2-41EA-B460-C689E167E0A4}" srcId="{3A4117A8-3B85-464D-8EB8-EE9CDA9076E6}" destId="{23B37DCD-0D87-423E-B47D-4817FCD6413F}" srcOrd="0" destOrd="0" parTransId="{54556794-F482-4468-95F2-B983BAF9D3FC}" sibTransId="{88ADA3D6-E7AB-471D-9C68-A586A43CEA42}"/>
    <dgm:cxn modelId="{4C4EEDDB-5EE6-43D9-95BF-85332AA2F904}" type="presOf" srcId="{07726CF8-0423-487B-A4E7-36E3988DD8D8}" destId="{E1558316-8C16-4EDD-93C8-298AAF0743A7}" srcOrd="0" destOrd="0" presId="urn:microsoft.com/office/officeart/2008/layout/VerticalCurvedList"/>
    <dgm:cxn modelId="{23CAC1FF-9D4B-4519-B550-FEB6070E4E6C}" type="presOf" srcId="{88ADA3D6-E7AB-471D-9C68-A586A43CEA42}" destId="{9BFF7371-E42F-4AE2-BB9A-98491E9DACC9}" srcOrd="0" destOrd="0" presId="urn:microsoft.com/office/officeart/2008/layout/VerticalCurvedList"/>
    <dgm:cxn modelId="{9BD92F8E-325D-4A91-A90D-9EB3FD423BDD}" type="presParOf" srcId="{76433225-962B-4252-8A0D-732D99ED9BD7}" destId="{8338ADA5-2E3A-4718-A1C2-56ACBA80F0C4}" srcOrd="0" destOrd="0" presId="urn:microsoft.com/office/officeart/2008/layout/VerticalCurvedList"/>
    <dgm:cxn modelId="{27D721E2-9DDF-49E1-8283-8DFACD91A3A4}" type="presParOf" srcId="{8338ADA5-2E3A-4718-A1C2-56ACBA80F0C4}" destId="{43722382-AD08-473E-9B28-96E94670C5F8}" srcOrd="0" destOrd="0" presId="urn:microsoft.com/office/officeart/2008/layout/VerticalCurvedList"/>
    <dgm:cxn modelId="{413D1461-227B-4105-8156-16D1B4332A77}" type="presParOf" srcId="{43722382-AD08-473E-9B28-96E94670C5F8}" destId="{89750D3D-E4BA-4F3E-837C-9F32844D329D}" srcOrd="0" destOrd="0" presId="urn:microsoft.com/office/officeart/2008/layout/VerticalCurvedList"/>
    <dgm:cxn modelId="{26528C9E-BDCC-4123-BF60-75C3760B9425}" type="presParOf" srcId="{43722382-AD08-473E-9B28-96E94670C5F8}" destId="{9BFF7371-E42F-4AE2-BB9A-98491E9DACC9}" srcOrd="1" destOrd="0" presId="urn:microsoft.com/office/officeart/2008/layout/VerticalCurvedList"/>
    <dgm:cxn modelId="{33F62DB1-2B22-4C03-BC55-162E26457CC5}" type="presParOf" srcId="{43722382-AD08-473E-9B28-96E94670C5F8}" destId="{90FCD930-D56F-43E6-8B50-BB401A9FA054}" srcOrd="2" destOrd="0" presId="urn:microsoft.com/office/officeart/2008/layout/VerticalCurvedList"/>
    <dgm:cxn modelId="{D7DFE159-1146-4ADD-B701-5319BA39E53E}" type="presParOf" srcId="{43722382-AD08-473E-9B28-96E94670C5F8}" destId="{B780D5E0-135E-4455-85E4-04A16522833C}" srcOrd="3" destOrd="0" presId="urn:microsoft.com/office/officeart/2008/layout/VerticalCurvedList"/>
    <dgm:cxn modelId="{AB6B8E9A-4807-4043-B484-1557A7DE2F15}" type="presParOf" srcId="{8338ADA5-2E3A-4718-A1C2-56ACBA80F0C4}" destId="{24154291-EA21-463F-8989-C20BFCE21A66}" srcOrd="1" destOrd="0" presId="urn:microsoft.com/office/officeart/2008/layout/VerticalCurvedList"/>
    <dgm:cxn modelId="{D237CCD5-C466-43B8-99A8-C6B0576AF072}" type="presParOf" srcId="{8338ADA5-2E3A-4718-A1C2-56ACBA80F0C4}" destId="{4E48C622-2FAE-48EA-A5D4-EB92A99C329E}" srcOrd="2" destOrd="0" presId="urn:microsoft.com/office/officeart/2008/layout/VerticalCurvedList"/>
    <dgm:cxn modelId="{AD255041-9FA6-43B7-8143-36DBFEDCA4F6}" type="presParOf" srcId="{4E48C622-2FAE-48EA-A5D4-EB92A99C329E}" destId="{AE74F7CC-BEAC-4A37-851F-82FF8547FEF0}" srcOrd="0" destOrd="0" presId="urn:microsoft.com/office/officeart/2008/layout/VerticalCurvedList"/>
    <dgm:cxn modelId="{8FB0B64C-36AA-4AAD-9767-0AB0E516AE6D}" type="presParOf" srcId="{8338ADA5-2E3A-4718-A1C2-56ACBA80F0C4}" destId="{6217C05A-B1F4-4ED6-B575-E5B67FAC8085}" srcOrd="3" destOrd="0" presId="urn:microsoft.com/office/officeart/2008/layout/VerticalCurvedList"/>
    <dgm:cxn modelId="{C5570B48-87FD-4D14-A8FC-EB90FD323B09}" type="presParOf" srcId="{8338ADA5-2E3A-4718-A1C2-56ACBA80F0C4}" destId="{F48634D7-696F-4D55-B543-BFDC0D53CCED}" srcOrd="4" destOrd="0" presId="urn:microsoft.com/office/officeart/2008/layout/VerticalCurvedList"/>
    <dgm:cxn modelId="{9720DB31-07F0-441B-B903-CC1E350DBF00}" type="presParOf" srcId="{F48634D7-696F-4D55-B543-BFDC0D53CCED}" destId="{084B62E5-F22E-4F07-B5B1-770FC4A73F38}" srcOrd="0" destOrd="0" presId="urn:microsoft.com/office/officeart/2008/layout/VerticalCurvedList"/>
    <dgm:cxn modelId="{104E3216-79D5-4440-907E-D16C9DA6B1C3}" type="presParOf" srcId="{8338ADA5-2E3A-4718-A1C2-56ACBA80F0C4}" destId="{38128BB0-E918-4A63-8D8F-D120DA0FE575}" srcOrd="5" destOrd="0" presId="urn:microsoft.com/office/officeart/2008/layout/VerticalCurvedList"/>
    <dgm:cxn modelId="{D5D1DBE8-987B-402C-A94A-1000D1057BD2}" type="presParOf" srcId="{8338ADA5-2E3A-4718-A1C2-56ACBA80F0C4}" destId="{F1C4FCCE-B4BF-4088-ABF9-2487B9906721}" srcOrd="6" destOrd="0" presId="urn:microsoft.com/office/officeart/2008/layout/VerticalCurvedList"/>
    <dgm:cxn modelId="{778D6308-DA57-4A6B-9EE2-F70A16B217EE}" type="presParOf" srcId="{F1C4FCCE-B4BF-4088-ABF9-2487B9906721}" destId="{281349C6-0B2D-4342-BA0D-1069848ADF44}" srcOrd="0" destOrd="0" presId="urn:microsoft.com/office/officeart/2008/layout/VerticalCurvedList"/>
    <dgm:cxn modelId="{39A759CC-00B0-4CEC-ADB2-02B63DCC326F}" type="presParOf" srcId="{8338ADA5-2E3A-4718-A1C2-56ACBA80F0C4}" destId="{1DCE2BA5-D9E7-462A-B62F-97CD8A40DB03}" srcOrd="7" destOrd="0" presId="urn:microsoft.com/office/officeart/2008/layout/VerticalCurvedList"/>
    <dgm:cxn modelId="{D9DAB355-2836-44FF-B518-6105E8D188E6}" type="presParOf" srcId="{8338ADA5-2E3A-4718-A1C2-56ACBA80F0C4}" destId="{51F2428A-C1C4-4275-9BBF-6240157A27FF}" srcOrd="8" destOrd="0" presId="urn:microsoft.com/office/officeart/2008/layout/VerticalCurvedList"/>
    <dgm:cxn modelId="{D45F9F9F-4892-482E-90E9-C373EF089945}" type="presParOf" srcId="{51F2428A-C1C4-4275-9BBF-6240157A27FF}" destId="{65A11B11-D3EA-424D-9450-54F6BB2D110C}" srcOrd="0" destOrd="0" presId="urn:microsoft.com/office/officeart/2008/layout/VerticalCurvedList"/>
    <dgm:cxn modelId="{61203A46-557C-4510-A94F-65EE899854A3}" type="presParOf" srcId="{8338ADA5-2E3A-4718-A1C2-56ACBA80F0C4}" destId="{080E79A0-2389-4C01-901B-EC399F7A70FB}" srcOrd="9" destOrd="0" presId="urn:microsoft.com/office/officeart/2008/layout/VerticalCurvedList"/>
    <dgm:cxn modelId="{E91F4648-425D-411C-9D55-5BBD27FA2D38}" type="presParOf" srcId="{8338ADA5-2E3A-4718-A1C2-56ACBA80F0C4}" destId="{A4077703-079B-4EC0-8C6E-03140FFB2FB8}" srcOrd="10" destOrd="0" presId="urn:microsoft.com/office/officeart/2008/layout/VerticalCurvedList"/>
    <dgm:cxn modelId="{DA7B8A67-C10D-46D1-9D16-68B9970C884C}" type="presParOf" srcId="{A4077703-079B-4EC0-8C6E-03140FFB2FB8}" destId="{8831F3A7-B6A1-4F0C-9F12-00A36A593EC3}" srcOrd="0" destOrd="0" presId="urn:microsoft.com/office/officeart/2008/layout/VerticalCurvedList"/>
    <dgm:cxn modelId="{0C4F5BFD-2914-4BEA-A6AA-9FE039259CB3}" type="presParOf" srcId="{8338ADA5-2E3A-4718-A1C2-56ACBA80F0C4}" destId="{20B86878-CB99-4878-9CAF-DAA83D8B4BBA}" srcOrd="11" destOrd="0" presId="urn:microsoft.com/office/officeart/2008/layout/VerticalCurvedList"/>
    <dgm:cxn modelId="{9566A153-9477-495E-B265-1C448AEB297F}" type="presParOf" srcId="{8338ADA5-2E3A-4718-A1C2-56ACBA80F0C4}" destId="{4DA1F37C-3DF8-4223-90D5-7965F20528AD}" srcOrd="12" destOrd="0" presId="urn:microsoft.com/office/officeart/2008/layout/VerticalCurvedList"/>
    <dgm:cxn modelId="{F9D38A7A-715C-4638-AA1C-62830B3BA79A}" type="presParOf" srcId="{4DA1F37C-3DF8-4223-90D5-7965F20528AD}" destId="{25949BFB-8531-4404-AC7B-DE8EACFB641D}" srcOrd="0" destOrd="0" presId="urn:microsoft.com/office/officeart/2008/layout/VerticalCurvedList"/>
    <dgm:cxn modelId="{724D5DAB-6400-453F-9390-F94D88DDA7DC}" type="presParOf" srcId="{8338ADA5-2E3A-4718-A1C2-56ACBA80F0C4}" destId="{E1558316-8C16-4EDD-93C8-298AAF0743A7}" srcOrd="13" destOrd="0" presId="urn:microsoft.com/office/officeart/2008/layout/VerticalCurvedList"/>
    <dgm:cxn modelId="{78D8E501-0D79-4AD5-A377-9D715D8B7DE0}" type="presParOf" srcId="{8338ADA5-2E3A-4718-A1C2-56ACBA80F0C4}" destId="{3F55D7C5-E765-4C85-90F5-A332C6A157D0}" srcOrd="14" destOrd="0" presId="urn:microsoft.com/office/officeart/2008/layout/VerticalCurvedList"/>
    <dgm:cxn modelId="{ED24321E-C3CF-4561-8E7F-25C55D5056CE}" type="presParOf" srcId="{3F55D7C5-E765-4C85-90F5-A332C6A157D0}" destId="{FEF755CF-ECD6-4835-8D5C-EA830F06A5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C7D338-FDF5-473E-B7D2-08343D6A1971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00D6962-527A-456D-B91F-63CAB74E891E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my-MM" sz="1400" b="0" i="0" dirty="0"/>
            <a:t>ဖျက်ဆီးခြင်းခံထိုက်သော ကံကြမ္မာရှိသူများထဲမှဘုရားသခင်အားနာခံခဲ့သူများသည်အသက်ရှင်၍နေထိုင်ခွင့်ရခဲ့သည် (ဥပမာ - ရာခါဘ်)</a:t>
          </a:r>
          <a:r>
            <a:rPr lang="en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s-E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440976-1088-4CC9-A9CB-EA0CC16A4871}" type="parTrans" cxnId="{EE104FF2-0DD3-4BAD-A22C-CDCE41BBD40D}">
      <dgm:prSet/>
      <dgm:spPr/>
      <dgm:t>
        <a:bodyPr/>
        <a:lstStyle/>
        <a:p>
          <a:endParaRPr lang="es-ES" sz="2000"/>
        </a:p>
      </dgm:t>
    </dgm:pt>
    <dgm:pt modelId="{1B2A0339-9337-444F-A5D2-AD063E2B3BD8}" type="sibTrans" cxnId="{EE104FF2-0DD3-4BAD-A22C-CDCE41BBD40D}">
      <dgm:prSet/>
      <dgm:spPr/>
      <dgm:t>
        <a:bodyPr/>
        <a:lstStyle/>
        <a:p>
          <a:endParaRPr lang="es-ES" sz="2000"/>
        </a:p>
      </dgm:t>
    </dgm:pt>
    <dgm:pt modelId="{08BFC935-EC74-448F-8D89-C6F864F0B084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n-US" sz="1400" b="0" i="0" dirty="0"/>
        </a:p>
        <a:p>
          <a:r>
            <a:rPr lang="my-MM" sz="1400" b="0" i="0" dirty="0"/>
            <a:t>ဘုရားသခင်အား မနာခံသော အစ္စရေးလူမျိုးများမူသေဒဏ်ချမှတ်ခြင်း ခံကြရသည် (ဥပမာ - အာခန်)။</a:t>
          </a:r>
        </a:p>
        <a:p>
          <a:endParaRPr lang="es-E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F3875C-5B63-4E0C-B509-D9611BA21B9E}" type="parTrans" cxnId="{0C9E658C-5C00-4B24-943C-D4AE3667A156}">
      <dgm:prSet/>
      <dgm:spPr/>
      <dgm:t>
        <a:bodyPr/>
        <a:lstStyle/>
        <a:p>
          <a:endParaRPr lang="es-ES" sz="2000"/>
        </a:p>
      </dgm:t>
    </dgm:pt>
    <dgm:pt modelId="{0A02DA83-49C5-4C75-ADB8-4D0D95DA8A7F}" type="sibTrans" cxnId="{0C9E658C-5C00-4B24-943C-D4AE3667A156}">
      <dgm:prSet/>
      <dgm:spPr/>
      <dgm:t>
        <a:bodyPr/>
        <a:lstStyle/>
        <a:p>
          <a:endParaRPr lang="es-ES" sz="2000"/>
        </a:p>
      </dgm:t>
    </dgm:pt>
    <dgm:pt modelId="{3DC4C608-A0C4-486B-AE00-1F07AFBEFEF9}" type="pres">
      <dgm:prSet presAssocID="{CBC7D338-FDF5-473E-B7D2-08343D6A1971}" presName="diagram" presStyleCnt="0">
        <dgm:presLayoutVars>
          <dgm:dir/>
          <dgm:resizeHandles val="exact"/>
        </dgm:presLayoutVars>
      </dgm:prSet>
      <dgm:spPr/>
    </dgm:pt>
    <dgm:pt modelId="{E3888C61-A3FC-47D8-9C8A-06939183A8E0}" type="pres">
      <dgm:prSet presAssocID="{700D6962-527A-456D-B91F-63CAB74E891E}" presName="node" presStyleLbl="node1" presStyleIdx="0" presStyleCnt="2">
        <dgm:presLayoutVars>
          <dgm:bulletEnabled val="1"/>
        </dgm:presLayoutVars>
      </dgm:prSet>
      <dgm:spPr/>
    </dgm:pt>
    <dgm:pt modelId="{75278DA7-DC32-476E-9A02-732F2DEB1F2F}" type="pres">
      <dgm:prSet presAssocID="{1B2A0339-9337-444F-A5D2-AD063E2B3BD8}" presName="sibTrans" presStyleCnt="0"/>
      <dgm:spPr/>
    </dgm:pt>
    <dgm:pt modelId="{3128F560-8630-45CC-81ED-844341F038CC}" type="pres">
      <dgm:prSet presAssocID="{08BFC935-EC74-448F-8D89-C6F864F0B084}" presName="node" presStyleLbl="node1" presStyleIdx="1" presStyleCnt="2">
        <dgm:presLayoutVars>
          <dgm:bulletEnabled val="1"/>
        </dgm:presLayoutVars>
      </dgm:prSet>
      <dgm:spPr/>
    </dgm:pt>
  </dgm:ptLst>
  <dgm:cxnLst>
    <dgm:cxn modelId="{9B42932D-2494-4E35-A6A8-1BCFF16C0545}" type="presOf" srcId="{08BFC935-EC74-448F-8D89-C6F864F0B084}" destId="{3128F560-8630-45CC-81ED-844341F038CC}" srcOrd="0" destOrd="0" presId="urn:microsoft.com/office/officeart/2005/8/layout/default"/>
    <dgm:cxn modelId="{B912B78B-B1FC-4423-A169-77B774395E3D}" type="presOf" srcId="{700D6962-527A-456D-B91F-63CAB74E891E}" destId="{E3888C61-A3FC-47D8-9C8A-06939183A8E0}" srcOrd="0" destOrd="0" presId="urn:microsoft.com/office/officeart/2005/8/layout/default"/>
    <dgm:cxn modelId="{0C9E658C-5C00-4B24-943C-D4AE3667A156}" srcId="{CBC7D338-FDF5-473E-B7D2-08343D6A1971}" destId="{08BFC935-EC74-448F-8D89-C6F864F0B084}" srcOrd="1" destOrd="0" parTransId="{2AF3875C-5B63-4E0C-B509-D9611BA21B9E}" sibTransId="{0A02DA83-49C5-4C75-ADB8-4D0D95DA8A7F}"/>
    <dgm:cxn modelId="{7C0FF4B8-67C2-4455-9167-5504C3D42B32}" type="presOf" srcId="{CBC7D338-FDF5-473E-B7D2-08343D6A1971}" destId="{3DC4C608-A0C4-486B-AE00-1F07AFBEFEF9}" srcOrd="0" destOrd="0" presId="urn:microsoft.com/office/officeart/2005/8/layout/default"/>
    <dgm:cxn modelId="{EE104FF2-0DD3-4BAD-A22C-CDCE41BBD40D}" srcId="{CBC7D338-FDF5-473E-B7D2-08343D6A1971}" destId="{700D6962-527A-456D-B91F-63CAB74E891E}" srcOrd="0" destOrd="0" parTransId="{91440976-1088-4CC9-A9CB-EA0CC16A4871}" sibTransId="{1B2A0339-9337-444F-A5D2-AD063E2B3BD8}"/>
    <dgm:cxn modelId="{6139F0C8-DDD1-42BD-91E4-EE699BCA5184}" type="presParOf" srcId="{3DC4C608-A0C4-486B-AE00-1F07AFBEFEF9}" destId="{E3888C61-A3FC-47D8-9C8A-06939183A8E0}" srcOrd="0" destOrd="0" presId="urn:microsoft.com/office/officeart/2005/8/layout/default"/>
    <dgm:cxn modelId="{A0965EFF-1704-4DBA-A14E-4ED1E22C72F9}" type="presParOf" srcId="{3DC4C608-A0C4-486B-AE00-1F07AFBEFEF9}" destId="{75278DA7-DC32-476E-9A02-732F2DEB1F2F}" srcOrd="1" destOrd="0" presId="urn:microsoft.com/office/officeart/2005/8/layout/default"/>
    <dgm:cxn modelId="{EEEDBDF0-91BA-4F27-B249-25D28C6A5AA2}" type="presParOf" srcId="{3DC4C608-A0C4-486B-AE00-1F07AFBEFEF9}" destId="{3128F560-8630-45CC-81ED-844341F038C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FD557-DC1C-4D92-9C46-D5D41FEB10E4}">
      <dsp:nvSpPr>
        <dsp:cNvPr id="0" name=""/>
        <dsp:cNvSpPr/>
      </dsp:nvSpPr>
      <dsp:spPr>
        <a:xfrm>
          <a:off x="0" y="0"/>
          <a:ext cx="2793204" cy="279320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6B4EAE-865B-4500-A4C9-40F519E4D2AA}">
      <dsp:nvSpPr>
        <dsp:cNvPr id="0" name=""/>
        <dsp:cNvSpPr/>
      </dsp:nvSpPr>
      <dsp:spPr>
        <a:xfrm>
          <a:off x="1396602" y="0"/>
          <a:ext cx="6042422" cy="2793204"/>
        </a:xfrm>
        <a:prstGeom prst="rect">
          <a:avLst/>
        </a:prstGeom>
        <a:solidFill>
          <a:srgbClr val="FAE4B4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400" b="1" kern="1200" dirty="0">
              <a:solidFill>
                <a:srgbClr val="A1730B"/>
              </a:solidFill>
            </a:rPr>
            <a:t>ဒုစရိုက်ကိစ္စ</a:t>
          </a:r>
          <a:endParaRPr lang="es-ES" sz="2400" kern="1200" dirty="0">
            <a:solidFill>
              <a:srgbClr val="A1730B"/>
            </a:solidFill>
          </a:endParaRPr>
        </a:p>
      </dsp:txBody>
      <dsp:txXfrm>
        <a:off x="1396602" y="0"/>
        <a:ext cx="6042422" cy="446912"/>
      </dsp:txXfrm>
    </dsp:sp>
    <dsp:sp modelId="{70FA5046-234F-49C1-A7DB-A934C6D5A7FB}">
      <dsp:nvSpPr>
        <dsp:cNvPr id="0" name=""/>
        <dsp:cNvSpPr/>
      </dsp:nvSpPr>
      <dsp:spPr>
        <a:xfrm>
          <a:off x="293286" y="446912"/>
          <a:ext cx="2206631" cy="220663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3981173"/>
                <a:satOff val="-4110"/>
                <a:lumOff val="-3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981173"/>
                <a:satOff val="-4110"/>
                <a:lumOff val="-3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981173"/>
                <a:satOff val="-4110"/>
                <a:lumOff val="-3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5CA017-8E2B-4B9D-810D-609940850FB3}">
      <dsp:nvSpPr>
        <dsp:cNvPr id="0" name=""/>
        <dsp:cNvSpPr/>
      </dsp:nvSpPr>
      <dsp:spPr>
        <a:xfrm>
          <a:off x="1396602" y="446912"/>
          <a:ext cx="6042422" cy="2206631"/>
        </a:xfrm>
        <a:prstGeom prst="rect">
          <a:avLst/>
        </a:prstGeom>
        <a:solidFill>
          <a:srgbClr val="C2F7B7"/>
        </a:solidFill>
        <a:ln w="12700" cap="flat" cmpd="sng" algn="ctr">
          <a:solidFill>
            <a:schemeClr val="accent2">
              <a:hueOff val="3981173"/>
              <a:satOff val="-4110"/>
              <a:lumOff val="-372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400" b="1" kern="1200" dirty="0">
              <a:solidFill>
                <a:srgbClr val="207D0D"/>
              </a:solidFill>
            </a:rPr>
            <a:t>တရားမျှတမှုကိစ္စ</a:t>
          </a:r>
          <a:endParaRPr lang="es-ES" sz="2400" kern="1200" dirty="0">
            <a:solidFill>
              <a:srgbClr val="207D0D"/>
            </a:solidFill>
          </a:endParaRPr>
        </a:p>
      </dsp:txBody>
      <dsp:txXfrm>
        <a:off x="1396602" y="446912"/>
        <a:ext cx="6042422" cy="446912"/>
      </dsp:txXfrm>
    </dsp:sp>
    <dsp:sp modelId="{2C343801-7DFB-4419-A2C6-0702909ED7A9}">
      <dsp:nvSpPr>
        <dsp:cNvPr id="0" name=""/>
        <dsp:cNvSpPr/>
      </dsp:nvSpPr>
      <dsp:spPr>
        <a:xfrm>
          <a:off x="586573" y="893825"/>
          <a:ext cx="1620058" cy="162005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7962347"/>
                <a:satOff val="-8219"/>
                <a:lumOff val="-7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962347"/>
                <a:satOff val="-8219"/>
                <a:lumOff val="-7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962347"/>
                <a:satOff val="-8219"/>
                <a:lumOff val="-7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1CD4EF-5E4C-4702-9728-A1108EAD5149}">
      <dsp:nvSpPr>
        <dsp:cNvPr id="0" name=""/>
        <dsp:cNvSpPr/>
      </dsp:nvSpPr>
      <dsp:spPr>
        <a:xfrm>
          <a:off x="1396602" y="893825"/>
          <a:ext cx="6042422" cy="1620058"/>
        </a:xfrm>
        <a:prstGeom prst="rect">
          <a:avLst/>
        </a:prstGeom>
        <a:solidFill>
          <a:srgbClr val="B5F5F0"/>
        </a:solidFill>
        <a:ln w="12700" cap="flat" cmpd="sng" algn="ctr">
          <a:solidFill>
            <a:schemeClr val="accent2">
              <a:hueOff val="7962347"/>
              <a:satOff val="-8219"/>
              <a:lumOff val="-745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400" b="1" kern="1200" dirty="0">
              <a:solidFill>
                <a:srgbClr val="0F6F68"/>
              </a:solidFill>
            </a:rPr>
            <a:t>စစ်ပွဲ၏သမ္မာကျမ်းစာအယူအဆ</a:t>
          </a:r>
          <a:endParaRPr lang="es-ES" sz="2400" kern="1200" dirty="0">
            <a:solidFill>
              <a:srgbClr val="0F6F68"/>
            </a:solidFill>
          </a:endParaRPr>
        </a:p>
      </dsp:txBody>
      <dsp:txXfrm>
        <a:off x="1396602" y="893825"/>
        <a:ext cx="6042422" cy="446912"/>
      </dsp:txXfrm>
    </dsp:sp>
    <dsp:sp modelId="{D3EA1FA7-2952-42BA-832A-482A7A02E1B9}">
      <dsp:nvSpPr>
        <dsp:cNvPr id="0" name=""/>
        <dsp:cNvSpPr/>
      </dsp:nvSpPr>
      <dsp:spPr>
        <a:xfrm>
          <a:off x="879859" y="1340738"/>
          <a:ext cx="1033485" cy="103348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11943520"/>
                <a:satOff val="-12329"/>
                <a:lumOff val="-1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943520"/>
                <a:satOff val="-12329"/>
                <a:lumOff val="-1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943520"/>
                <a:satOff val="-12329"/>
                <a:lumOff val="-1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F1FB0D-3FAB-45D8-A1E5-71F2832C3673}">
      <dsp:nvSpPr>
        <dsp:cNvPr id="0" name=""/>
        <dsp:cNvSpPr/>
      </dsp:nvSpPr>
      <dsp:spPr>
        <a:xfrm>
          <a:off x="1396602" y="1340738"/>
          <a:ext cx="6042422" cy="1033485"/>
        </a:xfrm>
        <a:prstGeom prst="rect">
          <a:avLst/>
        </a:prstGeom>
        <a:solidFill>
          <a:srgbClr val="CDCCF4"/>
        </a:solidFill>
        <a:ln w="12700" cap="flat" cmpd="sng" algn="ctr">
          <a:solidFill>
            <a:schemeClr val="accent2">
              <a:hueOff val="11943520"/>
              <a:satOff val="-12329"/>
              <a:lumOff val="-1117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400" b="1" kern="1200" dirty="0">
              <a:solidFill>
                <a:srgbClr val="232098"/>
              </a:solidFill>
            </a:rPr>
            <a:t>ကိုယ့်ရွေးချယ်မှုဖြင့်ပျက်စီးတယ်။</a:t>
          </a:r>
          <a:endParaRPr lang="es-ES" sz="2400" kern="1200" dirty="0">
            <a:solidFill>
              <a:srgbClr val="232098"/>
            </a:solidFill>
          </a:endParaRPr>
        </a:p>
      </dsp:txBody>
      <dsp:txXfrm>
        <a:off x="1396602" y="1340738"/>
        <a:ext cx="6042422" cy="446912"/>
      </dsp:txXfrm>
    </dsp:sp>
    <dsp:sp modelId="{71446DB9-0538-4BBB-8AD0-73B4BDD479C5}">
      <dsp:nvSpPr>
        <dsp:cNvPr id="0" name=""/>
        <dsp:cNvSpPr/>
      </dsp:nvSpPr>
      <dsp:spPr>
        <a:xfrm>
          <a:off x="1173146" y="1787651"/>
          <a:ext cx="446912" cy="44691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E64B60-A514-4181-9FE1-3973B09F54C9}">
      <dsp:nvSpPr>
        <dsp:cNvPr id="0" name=""/>
        <dsp:cNvSpPr/>
      </dsp:nvSpPr>
      <dsp:spPr>
        <a:xfrm>
          <a:off x="1396602" y="1787651"/>
          <a:ext cx="6042422" cy="446912"/>
        </a:xfrm>
        <a:prstGeom prst="rect">
          <a:avLst/>
        </a:prstGeom>
        <a:solidFill>
          <a:srgbClr val="F5D3F0"/>
        </a:solidFill>
        <a:ln w="12700" cap="flat" cmpd="sng" algn="ctr">
          <a:solidFill>
            <a:schemeClr val="accent2">
              <a:hueOff val="15924694"/>
              <a:satOff val="-16438"/>
              <a:lumOff val="-1490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400" b="1" kern="1200" dirty="0">
              <a:solidFill>
                <a:srgbClr val="842076"/>
              </a:solidFill>
            </a:rPr>
            <a:t>ငြိမ်းချမ်းရေးကို ရှာပါ။</a:t>
          </a:r>
          <a:endParaRPr lang="es-ES" sz="2400" kern="1200" dirty="0">
            <a:solidFill>
              <a:srgbClr val="842076"/>
            </a:solidFill>
          </a:endParaRPr>
        </a:p>
      </dsp:txBody>
      <dsp:txXfrm>
        <a:off x="1396602" y="1787651"/>
        <a:ext cx="6042422" cy="446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F7371-E42F-4AE2-BB9A-98491E9DACC9}">
      <dsp:nvSpPr>
        <dsp:cNvPr id="0" name=""/>
        <dsp:cNvSpPr/>
      </dsp:nvSpPr>
      <dsp:spPr>
        <a:xfrm>
          <a:off x="-5108802" y="-782931"/>
          <a:ext cx="6086397" cy="6086397"/>
        </a:xfrm>
        <a:prstGeom prst="blockArc">
          <a:avLst>
            <a:gd name="adj1" fmla="val 18900000"/>
            <a:gd name="adj2" fmla="val 2700000"/>
            <a:gd name="adj3" fmla="val 355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54291-EA21-463F-8989-C20BFCE21A66}">
      <dsp:nvSpPr>
        <dsp:cNvPr id="0" name=""/>
        <dsp:cNvSpPr/>
      </dsp:nvSpPr>
      <dsp:spPr>
        <a:xfrm>
          <a:off x="317115" y="205503"/>
          <a:ext cx="9081486" cy="410826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endParaRPr lang="en-US" sz="1400" b="1" i="0" kern="1200" dirty="0">
            <a:solidFill>
              <a:schemeClr val="tx1"/>
            </a:solidFill>
          </a:endParaRPr>
        </a:p>
        <a:p>
          <a:pPr marL="0" lvl="0" indent="0" algn="l" defTabSz="6223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i="0" kern="1200" dirty="0">
              <a:solidFill>
                <a:schemeClr val="tx1"/>
              </a:solidFill>
            </a:rPr>
            <a:t>(Professional Army) </a:t>
          </a:r>
          <a:r>
            <a:rPr lang="my-MM" sz="1400" b="1" i="0" kern="1200" dirty="0">
              <a:solidFill>
                <a:schemeClr val="tx1"/>
              </a:solidFill>
            </a:rPr>
            <a:t>တစ်ရပ်ကို ခွင့်မပြုခဲ့ပါ။(ဤစစ်သည်တော်များသည် အချိန်ပြည့်လေ့ကျင့်ခန်းလုပ်ကာ လစာရသောစနစ်မျိုး မဟုတ်ဘဲ လိုအပ်မှသာ ခေါ်ယူသော ဒေသခံစစ်သည် (</a:t>
          </a:r>
          <a:r>
            <a:rPr lang="en-US" sz="1400" b="1" i="0" kern="1200" dirty="0">
              <a:solidFill>
                <a:schemeClr val="tx1"/>
              </a:solidFill>
            </a:rPr>
            <a:t>militia) </a:t>
          </a:r>
          <a:r>
            <a:rPr lang="my-MM" sz="1400" b="1" i="0" kern="1200" dirty="0">
              <a:solidFill>
                <a:schemeClr val="tx1"/>
              </a:solidFill>
            </a:rPr>
            <a:t>စနစ်ကို ဆောင်ရွက်ခဲ့ကြသည်။)</a:t>
          </a:r>
          <a:endParaRPr lang="es-ES" sz="1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115" y="205503"/>
        <a:ext cx="9081486" cy="410826"/>
      </dsp:txXfrm>
    </dsp:sp>
    <dsp:sp modelId="{AE74F7CC-BEAC-4A37-851F-82FF8547FEF0}">
      <dsp:nvSpPr>
        <dsp:cNvPr id="0" name=""/>
        <dsp:cNvSpPr/>
      </dsp:nvSpPr>
      <dsp:spPr>
        <a:xfrm>
          <a:off x="60349" y="154150"/>
          <a:ext cx="513532" cy="513532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17C05A-B1F4-4ED6-B575-E5B67FAC8085}">
      <dsp:nvSpPr>
        <dsp:cNvPr id="0" name=""/>
        <dsp:cNvSpPr/>
      </dsp:nvSpPr>
      <dsp:spPr>
        <a:xfrm>
          <a:off x="689155" y="822104"/>
          <a:ext cx="8709446" cy="410826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စစ်သည်များသည် အခကြေးငွေ မရရှိဘဲ တခါတရံ လုယက်ခြင်းပင် မပြုနိုင်ပေ။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9155" y="822104"/>
        <a:ext cx="8709446" cy="410826"/>
      </dsp:txXfrm>
    </dsp:sp>
    <dsp:sp modelId="{084B62E5-F22E-4F07-B5B1-770FC4A73F38}">
      <dsp:nvSpPr>
        <dsp:cNvPr id="0" name=""/>
        <dsp:cNvSpPr/>
      </dsp:nvSpPr>
      <dsp:spPr>
        <a:xfrm>
          <a:off x="432389" y="770751"/>
          <a:ext cx="513532" cy="513532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128BB0-E918-4A63-8D8F-D120DA0FE575}">
      <dsp:nvSpPr>
        <dsp:cNvPr id="0" name=""/>
        <dsp:cNvSpPr/>
      </dsp:nvSpPr>
      <dsp:spPr>
        <a:xfrm>
          <a:off x="893031" y="1328765"/>
          <a:ext cx="8505570" cy="629800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တိထားရာပြည်ကိုသိမ်းပိုက်ခြင်းသို့မဟုတ်ကာကွယ်ရေးအတွက်သာစစ်ပွဲကိုထိုသမိုင်းဝင်အခိုက်အတန့်တွင်သာ ခွင့်ပြုထားသည်။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3031" y="1328765"/>
        <a:ext cx="8505570" cy="629800"/>
      </dsp:txXfrm>
    </dsp:sp>
    <dsp:sp modelId="{281349C6-0B2D-4342-BA0D-1069848ADF44}">
      <dsp:nvSpPr>
        <dsp:cNvPr id="0" name=""/>
        <dsp:cNvSpPr/>
      </dsp:nvSpPr>
      <dsp:spPr>
        <a:xfrm>
          <a:off x="636265" y="1386899"/>
          <a:ext cx="513532" cy="513532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CE2BA5-D9E7-462A-B62F-97CD8A40DB03}">
      <dsp:nvSpPr>
        <dsp:cNvPr id="0" name=""/>
        <dsp:cNvSpPr/>
      </dsp:nvSpPr>
      <dsp:spPr>
        <a:xfrm>
          <a:off x="958127" y="2054853"/>
          <a:ext cx="8440474" cy="410826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i="0" kern="1200" dirty="0">
            <a:solidFill>
              <a:schemeClr val="tx1"/>
            </a:solidFill>
          </a:endParaRPr>
        </a:p>
        <a:p>
          <a:pPr marL="0" lvl="0" indent="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i="0" kern="1200" dirty="0">
              <a:solidFill>
                <a:schemeClr val="tx1"/>
              </a:solidFill>
            </a:rPr>
            <a:t>ထိုစစ်တပ်များကို ဘုရားသခင်၏ ဉာဏ်အလင်းတော်ခံယူသော ပရောဖက်များ (မောရှေ သို့မဟုတ် ယောရှုကဲ့သို့သော ပုဂ္ဂိုလ်များ) မှ ဦးဆောင်ခဲ့သည်။</a:t>
          </a:r>
          <a:endParaRPr lang="es-ES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8127" y="2054853"/>
        <a:ext cx="8440474" cy="410826"/>
      </dsp:txXfrm>
    </dsp:sp>
    <dsp:sp modelId="{65A11B11-D3EA-424D-9450-54F6BB2D110C}">
      <dsp:nvSpPr>
        <dsp:cNvPr id="0" name=""/>
        <dsp:cNvSpPr/>
      </dsp:nvSpPr>
      <dsp:spPr>
        <a:xfrm>
          <a:off x="701360" y="2003500"/>
          <a:ext cx="513532" cy="51353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0E79A0-2389-4C01-901B-EC399F7A70FB}">
      <dsp:nvSpPr>
        <dsp:cNvPr id="0" name=""/>
        <dsp:cNvSpPr/>
      </dsp:nvSpPr>
      <dsp:spPr>
        <a:xfrm>
          <a:off x="893031" y="2671454"/>
          <a:ext cx="8505570" cy="410826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စစ်မတိုက်မီ ဝိညာဉ်ရေးပြင်ဆင်မှု လိုအပ်သည်။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3031" y="2671454"/>
        <a:ext cx="8505570" cy="410826"/>
      </dsp:txXfrm>
    </dsp:sp>
    <dsp:sp modelId="{8831F3A7-B6A1-4F0C-9F12-00A36A593EC3}">
      <dsp:nvSpPr>
        <dsp:cNvPr id="0" name=""/>
        <dsp:cNvSpPr/>
      </dsp:nvSpPr>
      <dsp:spPr>
        <a:xfrm>
          <a:off x="636265" y="2620101"/>
          <a:ext cx="513532" cy="513532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B86878-CB99-4878-9CAF-DAA83D8B4BBA}">
      <dsp:nvSpPr>
        <dsp:cNvPr id="0" name=""/>
        <dsp:cNvSpPr/>
      </dsp:nvSpPr>
      <dsp:spPr>
        <a:xfrm>
          <a:off x="689155" y="3287603"/>
          <a:ext cx="8709446" cy="410826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0" i="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0" i="0" kern="1200" dirty="0"/>
            <a:t>စစ်မက်ဆိုင်ရာ စည်းမျဉ်းစည်းကမ်းများကို မလိုက်နာသော အစ္စရေးလူမျိုး မည်သူမဆို ရန်သူအဖြစ် ဆက်ဆံခံရသည်။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9155" y="3287603"/>
        <a:ext cx="8709446" cy="410826"/>
      </dsp:txXfrm>
    </dsp:sp>
    <dsp:sp modelId="{25949BFB-8531-4404-AC7B-DE8EACFB641D}">
      <dsp:nvSpPr>
        <dsp:cNvPr id="0" name=""/>
        <dsp:cNvSpPr/>
      </dsp:nvSpPr>
      <dsp:spPr>
        <a:xfrm>
          <a:off x="432389" y="3236250"/>
          <a:ext cx="513532" cy="513532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558316-8C16-4EDD-93C8-298AAF0743A7}">
      <dsp:nvSpPr>
        <dsp:cNvPr id="0" name=""/>
        <dsp:cNvSpPr/>
      </dsp:nvSpPr>
      <dsp:spPr>
        <a:xfrm>
          <a:off x="317115" y="3904204"/>
          <a:ext cx="9081486" cy="410826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0" i="0" kern="1200" dirty="0"/>
            <a:t>အကြိမ်များစွာ၌ ဘုရားသခင်သည် စစ်ပွဲအတွင်းသို့ ကိုယ်တိုင်ကြားဝင် စီမံခန့်ခွဲတော်မူခဲ့သည်။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115" y="3904204"/>
        <a:ext cx="9081486" cy="410826"/>
      </dsp:txXfrm>
    </dsp:sp>
    <dsp:sp modelId="{FEF755CF-ECD6-4835-8D5C-EA830F06A519}">
      <dsp:nvSpPr>
        <dsp:cNvPr id="0" name=""/>
        <dsp:cNvSpPr/>
      </dsp:nvSpPr>
      <dsp:spPr>
        <a:xfrm>
          <a:off x="60349" y="3852851"/>
          <a:ext cx="513532" cy="513532"/>
        </a:xfrm>
        <a:prstGeom prst="ellipse">
          <a:avLst/>
        </a:prstGeom>
        <a:solidFill>
          <a:schemeClr val="bg2">
            <a:lumMod val="40000"/>
            <a:lumOff val="6000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88C61-A3FC-47D8-9C8A-06939183A8E0}">
      <dsp:nvSpPr>
        <dsp:cNvPr id="0" name=""/>
        <dsp:cNvSpPr/>
      </dsp:nvSpPr>
      <dsp:spPr>
        <a:xfrm>
          <a:off x="359738" y="2025"/>
          <a:ext cx="2526090" cy="1515654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0" i="0" kern="1200" dirty="0"/>
            <a:t>ဖျက်ဆီးခြင်းခံထိုက်သော ကံကြမ္မာရှိသူများထဲမှဘုရားသခင်အားနာခံခဲ့သူများသည်အသက်ရှင်၍နေထိုင်ခွင့်ရခဲ့သည် (ဥပမာ - ရာခါဘ်)</a:t>
          </a:r>
          <a:r>
            <a:rPr lang="en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s-E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9738" y="2025"/>
        <a:ext cx="2526090" cy="1515654"/>
      </dsp:txXfrm>
    </dsp:sp>
    <dsp:sp modelId="{3128F560-8630-45CC-81ED-844341F038CC}">
      <dsp:nvSpPr>
        <dsp:cNvPr id="0" name=""/>
        <dsp:cNvSpPr/>
      </dsp:nvSpPr>
      <dsp:spPr>
        <a:xfrm>
          <a:off x="359738" y="1770289"/>
          <a:ext cx="2526090" cy="151565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0" i="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0" i="0" kern="1200" dirty="0"/>
            <a:t>ဘုရားသခင်အား မနာခံသော အစ္စရေးလူမျိုးများမူသေဒဏ်ချမှတ်ခြင်း ခံကြရသည် (ဥပမာ - အာခန်)။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9738" y="1770289"/>
        <a:ext cx="2526090" cy="1515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AE963-FC39-4B51-878D-04E0ED447270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9DBF1-47F6-4FC9-BBC6-AA9DB31D9B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70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85A58-AB5A-888B-9610-DEFCC781C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52E4C23-9735-93A4-5B3F-3540EC08EB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B210B86-2DD0-1526-7C7C-21C18A48D5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BE1A08E-17D8-4C5B-97F0-2C80571C2F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20BFE-FB92-412C-968E-547767D88F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52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A3937-C155-F926-6E99-9E4DF3F97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14AAEA-353E-5823-6220-E831C2CDE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FB6B10-D190-3463-1E16-8FB55C2A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5CE2E0-2140-560C-F0D7-8401D43A7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597352-8207-9BBE-CFBC-F21D05531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122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C1E73-39EB-20B6-A66D-9E833AB88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6899ECF-D331-E569-EDD5-D6E299989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D5B3E1-FDD4-B360-7F76-FF7162FAB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5A1B13-4640-31A8-B199-B7C8FD1C7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169F13-B872-2E76-82C6-EF0A47BF3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295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79DF2A-8464-D3B0-52C0-F30A166CA1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4D537F8-0488-F346-F6A0-A3083046B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1F73FB-19AF-E0ED-B141-0C9C0D004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25111B-7F1B-3687-32D1-DF19A382F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0A95DA-F953-D0C5-136D-C88FF6907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818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935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732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899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078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75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07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295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82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F2C1E-540C-7092-DA03-E35E9B5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61844D-71FC-F7CE-91FF-C303E52F1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219B5F-614E-3BEC-FE5A-E3E9D6580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66CA47-678A-D51E-C8B0-8BD59302A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089C06-A0A7-AF1E-4E72-8B41CF417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034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003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079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322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DAF338-F40C-D320-A6E3-AACC1312D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A15E39-F963-8C8A-C15D-89C7B5604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F0B8F8-8667-43EA-EC75-0D6C6F43E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10A15E-D88F-87AC-3087-62FE318DB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B17323-B689-266C-A54A-2ACDD3258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36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0511C8-44BA-BA63-325F-054F57597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D5EE9D-A7BF-7539-01F5-49EFC9260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29772D2-7996-5CFD-1338-D94C60ADE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12F3B1-1242-0316-B584-65E83671C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11A4A0-F39D-D181-E8CF-E80D66F7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C58479-A836-FFF8-3918-2C46E70C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534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7FAEB-3A49-AB90-6E88-8F9E22CFF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51DE35-E681-2C79-956A-31E72BB80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C961AB-291F-8DE5-4930-49873CCB9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CED47AF-5261-9F44-155C-839B76D22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4E1C5ED-6EC6-1F51-B7B4-D4319B26F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BE2451-FDC6-8D55-55A5-0EA1A9014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64A53B-26B6-4FC8-9FD1-38D3C468D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C55B8CD-077D-C16B-3A7A-D6D08BEB5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425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2127FC-ADD8-5DB9-1BE1-98A139F38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F861AAF-665C-B31B-27D1-E9AFDB081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BA19FEF-7483-3143-B3BC-6C81986C9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2B76B13-279B-6340-E3D1-B17749FF6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7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15AE7D-64D9-1B2D-77CE-0F45CB55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B902AF-2B69-99BF-2042-FB7509B6F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C25650C-60A4-37EB-5E4C-F376015B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178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7F831-4A1D-8FC3-8E51-B66871479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A7419B-88D4-90DB-6876-154F8EAD1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873B70-B7F7-1983-8C0D-446170031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C788EA-9184-ACE9-4355-C5F33649A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7CEE82-01C1-FC67-E948-FEFCB9BC3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AEEC07-18D5-2CBC-5B1F-9EF32B2B5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988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9DF38-9B3B-D4E0-230D-71C8F3BA6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67B86A8-2EC4-6971-A788-4BCAA09654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D5FE35-E496-51C7-5A06-99D58622F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9E5235-8AD6-3C43-2D87-5BF605A58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7C0242-2B19-D4D7-81B3-95599BAAF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4BE4D1-BF11-5B11-BE7F-CC55E3D64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829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12AA7AD-2734-AF86-8A96-D5998D84B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A2C2E7-384B-60A8-5F09-FEBEB68A9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FA628C-3CBA-53CB-5DF5-218CB40DD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C4432A-7186-4879-A084-736CB60F48A3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ED2299-4E24-5A43-42CD-2FA31FFFD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B3E87B-222C-30B0-52B9-CF9AC172A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189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327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4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5.jpe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0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9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6C3C31C-0044-B975-5D83-C3D7B0C5F731}"/>
              </a:ext>
            </a:extLst>
          </p:cNvPr>
          <p:cNvSpPr txBox="1"/>
          <p:nvPr/>
        </p:nvSpPr>
        <p:spPr>
          <a:xfrm>
            <a:off x="6999513" y="318123"/>
            <a:ext cx="519248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extrusionH="57150">
              <a:bevelT w="69850" h="38100" prst="cross"/>
            </a:sp3d>
          </a:bodyPr>
          <a:lstStyle/>
          <a:p>
            <a:pPr lvl="0" algn="ctr"/>
            <a:r>
              <a:rPr lang="my-MM" sz="3600" b="1" dirty="0"/>
              <a:t>သင်တို့ဘက်၌ထာဝရဘုရားသည်စစ်တိုက်တော်မူ၏</a:t>
            </a:r>
            <a:endParaRPr kumimoji="0" lang="en" sz="3600" b="1" i="0" u="none" strike="noStrike" kern="1200" cap="none" spc="0" normalizeH="0" baseline="0" noProof="0" dirty="0">
              <a:ln w="12700">
                <a:solidFill>
                  <a:srgbClr val="E3B84B">
                    <a:lumMod val="50000"/>
                  </a:srgbClr>
                </a:solidFill>
                <a:prstDash val="solid"/>
              </a:ln>
              <a:solidFill>
                <a:srgbClr val="E17A4B"/>
              </a:solidFill>
              <a:effectLst>
                <a:outerShdw dist="38100" dir="2640000" algn="bl" rotWithShape="0">
                  <a:srgbClr val="E3B84B">
                    <a:lumMod val="50000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83F102F-C706-09F1-2B1C-F5EEF4B0E39F}"/>
              </a:ext>
            </a:extLst>
          </p:cNvPr>
          <p:cNvSpPr txBox="1"/>
          <p:nvPr/>
        </p:nvSpPr>
        <p:spPr>
          <a:xfrm>
            <a:off x="114300" y="5646152"/>
            <a:ext cx="1781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7B4F3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5 for November 1, 2025</a:t>
            </a:r>
          </a:p>
        </p:txBody>
      </p:sp>
    </p:spTree>
    <p:extLst>
      <p:ext uri="{BB962C8B-B14F-4D97-AF65-F5344CB8AC3E}">
        <p14:creationId xmlns:p14="http://schemas.microsoft.com/office/powerpoint/2010/main" val="334393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F2D10-2995-9AD2-0CA0-4B1DE1787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ADC5E98B-0E7B-C7E2-6F7F-0291989116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E28CB7D-9E9E-0C49-BEC6-5B8118AA85CB}"/>
              </a:ext>
            </a:extLst>
          </p:cNvPr>
          <p:cNvSpPr txBox="1"/>
          <p:nvPr/>
        </p:nvSpPr>
        <p:spPr>
          <a:xfrm>
            <a:off x="142874" y="94119"/>
            <a:ext cx="6257926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spcBef>
                <a:spcPts val="1200"/>
              </a:spcBef>
              <a:defRPr/>
            </a:pPr>
            <a:r>
              <a:rPr lang="my-MM" sz="3200" dirty="0"/>
              <a:t>"ဣသရေလအမျိုး၏ဘုရားသခင်ထာဝရဘုရားသည်ဣသရေလဘက်မှစစ်</a:t>
            </a:r>
            <a:r>
              <a:rPr lang="en-US" sz="3200" dirty="0"/>
              <a:t> </a:t>
            </a:r>
            <a:r>
              <a:rPr lang="my-MM" sz="3200" dirty="0"/>
              <a:t>တိုက်တော်မူသောကြောင့်ထိုပြည်များနှင့်တကွမင်းကြီးအပေါင်းတို့ကိုတစ်ခါ</a:t>
            </a:r>
            <a:r>
              <a:rPr lang="en-US" sz="3200" dirty="0"/>
              <a:t> </a:t>
            </a:r>
            <a:r>
              <a:rPr lang="my-MM" sz="3200" dirty="0"/>
              <a:t>တည်းအောင်လေ၏"(ယောရှု၊ ၁ဝး၄၂)။</a:t>
            </a:r>
            <a:endParaRPr kumimoji="0" lang="es-ES" sz="32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613E5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770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09272F-47F5-D972-CEEA-887DC2284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2EA4760-494A-FB7C-9486-1330D64D03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6263514"/>
              </p:ext>
            </p:extLst>
          </p:nvPr>
        </p:nvGraphicFramePr>
        <p:xfrm>
          <a:off x="4495800" y="3867148"/>
          <a:ext cx="7439025" cy="2793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50FD92C-8549-C0FB-E8B0-A87C7227018F}"/>
              </a:ext>
            </a:extLst>
          </p:cNvPr>
          <p:cNvSpPr txBox="1"/>
          <p:nvPr/>
        </p:nvSpPr>
        <p:spPr>
          <a:xfrm>
            <a:off x="409574" y="256475"/>
            <a:ext cx="6921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အစ္စရေးတို့ကနာန်ပြည်ကိုသိမ်းပိုက်ရန်ဦးတည်ခဲ့သည့်စစ်ပွဲ၏နောက်ကြောင်းကို နားလည်ရန်မှာ ရိုးရိုးရှင်းရှင်း ကိစ္စတစ်ရပ်မဟုတ်ပါ။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7" name="Imagen 6" descr="Un grupo de personas en un barco&#10;&#10;El contenido generado por IA puede ser incorrecto.">
            <a:extLst>
              <a:ext uri="{FF2B5EF4-FFF2-40B4-BE49-F238E27FC236}">
                <a16:creationId xmlns:a16="http://schemas.microsoft.com/office/drawing/2014/main" id="{FC98AD17-9172-1F8C-A168-632DD206AFD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925" y="238125"/>
            <a:ext cx="4406900" cy="3305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AB193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grupo, hombre, gente, montar a caballo&#10;&#10;El contenido generado por IA puede ser incorrecto.">
            <a:extLst>
              <a:ext uri="{FF2B5EF4-FFF2-40B4-BE49-F238E27FC236}">
                <a16:creationId xmlns:a16="http://schemas.microsoft.com/office/drawing/2014/main" id="{545442D9-F2C4-4151-F1D8-B668CE01114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3867148"/>
            <a:ext cx="3843187" cy="2793206"/>
          </a:xfrm>
          <a:prstGeom prst="round2DiagRect">
            <a:avLst>
              <a:gd name="adj1" fmla="val 0"/>
              <a:gd name="adj2" fmla="val 20801"/>
            </a:avLst>
          </a:prstGeom>
          <a:ln w="88900" cap="sq">
            <a:solidFill>
              <a:srgbClr val="AB193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19F85F8-A90E-23BC-3615-B74F86241908}"/>
              </a:ext>
            </a:extLst>
          </p:cNvPr>
          <p:cNvSpPr txBox="1"/>
          <p:nvPr/>
        </p:nvSpPr>
        <p:spPr>
          <a:xfrm>
            <a:off x="409575" y="2349356"/>
            <a:ext cx="68008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ဤပြဿနာကို နားလည်နိုင်ရန်အတွက် သမ္မာကျမ်းစာလာ စစ်မက်ရေးရာ အယူအဆနှင့် ထိုသမိုင်းဝင် အရေးပါသော အချိန်ကာလ�တွင်း ရင်ဆိုင်နေရသည့် ကိုယ်ကျင့်တရားဆိုင်ရာ တန်ဖိုးများကို နက်ရှိုင်းစွာ ဆန်းစစ်လေ့လာရန် လိုအပ်ပါသည်။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F3E65F-4EB7-1E41-B190-A4D735E23632}"/>
              </a:ext>
            </a:extLst>
          </p:cNvPr>
          <p:cNvSpPr txBox="1"/>
          <p:nvPr/>
        </p:nvSpPr>
        <p:spPr>
          <a:xfrm>
            <a:off x="409575" y="1656858"/>
            <a:ext cx="6800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လူအများအပြားအဘယ်ကြောင့်သေဆုံးရသနည်း။ထိုစစ်ပွဲကို"သန့်ရှင်းသောစစ်ပွဲ" ဟုသတ်မှတ်နိုင်ပါသလား။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1BA3ABD-9338-ABC4-EE61-3D2ADDFFC365}"/>
              </a:ext>
            </a:extLst>
          </p:cNvPr>
          <p:cNvSpPr txBox="1"/>
          <p:nvPr/>
        </p:nvSpPr>
        <p:spPr>
          <a:xfrm>
            <a:off x="409575" y="964361"/>
            <a:ext cx="6800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ဘုရားသခင်သည် အပြစ်တရား ပေါ်ပေါက်လာရန် မူလကတည်းက စိတ်ကူးမျိုးမရှိခဲ့သကဲ့သို့၊ စစ်မက်ဖြစ်ပွားရန်လည်း စိတ်ကူးမျိုး မရှိခဲ့ပါ။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6160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2FD557-DC1C-4D92-9C46-D5D41FEB1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462FD557-DC1C-4D92-9C46-D5D41FEB1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6B4EAE-865B-4500-A4C9-40F519E4D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AF6B4EAE-865B-4500-A4C9-40F519E4D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FA5046-234F-49C1-A7DB-A934C6D5A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70FA5046-234F-49C1-A7DB-A934C6D5A7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5CA017-8E2B-4B9D-810D-609940850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165CA017-8E2B-4B9D-810D-609940850F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343801-7DFB-4419-A2C6-0702909ED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2C343801-7DFB-4419-A2C6-0702909ED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1CD4EF-5E4C-4702-9728-A1108EAD5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A41CD4EF-5E4C-4702-9728-A1108EAD51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EA1FA7-2952-42BA-832A-482A7A02E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D3EA1FA7-2952-42BA-832A-482A7A02E1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F1FB0D-3FAB-45D8-A1E5-71F2832C3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6EF1FB0D-3FAB-45D8-A1E5-71F2832C36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446DB9-0538-4BBB-8AD0-73B4BDD47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71446DB9-0538-4BBB-8AD0-73B4BDD479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64B60-A514-4181-9FE1-3973B09F5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4EE64B60-A514-4181-9FE1-3973B09F54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4001E16-43A6-E8E3-20CA-D11E5FEB950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304925"/>
            <a:ext cx="121158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004FE"/>
                </a:gs>
                <a:gs pos="52000">
                  <a:srgbClr val="0004FE"/>
                </a:gs>
                <a:gs pos="52000">
                  <a:srgbClr val="FBCD09"/>
                </a:gs>
                <a:gs pos="100000">
                  <a:srgbClr val="FBCD09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979BF9C8-D64E-39AA-67F0-5CE6E14F55C3}"/>
              </a:ext>
            </a:extLst>
          </p:cNvPr>
          <p:cNvSpPr txBox="1"/>
          <p:nvPr/>
        </p:nvSpPr>
        <p:spPr>
          <a:xfrm>
            <a:off x="-1" y="109525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my-MM" sz="3200" b="1" dirty="0">
                <a:solidFill>
                  <a:srgbClr val="A1730B"/>
                </a:solidFill>
              </a:rPr>
              <a:t>ဒုစရိုက်ကိစ္စ</a:t>
            </a:r>
            <a:endParaRPr lang="es-ES" sz="3200" dirty="0">
              <a:solidFill>
                <a:srgbClr val="A1730B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CB22E68-1730-D699-44A4-C97130B6A79D}"/>
              </a:ext>
            </a:extLst>
          </p:cNvPr>
          <p:cNvSpPr txBox="1"/>
          <p:nvPr/>
        </p:nvSpPr>
        <p:spPr>
          <a:xfrm>
            <a:off x="197739" y="607516"/>
            <a:ext cx="11681712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/>
            <a:r>
              <a:rPr lang="my-MM" b="1" dirty="0">
                <a:solidFill>
                  <a:srgbClr val="1B91A1"/>
                </a:solidFill>
                <a:latin typeface="Comic Sans MS" panose="030F0702030302020204" pitchFamily="66" charset="0"/>
              </a:rPr>
              <a:t>'သူ​တို့​သည် မျိုးဆက်​လေးဆက်မြောက်​မှ ဤ​အရပ်​သို့​ပြန်လာ​ကြ​လိမ့်မည်​။ အကြောင်းမူကား အာမောရိ​လူမျိုး​တို့​၏​ဒုစရိုက်​သည် မ​ပြည့်စုံ​သေး​”​ဟု မိန့်​တော်မူ​၏​။ 'ကမ္ဘာဦးကျမ်း 15:16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1B91A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907812C-A126-F55A-0EEE-66B3291366EE}"/>
              </a:ext>
            </a:extLst>
          </p:cNvPr>
          <p:cNvSpPr txBox="1"/>
          <p:nvPr/>
        </p:nvSpPr>
        <p:spPr>
          <a:xfrm>
            <a:off x="2800350" y="1320522"/>
            <a:ext cx="9315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dirty="0"/>
              <a:t>ရှေးဟောင်းသုတေသနပညာက ကနာန်ပြည်၏ ကိုးကွယ်မှုသည် သမ္မာကျမ်းစာပြောသည့်အတိုင်း အတိ အကျဖြစ်ကြောင်း ဖော်ထုတ်ခဲ့သည်- မှော်ပယောဂ၊ ဝိဇ္ဇာ၊ လူသေဝိဇ္ဇာ၊ တစ္ဆေကိုးကွယ်မှု... နှင့် ကလေးများကို ယစ်ပူဇော်ခြင်း! (တရားဟော ၁၈:၉-၁၂)။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Imagen 7" descr="Imagen que contiene interior, tabla, edificio, florero&#10;&#10;El contenido generado por IA puede ser incorrecto.">
            <a:extLst>
              <a:ext uri="{FF2B5EF4-FFF2-40B4-BE49-F238E27FC236}">
                <a16:creationId xmlns:a16="http://schemas.microsoft.com/office/drawing/2014/main" id="{3382B556-94BA-53C5-6310-B3023F154E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739" y="1453872"/>
            <a:ext cx="2481072" cy="2919984"/>
          </a:xfrm>
          <a:prstGeom prst="rect">
            <a:avLst/>
          </a:prstGeom>
          <a:ln w="88900" cap="sq" cmpd="thickThin">
            <a:solidFill>
              <a:srgbClr val="9F472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F07916F7-0220-A106-84A0-29336FE5A5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10027" y="3910574"/>
            <a:ext cx="5384234" cy="2710282"/>
          </a:xfrm>
          <a:prstGeom prst="rect">
            <a:avLst/>
          </a:prstGeom>
          <a:ln w="88900" cap="sq" cmpd="thickThin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51F0456-8156-1CB9-869C-4CCE5A16F5FF}"/>
              </a:ext>
            </a:extLst>
          </p:cNvPr>
          <p:cNvSpPr txBox="1"/>
          <p:nvPr/>
        </p:nvSpPr>
        <p:spPr>
          <a:xfrm>
            <a:off x="2820946" y="3805178"/>
            <a:ext cx="364694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dirty="0"/>
              <a:t>နောက်ဆုံးတွင်၊လူတို့၏ကိုယ်ကျင့်တရားကိုနိမ့်ကျစေပြီးအကျင့်ပျက်ခြစားမှုအမျိုးမျိုးကိုအားပေးအားမြှောက်ပြုခဲ့သောဤသွေဖည်ယွင်းချောက်သည့် ထုံးတမ်းစဉ်လာများကို အဆုံးသတ်ရန် လိုအပ်လာခဲ့သည်။ကာနနိလူမျိုးများကိုအပြီးတိုင်ရှင်းလင်းခြင်းသည်အ</a:t>
            </a:r>
            <a:r>
              <a:rPr lang="en-US" dirty="0"/>
              <a:t> </a:t>
            </a:r>
            <a:r>
              <a:rPr lang="my-MM" dirty="0"/>
              <a:t>နည်း</a:t>
            </a:r>
            <a:r>
              <a:rPr lang="en-US" dirty="0"/>
              <a:t> </a:t>
            </a:r>
            <a:r>
              <a:rPr lang="my-MM" dirty="0"/>
              <a:t>ဆုံးခဏတာအတွက်ပင်ဖြစ်စေလူသားတစ်ရပ်လုံး၏ကိုယ်ကျင့်တရားယိုယွင်းပျက်စီးခြင်းမှကာကွယ်ပေးနိုင်ခဲ့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4" name="Imagen 13" descr="Mapa&#10;&#10;El contenido generado por IA puede ser incorrecto.">
            <a:extLst>
              <a:ext uri="{FF2B5EF4-FFF2-40B4-BE49-F238E27FC236}">
                <a16:creationId xmlns:a16="http://schemas.microsoft.com/office/drawing/2014/main" id="{0FC1CFBA-5BE0-9280-D9A1-DD111B0CA6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739" y="4591050"/>
            <a:ext cx="2481072" cy="2076450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A92BA91-94B6-F88F-2B13-E0A560DC5ACD}"/>
              </a:ext>
            </a:extLst>
          </p:cNvPr>
          <p:cNvSpPr txBox="1"/>
          <p:nvPr/>
        </p:nvSpPr>
        <p:spPr>
          <a:xfrm>
            <a:off x="2800347" y="3059841"/>
            <a:ext cx="93154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ဤအလေ့အကျင့်များသည် အာဗြဟံခေတ်တွင် သာမာန်ဖြစ်နေပြီဖြစ်သော်လည်း ဘုရားသခင်သည် ၎င်းတို့အား ၎င်းတို့၏အပြုအမူကို ပြုပြင်ရန် အနှစ် ၄၀၀ ကျော် ပေးခဲ့သည်။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8446076-8980-220A-0F74-D910EF5BE49F}"/>
              </a:ext>
            </a:extLst>
          </p:cNvPr>
          <p:cNvSpPr txBox="1"/>
          <p:nvPr/>
        </p:nvSpPr>
        <p:spPr>
          <a:xfrm>
            <a:off x="2746103" y="2198904"/>
            <a:ext cx="93154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dirty="0"/>
              <a:t>ထို့အပြင်"သန့်ရှင်းသောဖဿစည်းမျဉ်း"(သန့်ရှင်းမှုနှင့်မဆက်စပ်သော)ကိုလည်းထည့်သွင်းဖော်ပြရမည်ဖြစ်ပြီး၊ယဇ်ပုရောဟိတ်များနှင့်ယဇ်ပူဇော်ရေးအမှုတော်ဆောင်အမျိုးသမီးများကဤလိင်ပိုင်းဆိုင်ရာအလေ့အထများကို ကျင့်သုံးခဲ့ကြောင်း တွေ့ရှိရပါသည်။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46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36B04805-8236-8BD1-3FD1-0986F90BE6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5305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dir="5400000" algn="t" rotWithShape="0">
              <a:srgbClr val="C0324A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9A6C686-8E64-640E-9879-CFD360855672}"/>
              </a:ext>
            </a:extLst>
          </p:cNvPr>
          <p:cNvSpPr txBox="1"/>
          <p:nvPr/>
        </p:nvSpPr>
        <p:spPr>
          <a:xfrm>
            <a:off x="0" y="75262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prstMaterial="softEdge">
              <a:bevelT w="25400" h="38100"/>
            </a:sp3d>
          </a:bodyPr>
          <a:lstStyle/>
          <a:p>
            <a:pPr lvl="0" algn="ctr"/>
            <a:r>
              <a:rPr lang="my-MM" sz="3200" b="1" dirty="0">
                <a:solidFill>
                  <a:srgbClr val="207D0D"/>
                </a:solidFill>
              </a:rPr>
              <a:t>တရားမျှတမှုကိစ္စ</a:t>
            </a:r>
            <a:endParaRPr lang="es-ES" sz="3200" dirty="0">
              <a:solidFill>
                <a:srgbClr val="207D0D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63949E-1CA8-59A1-B650-D4FDC84EBD80}"/>
              </a:ext>
            </a:extLst>
          </p:cNvPr>
          <p:cNvSpPr txBox="1"/>
          <p:nvPr/>
        </p:nvSpPr>
        <p:spPr>
          <a:xfrm>
            <a:off x="123824" y="683716"/>
            <a:ext cx="1188736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/>
            <a:r>
              <a:rPr lang="my-MM" b="1" dirty="0">
                <a:solidFill>
                  <a:srgbClr val="E3B84B">
                    <a:lumMod val="50000"/>
                  </a:srgbClr>
                </a:solidFill>
                <a:latin typeface="Comic Sans MS" panose="030F0702030302020204" pitchFamily="66" charset="0"/>
              </a:rPr>
              <a:t>'ဘုရားသခင်​သည် ဖြောင့်မတ်​စွာ​တရားစီရင်​သော​အရှင်​ဖြစ်​တော်မူ​ပြီး ဆိုးယုတ်​သော​သူ​ကို နေ့စဉ်​နှင့်အမျှ​အမျက်ထွက်​တော်မူ​ရ​ပါ​၏​။ ''သူ​သည် နောင်တ​မ​ရ​လျှင် ကိုယ်တော်​သည် ဓား​တော်​ကို​သွေး​ထား​လိမ့်မည်​။ လေး​တော်​ကို​တင်​၍ ချိန်ရွယ်​ထား​လိမ့်မည်​။ 'ဆာလံကျမ်း 7:</a:t>
            </a:r>
            <a:r>
              <a:rPr lang="en-US" b="1" dirty="0">
                <a:solidFill>
                  <a:srgbClr val="E3B84B">
                    <a:lumMod val="50000"/>
                  </a:srgbClr>
                </a:solidFill>
                <a:latin typeface="Comic Sans MS" panose="030F0702030302020204" pitchFamily="66" charset="0"/>
              </a:rPr>
              <a:t>11-</a:t>
            </a:r>
            <a:r>
              <a:rPr lang="my-MM" b="1" dirty="0">
                <a:solidFill>
                  <a:srgbClr val="E3B84B">
                    <a:lumMod val="50000"/>
                  </a:srgbClr>
                </a:solidFill>
                <a:latin typeface="Comic Sans MS" panose="030F0702030302020204" pitchFamily="66" charset="0"/>
              </a:rPr>
              <a:t>12</a:t>
            </a:r>
            <a:endParaRPr kumimoji="0" lang="es-ES" sz="1100" b="1" i="0" u="none" strike="noStrike" kern="1200" cap="none" spc="0" normalizeH="0" baseline="0" noProof="0" dirty="0">
              <a:ln>
                <a:noFill/>
              </a:ln>
              <a:solidFill>
                <a:srgbClr val="E3B84B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82FB6D4-0E5F-E54D-1E10-4FF5387612FE}"/>
              </a:ext>
            </a:extLst>
          </p:cNvPr>
          <p:cNvSpPr txBox="1"/>
          <p:nvPr/>
        </p:nvSpPr>
        <p:spPr>
          <a:xfrm>
            <a:off x="123825" y="1460256"/>
            <a:ext cx="8005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မေတ္တာနှင့်တရားမျှတမှုသည်ဘုရားသခင်၏စရိုက်လက္ခဏာ၏အခြေခံအုတ်မြစ်ဖြစ်သည်။၎င်းသည်အပြစ်သားအဖြစ်သို့ပြောင်းလဲနိုင်စေရန်အတွက်ပြစ်ဒဏ်ရွှေ့ဆိုင်းပေးသောတရားမျှတပြီးသမာသမတ်ကျသောတရားသူကြီးတစ်ဦးဖြစ်လာစေကာ၊သို့သော်မကောင်းမှုကို ထာဝစဉ်သည်းခံမည်မဟုတ်ပေ။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Un dibujo de una persona con una niña&#10;&#10;El contenido generado por IA puede ser incorrecto.">
            <a:extLst>
              <a:ext uri="{FF2B5EF4-FFF2-40B4-BE49-F238E27FC236}">
                <a16:creationId xmlns:a16="http://schemas.microsoft.com/office/drawing/2014/main" id="{6C7D2DBC-5649-6364-3DFE-50F01C92D3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995" y="1353054"/>
            <a:ext cx="4071180" cy="54048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Imagen 7" descr="Imagen que contiene tabla, interior, parado, pastel&#10;&#10;El contenido generado por IA puede ser incorrecto.">
            <a:extLst>
              <a:ext uri="{FF2B5EF4-FFF2-40B4-BE49-F238E27FC236}">
                <a16:creationId xmlns:a16="http://schemas.microsoft.com/office/drawing/2014/main" id="{C9EF08E7-5480-7D53-3C83-034456447E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62" y="3606401"/>
            <a:ext cx="2291557" cy="2946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4A1B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5E50BE7-F17E-B07B-21EA-DB1E87589D46}"/>
              </a:ext>
            </a:extLst>
          </p:cNvPr>
          <p:cNvSpPr txBox="1"/>
          <p:nvPr/>
        </p:nvSpPr>
        <p:spPr>
          <a:xfrm>
            <a:off x="2752724" y="3495675"/>
            <a:ext cx="528608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ဘုရားသခင်၏အလိုတော်မှာထိုနယ်မြေတွင်တရားမျှတသောအစိုးရစနစ်တစ်ရပ်ကိုတည်ဆောက်ရန်ဖြစ်သည်။ ထိုနိုင်ငံတော်သည်တိုင်းနိုင်ငံအားလုံးအတွက်စံနမူနာတစ်ရပ် ဖြစ်စေရမည်။ ထိုသို့အားဖြင့် အခြားနိုင်ငံများအား မိမိတို့၏ကိုယ်ကျင့်တရားဆိုင်ရာအမြင်များကိုမြှင့်တင်</a:t>
            </a:r>
            <a:r>
              <a:rPr lang="en-US" b="1" dirty="0"/>
              <a:t> </a:t>
            </a:r>
            <a:r>
              <a:rPr lang="my-MM" b="1" dirty="0"/>
              <a:t>ရန်လှုံ့ဆော်ပေးကာကမ္ဘာတစ်ဝှမ်းငြိမ်းချမ်းရေးနှင့်တရားမျှတမှုကို ထွန်းကားစေရန် ဖြစ်သည် (တရားဟော ၄:၅-၆)။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F6289A-A81A-3FEF-DB12-4FC4322740A1}"/>
              </a:ext>
            </a:extLst>
          </p:cNvPr>
          <p:cNvSpPr txBox="1"/>
          <p:nvPr/>
        </p:nvSpPr>
        <p:spPr>
          <a:xfrm>
            <a:off x="111052" y="2599029"/>
            <a:ext cx="77716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ကာနန်ပြည်ကိုသိမ်းပိုက်ရန်အတွက်ဆင်နွှဲခဲ့သောစစ်ပွဲသည်အင်ပါယာဝါဒဆိုင်ရာအကြောင်းရင်းများကြောင့်မဟုတ်ဘဲ၊ယင်း၏ဆိုးယုတ်သောတိုင်းသူပြည်သားများခံထိုက်သောအပြစ်ဒဏ်ကိုစီရင်ဆောင်ရွက်ရန်ဘုရားသခင်၏အမိန့်တော်အတိုင်း ဆင်နွှဲခဲ့ခြင်းဖြစ်သည်။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1A6F8C4-FAF5-2188-37D5-A2936B75C87D}"/>
              </a:ext>
            </a:extLst>
          </p:cNvPr>
          <p:cNvSpPr txBox="1"/>
          <p:nvPr/>
        </p:nvSpPr>
        <p:spPr>
          <a:xfrm>
            <a:off x="2752724" y="5434667"/>
            <a:ext cx="514274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စစ်သည်တော်နှင့်တရားသူကြီးတစ်ဦးအနေနှင့်၊ဘုရားသခင်သည်သူ၏စရိုက်လက္ခဏာကိုရောင်ပြန်ဟပ်သည့်တရားဥပဒေစိုးမိုးရေးကိုအကောင်အထည်ဖော်ရန်၊တည်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my-MM" b="1" dirty="0">
                <a:solidFill>
                  <a:prstClr val="black"/>
                </a:solidFill>
              </a:rPr>
              <a:t>ငြိမ်စေရန်နှင့်ထိန်းသိမ်းစောင့်ရှောက်ရန်သန္နိဋ္ဌာန်ချထားပါသည်။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1578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DB8A5E-AB2C-7671-AF12-51C30D629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D70EEA2A-1933-E22E-EEE9-7E2392BE29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66642"/>
          </a:xfrm>
          <a:prstGeom prst="rect">
            <a:avLst/>
          </a:prstGeom>
          <a:gradFill>
            <a:gsLst>
              <a:gs pos="0">
                <a:schemeClr val="accent3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accent3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Imagen 8" descr="Imagen que contiene bailarín, persona, deporte, hombre&#10;&#10;El contenido generado por IA puede ser incorrecto.">
            <a:extLst>
              <a:ext uri="{FF2B5EF4-FFF2-40B4-BE49-F238E27FC236}">
                <a16:creationId xmlns:a16="http://schemas.microsoft.com/office/drawing/2014/main" id="{DCABE28D-6258-3247-3771-2B5B4C0176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58" y="4597219"/>
            <a:ext cx="2757949" cy="2068462"/>
          </a:xfrm>
          <a:prstGeom prst="ellipse">
            <a:avLst/>
          </a:prstGeom>
          <a:ln w="63500" cap="rnd">
            <a:solidFill>
              <a:schemeClr val="bg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Un grupo de personas disfrazadas posando&#10;&#10;El contenido generado por IA puede ser incorrecto.">
            <a:extLst>
              <a:ext uri="{FF2B5EF4-FFF2-40B4-BE49-F238E27FC236}">
                <a16:creationId xmlns:a16="http://schemas.microsoft.com/office/drawing/2014/main" id="{20CA9841-9291-76E9-9C08-D17307C631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59" y="2394769"/>
            <a:ext cx="2757949" cy="2068462"/>
          </a:xfrm>
          <a:prstGeom prst="ellipse">
            <a:avLst/>
          </a:prstGeom>
          <a:ln w="63500" cap="rnd">
            <a:solidFill>
              <a:schemeClr val="bg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7118395-C89A-BF19-E912-F8FE08B86D16}"/>
              </a:ext>
            </a:extLst>
          </p:cNvPr>
          <p:cNvSpPr txBox="1"/>
          <p:nvPr/>
        </p:nvSpPr>
        <p:spPr>
          <a:xfrm>
            <a:off x="0" y="59689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y-MM" sz="3200" b="1" dirty="0">
                <a:solidFill>
                  <a:srgbClr val="0F6F68"/>
                </a:solidFill>
              </a:rPr>
              <a:t>စစ်ပွဲ၏သမ္မာကျမ်းစာအယူအဆ</a:t>
            </a:r>
            <a:endParaRPr lang="es-ES" sz="3200" dirty="0">
              <a:solidFill>
                <a:srgbClr val="0F6F68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298BCF-C03B-2046-4033-E19FB1C3D54B}"/>
              </a:ext>
            </a:extLst>
          </p:cNvPr>
          <p:cNvSpPr txBox="1"/>
          <p:nvPr/>
        </p:nvSpPr>
        <p:spPr>
          <a:xfrm>
            <a:off x="163459" y="645616"/>
            <a:ext cx="119203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y-MM" b="1" dirty="0">
                <a:solidFill>
                  <a:srgbClr val="B1319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'သင်​၏​ဘုရားသခင်​ထာဝရဘုရား​သည် လောင်ကျွမ်း​သော​မီး​ကဲ့သို့ သင်​၏​ရှေ့​မှ​ကူးသွား​မည်​ဖြစ်ကြောင်း ယနေ့ သင်​သိမြင်​ရ​မည်​။ ကိုယ်တော်​သည်ထို​သူ​တို့​ကိုသုတ်သင်ပယ်ရှင်း​ပြီးသင့်​ရှေ့မှောက်​၌ရှုံးနိမ့်​စေ​တော်မူ​မည်​ဖြစ်၍သင့်​အားထာဝရဘုရားမိန့်​တော်မူ​ခဲ့​သည့်​အတိုင်း သင်​သည် သူ​တို့​ကို နှင်ထုတ်​၍ အလျင်အမြန်​ဖျက်ဆီး​နိုင်​လိမ့်မည်​။ 'တရားဟောရာကျမ်း 9:3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B1319F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FB18C0-DB58-7E22-5E3A-63331E288116}"/>
              </a:ext>
            </a:extLst>
          </p:cNvPr>
          <p:cNvSpPr txBox="1"/>
          <p:nvPr/>
        </p:nvSpPr>
        <p:spPr>
          <a:xfrm>
            <a:off x="96477" y="1681444"/>
            <a:ext cx="12054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သမ္မာကျမ်းစာလာအမြင်အရစစ်ပွဲများသည်အခြေအနေအထူးတစ်ရပ်အတွင်းကန့်သတ်ထားပြီး၎င်းတို့ကိုဘုရားသခင်ကိုယ်တော်တိုင် သတ်မှတ်ပေးခဲ့သည်။ဤသည်မှာဘုရားသခင်ခွင့်ပြုတော်မူသောစစ်ပွဲများကိုအုပ်ချုပ်သည့်စည်းမျဉ်းများ ဖြစ်သည်-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FB86971-4B8E-A0D5-6C42-2FA207A175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3793860"/>
              </p:ext>
            </p:extLst>
          </p:nvPr>
        </p:nvGraphicFramePr>
        <p:xfrm>
          <a:off x="2703554" y="2279136"/>
          <a:ext cx="9458951" cy="4520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5508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FF7371-E42F-4AE2-BB9A-98491E9DA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9BFF7371-E42F-4AE2-BB9A-98491E9DAC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154291-EA21-463F-8989-C20BFCE21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24154291-EA21-463F-8989-C20BFCE21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17C05A-B1F4-4ED6-B575-E5B67FAC8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6217C05A-B1F4-4ED6-B575-E5B67FAC80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128BB0-E918-4A63-8D8F-D120DA0FE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38128BB0-E918-4A63-8D8F-D120DA0FE5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CE2BA5-D9E7-462A-B62F-97CD8A40D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1DCE2BA5-D9E7-462A-B62F-97CD8A40D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0E79A0-2389-4C01-901B-EC399F7A7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080E79A0-2389-4C01-901B-EC399F7A70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B86878-CB99-4878-9CAF-DAA83D8B4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">
                                            <p:graphicEl>
                                              <a:dgm id="{20B86878-CB99-4878-9CAF-DAA83D8B4B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558316-8C16-4EDD-93C8-298AAF074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">
                                            <p:graphicEl>
                                              <a:dgm id="{E1558316-8C16-4EDD-93C8-298AAF0743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BAF33CC-D118-44B2-57DE-9A6E342767DB}"/>
              </a:ext>
            </a:extLst>
          </p:cNvPr>
          <p:cNvSpPr txBox="1"/>
          <p:nvPr/>
        </p:nvSpPr>
        <p:spPr>
          <a:xfrm>
            <a:off x="2214432" y="59663"/>
            <a:ext cx="99096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y-MM" sz="3200" b="1" dirty="0">
                <a:solidFill>
                  <a:srgbClr val="232098"/>
                </a:solidFill>
              </a:rPr>
              <a:t>ကိုယ့်ရွေးချယ်မှုဖြင့်ပျက်စီးတယ်။</a:t>
            </a:r>
            <a:endParaRPr lang="es-ES" sz="3200" dirty="0">
              <a:solidFill>
                <a:srgbClr val="232098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6E1E90-FACD-4D7C-2AC4-875A408269A8}"/>
              </a:ext>
            </a:extLst>
          </p:cNvPr>
          <p:cNvSpPr txBox="1"/>
          <p:nvPr/>
        </p:nvSpPr>
        <p:spPr>
          <a:xfrm>
            <a:off x="2360367" y="616636"/>
            <a:ext cx="9753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y-MM" sz="1600" b="1" dirty="0">
                <a:solidFill>
                  <a:srgbClr val="D91934">
                    <a:lumMod val="75000"/>
                  </a:srgbClr>
                </a:solidFill>
                <a:latin typeface="Comic Sans MS" panose="030F0702030302020204" pitchFamily="66" charset="0"/>
              </a:rPr>
              <a:t>'ယောရှု​သည် တောင်ပေါ်ဒေသ​၊ နေဂေ့​အရပ်​၊ မြေနိမ့်ဒေသ​၊ တောင်စောင်း​တစ်လျှောက် စသည့် ထို​နယ်မြေ​တစ်ခွင်လုံး​နှင့် ရှင်ဘုရင်​အပေါင်း​တို့​ကို လုပ်ကြံ​လေ​၏​။ အစ္စရေး​လူမျိုး​၏​ဘုရားသခင်​ထာဝရဘုရား မိန့်မှာ​တော်မူ​သည့်​အတိုင်း သက်ရှိ​ဟူသမျှ​ကို သတ်ဖြတ်​လေ​၏​။ အသက်ရှင်​ကျန်ရစ်​သူ​တစ်ယောက်​မျှ​မ​ရှိ​။ 'ယောရှုမှတ်စာ 10:40</a:t>
            </a:r>
            <a:endParaRPr kumimoji="0" lang="en" sz="1200" b="1" i="0" u="none" strike="noStrike" kern="1200" cap="none" spc="0" normalizeH="0" baseline="0" noProof="0" dirty="0">
              <a:ln>
                <a:noFill/>
              </a:ln>
              <a:solidFill>
                <a:srgbClr val="D91934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5D6F0C-59B7-4BC2-F850-E1F8D2191D44}"/>
              </a:ext>
            </a:extLst>
          </p:cNvPr>
          <p:cNvSpPr txBox="1"/>
          <p:nvPr/>
        </p:nvSpPr>
        <p:spPr>
          <a:xfrm>
            <a:off x="145253" y="1694975"/>
            <a:ext cx="641052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b="1" dirty="0"/>
              <a:t>ကနာနန်ပြည်သူပြည်သားအားလုံးကိုလုံးဝဖျက်ဆီးရမည့်အပြစ်ဒဏ်စီ</a:t>
            </a:r>
            <a:r>
              <a:rPr lang="en-US" b="1" dirty="0"/>
              <a:t> </a:t>
            </a:r>
            <a:r>
              <a:rPr lang="my-MM" b="1" dirty="0"/>
              <a:t>ရင်ခြင်းခံရာဌာနအဖြစ်သတ်မှတ်ကြေညာခဲ့သည်။အသက်ရှိသတ္တဝါအားလုံးချေမှုန်းခံကြရမည်(တရားဟော၂၀:၁၆</a:t>
            </a:r>
            <a:r>
              <a:rPr lang="en-US" b="1" dirty="0"/>
              <a:t>-</a:t>
            </a:r>
            <a:r>
              <a:rPr lang="my-MM" b="1" dirty="0"/>
              <a:t>၁၈;ယောရှု၁၀:၄၀)။</a:t>
            </a:r>
          </a:p>
          <a:p>
            <a:br>
              <a:rPr lang="my-MM" b="1" dirty="0"/>
            </a:b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F75B1A08-66DB-0E4D-DBA7-79405482F5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7479552"/>
              </p:ext>
            </p:extLst>
          </p:nvPr>
        </p:nvGraphicFramePr>
        <p:xfrm>
          <a:off x="6185175" y="1734303"/>
          <a:ext cx="3245567" cy="3287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357B5CD-4097-D560-08CD-0953ECB4E433}"/>
              </a:ext>
            </a:extLst>
          </p:cNvPr>
          <p:cNvSpPr txBox="1"/>
          <p:nvPr/>
        </p:nvSpPr>
        <p:spPr>
          <a:xfrm>
            <a:off x="2606801" y="5162151"/>
            <a:ext cx="9460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ဘုရားသခင်၏ ရှေ့တော်မှောက်၌ ကနာနန်လူမျိုးများနှင့် အစ္စရေးလူမျိုးများကို တန်းတူညီမျှစွာ၊ ဘက်လိုက်မှုမရှိစွာ ဆက်ဆံခဲ့သည်။ ကွာခြားချက်မှာ အချို့သည် ဘုရားသခင်အား ဆက်လက်ပုန်ကန်ရန် ရွေးချယ်ခဲ့ကြပြီး၊ အခြားသူများကမူ ထိုသခင့်အား နာခံရန် ရွေးချယ်ခဲ့ကြသည်။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0" name="Imagen 9" descr="Imagen que contiene persona, edificio, exterior, hombre&#10;&#10;El contenido generado por IA puede ser incorrecto.">
            <a:extLst>
              <a:ext uri="{FF2B5EF4-FFF2-40B4-BE49-F238E27FC236}">
                <a16:creationId xmlns:a16="http://schemas.microsoft.com/office/drawing/2014/main" id="{B5618BD7-EDBD-18ED-D036-B898125BE0D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7987" y="1570998"/>
            <a:ext cx="2738760" cy="35697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niño acostado en un sillón&#10;&#10;El contenido generado por IA puede ser incorrecto.">
            <a:extLst>
              <a:ext uri="{FF2B5EF4-FFF2-40B4-BE49-F238E27FC236}">
                <a16:creationId xmlns:a16="http://schemas.microsoft.com/office/drawing/2014/main" id="{6A84B33F-6FAD-03A7-8DD0-901915095FD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0432" y="3199656"/>
            <a:ext cx="3245568" cy="1883308"/>
          </a:xfrm>
          <a:prstGeom prst="snip2DiagRect">
            <a:avLst>
              <a:gd name="adj1" fmla="val 18795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92C5D29-A065-CA1D-4E8C-79E758AD4FE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5" y="105191"/>
            <a:ext cx="2479904" cy="1499533"/>
          </a:xfrm>
          <a:prstGeom prst="rect">
            <a:avLst/>
          </a:prstGeom>
          <a:ln>
            <a:noFill/>
          </a:ln>
          <a:effectLst>
            <a:reflection blurRad="12700" stA="30000" endPos="11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3F9809C8-0E0D-AE6E-4E63-CB7EC8C3E3C4}"/>
              </a:ext>
            </a:extLst>
          </p:cNvPr>
          <p:cNvGrpSpPr/>
          <p:nvPr/>
        </p:nvGrpSpPr>
        <p:grpSpPr>
          <a:xfrm>
            <a:off x="302822" y="3134686"/>
            <a:ext cx="2120633" cy="3618123"/>
            <a:chOff x="262880" y="3113109"/>
            <a:chExt cx="2120633" cy="3618123"/>
          </a:xfrm>
        </p:grpSpPr>
        <p:pic>
          <p:nvPicPr>
            <p:cNvPr id="4" name="Imagen 3" descr="Imagen en blanco y negro de una oveja&#10;&#10;El contenido generado por IA puede ser incorrecto.">
              <a:extLst>
                <a:ext uri="{FF2B5EF4-FFF2-40B4-BE49-F238E27FC236}">
                  <a16:creationId xmlns:a16="http://schemas.microsoft.com/office/drawing/2014/main" id="{DE42EEE1-111B-BC2E-26F9-61B9A060D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5518" y="3113109"/>
              <a:ext cx="2117995" cy="1767741"/>
            </a:xfrm>
            <a:prstGeom prst="rect">
              <a:avLst/>
            </a:prstGeom>
            <a:ln w="38100" cap="sq">
              <a:solidFill>
                <a:schemeClr val="accent5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Imagen 15" descr="Imagen en blanco y negro de una oveja&#10;&#10;El contenido generado por IA puede ser incorrecto.">
              <a:extLst>
                <a:ext uri="{FF2B5EF4-FFF2-40B4-BE49-F238E27FC236}">
                  <a16:creationId xmlns:a16="http://schemas.microsoft.com/office/drawing/2014/main" id="{AA09BBF5-8744-AF83-14D2-3D53B1172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2880" y="4963491"/>
              <a:ext cx="2120633" cy="1767741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26A00ED2-B2A2-CEB1-35EF-7D12C9DA8F0C}"/>
              </a:ext>
            </a:extLst>
          </p:cNvPr>
          <p:cNvSpPr txBox="1"/>
          <p:nvPr/>
        </p:nvSpPr>
        <p:spPr>
          <a:xfrm>
            <a:off x="145253" y="2723851"/>
            <a:ext cx="61768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သို့သော်၊ ခြွင်းချက်များရှိခဲ့သည်-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89A78BE-DF31-1F93-AB79-9041F5BBD3BF}"/>
              </a:ext>
            </a:extLst>
          </p:cNvPr>
          <p:cNvSpPr txBox="1"/>
          <p:nvPr/>
        </p:nvSpPr>
        <p:spPr>
          <a:xfrm>
            <a:off x="2606801" y="6141399"/>
            <a:ext cx="95071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ယခုအချိန်တွင် ဆုံးဖြတ်ချက်သည် ကျွန်ုပ်တို့ထံ၌သာရှိသည်။ ယေရှုကြွလာသောအခါ ကျွန်ုပ်တို့၏ ရွေးချယ်မှုကြောင့် ကယ်တင်ခြင်းသို့ ရောက်မည်ဖြစ်စေ၊ ပျက်စီးခြင်းသို့ ရောက်မည်ဖြစ်စေ ရှိပေမည်။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983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3888C61-A3FC-47D8-9C8A-06939183A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">
                                            <p:graphicEl>
                                              <a:dgm id="{E3888C61-A3FC-47D8-9C8A-06939183A8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128F560-8630-45CC-81ED-844341F03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5">
                                            <p:graphicEl>
                                              <a:dgm id="{3128F560-8630-45CC-81ED-844341F038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5" grpId="0" uiExpand="1">
        <p:bldSub>
          <a:bldDgm bld="one"/>
        </p:bldSub>
      </p:bldGraphic>
      <p:bldP spid="8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6AB29E1-B28E-86C1-F519-85ABA0C3568D}"/>
              </a:ext>
            </a:extLst>
          </p:cNvPr>
          <p:cNvSpPr txBox="1"/>
          <p:nvPr/>
        </p:nvSpPr>
        <p:spPr>
          <a:xfrm>
            <a:off x="5836084" y="54889"/>
            <a:ext cx="63879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y-MM" sz="3200" b="1" dirty="0">
                <a:solidFill>
                  <a:srgbClr val="842076"/>
                </a:solidFill>
              </a:rPr>
              <a:t>ငြိမ်းချမ်းရေးကို ရှာပါ။</a:t>
            </a:r>
            <a:endParaRPr lang="es-ES" sz="3200" dirty="0">
              <a:solidFill>
                <a:srgbClr val="842076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93E445B-2D02-F6A5-9379-33EA7E6CF684}"/>
              </a:ext>
            </a:extLst>
          </p:cNvPr>
          <p:cNvSpPr txBox="1"/>
          <p:nvPr/>
        </p:nvSpPr>
        <p:spPr>
          <a:xfrm>
            <a:off x="5624752" y="632400"/>
            <a:ext cx="66624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my-MM" b="1" dirty="0">
                <a:solidFill>
                  <a:srgbClr val="48CEE0">
                    <a:lumMod val="40000"/>
                    <a:lumOff val="60000"/>
                  </a:srgb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ငါ​သည်ငြိမ်သက်​ခြင်း​ကိုသင်​၏​ကြီးကြပ်ကွပ်ကဲ​သူ​ဖြစ်စေ​မည်​။ဖြောင့်မတ်​ခြင်း​ကိုသင်​၏​အုပ်ချုပ်သူ​ဖြစ်​စေ​မည်​။ 'ဟေရှာယအနာဂတ္တိကျမ်း 60:17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48CEE0">
                  <a:lumMod val="40000"/>
                  <a:lumOff val="60000"/>
                </a:srgbClr>
              </a:solidFill>
              <a:effectLst>
                <a:glow rad="76200">
                  <a:srgbClr val="1F6AB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F24439E-B76F-5474-FC46-8C9182995B80}"/>
              </a:ext>
            </a:extLst>
          </p:cNvPr>
          <p:cNvSpPr txBox="1"/>
          <p:nvPr/>
        </p:nvSpPr>
        <p:spPr>
          <a:xfrm>
            <a:off x="5624751" y="1371018"/>
            <a:ext cx="6599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1600" b="1" dirty="0"/>
              <a:t>ယေရှုခရစ်တော်အား "ငြိမ်သက်ခြင်းအရှင်" (ဟေရှာယ ၉:၆) ဟုခေါ်ဆိုကြသည်။ သူသည်ငြိမ်သက်ခြင်းတရားကိုဆောင်ကြဉ်းရန်ကြွလာတော်မူပြီး၊ငြိမ်သက်ခြင်း</a:t>
            </a:r>
            <a:r>
              <a:rPr lang="en-US" sz="1600" b="1" dirty="0"/>
              <a:t> </a:t>
            </a:r>
            <a:r>
              <a:rPr lang="my-MM" sz="1600" b="1" dirty="0"/>
              <a:t>ဖြင့် စိုးစံအုပ်ချုပ်တော်မူမည် (ယောဟန် ၁၄:၂၇; ဟေရှာယ ၆၀:၁၇)။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8" name="Imagen 7" descr="Foto montaje de un caballo&#10;&#10;El contenido generado por IA puede ser incorrecto.">
            <a:extLst>
              <a:ext uri="{FF2B5EF4-FFF2-40B4-BE49-F238E27FC236}">
                <a16:creationId xmlns:a16="http://schemas.microsoft.com/office/drawing/2014/main" id="{FB9B4CAF-0628-BF1D-33F5-B7E430D056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589" y="3153205"/>
            <a:ext cx="2940919" cy="1654267"/>
          </a:xfrm>
          <a:prstGeom prst="snip2DiagRect">
            <a:avLst>
              <a:gd name="adj1" fmla="val 16873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grupo de personas en frente de edificio&#10;&#10;El contenido generado por IA puede ser incorrecto.">
            <a:extLst>
              <a:ext uri="{FF2B5EF4-FFF2-40B4-BE49-F238E27FC236}">
                <a16:creationId xmlns:a16="http://schemas.microsoft.com/office/drawing/2014/main" id="{450ACE14-9FF3-5985-0C31-BDB2869072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5344" y="3153206"/>
            <a:ext cx="2940919" cy="16542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edificio, mujer, hombre, vistiendo&#10;&#10;El contenido generado por IA puede ser incorrecto.">
            <a:extLst>
              <a:ext uri="{FF2B5EF4-FFF2-40B4-BE49-F238E27FC236}">
                <a16:creationId xmlns:a16="http://schemas.microsoft.com/office/drawing/2014/main" id="{0317B892-02A0-550D-9184-A53426AC5F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589" y="5046004"/>
            <a:ext cx="2940919" cy="16542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a caricatura de un hombre&#10;&#10;El contenido generado por IA puede ser incorrecto.">
            <a:extLst>
              <a:ext uri="{FF2B5EF4-FFF2-40B4-BE49-F238E27FC236}">
                <a16:creationId xmlns:a16="http://schemas.microsoft.com/office/drawing/2014/main" id="{5C8B9968-78C9-B62C-4A9B-787C943988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9203" y="5046005"/>
            <a:ext cx="2940919" cy="1654267"/>
          </a:xfrm>
          <a:prstGeom prst="snip2DiagRect">
            <a:avLst>
              <a:gd name="adj1" fmla="val 1803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79591CEF-A93A-3422-E86A-5676C6EA560B}"/>
              </a:ext>
            </a:extLst>
          </p:cNvPr>
          <p:cNvSpPr txBox="1"/>
          <p:nvPr/>
        </p:nvSpPr>
        <p:spPr>
          <a:xfrm>
            <a:off x="0" y="3615850"/>
            <a:ext cx="580403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ပရောဖက်ဧလိရှဲကိုဖမ်းဆီးရန်ရှုရိလူတို့၏တပ်မတော်ကဒိုသန်မြို့ကို ဝိုင်းရံထားသောအခါ၊ သူသည် မိမိအား ကာရံနေသော ကောင်းကင်တမန်တပ်မတော်အားရှုရိလူမျိုးများကိုဖျက်ဆီးရန် ဘုရားသခင်ထံတောင်းဆိုခဲ့ခြင်းမရှိပါ။ယင်းထက်၊မျက်စိကန်းသွားသောရှုရိစစ်တပ်အားရှော်မရုန်းမြို့သို့ ဦးဆောင်ခေါ်သွားပြီး၊ ရောက်သည့်အခါစစ်တိုက်နေသောနှစ်နိုင်ငံကြားငြိမ်းချမ်းရေးကို ဆောင်ကျဉ်းနိုင်ရန် သူဆုတောင်းခဲ့သည် (၄ရာ ၆:၁၂-၂၃)။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8" name="Imagen 17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75C5E1D9-F0BF-167F-6C1C-659474FAE91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128" y="144045"/>
            <a:ext cx="5499625" cy="3388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9" name="Diagrama de flujo: decisión 18">
            <a:extLst>
              <a:ext uri="{FF2B5EF4-FFF2-40B4-BE49-F238E27FC236}">
                <a16:creationId xmlns:a16="http://schemas.microsoft.com/office/drawing/2014/main" id="{4938C98C-4459-FC6C-D7B8-72D7E33CCC0D}"/>
              </a:ext>
            </a:extLst>
          </p:cNvPr>
          <p:cNvSpPr/>
          <p:nvPr/>
        </p:nvSpPr>
        <p:spPr>
          <a:xfrm>
            <a:off x="8655113" y="4641502"/>
            <a:ext cx="597505" cy="570471"/>
          </a:xfrm>
          <a:prstGeom prst="flowChartDecision">
            <a:avLst/>
          </a:prstGeom>
          <a:solidFill>
            <a:schemeClr val="accent5">
              <a:lumMod val="50000"/>
            </a:scheme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593192A-7A98-1414-E81F-1352CBCC36EE}"/>
              </a:ext>
            </a:extLst>
          </p:cNvPr>
          <p:cNvSpPr txBox="1"/>
          <p:nvPr/>
        </p:nvSpPr>
        <p:spPr>
          <a:xfrm>
            <a:off x="5624752" y="2216498"/>
            <a:ext cx="65672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1600" b="1" dirty="0"/>
              <a:t>သို့ရာတွင်သူ၏ငြိမ်သက်ခြင်းနိုင်ငံတော်အမှန်တကယ်ပေါ်ထွန်းလာမည့်အချိန်</a:t>
            </a:r>
            <a:r>
              <a:rPr lang="en-US" sz="1600" b="1" dirty="0"/>
              <a:t> </a:t>
            </a:r>
            <a:r>
              <a:rPr lang="my-MM" sz="1600" b="1" dirty="0"/>
              <a:t>အထိ၊ကျွန်ုပ်တို့သည်စစ်မက်ဖြစ်ပွားနေသောနယ်မြေတစ်ခုအတွင်း၌သာရှိနေဆဲ</a:t>
            </a:r>
            <a:r>
              <a:rPr lang="en-US" sz="1600" b="1" dirty="0"/>
              <a:t> </a:t>
            </a:r>
            <a:r>
              <a:rPr lang="my-MM" sz="1600" b="1" dirty="0"/>
              <a:t>ဖြစ်ပြီး၊ကောင်းမှုနှင့်မကောင်းမှုတို့၏စကြဝဠာလွှမ်းခြုံသောပဋိပက္ခ၌နစ်မြုပ်</a:t>
            </a:r>
            <a:r>
              <a:rPr lang="en-US" sz="1600" b="1" dirty="0"/>
              <a:t> </a:t>
            </a:r>
            <a:r>
              <a:rPr lang="my-MM" sz="1600" b="1" dirty="0"/>
              <a:t>လျက်ရှိကြသည်။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FC79913-EC90-0DEE-3577-17A8656DA5B3}"/>
              </a:ext>
            </a:extLst>
          </p:cNvPr>
          <p:cNvSpPr txBox="1"/>
          <p:nvPr/>
        </p:nvSpPr>
        <p:spPr>
          <a:xfrm>
            <a:off x="0" y="5873137"/>
            <a:ext cx="58040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ဤသည်မှာသခင်ယေရှုကကျွန်ုပ်တို့အားသွန်သင်ခဲ့သည့်ဥပမာ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my-MM" b="1" dirty="0">
                <a:solidFill>
                  <a:prstClr val="black"/>
                </a:solidFill>
              </a:rPr>
              <a:t>ဖြစ်ပါသည်- ပဋိပက္ခတွင် ငြိမ်းချမ်းမှုကို အမြဲရှာဖွေရန်။ အဆိုးကို အကောင်းနှင့် အနိုင်ယူပါ (ရောမ ၁၂း၂၀-၂၁)။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7001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9" grpId="0" animBg="1"/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081F300-D37E-48A9-5FAA-13C01306246A}"/>
              </a:ext>
            </a:extLst>
          </p:cNvPr>
          <p:cNvSpPr txBox="1"/>
          <p:nvPr/>
        </p:nvSpPr>
        <p:spPr>
          <a:xfrm>
            <a:off x="927538" y="1453073"/>
            <a:ext cx="1118473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2400" dirty="0"/>
              <a:t>ယေရိခေါမြို့သားများကိုအပြီးတိုင်ဖျက်ဆီးခြင်းသည်ကနာနန်ပြည်သားများနှင့်ပတ်သက်၍မောရှေမှတစ်ဆင့်ယခင်ကပေးခဲ့သည့်အမိန့်တော်များကိုအကောင်အထည်ဖော်ခြင်းသာဖြစ်သည်။ [...]ဤအမိန့်တော်များသည်သမ္မာကျမ်းစာ၏အခြားနေရာများတွင်ညွှန်ကြားထားသောမေတ္တာတော်နှင့်ကရုဏာတော်ဆိုင်ရာဝိညာဉ်တော်နှင့်ဆန့်ကျင်ဘက်ဖြစ်သည်ဟုများစွာသောသူတို့ ထင်မြင်ယူဆကြသော်လည်း၊၎င်းတို့သည်အမှန်တွင်အနန္တတန်ခိုးနှင့်ပြည့်စုံသောဉာဏ်ပညာနှင့် ကောင်းမြတ်ခြင်းတို့၏အမိန့်ဖြစ်သည်။ဘုရားသခင်သည်အစ္စရေးလူမျိုးကိုကနာနန်ပြည်၌စိုက်ထူတည်ထောင်ရန်၊သူတို့အထဲတွင်ကမ္ဘာပေါ်ရှိသူ၏နိုင်ငံတော်ကိုထင်ရှားပြသရန်လူမျိုးတစ်မျိုးနှင့်အစိုးရစနစ်တစ်ရပ်ကိုပေါ်ထွန်းစေရန်ရည်ရွယ်တော်မူသည်။သူတို့သည်စစ်မှန်သောဘာသာတရား၏အမွေခံများသာမကဘဲ၊၎င်း၏မူဝါဒများကိုကမ္ဘာတစ်ဝှမ်းလုံးပျံ့နှံ့စေရမည်ဖြစ်သည်။ ကနာနန်လူမျိုးများသည်အညစ်ညမ်းဆုံးနှင့်အယုတ်ညံ့ဆုံးသောရုပ်တုကိုးကွယ်မှုစွဲမြဲ့ခြင်းသို့ကိုယ်ကိုကိုယ် အပ်နှင်းခဲ့ကြပြီး၊ ဘုရားသခင်၏ ကျေးဇူးတော်ဆိုင်ရာ ရည်မှန်းချက်ပန်းတိုင်များ ပြည့်ဝခြင်းသို့ မုချဧကန် ဟန့်တားမည့်အရာများကို ထိုပြည်မှ ရှင်းလင်းပစ်ရန် လိုအပ်ခဲ့သည်။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srgbClr val="11471E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468C5AB-FDB0-7778-3705-B99ADC5DA315}"/>
              </a:ext>
            </a:extLst>
          </p:cNvPr>
          <p:cNvSpPr txBox="1"/>
          <p:nvPr/>
        </p:nvSpPr>
        <p:spPr>
          <a:xfrm>
            <a:off x="6519904" y="6411029"/>
            <a:ext cx="5441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srgbClr val="11471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(Patriarchs and Prophets, p. 492)</a:t>
            </a:r>
          </a:p>
        </p:txBody>
      </p:sp>
    </p:spTree>
    <p:extLst>
      <p:ext uri="{BB962C8B-B14F-4D97-AF65-F5344CB8AC3E}">
        <p14:creationId xmlns:p14="http://schemas.microsoft.com/office/powerpoint/2010/main" val="318851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5148</Words>
  <Application>Microsoft Office PowerPoint</Application>
  <PresentationFormat>Panorámica</PresentationFormat>
  <Paragraphs>57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Isabel Laveda</cp:lastModifiedBy>
  <cp:revision>9</cp:revision>
  <dcterms:created xsi:type="dcterms:W3CDTF">2025-10-22T10:28:12Z</dcterms:created>
  <dcterms:modified xsi:type="dcterms:W3CDTF">2025-10-23T05:32:29Z</dcterms:modified>
</cp:coreProperties>
</file>