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ညီညွတ်မှုကိုထိန်းသိမ်းပါ (ဖိလိပ္ပိ ၂:၁၄)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my-MM" sz="1600" b="1" dirty="0"/>
            <a:t>အတူတကွလုပ်ဆောင်သည့်အခါကျွန်ုပ်တို့အကြားကောလာဟလများ၊ဝေဖန်မှုများ၊ပြိုင်ဆိုင်မှုများသို့မဟုတ် အငြင်းပွားမှုများမရှိသင့်ပါ</a:t>
          </a:r>
          <a:endParaRPr lang="es-ES" sz="16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ကိုယ့်ကိုယ်ကိုယ် အပြစ်ကင်းအောင် ပြုမူပါ (ဖိလိပ္ပိ ၂:၁၅)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my-MM" sz="1500" b="1" dirty="0"/>
            <a:t>ကျွန်ုပ်တို့၏ဖခင်ကိုရိုးရှင်းစွာနာခံခြင်းသည်ကျွန်ုပ်တို့ပတ်</a:t>
          </a:r>
          <a:r>
            <a:rPr lang="en-US" sz="1500" b="1" dirty="0"/>
            <a:t> </a:t>
          </a:r>
          <a:r>
            <a:rPr lang="my-MM" sz="1500" b="1" dirty="0"/>
            <a:t>ဝန်းကျင်တွင်ရှိသောမ</a:t>
          </a:r>
          <a:r>
            <a:rPr lang="en-US" sz="1500" b="1" dirty="0"/>
            <a:t> </a:t>
          </a:r>
          <a:r>
            <a:rPr lang="my-MM" sz="1500" b="1" dirty="0"/>
            <a:t>ကောင်းမှုနှင့်ဖြုန်းတီးမှုတို့နှင့်လုံးဝဆန့်ကျင်ဘက်ဖြစ်သည်</a:t>
          </a:r>
          <a:endParaRPr lang="es-ES" sz="15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my-MM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ဘုရားသခင်၏နှုတ်ကပတ်တော်ကိုသစ္စာရှိခြင်း (ဖိလိပ္ပိ ၂:၁၆)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endParaRPr lang="en-US" sz="1600" b="1" dirty="0"/>
        </a:p>
        <a:p>
          <a:r>
            <a:rPr lang="my-MM" sz="1600" b="1" dirty="0"/>
            <a:t>ကျွန်ုပ်တို့၏လုပ်ရပ်များနှင့် အတွေးအခေါ်များသည် သမ္မာကျမ်းစာသွန်သင်ချက်နှင့်အညီဖြစ်ရမည်</a:t>
          </a:r>
          <a:endParaRPr lang="es-ES" sz="16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အတူတကွလုပ်ဆောင်သည့်အခါကျွန်ုပ်တို့အကြားကောလာဟလများ၊ဝေဖန်မှုများ၊ပြိုင်ဆိုင်မှုများသို့မဟုတ် အငြင်းပွားမှုများမရှိသင့်ပါ</a:t>
          </a:r>
          <a:endParaRPr lang="es-ES" sz="16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ညီညွတ်မှုကိုထိန်းသိမ်းပါ (ဖိလိပ္ပိ ၂:၁၄)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500" b="1" kern="1200" dirty="0"/>
            <a:t>ကျွန်ုပ်တို့၏ဖခင်ကိုရိုးရှင်းစွာနာခံခြင်းသည်ကျွန်ုပ်တို့ပတ်</a:t>
          </a:r>
          <a:r>
            <a:rPr lang="en-US" sz="1500" b="1" kern="1200" dirty="0"/>
            <a:t> </a:t>
          </a:r>
          <a:r>
            <a:rPr lang="my-MM" sz="1500" b="1" kern="1200" dirty="0"/>
            <a:t>ဝန်းကျင်တွင်ရှိသောမ</a:t>
          </a:r>
          <a:r>
            <a:rPr lang="en-US" sz="1500" b="1" kern="1200" dirty="0"/>
            <a:t> </a:t>
          </a:r>
          <a:r>
            <a:rPr lang="my-MM" sz="1500" b="1" kern="1200" dirty="0"/>
            <a:t>ကောင်းမှုနှင့်ဖြုန်းတီးမှုတို့နှင့်လုံးဝဆန့်ကျင်ဘက်ဖြစ်သည်</a:t>
          </a:r>
          <a:endParaRPr lang="es-ES" sz="15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ကိုယ့်ကိုယ်ကိုယ် အပြစ်ကင်းအောင် ပြုမူပါ (ဖိလိပ္ပိ ၂:၁၅)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ကျွန်ုပ်တို့၏လုပ်ရပ်များနှင့် အတွေးအခေါ်များသည် သမ္မာကျမ်းစာသွန်သင်ချက်နှင့်အညီဖြစ်ရမည်</a:t>
          </a:r>
          <a:endParaRPr lang="es-ES" sz="16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ဘုရားသခင်၏နှုတ်ကပတ်တော်ကိုသစ္စာရှိခြင်း (ဖိလိပ္ပိ ၂:၁၆)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6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5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5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1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2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7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2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0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80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2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7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1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2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9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8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5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0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2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0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2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0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02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5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17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>
            <a:defPPr>
              <a:defRPr lang="es-ES"/>
            </a:defPPr>
            <a:lvl1pPr algn="ctr">
              <a:lnSpc>
                <a:spcPct val="150000"/>
              </a:lnSpc>
              <a:defRPr sz="5400" b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my-MM" dirty="0"/>
              <a:t>ညဉ့်၌အလင်းကဲ့သို့</a:t>
            </a:r>
            <a:endParaRPr lang="en-US" dirty="0"/>
          </a:p>
          <a:p>
            <a:r>
              <a:rPr lang="my-MM" dirty="0"/>
              <a:t>ထွန်းလင်း၏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579089" y="0"/>
            <a:ext cx="361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5 for January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141885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defRPr sz="4400" b="1">
                <a:ln w="0"/>
                <a:gradFill>
                  <a:gsLst>
                    <a:gs pos="0">
                      <a:schemeClr val="accent2">
                        <a:lumMod val="50000"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my-MM" dirty="0"/>
              <a:t>ဧပဖြောဒိတ</a:t>
            </a:r>
            <a:r>
              <a:rPr lang="my-MM"/>
              <a:t>် </a:t>
            </a:r>
            <a:endParaRPr lang="en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'သို့သော် ငါ​၏​ညီ၊ ငါ​၏​လုပ်ဖော်ဆောင်ဖက်​နှင့် ရဲဘော်ရဲဘက်​ဖြစ်​သည့်​အပြင် ငါ​၏​လိုအပ်​ချက်​များ​ကို​ဖြည့်ဆည်း​ဆောင်ရွက်​ပေး​သော သင်​တို့​၏​စေတမန် ဧပဖြောဒိတ်​ကို သင်​တို့​ထံသို့​စေလွှတ်​ရန် လိုအပ်​သည်​ဟု ငါ​ယူဆ​၏။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ဖိလိပ္ပိသြဝါဒစာ 2:25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9900CC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ဖိလိပ္ပိလူတို့သည် ပေါလုသည် ရောမမြို့တွင် အကျဉ်းကျခံနေရကြောင်း သိရှိသောအခါ၊ သူ၏လိုအပ်ချက်များကို ဖြည့်ဆည်းရန် (အိမ်ငှားခ၊ အစားအစာ၊ အဝတ်အစား စသည်) အကူအညီပေးပို့ရန် ဆုံးဖြတ်ခဲ့ကြသည်။ ဧပဖြောဒိတ်သည် ဤအကူအညီကို တမန်တော်ထံ ယူဆောင်လာရန် တာဝန်ယူခဲ့သည် (ဖိလိပ္ပိ ၄:၁၈; ၂:၂၅)။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3056317" y="3527216"/>
            <a:ext cx="51555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ူသည်ဧဝံဂေလိတရားအတွက်စိတ်အားထက်သန်မှုကြောင့်မိမိအသက်ကိုစွန့်စားခဲ့ပြီးပြင်းထန်စွာနာမကျန်းဖြစ်ခဲ့သည်(ဖိ၂:၂၇၊၃၀)။ဤအကြောင်းကိုဖိလိပ္ပိမြို့သားများ ကြားသိရသောအခါ စိတ်ပူခဲ့ကြသည်။ ထို့ကြောင့် ရှင်ပေါလုက ၎င်းတို့ထံသို့ ဩဝါဒစာ ပေးပို့ရန်အတွက် သူ့ကို စေလွှတ်ရန် အဓိက ဆုံးဖြတ်ခဲ့ခြင်း ဖြစ်သည် (ဖိ ၂:၂၆၊ ၂၈)။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642819"/>
            <a:ext cx="8731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ဧပဖြောဒိတ်</a:t>
            </a:r>
            <a:r>
              <a:rPr lang="my-MM" b="1" dirty="0"/>
              <a:t>သည် အကူအညီများကို ပို့ဆောင်ပေးရုံသာမက၊ တမန်တော်ရှင်ပေါလုနှင့်အတူ နေထိုင်ကာ ၎င်း၏လိုအပ်ချက်များတွင် ကူညီခဲ့ပြီး ဧဝံဂေလိတရားပြန့်ပွားရေးလုပ်ငန်းတွင်လည်း ပူးပေါင်းဆောင်ရွက်ခဲ့ပါသည်။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7" y="5657671"/>
            <a:ext cx="50894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ပေါလုက “ထိုသို့သောသူတို့ကို ရိုသေလေးစားလော့” ဟုတောင်းဆိုသည်(ဖိလိပ္ပိ၂:၂၉)။ဧပဖြောဒိတ်သည်သစ္စာရှိသောခရစ်ယာန်တစ်ဦးဖြစ်သည်မှာသံသယဖြစ်စရာမလိုပါ။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1943100" y="516336"/>
            <a:ext cx="822198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400" b="1" dirty="0"/>
              <a:t>"ကျွန်ုပ်တို့၏အကြားဝင်ဖြန်ဖြေသူယေရှုခရစ်တော်သည်ကောင်းကင်ဘုံ၌ကျွန်ုပ်တို့အတွက်စကားပြောတော်မူသကဲ့သို့၊သန့်ရှင်းသောဝိ</a:t>
            </a:r>
            <a:r>
              <a:rPr lang="en-US" sz="2400" b="1" dirty="0"/>
              <a:t> </a:t>
            </a:r>
            <a:r>
              <a:rPr lang="my-MM" sz="2400" b="1" dirty="0"/>
              <a:t>ညာဉ်တော်သည်လည်းကျွန်ုပ်တို့အတွင်း၌အလိုတော်ရှိသည်အတိုင်း ဆန္ဒရှိခြင်း၊ပြုခြင်းကျေးဇူးကိုဖြစ်စေတော်မူ၏။ဝိညာဉ်တမျိုးကယ်တင်ခြင်းသို့ရောက်ခြင်းအမှုကိုကောင်းကင်ဘုံရှိသမျှသည်စိတ်ပါဝင်စားလျက်ရှိ၏။ထိုမျှလောက်ဖြစ်လျက်နှင့်ကျေးဇူးတော်ရှင်ကူညီတော်မူမည်ကိုမည်သည့်အကြောင်းကြောင့်သံသယရှိရပါမည်နည်း။ လူတို့ကိုဩဝါဒပေးသောကျွန်ုပ်တို့သည်ဘုရားသခင်နှင့်အသက်ရှင်သောဆက်သွယ်မှုရှိရမည်။ဝိညာဉ်တော်အားဖြင့်လည်းကောင်း၊နှုတ်ကပတ်တော်အားဖြင့်လည်းကောင်းလူတို့အားစမ်းရေပေါက်ကဲ့သို့ ဖြစ်ရကြမည်။အကြောင်းမူကား၊ခရစ်တော်သည် ကျွန်ုပ်တို့အတွင်း၌ ထာဝရအသက်၏စမ်းရေပေါက်ဖြစ်တော်မူသောကြောင့်တည်း။ဝမ်းနည်းခြင်း၊ဆင်းရဲဒုက္ခခံရခြင်းတို့သည်ကျွန်ုပ်တို့၏သည်းခံခြင်းနှင့်ယုံကြည်ခြင်းကိုစုံစမ်းနိုင်သော်လည်း၊မျက်စိမမြင်နိုင်သောဘုရားသခင်၏တန်ခိုးတော်အလင်းကျွန်ုပ်တို့နှင့်အတူရှိ၍ကျွန်ုပ်တို့သည်ကိုယ်ကျိုးကိုယေရှု၏နောက်ချေတွင်ဝှက်ထားကြရမည်။"</a:t>
            </a:r>
          </a:p>
          <a:p>
            <a:br>
              <a:rPr lang="my-MM" sz="2400" b="1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5255686" y="6438409"/>
            <a:ext cx="530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6938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'အရာ​ခပ်သိမ်း​ကို ညည်းညူ​ခြင်း​နှင့်​ငြင်းခုံ​ခြင်း​မ​ရှိ​ဘဲ လုပ်ဆောင်​ကြ​လော့။'ဤသည်ကားကောက်ကျစ်​၍​ဖောက်ပြန်​လမ်းလွဲ​သော​မျိုးဆက်​၏​အလယ်​တွင်သင်​တို့​သည်ရိုးသား​ဖြူစင်​လျက်အပြစ်တင်​စရာ​မ​ရှိ​သော​သူ​များ၊အပြစ်​အနာအဆာ​ကင်း​သောဘုရားသခင်​၏​သားသမီး​များ​ဖြစ်​ကြ​ပြီးအသက်​နှင့်ဆိုင်သော​နှုတ်ကပတ်တော်​ကို​စွဲကိုင်​ထား​လျက်ဤ​လောက​၌​ရှိ​သော​အလင်းရောင်​များ​ကဲ့သို့သူ​တို့​အထဲ​တွင်ထွန်းလင်း​ကြ​မည့်​အကြောင်းတည်းဖိလိပ္ပိသြဝါဒစာ 2:</a:t>
            </a:r>
            <a:r>
              <a:rPr 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14-</a:t>
            </a:r>
            <a:r>
              <a:rPr lang="my-MM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 </a:t>
            </a:r>
            <a:r>
              <a:rPr lang="my-MM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လောက၌ အလင်းပြသူများ-</a:t>
            </a:r>
            <a:endParaRPr lang="en-US" sz="2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D73E9E"/>
              </a:highlight>
              <a:latin typeface="Aptos" panose="02110004020202020204"/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ဘုရားသခင်၏ ရောင်ပြန်ဟပ်မှု (ဖိလိပ္ပိ ၂:၁၂-၁၃)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လောက၌ အလင်းပြသူ (ဖိလိပ္ပိ ၂:၁၄-၁၆)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lang="my-MM" sz="2000" b="1" dirty="0">
                <a:solidFill>
                  <a:prstClr val="black"/>
                </a:solidFill>
              </a:rPr>
              <a:t>အသက်ရှင်သော ယဇ်ပူဇော်ခြင်း (ဖိလိပ္ပိ ၂:၁၇-၁၈)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spcBef>
                <a:spcPts val="18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my-MM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အလင်းပြသူများ-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A43DDB"/>
              </a:highlight>
              <a:latin typeface="Aptos" panose="02110004020202020204"/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2000" b="1" dirty="0">
                <a:solidFill>
                  <a:prstClr val="black"/>
                </a:solidFill>
              </a:rPr>
              <a:t>တိမောသေ (ဖိလိပ္ပိ ၂:၁၉-၂၄)</a:t>
            </a:r>
            <a:r>
              <a:rPr lang="en-US" sz="2000" b="1" dirty="0">
                <a:solidFill>
                  <a:prstClr val="black"/>
                </a:solidFill>
              </a:rPr>
              <a:t>\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lang="my-MM" sz="2000" b="1" dirty="0">
                <a:solidFill>
                  <a:prstClr val="black"/>
                </a:solidFill>
              </a:rPr>
              <a:t>ဧပဖြောဒိတ် (ဖိလိပ္ပိ ၂:၂၅-၃၀)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“ထိုနည်းတူ၊သူတို့သည်သင်တို့၏ကောင်းသောအကျင့်ကိုမြင်၍ကောင်းကင်ဘုံ၌ရှိတော်မူသော သင်တို့အဘ၏ဂုဏ်တော်ကို ချီးမွမ်းစေခြင်းငှာ၊ သင်တို့၏အလင်းကို သူတပါးရှေ့၌ လင်းစေကြလော့။” (မဿဲ ၅:၁၆)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64244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56657" y="5980171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၏ပညတ်တရားကိုအဆက်မပြတ်နင်းခြေနေသောလောကတွင်နေထိုင်ကြသောကြောင့်ဘုရားသခင်အားဝတ်ပြုကိုးကွယ်လိုသောကျွန်ုပ်တို့ခရစ်ယာန်များသည်မှောင်မိုက်ထဲတွင်ထွန်းလင်းနေသောမီးများဖြစ်က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ဖိလိပ္ပိဩဝါဒစာ ၂း၁၂-၁၈ တွင်ယေရှု၏ ဤအမိန့်တော်ကို တမန်တော်ရှင်ပေါလု၏ ရှင်းလင်းချက်ကို ကျွန်ုပ်တို့ ဖတ်ရှုနိုင်ပါသည်။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581833" y="3429000"/>
            <a:ext cx="7610167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6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လောက၌ အလင်းပြသူများ-</a:t>
            </a:r>
            <a:endParaRPr lang="en-US" sz="60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88" y="101051"/>
            <a:ext cx="8704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my-MM" sz="2800" dirty="0"/>
              <a:t>ဘုရားသခင်၏ ရောင်ပြန်ဟပ်မှု (ဖိလိပ္ပိ </a:t>
            </a:r>
            <a:r>
              <a:rPr lang="my-MM" sz="2800"/>
              <a:t>၂:၁၂-၁၃)</a:t>
            </a:r>
            <a:endParaRPr lang="en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3" y="7275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ကြောင်းမူကားစေတနာ​တော်​အတိုင်းဆန္ဒ​ရှိ​ကြ​စေရန်​နှင့်လုပ်ဆောင်​ကြ​စေရန်သင်​တို့​အထဲ၌​လုပ်ဆောင်​တော်မူ​သော​အရှင်​ကား ဘုရားသခင်​ပေတည်း။ 'ဖိလိပ္ပိသြဝါဒစာ 2:13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658174"/>
            <a:ext cx="5106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my-MM" b="1" dirty="0"/>
              <a:t>ယေရှု၏နှိမ့်ချခြင်းနှင့်ချီးမြှင့်ခြင်းကိုကျွမ်းကျင်စွာရေးသားပြီးနောက်၊ တမန်တော်ရှင်ပေါလုက "သို့ဖြစ်၍" ဟူသောစကားလုံးကိုထည့်သွင်းထားသည်။ဆိုလိုသည်မှာ၊"နှုတ်ကပတ်တိုင်းသည်ယေရှုခရစ်သည်သခင်ဖြစ်တော်မူ၏ဟုဝန်ခံလျက်၊အဘဘုရားသခင်ကိုဘုန်းထင်ရှားစေကြလတံ့" (ဖိလိပ္ပိ ၂း၁၁) ဟူသော အကြောင်းကြောင့် ယေရှုသည်ကိုယ်တော်ကိုနှိမ့်ချတော်မူပြီးချီးမြှင့်ခြင်းခံရသည့်အတွက်၊ ဖိလိပ္ပိအသင်းသား ယုံကြည်သူများ (နှင့် တိုးချဲ့၍ ကျွန်ုပ်တို့အားလုံး) သည် ထိုအရာအတွက် တစ်ခုခုကို လုပ်ဆောင်ရမည် ဖြစ်ပါသည်။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ကျွန်ုပ်တို့၏ ပထမဆုံးတာဝန်မှာ “ကြောက်ရွံ့တုန်လှုပ်သောစိတ်နှင့်” ကျွန်ုပ်တို့၏ ကယ်တင်ခြင်းကို လုပ်ဆောင်ရန်ဖြစ်သည် (ဖိလိပ္ပိ ၂:၁၂)။ ဘုရားသခင်သည် ကျွန်ုပ်တို့ကို ကယ်တင်သောအရှင်ဖြစ်ပါက (တိတု ၂:၁၁) အဘယ်ကြောင့် ကျွန်ုပ်တို့ စိုးရိမ်ပူပန်သင့်သနည်း။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33392"/>
            <a:ext cx="85933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ြောက်ရွံ့ခြင်းနှင့်တုန်လှုပ်ခြင်းတို့သည်ဘုရားသခင်အားဝတ်ပြုခြင်းအတွက်အဓိပ္ပာယ်တူစကားလုံးများအဖြစ်အသုံးပြုကြသည်။ (ဆာလံ၂:၁၁)ထို့ကြောင့်ပေါလုက ကောင်းမှုပြုလိုသောဆန္ဒကို ကျွန်ုပ်တို့အတွင်း၌ ဖြစ်ပေါ်စေပြီး ၎င်းကို အကောင်အထည်ဖော်ရန် ခွန်အားပေးသူမှာ ဘုရားသခင်ဖြစ်ကြောင်း အလေးပေးဖော်ပြထားသည် (ဖိလိပ္ပိ ၂:၁၃)။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-1" y="8244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rgbClr val="B90E4E"/>
                </a:solidFill>
              </a:defRPr>
            </a:lvl1pPr>
          </a:lstStyle>
          <a:p>
            <a:r>
              <a:rPr lang="my-MM" sz="2800" dirty="0"/>
              <a:t>လောက၌အလင်းပြသူ (ဖိလိပ္ပိ </a:t>
            </a:r>
            <a:r>
              <a:rPr lang="my-MM" sz="2800"/>
              <a:t>၂:၁၄-၁၆)</a:t>
            </a:r>
            <a:endParaRPr lang="en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223836" y="607516"/>
            <a:ext cx="11572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ဤသည်ကားကောက်ကျစ်​၍​ဖောက်ပြန်​လမ်းလွဲ​သော​မျိုးဆက်​၏​အလယ်​တွင်သင်​တို့​သည်ရိုးသား​ဖြူစင်​လျက်အပြစ်တင်​စရာ​မ​ရှိ​သော​သူ​များ၊အပြစ်​အနာအဆာ​ကင်း​သောဘုရားသခင်​၏​သားသမီး​များ​ဖြစ်​ကြ​ပြီးအသက်​နှင့်ဆိုင်သော​နှုတ်ကပတ်တော်​ကို​စွဲကိုင်​ထား​လျက်ဤ​လောက​၌​ရှိ​သော​အလင်းရောင်​များ​ကဲ့သို့ သူ​တို့​အထဲ​တွင် ထွန်းလင်း​ကြ​မည့်​အကြောင်း​တည်း။ 'ဖိလိပ္ပိသြဝါဒစာ 2:15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33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ပေါလုက ယုံကြည်သူများကို လောကတွင် ထွန်းလင်းစေမည့် ရှုထောင့်သုံးခုကို အဆိုပြုထားသည်-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971546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အမှောင်အထူထပ်ဆုံးနေရာတွင် အလင်းသည် အထွန်းလင်းဆုံး ဖြစ်ပါသည်။ ဘုရားသခင်ကို စနစ်တကျ ပယ်ချသော ဤလောကတွင် ခရစ်ယာန်များဖြစ်သည့် ကျွန်ုပ်တို့သည် ခရစ်တော်၏ အလင်းဖြင့် ထွန်းလင်းရမည် ဖြစ်ပါသည်။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09587" y="92541"/>
            <a:ext cx="11172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my-MM" sz="2800" dirty="0"/>
              <a:t>အသက်ရှင်သောယဇ်ပူဇော်ခြင်း (ဖိလိပ္ပိ </a:t>
            </a:r>
            <a:r>
              <a:rPr lang="my-MM" sz="2800"/>
              <a:t>၂:၁၇-၁၈)</a:t>
            </a:r>
            <a:endParaRPr lang="en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509586" y="709552"/>
            <a:ext cx="11172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'ထိုမျှမကသင်​တို့​၏​ယုံကြည်​ခြင်း​နှင့်ဆိုင်သောဝတ်ပြု​ခြင်း​နှင့်​ယဇ်​ပူဇော်​ခြင်း​တို့​အပေါ်၌ငါ​သွန်းလောင်း​ပူဇော်​ခြင်း​ခံရ​မည်​ဆိုလျှင်​လည်း ငါ​ဝမ်းမြောက်​၏။ သင်​တို့​အားလုံး​နှင့်အတူ ငါ​ဝမ်းမြောက်​၏။ 'ဖိလိပ္ပိသြဝါဒစာ 2:17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ပေါလုသည်လွတ်မြောက်ရန်မျှော်လင့်ခဲ့သော်လည်း၊သူ့အားပြစ်ဒဏ်စီ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ရင်ခြင်းခံရနိုင်ခြေရှိသည်။သူကဤဖြစ်နိုင်ခြေကို“သွန်းလောင်းရာပူဇော်သက္ကာကဲ့သို့ သွန်းလောင်းခြင်း” အဖြစ် တင်ပြသည် (ဖိလိပ္ပိ ၂:၁၇)။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668623" y="5130267"/>
            <a:ext cx="54090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ှင်ပေါလုဟာအသေခံရမှာကိုဂရုမစိုက်ခဲ့ပါဘူး။ဘာကြောင့်လဲဆိုတော့သူ၏သက်သေခံချက်ကဧဝံဂေလိတရားကိုရဲရဲဝံ့ဝံ့ဟောပြောပြီးဘုရားသခင်၏ထိုက်တန်သောသားသမီးများအဖြစ်နေထိုင်ကာသစ္စာရှိစွာသက်သေခံနေကြသောယုံကြည်သူများကိုပိုမိုခွန်အားဖြစ်စေမှာဖြစ်လို့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334011"/>
            <a:ext cx="35079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"အရည်လောင်းခြင်းယဇ်"ဆိုသည်မှာ ပူဇော်မည့်ယဇ်ကောင်အပေါ်သို့အရည်တစ်မျိုးမျိုးကို လောင်းလှူခြင်းကို ဆိုလိုပါသည်။ (ထွက် ၂၉း၃၉-၄၀)။ ဤအခြေအနေတွင်ဆွေးနွေးပြောဆိုနေသောယဇ်ကောင်မှာဖိလိပ္ပိအသင်းသားများပင်ဖြစ်သည်။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1" y="4510264"/>
            <a:ext cx="34088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ဖိလိပ္ပိမြို့သားတွေဟာအသေခံကြရမှာလား?လုံးဝမဟုတ်ပါဘူး။သူတို့ရဲ့ ပူဇော်သက္ကာဟာ"သင်တို့၏ယုံကြည်ခြင်းနှင့်ဆိုင်သော ဝတ်ပြုခြင်း" သာ ဖြစ်ပါတယ်။အဲဒါဟာကျွန်ုပ်တို့အားလုံး ဘုရားသခင်ထံ ပူဇော်ရမယ့် အသက်ရှင်သော ပူဇော်သက္ကာ မျိုး ဖြစ်ပါတယ် (ရောမ ၁၂:၁)။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95874" y="4042165"/>
            <a:ext cx="7096126" cy="161582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lnSpc>
                <a:spcPct val="150000"/>
              </a:lnSpc>
              <a:defRPr sz="9600" b="1">
                <a:ln w="12700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my-MM" sz="7200" dirty="0"/>
              <a:t>အလင်းပြသူများ-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98405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>
            <a:defPPr>
              <a:defRPr lang="es-ES"/>
            </a:defPPr>
            <a:lvl1pPr algn="ctr">
              <a:defRPr sz="4400" b="1" spc="60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dirty="0"/>
              <a:t>တိမော</a:t>
            </a:r>
            <a:r>
              <a:rPr lang="my-MM"/>
              <a:t>သေ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'သို့သော် တိမောသေ​သည် ငါ​နှင့်အတူ သား​အဖ​ကဲ့သို့ ကောင်းမြတ်​သော​သတင်း​အတွက် အစေခံ​ခဲ့​သောကြောင့် သူ​၏​ရင့်ကျက်​သော​ပါရမီ​ကို သင်​တို့​သိ​ကြ​၏။ '</a:t>
            </a:r>
          </a:p>
          <a:p>
            <a:pPr lvl="0" algn="ctr">
              <a:defRPr/>
            </a:pPr>
            <a:r>
              <a:rPr lang="my-MM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ဖိလိပ္ပိသြဝါဒစာ 2:22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19" y="911320"/>
            <a:ext cx="7896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တိမောသေသည် ပေါလု၏ တက်ကြွစွာ ပူးပေါင်းဆောင်ရွက်သူတစ်ဦးဖြစ်ပြီး ဩဝါဒစာခြောက်စောင် (၂ ကောရိန္သု၊ ဖိလိပ္ပိ၊ ကောလောသဲ၊ ၁ သက်သာလောနိတ်၊ ၂ သက်သာလောနိတ်၊ ဖိလေမုန်) တို့ကို ပူးတွဲရေးသားခဲ့သည်။ ပေါလုကိုယ်တိုင်က သူ့ကို ဧဝံဂေလိတရားဟောပြောသူအဖြစ် ရွေးချယ်ခဲ့သည် (တမန်တော်ဝတ္ထု ၁၆:၁-၃)။ ဤလူငယ်တွင် မည်သည့်ထူးခြားချက်ကို ပေါလုမြင်ခဲ့သနည်း။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0917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ပထမဦးစွာ၊လူတိုင်းကသူ့အကြောင်းကို"ကောင်းသတင်းပြောကြသည်"။သာသနာလုပ်ငန်းအတွက်သူ၏သင့်တော်မှုကိုပရောဖက်ပြုချက်စကားများဖြင့်အတည်ပြုခဲ့ကြသည်(၁တိ၁:၁၈)။သူသည်လူငယ်တစ်ဦးဖြစ်သော်</a:t>
            </a:r>
            <a:r>
              <a:rPr lang="en-US" b="1" dirty="0"/>
              <a:t> </a:t>
            </a:r>
            <a:r>
              <a:rPr lang="my-MM" b="1" dirty="0"/>
              <a:t>လည်းရှင်ပေါလုကသူ့ကိုသားတစ်ယောက်ကဲ့သို့မှတ်ယူခဲ့သည်(၁တိ၁:၂၊၄:၁၂)။တိမောသေဘက်ကလည်းရှင်ပေါလုအပေါ် သားတစ်ယောက်ကဖခင်အပေါ်ထားရှိသည့် ရိုသေလေးစားမှုနှင့်ချစ်ခင်တွယ်တာမှုမျိုးဖြင့်ဆက်ဆံခဲ့သည် (ဖိ ၂:၂၂)။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2" y="4931017"/>
            <a:ext cx="51070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တမန်တော်ရှင်ပေါလုသည်တီမောသိကိုမိမိနှင့်တန်းတူထိရောက်သောအမှုတော်ဆောင်တစ်ဦးအဖြစ်မှတ်ယူခဲ့</a:t>
            </a:r>
            <a:r>
              <a:rPr lang="en-US" b="1" dirty="0"/>
              <a:t> </a:t>
            </a:r>
            <a:r>
              <a:rPr lang="my-MM" b="1" dirty="0"/>
              <a:t>သည်(၁ကော၆း၁၀)။ကောရိန္သု(၁ကော၄း၁၇)၊ဖိလိပ္ပိ(ဖိလိပ္ပိ၂း၁၉)နှင့်သက်ဆော်လောနိက(၁သက်၃း၂)အစရှိသောအသင်းတော်များကိုကြီးကြပ်ရသူ့အားယုံကြည်အပ်နှင်းခဲ့သည်။ထို့အပြင်သူသည်တမန်တော်ရှင်ပေါလုကဲ့သို့ပင် ထောင်ဒဏ်ကို ခံခဲ့ရသည် (ဟေဗြဲ ၁၃း၂၃)။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5236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1_Galería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16</cp:revision>
  <dcterms:created xsi:type="dcterms:W3CDTF">2026-01-17T11:53:49Z</dcterms:created>
  <dcterms:modified xsi:type="dcterms:W3CDTF">2026-01-17T15:07:12Z</dcterms:modified>
</cp:coreProperties>
</file>