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my-M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 tinmaungkyi" userId="b5d85491662c7426" providerId="LiveId" clId="{3D5FE66B-8996-4D19-B2CD-F6F5BB47274B}"/>
    <pc:docChg chg="modSld">
      <pc:chgData name="saw tinmaungkyi" userId="b5d85491662c7426" providerId="LiveId" clId="{3D5FE66B-8996-4D19-B2CD-F6F5BB47274B}" dt="2026-02-09T13:01:24.223" v="244" actId="1035"/>
      <pc:docMkLst>
        <pc:docMk/>
      </pc:docMkLst>
      <pc:sldChg chg="modSp">
        <pc:chgData name="saw tinmaungkyi" userId="b5d85491662c7426" providerId="LiveId" clId="{3D5FE66B-8996-4D19-B2CD-F6F5BB47274B}" dt="2026-02-09T12:45:45.057" v="43" actId="2711"/>
        <pc:sldMkLst>
          <pc:docMk/>
          <pc:sldMk cId="2196760228" sldId="257"/>
        </pc:sldMkLst>
        <pc:spChg chg="mod">
          <ac:chgData name="saw tinmaungkyi" userId="b5d85491662c7426" providerId="LiveId" clId="{3D5FE66B-8996-4D19-B2CD-F6F5BB47274B}" dt="2026-02-09T12:45:45.057" v="43" actId="2711"/>
          <ac:spMkLst>
            <pc:docMk/>
            <pc:sldMk cId="2196760228" sldId="257"/>
            <ac:spMk id="2" creationId="{496D96DC-5F7A-8402-1E61-1D90A0E60F64}"/>
          </ac:spMkLst>
        </pc:spChg>
        <pc:spChg chg="mod">
          <ac:chgData name="saw tinmaungkyi" userId="b5d85491662c7426" providerId="LiveId" clId="{3D5FE66B-8996-4D19-B2CD-F6F5BB47274B}" dt="2026-02-09T12:44:36.485" v="35" actId="123"/>
          <ac:spMkLst>
            <pc:docMk/>
            <pc:sldMk cId="2196760228" sldId="257"/>
            <ac:spMk id="3" creationId="{925FFB5B-8432-9228-652D-A66F7E1B69B3}"/>
          </ac:spMkLst>
        </pc:spChg>
        <pc:spChg chg="mod">
          <ac:chgData name="saw tinmaungkyi" userId="b5d85491662c7426" providerId="LiveId" clId="{3D5FE66B-8996-4D19-B2CD-F6F5BB47274B}" dt="2026-02-09T12:45:27.785" v="41" actId="2711"/>
          <ac:spMkLst>
            <pc:docMk/>
            <pc:sldMk cId="2196760228" sldId="257"/>
            <ac:spMk id="5" creationId="{B498DD95-518C-9E91-F50D-ADDA25E1304C}"/>
          </ac:spMkLst>
        </pc:spChg>
        <pc:spChg chg="mod">
          <ac:chgData name="saw tinmaungkyi" userId="b5d85491662c7426" providerId="LiveId" clId="{3D5FE66B-8996-4D19-B2CD-F6F5BB47274B}" dt="2026-02-09T12:45:09.535" v="40" actId="20577"/>
          <ac:spMkLst>
            <pc:docMk/>
            <pc:sldMk cId="2196760228" sldId="257"/>
            <ac:spMk id="8" creationId="{D8F13D6A-C494-0E33-267E-54D2FF9D0DC9}"/>
          </ac:spMkLst>
        </pc:spChg>
      </pc:sldChg>
      <pc:sldChg chg="modSp mod">
        <pc:chgData name="saw tinmaungkyi" userId="b5d85491662c7426" providerId="LiveId" clId="{3D5FE66B-8996-4D19-B2CD-F6F5BB47274B}" dt="2026-02-09T12:58:37.422" v="192" actId="20577"/>
        <pc:sldMkLst>
          <pc:docMk/>
          <pc:sldMk cId="1800803203" sldId="259"/>
        </pc:sldMkLst>
        <pc:spChg chg="mod">
          <ac:chgData name="saw tinmaungkyi" userId="b5d85491662c7426" providerId="LiveId" clId="{3D5FE66B-8996-4D19-B2CD-F6F5BB47274B}" dt="2026-02-09T12:52:20.002" v="109" actId="255"/>
          <ac:spMkLst>
            <pc:docMk/>
            <pc:sldMk cId="1800803203" sldId="259"/>
            <ac:spMk id="3" creationId="{3CDDD4C8-E83D-6097-EE67-5B0B04C6F411}"/>
          </ac:spMkLst>
        </pc:spChg>
        <pc:spChg chg="mod">
          <ac:chgData name="saw tinmaungkyi" userId="b5d85491662c7426" providerId="LiveId" clId="{3D5FE66B-8996-4D19-B2CD-F6F5BB47274B}" dt="2026-02-09T12:53:30.884" v="146" actId="1035"/>
          <ac:spMkLst>
            <pc:docMk/>
            <pc:sldMk cId="1800803203" sldId="259"/>
            <ac:spMk id="5" creationId="{0DF5EFDC-02F9-C3FC-CC06-E93FD2FA533D}"/>
          </ac:spMkLst>
        </pc:spChg>
        <pc:spChg chg="mod">
          <ac:chgData name="saw tinmaungkyi" userId="b5d85491662c7426" providerId="LiveId" clId="{3D5FE66B-8996-4D19-B2CD-F6F5BB47274B}" dt="2026-02-09T12:55:00.783" v="159" actId="20577"/>
          <ac:spMkLst>
            <pc:docMk/>
            <pc:sldMk cId="1800803203" sldId="259"/>
            <ac:spMk id="6" creationId="{75BC6B8E-6A0C-EBC5-29ED-628B17BCB82B}"/>
          </ac:spMkLst>
        </pc:spChg>
        <pc:spChg chg="mod">
          <ac:chgData name="saw tinmaungkyi" userId="b5d85491662c7426" providerId="LiveId" clId="{3D5FE66B-8996-4D19-B2CD-F6F5BB47274B}" dt="2026-02-09T12:58:37.422" v="192" actId="20577"/>
          <ac:spMkLst>
            <pc:docMk/>
            <pc:sldMk cId="1800803203" sldId="259"/>
            <ac:spMk id="21" creationId="{9BCF8C40-D7B9-0762-2202-372749ED1867}"/>
          </ac:spMkLst>
        </pc:spChg>
        <pc:spChg chg="mod">
          <ac:chgData name="saw tinmaungkyi" userId="b5d85491662c7426" providerId="LiveId" clId="{3D5FE66B-8996-4D19-B2CD-F6F5BB47274B}" dt="2026-02-09T12:56:01.237" v="169" actId="20577"/>
          <ac:spMkLst>
            <pc:docMk/>
            <pc:sldMk cId="1800803203" sldId="259"/>
            <ac:spMk id="23" creationId="{DB84DE56-5EE3-4A7B-2CED-72DE46E94A46}"/>
          </ac:spMkLst>
        </pc:spChg>
      </pc:sldChg>
      <pc:sldChg chg="modSp">
        <pc:chgData name="saw tinmaungkyi" userId="b5d85491662c7426" providerId="LiveId" clId="{3D5FE66B-8996-4D19-B2CD-F6F5BB47274B}" dt="2026-02-09T12:51:51.650" v="107" actId="20577"/>
        <pc:sldMkLst>
          <pc:docMk/>
          <pc:sldMk cId="2031757987" sldId="326"/>
        </pc:sldMkLst>
        <pc:spChg chg="mod">
          <ac:chgData name="saw tinmaungkyi" userId="b5d85491662c7426" providerId="LiveId" clId="{3D5FE66B-8996-4D19-B2CD-F6F5BB47274B}" dt="2026-02-09T12:46:04.830" v="44" actId="2711"/>
          <ac:spMkLst>
            <pc:docMk/>
            <pc:sldMk cId="2031757987" sldId="326"/>
            <ac:spMk id="3" creationId="{6100CE65-F164-5671-5AA1-C07747CD25BD}"/>
          </ac:spMkLst>
        </pc:spChg>
        <pc:spChg chg="mod">
          <ac:chgData name="saw tinmaungkyi" userId="b5d85491662c7426" providerId="LiveId" clId="{3D5FE66B-8996-4D19-B2CD-F6F5BB47274B}" dt="2026-02-09T12:47:52.227" v="83" actId="20577"/>
          <ac:spMkLst>
            <pc:docMk/>
            <pc:sldMk cId="2031757987" sldId="326"/>
            <ac:spMk id="5" creationId="{8EEAA105-706A-0A0C-7EEC-0B671AB2CA62}"/>
          </ac:spMkLst>
        </pc:spChg>
        <pc:spChg chg="mod">
          <ac:chgData name="saw tinmaungkyi" userId="b5d85491662c7426" providerId="LiveId" clId="{3D5FE66B-8996-4D19-B2CD-F6F5BB47274B}" dt="2026-02-09T12:48:56.291" v="88" actId="20577"/>
          <ac:spMkLst>
            <pc:docMk/>
            <pc:sldMk cId="2031757987" sldId="326"/>
            <ac:spMk id="6" creationId="{85A30D9C-3395-0F49-A900-8F5B97A29E35}"/>
          </ac:spMkLst>
        </pc:spChg>
        <pc:spChg chg="mod">
          <ac:chgData name="saw tinmaungkyi" userId="b5d85491662c7426" providerId="LiveId" clId="{3D5FE66B-8996-4D19-B2CD-F6F5BB47274B}" dt="2026-02-09T12:51:51.650" v="107" actId="20577"/>
          <ac:spMkLst>
            <pc:docMk/>
            <pc:sldMk cId="2031757987" sldId="326"/>
            <ac:spMk id="7" creationId="{9260ACA3-61AC-FD9B-0174-6E2B372FA6C0}"/>
          </ac:spMkLst>
        </pc:spChg>
        <pc:spChg chg="mod">
          <ac:chgData name="saw tinmaungkyi" userId="b5d85491662c7426" providerId="LiveId" clId="{3D5FE66B-8996-4D19-B2CD-F6F5BB47274B}" dt="2026-02-09T12:51:21.677" v="104" actId="20577"/>
          <ac:spMkLst>
            <pc:docMk/>
            <pc:sldMk cId="2031757987" sldId="326"/>
            <ac:spMk id="14" creationId="{0CC476E2-21D8-7D85-2375-5A5276C3BD84}"/>
          </ac:spMkLst>
        </pc:spChg>
        <pc:spChg chg="mod">
          <ac:chgData name="saw tinmaungkyi" userId="b5d85491662c7426" providerId="LiveId" clId="{3D5FE66B-8996-4D19-B2CD-F6F5BB47274B}" dt="2026-02-09T12:50:07.773" v="95" actId="20577"/>
          <ac:spMkLst>
            <pc:docMk/>
            <pc:sldMk cId="2031757987" sldId="326"/>
            <ac:spMk id="16" creationId="{C428EBB9-0CD8-C3CD-466E-97178ED5D48B}"/>
          </ac:spMkLst>
        </pc:spChg>
      </pc:sldChg>
      <pc:sldChg chg="modSp mod">
        <pc:chgData name="saw tinmaungkyi" userId="b5d85491662c7426" providerId="LiveId" clId="{3D5FE66B-8996-4D19-B2CD-F6F5BB47274B}" dt="2026-02-09T13:01:24.223" v="244" actId="1035"/>
        <pc:sldMkLst>
          <pc:docMk/>
          <pc:sldMk cId="1796657715" sldId="327"/>
        </pc:sldMkLst>
        <pc:spChg chg="mod">
          <ac:chgData name="saw tinmaungkyi" userId="b5d85491662c7426" providerId="LiveId" clId="{3D5FE66B-8996-4D19-B2CD-F6F5BB47274B}" dt="2026-02-09T13:01:16.608" v="238" actId="1035"/>
          <ac:spMkLst>
            <pc:docMk/>
            <pc:sldMk cId="1796657715" sldId="327"/>
            <ac:spMk id="3" creationId="{E614502A-4B9F-83A1-DFD3-AA0D52EF425B}"/>
          </ac:spMkLst>
        </pc:spChg>
        <pc:spChg chg="mod">
          <ac:chgData name="saw tinmaungkyi" userId="b5d85491662c7426" providerId="LiveId" clId="{3D5FE66B-8996-4D19-B2CD-F6F5BB47274B}" dt="2026-02-09T13:01:24.223" v="244" actId="1035"/>
          <ac:spMkLst>
            <pc:docMk/>
            <pc:sldMk cId="1796657715" sldId="327"/>
            <ac:spMk id="5" creationId="{2970A0B1-7301-300A-E8B6-D0512F1FA741}"/>
          </ac:spMkLst>
        </pc:spChg>
      </pc:sldChg>
      <pc:sldChg chg="modSp mod">
        <pc:chgData name="saw tinmaungkyi" userId="b5d85491662c7426" providerId="LiveId" clId="{3D5FE66B-8996-4D19-B2CD-F6F5BB47274B}" dt="2026-02-09T11:04:03.908" v="30" actId="20577"/>
        <pc:sldMkLst>
          <pc:docMk/>
          <pc:sldMk cId="3134614945" sldId="328"/>
        </pc:sldMkLst>
        <pc:spChg chg="mod">
          <ac:chgData name="saw tinmaungkyi" userId="b5d85491662c7426" providerId="LiveId" clId="{3D5FE66B-8996-4D19-B2CD-F6F5BB47274B}" dt="2026-02-09T11:04:03.908" v="30" actId="20577"/>
          <ac:spMkLst>
            <pc:docMk/>
            <pc:sldMk cId="3134614945" sldId="328"/>
            <ac:spMk id="5" creationId="{898CA5DE-FAE4-15A6-5A5C-F5DF052FCB4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4.wdp"/><Relationship Id="rId1" Type="http://schemas.openxmlformats.org/officeDocument/2006/relationships/image" Target="../media/image27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4.wdp"/><Relationship Id="rId1" Type="http://schemas.openxmlformats.org/officeDocument/2006/relationships/image" Target="../media/image27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ကျွန်ုပ်တို့အားလုံး လိုအပ်ပါသည် (၁ကော ၁၂:၁၅)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လူတိုင်းတွင် ကိုယ်အလုပ်ရှိသည် (၁ကော ၁၂:၁၇)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ကျွန်ုပ်တို့သည်အချင်းချင်းဂရု စိုက်ကြသည် (၁ကော ၁၂:၂၅-၂၆)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ကျွန်ုပ်တို့အားလုံး လိုအပ်ပါသည် (၁ကော ၁၂:၁၅)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လူတိုင်းတွင် ကိုယ်အလုပ်ရှိသည် (၁ကော ၁၂:၁၇)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ကျွန်ုပ်တို့သည်အချင်းချင်းဂရု စိုက်ကြသည် (၁ကော ၁၂:၂၅-၂၆)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6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9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4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2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9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1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7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0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2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3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9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8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9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0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3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2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7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5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56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numCol="1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>
            <a:defPPr>
              <a:defRPr lang="es-ES"/>
            </a:defPPr>
            <a:lvl1pPr algn="ctr">
              <a:defRPr sz="4800" b="1" spc="60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my-MM" dirty="0"/>
              <a:t>ခရစ်တော်၏အထွတ်အထိပ်ဩဇာရှိမှု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437106" y="85522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8 for February 21,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03793"/>
            <a:ext cx="5981700" cy="5847755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dirty="0"/>
              <a:t>“ထိုသားတော်သည် မျက်မြင်မရသော ဘုရားသခင်၏ပုံသဏ္ဍာန် တော်ဖြစ်၏။ ဝေနေယျသတ္တဝါအပေါင်းတို့တွင်လည်း သားဦးဖြစ် တော်မူ၏။ ထိုသားတော်သည် ကောင်းကင်ပေါ်မြေကြီးပေါ်ရှိသမျှသော ရူပအရာ၊ အရူပအရာ၊ ရာဇပလ္လင်ဖြစ်စေ၊ အစိုးရခြင်းတန်ခိုးဖြစ်စေ၊အထွတ်အမြတ်</a:t>
            </a:r>
            <a:r>
              <a:rPr lang="en-US" dirty="0"/>
              <a:t> </a:t>
            </a:r>
            <a:r>
              <a:rPr lang="my-MM" dirty="0"/>
              <a:t>ဖြစ်စေ၊အာဏာစက်ဖြစ်စေ၊ခပ်သိမ်းသောအရာတို့ကိုဖန်ဆင်းတော်မူ၏။ထိုသခင်အားဖြင့်လည်းကောင်း၊ ထိုသခင်အဖို့ အလိုငှါ၎င်း ခပ်သိမ်းသောအရာတို့သည် ဖန်ဆင်းလျက်ဖြစ်ကြ၏”</a:t>
            </a:r>
            <a:endParaRPr lang="es-ES" dirty="0"/>
          </a:p>
          <a:p>
            <a:r>
              <a:rPr lang="my-MM" sz="2000" dirty="0"/>
              <a:t>(ကောလောသဲ ၁း၁၅-၁၇)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just">
              <a:spcBef>
                <a:spcPts val="1200"/>
              </a:spcBef>
            </a:pPr>
            <a:r>
              <a:rPr lang="my-MM" sz="2000" b="1" dirty="0">
                <a:solidFill>
                  <a:srgbClr val="D81062"/>
                </a:solidFill>
              </a:rPr>
              <a:t>ဘုရားသခင်၏ ပုံသဏ္ဌာန်တော် (ကောလောသဲ ၁:၁၅က)</a:t>
            </a:r>
            <a:endParaRPr lang="en-US" sz="2000" b="1" dirty="0">
              <a:solidFill>
                <a:srgbClr val="D81062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my-MM" sz="2000" b="1" dirty="0">
                <a:solidFill>
                  <a:srgbClr val="9112E3"/>
                </a:solidFill>
              </a:rPr>
              <a:t>သားဦးရတနာ (ကောလောသဲ ၁:၁၅ခ-၁၇)</a:t>
            </a:r>
            <a:endParaRPr lang="en-US" sz="2000" b="1" dirty="0">
              <a:solidFill>
                <a:srgbClr val="9112E3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my-MM" sz="2000" b="1" dirty="0">
                <a:solidFill>
                  <a:srgbClr val="173EE5"/>
                </a:solidFill>
              </a:rPr>
              <a:t>အသင်းတော်၏ ဦးခေါင်း (ကောလောသဲ ၁:၁၈က)</a:t>
            </a:r>
            <a:endParaRPr lang="en-US" sz="2000" b="1" dirty="0">
              <a:solidFill>
                <a:srgbClr val="173EE5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my-MM" sz="2000" b="1" dirty="0">
                <a:solidFill>
                  <a:srgbClr val="28BA63"/>
                </a:solidFill>
              </a:rPr>
              <a:t>အစအဦး (ကောလောသဲ ၁:၁၈ခ)</a:t>
            </a:r>
            <a:endParaRPr lang="en-US" sz="2000" b="1" dirty="0">
              <a:solidFill>
                <a:srgbClr val="28BA63"/>
              </a:solidFill>
            </a:endParaRPr>
          </a:p>
          <a:p>
            <a:pPr lvl="0" algn="just">
              <a:spcBef>
                <a:spcPts val="1200"/>
              </a:spcBef>
            </a:pPr>
            <a:r>
              <a:rPr lang="my-MM" sz="2000" b="1" dirty="0">
                <a:solidFill>
                  <a:srgbClr val="E35316"/>
                </a:solidFill>
              </a:rPr>
              <a:t>ရန်ငြိမ်းစေသောအရှင် (ကောလောသဲ ၁:၁၉-၂၀)</a:t>
            </a:r>
            <a:endParaRPr lang="en-US" sz="2000" b="1" dirty="0">
              <a:solidFill>
                <a:srgbClr val="E3531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08292" y="105856"/>
            <a:ext cx="4203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ယေရှုသည်“မြေကြီးပေါ်ရှိအရာဖြစ်စေ၊ကောင်းကင်ပေါ်ရှိအရာဖြစ်စေ” စကြဝဠာတစ်ခု</a:t>
            </a:r>
            <a:r>
              <a:rPr lang="en-US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လုံးအတွက်ငြိမ်းချမ်းရေးကိုယူဆောင်လာပေးခဲ့သည်ဟုပေါလုကြေငြာခဲ့သည် (ကော ၁:၂၀</a:t>
            </a:r>
            <a:r>
              <a:rPr lang="en-US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08293" y="3956687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ယေရှုခရစ်တော်သည်…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08293" y="1754273"/>
            <a:ext cx="42037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ဤကြေညာချက်ကိုမရောက်မီတမန်တော်ကယေရှုသည်အမှန်တကယ်မည်သူဖြစ်ကြောင်းပြောပြထားသည်။အလွန်ကြီးမြတ်သောဆရာတစ်ဦးမဟုတ်၊ဒဿနိကဗေဒပညာရှင်တစ်ဦးမဟုတ်၊ပရောဖက်တစ်ဦးမဟုတ်၊ဓမ္မဟောဆရာတစ်ဦးမဟုတ်၊သတင်းကောင်းကြားပြန်သောတမန်တော်တစ်ဦးမဟုတ်ပါ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3" y="76273"/>
            <a:ext cx="6240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ဘုရားသခင်၏ပုံသဏ္ဌာန်</a:t>
            </a:r>
            <a:r>
              <a:rPr lang="my-MM" sz="3600"/>
              <a:t>တော်</a:t>
            </a:r>
            <a:endParaRPr lang="en-U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my-MM" dirty="0"/>
              <a:t>“</a:t>
            </a:r>
            <a:r>
              <a:rPr lang="my-MM" altLang="my-MM" dirty="0"/>
              <a:t>သား​တော်​သည်မ​မြင်ရ​သော​ဘုရားသခင်​၏​ပုံသဏ္ဌာန်​တော်​ဖြစ်​ပြီး</a:t>
            </a:r>
            <a:r>
              <a:rPr lang="en-US" altLang="my-MM" dirty="0"/>
              <a:t>”</a:t>
            </a:r>
            <a:br>
              <a:rPr lang="my-MM" altLang="my-MM" dirty="0"/>
            </a:br>
            <a:r>
              <a:rPr lang="my-MM" altLang="my-MM" sz="1400" dirty="0"/>
              <a:t>(ကောလောသဲ</a:t>
            </a:r>
            <a:r>
              <a:rPr lang="en-US" altLang="my-MM" sz="1400" dirty="0"/>
              <a:t> </a:t>
            </a:r>
            <a:r>
              <a:rPr lang="my-MM" altLang="my-MM" sz="1400" dirty="0"/>
              <a:t>၁း၁၅)</a:t>
            </a:r>
            <a:endParaRPr lang="my-MM" altLang="my-MM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ပုံတစ်ပုံသည်လက်တွေ့အဖြစ်အပျက်၏ ပုံကူးတစ်ခုဖြစ်နိုင်သလို၊ စိတ်ကူးယဉ်ဇာတ်လမ်းမှ အရာတစ်ခုလည်း ဖြစ်နိုင်ပါသည် (ပုံဆွဲ ချက်)။ သို့သော် သမ္မာကျမ်းစာ၏ 'ပုံသဏ္ဌာန်' ဟူသော အယူအဆ သည် ထို့ထက်လွန်သည်။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3006" y="2393149"/>
            <a:ext cx="12018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ဘုရားသခင်သည်အာဒံနှင့်ဧဝကို မိမိပုံသဏ္ဌာန်တော်နှင့်အညီဖန်ဆင်းတော်မူခဲ့ပြီး(ကမ္ဘာဦး၁:၂၇)၊အာဒံသည်လည်းမိမိပုံသဏ္ဌာန်နှင့်တူ သောသားကိုဖွားမြင်ခဲ့သည်(ကမ္ဘာဦး၅:၃)။ဤအရာများသည်အရှိတရားကိုမိတ္တူကူးထားခြင်း၊အတုအယောင်ပြုလုပ်ခြင်းသို့မဟုတ်စိတ်ကူးယဉ်ဖန်တီးထားခြင်းများမဟုတ်ကြပါ။၎င်းတို့သည်ရုပ်ပိုင်းဆိုင်ရာ၊စိတ်ပိုင်းဆိုင်ရာနှင့်လူမှုဆက်ဆံရေးပိုင်းဆိုင်ရာဆင်တူညီမျှမှုများသာ ဖြစ်ကြသည်...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310165"/>
            <a:ext cx="4936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ပေါလုကအခမ်းအနားဆိုင်ရာပညတ်တရားသည် အရိပ် သာဖြစ်ပြီး “အရာများ၏ပုံရိပ်မဟုတ်ဘဲ” (ဟေဗြဲ ၁၀:၁) ဟုပြောပြီး “ပုံရိပ် = လက်တွေ့” ဟု ဆိုလိုသည်။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4" y="4534958"/>
            <a:ext cx="49362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မေးခွန်းမှာ- သခင်ယေရှုသည်ဘုရားသခင်နှင့်ဆင်တူ သလား၊သို့မဟုတ်ဘုရားသခင်နှင့်တန်းတူဖြစ်သလား?။သခင်ယေရှုသည်ဘုရားသခင်၏ နာမတော်ဖြစ်သော “ငါဖြစ်သည်(</a:t>
            </a:r>
            <a:r>
              <a:rPr lang="en-US" b="1" dirty="0">
                <a:latin typeface="Pyidaungsu" panose="020B0502040204020203" pitchFamily="34" charset="0"/>
                <a:cs typeface="Pyidaungsu" panose="020B0502040204020203" pitchFamily="34" charset="0"/>
              </a:rPr>
              <a:t>I am)”</a:t>
            </a: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ဟူသောအမည်ကိုမိမိကိုယ်ကိုယ် ထပ်တလဲလဲရည်ညွှန်းရုံသာမက၊“ငါနှင့်ငါ့ခမည်းတော်သည်တစ်လုံးတစ်ဝတည်းဖြစ်သည်”(ယောဟန်၁၀:၃၀) နှင့် “ငါ့ကိုမြင်သောသူသည် ခမည်းတော်ကိုမြင်၏” (ယောဟန် ၁၄:၉) ဟု ပြတ်သားစွာ မိန့်တော်မူခဲ့သည်။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59073-0AC7-4938-9216-03A000B4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0" y="3037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800" b="1" spc="600">
                <a:ln/>
                <a:solidFill>
                  <a:srgbClr val="C87353"/>
                </a:solidFill>
              </a:defRPr>
            </a:lvl1pPr>
          </a:lstStyle>
          <a:p>
            <a:r>
              <a:rPr lang="my-MM" sz="4000" dirty="0"/>
              <a:t>သားဦး</a:t>
            </a:r>
            <a:r>
              <a:rPr lang="my-MM" sz="4000"/>
              <a:t>ရတနာ</a:t>
            </a:r>
            <a:endParaRPr lang="en-US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1" y="67653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my-MM" altLang="my-MM" dirty="0"/>
              <a:t>“သား​တော်​သည်ခပ်သိမ်း​သော​အရာ​တို့​ထက်အလျင်​ဦးစွာ​ရှိ​နှင့်​တော်မူ​၍ခပ်သိမ်း​သော​အရာ​တို့​သည်ကိုယ်တော်​၌​စုပေါင်း​တည်ရှိ​ကြ​၏” </a:t>
            </a:r>
            <a:r>
              <a:rPr lang="my-MM" altLang="my-MM" sz="1400" dirty="0"/>
              <a:t>(ကောလောသဲ ၁း၁၇)</a:t>
            </a:r>
            <a:endParaRPr lang="my-MM" altLang="my-MM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6" y="1298337"/>
            <a:ext cx="6370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“သားဦး”ဆိုသည်မှာသားဦးကိုဆိုလိုသည်။ထို့ကြောင့်ယေရှုသည် ဘုရား သခင်ဖန်ဆင်းတော်မူသော အဦးဆုံးသတ္တဝါဖြစ်သည်ဟု အချို့ကသွန် သင်ကြသည်(ကော.၁:၁၅)။သို့သော်“ပုံရိပ်”ဟူသော ဝေါဟာရကဲ့သို့ပင် “သားဦး”ဟူသောစကားလုံးသည်သမ္မာကျမ်းစာဆိုင်ရာ အဓိပ္ပာယ်ပိုမို ကျယ်ပြန့်သည်။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44865" y="5002003"/>
            <a:ext cx="61792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သည်ကောလောသဲဩဝါဒစာ၌ဤသာလွန်မြင့်မြတ်ခြင်းကိုရည်ညွှန်းပါသည်။ဤအရာ၏သဘောသဘာဝအကြောင်းသံသယတစုံတရာမရှိစေရန်၊ထိုသူ၌ ဘုရားသခင်၏ဂုဏ်ပုဒ်နှစ်ရပ်ကိုပိုင်ဆိုင် ကြောင်းဖော်ပြထားသည်-ရှိရှိသမျှသော အရာခပ်သိမ်း၏ဖန်ဆင်း ခြင်း (ကော၁:၁၆၊ဟေရှာ၄၅:၁၈)နှင့်၎င်းတို့ကိုဆက်လက်တည်တံ့ စေသောအားပေးခြင်း(ကော၁:၁၇၊ဆာလံ၁၁၉:၉၁)တို့ဖြစ်သည်။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87135" y="3011671"/>
            <a:ext cx="6330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ဣဇာက်သည်ဣရှမေလအစားသားဦးဖြစ်ခဲ့ပြီးယာကုပ်သည် ဧသောအ စားသားဦးဖြစ်ခဲ့သည်။ယောသပ်သည်ရုဗင်အစားသားဦးဖြစ်ခဲ့ပြီးဧလျာဘအစားဒါဝိဒ်သည်သားဦးဖြစ်ခဲ့သည်(ဆာလံ၈၉:၂၇)။သူတို့အားလုံးသည်သားဦးများဖြစ်ကြသည်၊အဘယ်ကြောင့်ဆိုသော်သူတို့သည်ဦးစွာမွေးဖွားလာသောကြောင့်မဟုတ်ဘဲ၎င်းတို့၏ညီအစ်ကိုများထက်အရေးပါသောရာထူးကို ရရှိထားသောကြောင့်ဖြစ်သည်။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881688-9362-4598-AFF0-2E6ECA74F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52009"/>
            <a:ext cx="9244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my-MM" sz="3600" dirty="0"/>
              <a:t>အသင်းတော်၏ ဦးခေါင</a:t>
            </a:r>
            <a:r>
              <a:rPr lang="my-MM" sz="3600"/>
              <a:t>်း </a:t>
            </a:r>
            <a:endParaRPr lang="en-U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2975633" y="629011"/>
            <a:ext cx="9216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my-MM" altLang="my-MM" dirty="0"/>
              <a:t>“ကိုယ်တော်​သည် အသင်းတော်​တည်းဟူသော ကိုယ်ခန္ဓာ​တော်​၏​ဦးခေါင်း​ဖြစ်​တော်မူ​၍”</a:t>
            </a:r>
            <a:br>
              <a:rPr lang="my-MM" altLang="my-MM" dirty="0"/>
            </a:br>
            <a:r>
              <a:rPr lang="my-MM" altLang="my-MM" sz="1400" dirty="0"/>
              <a:t>(ကောလောသဲ ၁း၁၈)</a:t>
            </a:r>
            <a:endParaRPr lang="my-MM" altLang="my-MM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13516" y="1105044"/>
            <a:ext cx="45740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700" b="1" dirty="0"/>
              <a:t>အချို့သော ဘာသာစကားများတွင်"</a:t>
            </a:r>
            <a:r>
              <a:rPr lang="en-US" sz="1700" b="1" dirty="0"/>
              <a:t>head" (</a:t>
            </a:r>
            <a:r>
              <a:rPr lang="my-MM" sz="1700" b="1" dirty="0"/>
              <a:t>ဦးခေါင်း)ဟူသောစကားလုံးကို"</a:t>
            </a:r>
            <a:r>
              <a:rPr lang="en-US" sz="1700" b="1" dirty="0"/>
              <a:t>chief"(</a:t>
            </a:r>
            <a:r>
              <a:rPr lang="my-MM" sz="1700" b="1" dirty="0"/>
              <a:t>အကြီးအကဲ)သို့မဟုတ်"</a:t>
            </a:r>
            <a:r>
              <a:rPr lang="en-US" sz="1700" b="1" dirty="0"/>
              <a:t>principal"(</a:t>
            </a:r>
            <a:r>
              <a:rPr lang="my-MM" sz="1700" b="1" dirty="0"/>
              <a:t>ကျောင်းအုပ်/အဓိကပုဂ္ဂိုလ်)ဟူ၍လည်းဘာသာပြန်ဆိုကြသည်။အဘယ်ကြောင့်ဆိုသော်၎င်းမှာ"</a:t>
            </a:r>
            <a:r>
              <a:rPr lang="en-US" sz="1700" b="1" dirty="0"/>
              <a:t>head"</a:t>
            </a:r>
            <a:r>
              <a:rPr lang="my-MM" sz="1700" b="1" dirty="0"/>
              <a:t>၏တင်စားချက်အဓိပ္ပာယ်ဖြစ်သောကြောင့်ဖြစ်သည်။ဟေဗြဲဘာသာစကားတွင် လည်းထိုနည်းအတိုင်းပင်ဖြစ်သည်။ဥပမာအားဖြင့်၊"</a:t>
            </a:r>
            <a:r>
              <a:rPr lang="en-US" sz="1700" b="1" dirty="0"/>
              <a:t>appoint for themselves one head"(</a:t>
            </a:r>
            <a:r>
              <a:rPr lang="my-MM" sz="1700" b="1" dirty="0"/>
              <a:t>ဟောရှေ ၁: ၁၁၊ </a:t>
            </a:r>
            <a:r>
              <a:rPr lang="en-US" sz="1700" b="1" dirty="0"/>
              <a:t>NKJV</a:t>
            </a:r>
            <a:r>
              <a:rPr lang="my-MM" sz="1700" b="1" dirty="0"/>
              <a:t>ကျမ်းစာမူ)ကို"</a:t>
            </a:r>
            <a:r>
              <a:rPr lang="en-US" sz="1700" b="1" dirty="0"/>
              <a:t>they will </a:t>
            </a:r>
            <a:r>
              <a:rPr lang="en-US" sz="1700" b="1" dirty="0" err="1"/>
              <a:t>appointone</a:t>
            </a:r>
            <a:r>
              <a:rPr lang="en-US" sz="1700" b="1" dirty="0"/>
              <a:t> leader“(</a:t>
            </a:r>
            <a:r>
              <a:rPr lang="my-MM" sz="1700" b="1" dirty="0"/>
              <a:t>သူတို့သည်ခေါင်းဆောင်တစ်ဦးကိုခန့်အပ်ကြလိမ့်မည်)(</a:t>
            </a:r>
            <a:r>
              <a:rPr lang="en-US" sz="1700" b="1" dirty="0"/>
              <a:t>NIV</a:t>
            </a:r>
            <a:r>
              <a:rPr lang="my-MM" sz="1700" b="1" dirty="0"/>
              <a:t>ကျမ်းစာမူ)ဟူ၍ဘာသာပြန်ဆို သင့်ပါသည်။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141179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2975633" y="5148499"/>
            <a:ext cx="457405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သို့သော်လည်းရှင်ပေါလုသည်ကိုယ်ခန္ဓာကိုဥပစာသဘောဖြင့်အဓိပ္ပာယ်ဖွင့်ဆိုထားပါသည်။ခရစ်တော်သည်ဦးခေါင်းဖြစ်ပါက၊ကျွန်ုပ်တို့-ဆိုလို သည်မှာယုံကြည်သူအသင်းတော်-သည်ကိုယ်ခန္ဓာ ဖြစ်ပါသည်။ဤအတွေးအခေါ်မှအောက်ပါအချက်ကိုဆက်လက်ထုတ်နုတ်နိုင်ပါသည်-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2975631" y="4304017"/>
            <a:ext cx="45361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ပေါလုသည် ဤစကားလုံးကို ခရစ်တော်နှင့် သက်ဆိုင်သောအခါ အသုံးပြုသည့် အဓိပ္ပာယ်လည်းဖြစ်သည် (ကော. ၁:၁၈က)။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E91B8E2-45F5-4A91-B33C-A9B239B1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6082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>
            <a:defPPr>
              <a:defRPr lang="es-ES"/>
            </a:defPPr>
            <a:lvl1pPr algn="ctr">
              <a:defRPr sz="4800" b="1" kern="2000" spc="70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defRPr>
            </a:lvl1pPr>
          </a:lstStyle>
          <a:p>
            <a:r>
              <a:rPr lang="my-MM" sz="4000" dirty="0"/>
              <a:t>အစအဦ</a:t>
            </a:r>
            <a:r>
              <a:rPr lang="my-MM" sz="4000"/>
              <a:t>း </a:t>
            </a:r>
            <a:endParaRPr lang="en-US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738878"/>
            <a:ext cx="12191999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b="1">
                <a:solidFill>
                  <a:srgbClr val="8A45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my-MM" altLang="my-MM" dirty="0"/>
              <a:t>ခပ်သိမ်း​သော​အရာ​တို့​၌အထွတ်အထိပ်​ဖြစ်​မည့်​အကြောင်းအစအဦး​ဖြစ်​တော်မူ​ပြီးသေ​သော​သူ​တို့​ထဲမှအဦးဆုံး​ဖွားမြင်​လာ​သူ​ဖြစ်​တော်မူ​</a:t>
            </a:r>
            <a:r>
              <a:rPr lang="my-MM" altLang="my-MM" sz="1600" dirty="0"/>
              <a:t>၏။ 'ကောလောသဲဩဝါဒစာ 1:18</a:t>
            </a:r>
            <a:endParaRPr lang="my-MM" altLang="my-MM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184731" y="1453764"/>
            <a:ext cx="6396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“အစဦး”(</a:t>
            </a:r>
            <a:r>
              <a:rPr lang="en-US" b="1" dirty="0"/>
              <a:t>beginning)</a:t>
            </a:r>
            <a:r>
              <a:rPr lang="my-MM" b="1" dirty="0"/>
              <a:t>ဟုဘာသာပြန်ထားသောစကားလုံးမှာဂရိဘာသာစကားဖြင့်</a:t>
            </a:r>
            <a:r>
              <a:rPr lang="en-US" b="1" dirty="0" err="1"/>
              <a:t>archē</a:t>
            </a:r>
            <a:r>
              <a:rPr lang="en-US" b="1" dirty="0"/>
              <a:t> (</a:t>
            </a:r>
            <a:r>
              <a:rPr lang="el-GR" b="1" dirty="0"/>
              <a:t>ἀρχή)</a:t>
            </a:r>
            <a:r>
              <a:rPr lang="my-MM" b="1" dirty="0"/>
              <a:t>ဖြစ်ပြီး၊အခြေအနေ(</a:t>
            </a:r>
            <a:r>
              <a:rPr lang="en-US" b="1" dirty="0"/>
              <a:t>Context)</a:t>
            </a:r>
            <a:r>
              <a:rPr lang="my-MM" b="1" dirty="0"/>
              <a:t>အပေါ်မူတည်၍ ၎င်း၏ အဓိပ္ပာယ်မှာ အစဦး၊ မူလအစ၊ ပထမအကြောင်းရင်း သို့မဟုတ် အခြေခံမူဟု အဓိပ္ပာယ်ရသည့်အပြင် အုပ်စိုးသူ၊ တန်ခိုး၊ အာဏာ သို့မဟုတ် အုပ်ချုပ်မှုနယ်ပယ် ဟုလည်း အဓိပ္ပာယ်ရပါသည်။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184731" y="4986214"/>
            <a:ext cx="63152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 ဤနေရာတွင် “သေသောသူတို့တွင် သားဦး” ဟူသော ဘွဲ့ကို ထည့်သွင်းထားသည် (ယေရှုသည် ပထမဆုံးရှင်ပြန်ထမြောက်ခြင်းမဟုတ်ဘဲ မောရှေဖြစ်သည်)။ သေခြင်းကို အောင်နိုင်ခြင်းဆိုသည်မှာ အပြစ်ကို အောင်နိုင်ခြင်းနှင့် ကိုယ်တော်၏ပုံသဏ္ဌာန်နှင့်အညီ ကျွန်ုပ်တို့ကို ပြန်လည်ဖန်တီးနိုင်သည့် တန်ခိုးကိုလည်း ဆိုလိုသည်။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184731" y="3219989"/>
            <a:ext cx="64397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စကားလုံးသည်ခရစ်တော်အားရည်ညွှန်းသောအခါဤအဓိပ္ပာယ်အားလုံးကိုရရှိနိုင်သည်ဟုကျွန်ုပ်တို့ဆိုနိုင်သည်(ကော၁:၁၈)။ယေရှုသည် အရာခပ်သိမ်း၏ မူလအစ (ဘုရားသခင်၏ ပုံသဏ္ဌာန်)၊ အရာခပ်သိမ်း ဖန်ဆင်းခြင်း၏ အကြောင်းရင်း (ဖန်ဆင်းခြင်း၏ သားဦး)၊ အကြီးအကဲ (ခေါင်းဆောင်) ဖြစ်သည်။ ဤအရာအားလုံးသည် သူ့အား အမြင့်မြတ်ဆုံး ဩဇာအာဏာကို ပေးအပ်ထားသည်။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8BB4BEF-BD86-4384-A0EF-F5E1527C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1" y="8997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8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ရန်ငြိမ်းစေသောအရှ</a:t>
            </a:r>
            <a:r>
              <a:rPr lang="my-MM" sz="3600"/>
              <a:t>င်</a:t>
            </a:r>
            <a:endParaRPr lang="en-U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" y="620502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my-MM" altLang="my-MM" dirty="0"/>
              <a:t>'လက်ဝါးကပ်တိုင်​ပေါ်၌​သွန်း​သောသား​တော်​၏​သွေး​တော်​အားဖြင့်ရန်ငြိမ်း​စေ​၍ကောင်းကင်​ဘုံ​၌​ရှိ​သော​အရာ​များ​ဖြစ်စေ၊မြေကြီး​ပေါ်၌​ရှိ​သော​အရာ​များ​ဖြစ်စေ ခပ်သိမ်း​သော​အရာ​တို့​ကို သား​တော်​အားဖြင့် မိမိ​နှင့်​ပြန်လည်​သင့်မြတ်​စေရန်​လည်းကောင်း အလိုရှိ​တော်မူ​၏။</a:t>
            </a:r>
            <a:endParaRPr lang="es-ES" altLang="my-MM" dirty="0"/>
          </a:p>
          <a:p>
            <a:r>
              <a:rPr lang="my-MM" altLang="my-MM" sz="1400" dirty="0"/>
              <a:t>'ကောလောသဲဩဝါဒစာ 1:20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ယေရှုပြုခဲ့သောအရာများကြောင့်ကိုယ်တော်သည်ခပ်သိမ်းသောအရာတို့တွင်ပထမနေရာကိုရရှိတော်မူ၏။တမန်တော်ပေါလု၏အဆိုအရ“ဘုရားသခင်သည်မိမိ၏ပြည့်စုံခြင်းရှိသမျှကိုသားတော်၌ကျိန်းဝပ်စေခြင်းငှာအလိုရှိတော်မူသည်”(ကောလောသဲ၁:၁၉)ဖြစ်သောကြောင့်ခရစ်တော်သည်ထိုဘွဲ့နာမတော်အားလုံးနှင့်ထိုက်တန်တော်မူ၏။တစ်နည်းအားဖြင့်ဆိုသော်ယေရှုသည်စစ်မှန်သောဘုရားဖြစ်သကဲ့သို့စစ်မှန်သောလူလည်းဖြစ်တော်မူ၏။“ငါတို့သည်ကိုယ်တော်၏ဘုန်းတော်ကိုမြင်ရပြီ၊[...]ကျေးဇူးတော်နှင့်လည်းကောင်း၊သစ္စာတော်နှင့်လည်းကောင်းပြည့်စုံတော်မူ၏” (ယောဟန် ၁:၁၄)။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950301"/>
            <a:ext cx="484733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ကိုယ်တော်သည်“မြေကြီးပေါ်ရှိအရာများ”ကိုဘုရားသခင်နှင့်ပြန်လည်သင့်မြတ်စေခဲ့ကြောင်းကျွန်ုပ်တို့နားလည်နိုင်ပါသည်။သို့သော်ကောင်းကင်ဘုံရှိသူတို့ကိုကိုယ်တော်တိုင်နှင့်မည်သို့ပြန်လည်သင့်မြတ်စေခဲ့သ နည်း။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051070"/>
            <a:ext cx="845165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ယေရှုသည် လက်ဝါးကပ်တိုင်ပေါ်တွင် အသေခံပြီး ပြန်လည်ထမြောက်ခြင်းအားဖြင့် လူသားမျိုးနွယ်ကို ဘုရားသခင်နှင့် ပြန်လည်သင့်မြတ်စေရန် လိုအပ်သော လိုအပ်ချက်များကို ဖြည့်ဆည်းပေးခဲ့သည် (ကော ၁:၂၀)။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097066"/>
            <a:ext cx="453505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စကြဝဠာတစ်ခုလုံးသည်မကောင်းမှု၏သဘောသဘာဝကိုရှင်းလင်းစွာမြင်တွေ့ခဲ့ရပြီးဖြစ်သည်။ထို့ကြောင့်ဘုရားသခင်၏စရိုက်လက္ခဏာ(ဂုဏ်တော်)သည်ကောင်းကင်ဘုံ၌လည်းကောင်း၊မြေကြီးပေါ်၌လည်းကောင်း အပြစ်ကင်းစင်ကြောင်း သက်သေထူပြီး ဖြစ်သည်။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04C07-4097-4522-A5E2-2C1AE5F9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11131" y="1258026"/>
            <a:ext cx="109435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"ယေရှုသည် ကောင်းကင်ဘုံ၏ကြီးမြတ်တော်မူခြင်း၊ ကောင်းကင်တမန်များ ဝမ်းမြောက်စွာ နာခံရသော ချစ်ခြင်းမေတ္တာတော်၏ အုပ်စိုးရှင် ဖြစ်တော်မူသည်။ သူသည် ဘုရားသခင်နှင့် တစ်သားတည်းဖြစ်တော်မူပြီး၊'ခမည်းတော်၏ရင်ခွင်တော်၌'(ယောဟန်၁:၁၈)ရှိတော်မူသော်လည်း၊ လူသားများအပြစ်နှင့်ဒုက္ခထဲကျရောက်နေစဉ် ဘုရားသခင်နှင့်တန်းတူဖြစ်ခြင်းကို မက်မောစရာအဖြစ်မမှတ်ယူခဲ့ပေ။သူသည်မိမိ၏ပလ္လင်တော်မှဆင်းကြွလာပြီး၊သရဖူတော် နှင့်ထီးနန်းတော်၏အာဏာကိုစွန့်လွှတ်ကာ၊မိမိ၏ဘုရားသဘောသဘာဝကိုလူသားသဘာ ဝ ဖြင့်ဝတ်ဆင်တော်မူခဲ့သည်။ လူသားသည် သူ၏ပလ္လင်တော်ဘေးတွင် နေရာရနိုင်ရန်အလို့ငှာ၊ သူသည် ကားတိုင်ပေါ်၌အသေခံတော်မူသည်အထိ မိမိကိုယ်ကို နှိမ့်ချတော်မူခဲ့သည်။ [...] ခမည်းတော်ကိုဖော်ပြရန်၊ လူသားကိုဘုရားသခင်နှင့်ပြန်လည်သင့်မြတ်စေရန်၊ ချစ်ခြင်းမေတ္တာတော်ဖြင့် ကြွဆင်းလာတော်မူခဲ့သည်။"</a:t>
            </a:r>
            <a:br>
              <a:rPr lang="my-MM" sz="2400" b="1" dirty="0"/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21547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5779782" y="5138839"/>
            <a:ext cx="574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15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15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(Selected Messages, Volume 1, p. 321)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4920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Constantia</vt:lpstr>
      <vt:lpstr>Pyidaungsu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 Thang</dc:creator>
  <cp:lastModifiedBy>Sergio</cp:lastModifiedBy>
  <cp:revision>11</cp:revision>
  <dcterms:created xsi:type="dcterms:W3CDTF">2026-02-04T14:34:25Z</dcterms:created>
  <dcterms:modified xsi:type="dcterms:W3CDTF">2026-02-11T09:30:43Z</dcterms:modified>
</cp:coreProperties>
</file>