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332" r:id="rId4"/>
    <p:sldId id="323" r:id="rId5"/>
    <p:sldId id="258" r:id="rId6"/>
    <p:sldId id="329" r:id="rId7"/>
    <p:sldId id="330" r:id="rId8"/>
    <p:sldId id="327" r:id="rId9"/>
    <p:sldId id="262" r:id="rId10"/>
    <p:sldId id="331" r:id="rId11"/>
    <p:sldId id="328" r:id="rId12"/>
    <p:sldId id="324" r:id="rId13"/>
    <p:sldId id="325"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Pyidaungsu" panose="020B0604020202020204" charset="0"/>
      <p:regular r:id="rId20"/>
      <p:bold r:id="rId21"/>
    </p:embeddedFont>
    <p:embeddedFont>
      <p:font typeface="Pyidaungsu Numbers" panose="020B0604020202020204" charset="0"/>
      <p:regular r:id="rId22"/>
    </p:embeddedFont>
  </p:embeddedFontLst>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A084"/>
    <a:srgbClr val="ABE9FF"/>
    <a:srgbClr val="E4D2F2"/>
    <a:srgbClr val="C8F8EF"/>
    <a:srgbClr val="F9B889"/>
    <a:srgbClr val="DDDDFF"/>
    <a:srgbClr val="0000BC"/>
    <a:srgbClr val="CCCCFF"/>
    <a:srgbClr val="AFE1FF"/>
    <a:srgbClr val="FFC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w tinmaungkyi" userId="b5d85491662c7426" providerId="LiveId" clId="{3D5FE66B-8996-4D19-B2CD-F6F5BB47274B}"/>
    <pc:docChg chg="undo custSel modSld">
      <pc:chgData name="saw tinmaungkyi" userId="b5d85491662c7426" providerId="LiveId" clId="{3D5FE66B-8996-4D19-B2CD-F6F5BB47274B}" dt="2026-02-07T01:27:06.687" v="3360" actId="20577"/>
      <pc:docMkLst>
        <pc:docMk/>
      </pc:docMkLst>
      <pc:sldChg chg="modSp mod">
        <pc:chgData name="saw tinmaungkyi" userId="b5d85491662c7426" providerId="LiveId" clId="{3D5FE66B-8996-4D19-B2CD-F6F5BB47274B}" dt="2026-02-05T07:37:43.929" v="1605" actId="122"/>
        <pc:sldMkLst>
          <pc:docMk/>
          <pc:sldMk cId="0" sldId="258"/>
        </pc:sldMkLst>
        <pc:spChg chg="mod">
          <ac:chgData name="saw tinmaungkyi" userId="b5d85491662c7426" providerId="LiveId" clId="{3D5FE66B-8996-4D19-B2CD-F6F5BB47274B}" dt="2026-02-05T07:37:43.929" v="1605" actId="122"/>
          <ac:spMkLst>
            <pc:docMk/>
            <pc:sldMk cId="0" sldId="258"/>
            <ac:spMk id="3" creationId="{00000000-0000-0000-0000-000000000000}"/>
          </ac:spMkLst>
        </pc:spChg>
      </pc:sldChg>
      <pc:sldChg chg="modSp mod">
        <pc:chgData name="saw tinmaungkyi" userId="b5d85491662c7426" providerId="LiveId" clId="{3D5FE66B-8996-4D19-B2CD-F6F5BB47274B}" dt="2026-02-05T13:55:28.495" v="2170"/>
        <pc:sldMkLst>
          <pc:docMk/>
          <pc:sldMk cId="0" sldId="323"/>
        </pc:sldMkLst>
        <pc:spChg chg="mod">
          <ac:chgData name="saw tinmaungkyi" userId="b5d85491662c7426" providerId="LiveId" clId="{3D5FE66B-8996-4D19-B2CD-F6F5BB47274B}" dt="2026-02-05T04:27:12.459" v="68" actId="123"/>
          <ac:spMkLst>
            <pc:docMk/>
            <pc:sldMk cId="0" sldId="323"/>
            <ac:spMk id="4" creationId="{00000000-0000-0000-0000-000000000000}"/>
          </ac:spMkLst>
        </pc:spChg>
        <pc:spChg chg="mod">
          <ac:chgData name="saw tinmaungkyi" userId="b5d85491662c7426" providerId="LiveId" clId="{3D5FE66B-8996-4D19-B2CD-F6F5BB47274B}" dt="2026-02-05T04:26:53.432" v="66" actId="123"/>
          <ac:spMkLst>
            <pc:docMk/>
            <pc:sldMk cId="0" sldId="323"/>
            <ac:spMk id="6" creationId="{00000000-0000-0000-0000-000000000000}"/>
          </ac:spMkLst>
        </pc:spChg>
        <pc:graphicFrameChg chg="mod modGraphic">
          <ac:chgData name="saw tinmaungkyi" userId="b5d85491662c7426" providerId="LiveId" clId="{3D5FE66B-8996-4D19-B2CD-F6F5BB47274B}" dt="2026-02-05T13:55:28.495" v="2170"/>
          <ac:graphicFrameMkLst>
            <pc:docMk/>
            <pc:sldMk cId="0" sldId="323"/>
            <ac:graphicFrameMk id="3" creationId="{00000000-0000-0000-0000-000000000000}"/>
          </ac:graphicFrameMkLst>
        </pc:graphicFrameChg>
      </pc:sldChg>
      <pc:sldChg chg="modSp mod">
        <pc:chgData name="saw tinmaungkyi" userId="b5d85491662c7426" providerId="LiveId" clId="{3D5FE66B-8996-4D19-B2CD-F6F5BB47274B}" dt="2026-02-07T00:56:11.732" v="3359" actId="20577"/>
        <pc:sldMkLst>
          <pc:docMk/>
          <pc:sldMk cId="0" sldId="325"/>
        </pc:sldMkLst>
        <pc:spChg chg="mod">
          <ac:chgData name="saw tinmaungkyi" userId="b5d85491662c7426" providerId="LiveId" clId="{3D5FE66B-8996-4D19-B2CD-F6F5BB47274B}" dt="2026-02-07T00:56:11.732" v="3359" actId="20577"/>
          <ac:spMkLst>
            <pc:docMk/>
            <pc:sldMk cId="0" sldId="325"/>
            <ac:spMk id="3" creationId="{00000000-0000-0000-0000-000000000000}"/>
          </ac:spMkLst>
        </pc:spChg>
      </pc:sldChg>
      <pc:sldChg chg="modSp mod">
        <pc:chgData name="saw tinmaungkyi" userId="b5d85491662c7426" providerId="LiveId" clId="{3D5FE66B-8996-4D19-B2CD-F6F5BB47274B}" dt="2026-02-07T01:27:06.687" v="3360" actId="20577"/>
        <pc:sldMkLst>
          <pc:docMk/>
          <pc:sldMk cId="0" sldId="329"/>
        </pc:sldMkLst>
        <pc:spChg chg="mod">
          <ac:chgData name="saw tinmaungkyi" userId="b5d85491662c7426" providerId="LiveId" clId="{3D5FE66B-8996-4D19-B2CD-F6F5BB47274B}" dt="2026-02-05T07:09:55.024" v="674" actId="1035"/>
          <ac:spMkLst>
            <pc:docMk/>
            <pc:sldMk cId="0" sldId="329"/>
            <ac:spMk id="4" creationId="{00000000-0000-0000-0000-000000000000}"/>
          </ac:spMkLst>
        </pc:spChg>
        <pc:spChg chg="mod">
          <ac:chgData name="saw tinmaungkyi" userId="b5d85491662c7426" providerId="LiveId" clId="{3D5FE66B-8996-4D19-B2CD-F6F5BB47274B}" dt="2026-02-05T13:50:20.113" v="2061" actId="123"/>
          <ac:spMkLst>
            <pc:docMk/>
            <pc:sldMk cId="0" sldId="329"/>
            <ac:spMk id="5" creationId="{00000000-0000-0000-0000-000000000000}"/>
          </ac:spMkLst>
        </pc:spChg>
        <pc:spChg chg="mod">
          <ac:chgData name="saw tinmaungkyi" userId="b5d85491662c7426" providerId="LiveId" clId="{3D5FE66B-8996-4D19-B2CD-F6F5BB47274B}" dt="2026-02-05T07:07:53.152" v="653" actId="20577"/>
          <ac:spMkLst>
            <pc:docMk/>
            <pc:sldMk cId="0" sldId="329"/>
            <ac:spMk id="18" creationId="{00000000-0000-0000-0000-000000000000}"/>
          </ac:spMkLst>
        </pc:spChg>
        <pc:spChg chg="mod">
          <ac:chgData name="saw tinmaungkyi" userId="b5d85491662c7426" providerId="LiveId" clId="{3D5FE66B-8996-4D19-B2CD-F6F5BB47274B}" dt="2026-02-05T13:50:11.869" v="2060" actId="123"/>
          <ac:spMkLst>
            <pc:docMk/>
            <pc:sldMk cId="0" sldId="329"/>
            <ac:spMk id="20" creationId="{00000000-0000-0000-0000-000000000000}"/>
          </ac:spMkLst>
        </pc:spChg>
        <pc:graphicFrameChg chg="mod modGraphic">
          <ac:chgData name="saw tinmaungkyi" userId="b5d85491662c7426" providerId="LiveId" clId="{3D5FE66B-8996-4D19-B2CD-F6F5BB47274B}" dt="2026-02-07T01:27:06.687" v="3360" actId="20577"/>
          <ac:graphicFrameMkLst>
            <pc:docMk/>
            <pc:sldMk cId="0" sldId="329"/>
            <ac:graphicFrameMk id="2" creationId="{00000000-0000-0000-0000-000000000000}"/>
          </ac:graphicFrameMkLst>
        </pc:graphicFrameChg>
      </pc:sldChg>
      <pc:sldChg chg="modSp mod modAnim">
        <pc:chgData name="saw tinmaungkyi" userId="b5d85491662c7426" providerId="LiveId" clId="{3D5FE66B-8996-4D19-B2CD-F6F5BB47274B}" dt="2026-02-05T14:30:03.351" v="3232" actId="122"/>
        <pc:sldMkLst>
          <pc:docMk/>
          <pc:sldMk cId="0" sldId="330"/>
        </pc:sldMkLst>
        <pc:spChg chg="mod">
          <ac:chgData name="saw tinmaungkyi" userId="b5d85491662c7426" providerId="LiveId" clId="{3D5FE66B-8996-4D19-B2CD-F6F5BB47274B}" dt="2026-02-05T14:08:00.999" v="2658" actId="1036"/>
          <ac:spMkLst>
            <pc:docMk/>
            <pc:sldMk cId="0" sldId="330"/>
            <ac:spMk id="3" creationId="{00000000-0000-0000-0000-000000000000}"/>
          </ac:spMkLst>
        </pc:spChg>
        <pc:spChg chg="mod">
          <ac:chgData name="saw tinmaungkyi" userId="b5d85491662c7426" providerId="LiveId" clId="{3D5FE66B-8996-4D19-B2CD-F6F5BB47274B}" dt="2026-02-05T14:07:50.539" v="2651" actId="1035"/>
          <ac:spMkLst>
            <pc:docMk/>
            <pc:sldMk cId="0" sldId="330"/>
            <ac:spMk id="4" creationId="{00000000-0000-0000-0000-000000000000}"/>
          </ac:spMkLst>
        </pc:spChg>
        <pc:spChg chg="mod">
          <ac:chgData name="saw tinmaungkyi" userId="b5d85491662c7426" providerId="LiveId" clId="{3D5FE66B-8996-4D19-B2CD-F6F5BB47274B}" dt="2026-02-05T14:06:58.221" v="2641" actId="123"/>
          <ac:spMkLst>
            <pc:docMk/>
            <pc:sldMk cId="0" sldId="330"/>
            <ac:spMk id="5" creationId="{00000000-0000-0000-0000-000000000000}"/>
          </ac:spMkLst>
        </pc:spChg>
        <pc:graphicFrameChg chg="mod modGraphic">
          <ac:chgData name="saw tinmaungkyi" userId="b5d85491662c7426" providerId="LiveId" clId="{3D5FE66B-8996-4D19-B2CD-F6F5BB47274B}" dt="2026-02-05T14:30:03.351" v="3232" actId="122"/>
          <ac:graphicFrameMkLst>
            <pc:docMk/>
            <pc:sldMk cId="0" sldId="330"/>
            <ac:graphicFrameMk id="2" creationId="{00000000-0000-0000-0000-000000000000}"/>
          </ac:graphicFrameMkLst>
        </pc:graphicFrameChg>
      </pc:sldChg>
      <pc:sldChg chg="modSp mod">
        <pc:chgData name="saw tinmaungkyi" userId="b5d85491662c7426" providerId="LiveId" clId="{3D5FE66B-8996-4D19-B2CD-F6F5BB47274B}" dt="2026-02-05T04:24:27.097" v="29" actId="20577"/>
        <pc:sldMkLst>
          <pc:docMk/>
          <pc:sldMk cId="0" sldId="332"/>
        </pc:sldMkLst>
        <pc:spChg chg="mod">
          <ac:chgData name="saw tinmaungkyi" userId="b5d85491662c7426" providerId="LiveId" clId="{3D5FE66B-8996-4D19-B2CD-F6F5BB47274B}" dt="2026-02-05T04:24:27.097" v="29" actId="20577"/>
          <ac:spMkLst>
            <pc:docMk/>
            <pc:sldMk cId="0" sldId="332"/>
            <ac:spMk id="4" creationId="{00000000-0000-0000-0000-000000000000}"/>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ata3.xml.rels><?xml version="1.0" encoding="UTF-8" standalone="yes"?>
<Relationships xmlns="http://schemas.openxmlformats.org/package/2006/relationships"><Relationship Id="rId3" Type="http://schemas.openxmlformats.org/officeDocument/2006/relationships/image" Target="../media/image18.jpeg"/><Relationship Id="rId2" Type="http://schemas.microsoft.com/office/2007/relationships/hdphoto" Target="../media/hdphoto2.wdp"/><Relationship Id="rId1" Type="http://schemas.openxmlformats.org/officeDocument/2006/relationships/image" Target="../media/image17.png"/><Relationship Id="rId4" Type="http://schemas.openxmlformats.org/officeDocument/2006/relationships/image" Target="../media/image19.jpeg"/></Relationships>
</file>

<file path=ppt/diagrams/_rels/data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8.jpeg"/><Relationship Id="rId2" Type="http://schemas.microsoft.com/office/2007/relationships/hdphoto" Target="../media/hdphoto2.wdp"/><Relationship Id="rId1" Type="http://schemas.openxmlformats.org/officeDocument/2006/relationships/image" Target="../media/image17.png"/><Relationship Id="rId4" Type="http://schemas.openxmlformats.org/officeDocument/2006/relationships/image" Target="../media/image19.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ED3772D-12C2-4147-8B69-BAFE3D2D860C}" type="doc">
      <dgm:prSet loTypeId="urn:microsoft.com/office/officeart/2005/8/layout/hierarchy1#1" loCatId="hierarchy" qsTypeId="urn:microsoft.com/office/officeart/2005/8/quickstyle/3d1#1" qsCatId="3D" csTypeId="urn:microsoft.com/office/officeart/2005/8/colors/colorful4#1" csCatId="colorful" phldr="1"/>
      <dgm:spPr/>
      <dgm:t>
        <a:bodyPr/>
        <a:lstStyle/>
        <a:p>
          <a:endParaRPr lang="es-ES"/>
        </a:p>
      </dgm:t>
    </dgm:pt>
    <dgm:pt modelId="{3714191B-D0F4-4E91-8397-1E972AB8F7B2}">
      <dgm:prSet phldr="0" custT="1"/>
      <dgm:spPr>
        <a:solidFill>
          <a:srgbClr val="E1F8FF"/>
        </a:solidFill>
        <a:ln>
          <a:solidFill>
            <a:schemeClr val="accent2"/>
          </a:solidFill>
        </a:ln>
      </dgm:spPr>
      <dgm:t>
        <a:bodyPr vert="horz" wrap="square"/>
        <a:lstStyle/>
        <a:p>
          <a:pPr>
            <a:lnSpc>
              <a:spcPct val="100000"/>
            </a:lnSpc>
            <a:spcBef>
              <a:spcPct val="0"/>
            </a:spcBef>
            <a:spcAft>
              <a:spcPct val="35000"/>
            </a:spcAft>
          </a:pPr>
          <a:r>
            <a:rPr lang="en-US" altLang="en-US" sz="2800" b="1" kern="100" noProof="0" dirty="0">
              <a:solidFill>
                <a:schemeClr val="accent2">
                  <a:lumMod val="50000"/>
                </a:schemeClr>
              </a:solidFill>
              <a:uFillTx/>
              <a:latin typeface="Pyidaungsu" panose="020B0502040204020203" charset="0"/>
              <a:cs typeface="Pyidaungsu" panose="020B0502040204020203" charset="0"/>
            </a:rPr>
            <a:t>ဧဝံဂေလိတရားအားဖြင့် ပြန်လည်သင့်မြတ်ခြင်းနှင့်</a:t>
          </a:r>
          <a:r>
            <a:rPr lang="" altLang="en-US" sz="2800" b="1" kern="100" noProof="0" dirty="0">
              <a:solidFill>
                <a:schemeClr val="accent2">
                  <a:lumMod val="50000"/>
                </a:schemeClr>
              </a:solidFill>
              <a:uFillTx/>
              <a:latin typeface="Pyidaungsu" panose="020B0502040204020203" charset="0"/>
              <a:cs typeface="Pyidaungsu" panose="020B0502040204020203" charset="0"/>
            </a:rPr>
            <a:t>မျှော</a:t>
          </a:r>
          <a:r>
            <a:rPr lang="my-MM" altLang="en-US" sz="2800" b="1" kern="100" noProof="0">
              <a:solidFill>
                <a:schemeClr val="accent2">
                  <a:lumMod val="50000"/>
                </a:schemeClr>
              </a:solidFill>
              <a:uFillTx/>
              <a:latin typeface="Pyidaungsu" panose="020B0502040204020203" charset="0"/>
              <a:cs typeface="Pyidaungsu" panose="020B0502040204020203" charset="0"/>
            </a:rPr>
            <a:t>်</a:t>
          </a:r>
          <a:r>
            <a:rPr lang="en-US" altLang="en-US" sz="2800" b="1" kern="100" noProof="0">
              <a:solidFill>
                <a:schemeClr val="accent2">
                  <a:lumMod val="50000"/>
                </a:schemeClr>
              </a:solidFill>
              <a:uFillTx/>
              <a:latin typeface="Pyidaungsu" panose="020B0502040204020203" charset="0"/>
              <a:cs typeface="Pyidaungsu" panose="020B0502040204020203" charset="0"/>
            </a:rPr>
            <a:t>လင</a:t>
          </a:r>
          <a:r>
            <a:rPr lang="en-US" altLang="en-US" sz="2800" b="1" kern="100" noProof="0" dirty="0">
              <a:solidFill>
                <a:schemeClr val="accent2">
                  <a:lumMod val="50000"/>
                </a:schemeClr>
              </a:solidFill>
              <a:uFillTx/>
              <a:latin typeface="Pyidaungsu" panose="020B0502040204020203" charset="0"/>
              <a:cs typeface="Pyidaungsu" panose="020B0502040204020203" charset="0"/>
            </a:rPr>
            <a:t>့်ခြင်း </a:t>
          </a:r>
        </a:p>
      </dgm:t>
    </dgm:pt>
    <dgm:pt modelId="{C33EF908-295F-45CC-B57D-60C87E0792A9}" type="parTrans" cxnId="{3052F0E8-F79F-43CC-B9C1-AA4488E53EC5}">
      <dgm:prSet/>
      <dgm:spPr/>
      <dgm:t>
        <a:bodyPr/>
        <a:lstStyle/>
        <a:p>
          <a:endParaRPr lang="es-ES" sz="2000" b="1"/>
        </a:p>
      </dgm:t>
    </dgm:pt>
    <dgm:pt modelId="{ABEB9096-465E-4A78-BE51-CA1F069059BA}" type="sibTrans" cxnId="{3052F0E8-F79F-43CC-B9C1-AA4488E53EC5}">
      <dgm:prSet/>
      <dgm:spPr/>
      <dgm:t>
        <a:bodyPr/>
        <a:lstStyle/>
        <a:p>
          <a:endParaRPr lang="es-ES" sz="2000" b="1"/>
        </a:p>
      </dgm:t>
    </dgm:pt>
    <dgm:pt modelId="{C6EB9C3A-40D2-4C95-AB23-C7330F7B9060}">
      <dgm:prSet phldr="0" custT="1"/>
      <dgm:spPr>
        <a:solidFill>
          <a:srgbClr val="EBF9EB"/>
        </a:solidFill>
      </dgm:spPr>
      <dgm:t>
        <a:bodyPr vert="horz" wrap="square"/>
        <a:lstStyle/>
        <a:p>
          <a:pPr>
            <a:lnSpc>
              <a:spcPct val="100000"/>
            </a:lnSpc>
            <a:spcBef>
              <a:spcPct val="0"/>
            </a:spcBef>
            <a:spcAft>
              <a:spcPct val="35000"/>
            </a:spcAft>
          </a:pPr>
          <a:r>
            <a:rPr lang="en-US" sz="2000" b="1" u="heavy" noProof="0" dirty="0">
              <a:solidFill>
                <a:schemeClr val="accent5">
                  <a:lumMod val="50000"/>
                </a:schemeClr>
              </a:solidFill>
              <a:latin typeface="Pyidaungsu" panose="020B0502040204020203" charset="0"/>
              <a:cs typeface="Pyidaungsu" panose="020B0502040204020203" charset="0"/>
            </a:rPr>
            <a:t>ပြန်လည်သင့်မြတ်ခြင်း၏အကျိုးသက်ရောက်မှု</a:t>
          </a:r>
          <a:endParaRPr lang="en-US" sz="2000" b="1" noProof="0" dirty="0">
            <a:solidFill>
              <a:schemeClr val="accent5">
                <a:lumMod val="50000"/>
              </a:schemeClr>
            </a:solidFill>
          </a:endParaRPr>
        </a:p>
      </dgm:t>
    </dgm:pt>
    <dgm:pt modelId="{2B2E5963-BF2D-4172-9CAA-0CD3AF7CA815}" type="parTrans" cxnId="{F8AFB395-1C0F-42EE-AF2A-FFE9ED374A9B}">
      <dgm:prSet/>
      <dgm:spPr/>
      <dgm:t>
        <a:bodyPr/>
        <a:lstStyle/>
        <a:p>
          <a:endParaRPr lang="es-ES" sz="2000" b="1"/>
        </a:p>
      </dgm:t>
    </dgm:pt>
    <dgm:pt modelId="{32AC770E-ADA0-42F4-99B7-E050FBC2B13C}" type="sibTrans" cxnId="{F8AFB395-1C0F-42EE-AF2A-FFE9ED374A9B}">
      <dgm:prSet/>
      <dgm:spPr/>
      <dgm:t>
        <a:bodyPr/>
        <a:lstStyle/>
        <a:p>
          <a:endParaRPr lang="es-ES" sz="2000" b="1"/>
        </a:p>
      </dgm:t>
    </dgm:pt>
    <dgm:pt modelId="{3BAE1DE2-EF26-489D-804B-41DA4B703748}">
      <dgm:prSet phldr="0" custT="1"/>
      <dgm:spPr>
        <a:solidFill>
          <a:srgbClr val="FFF9E5"/>
        </a:solidFill>
      </dgm:spPr>
      <dgm:t>
        <a:bodyPr vert="horz" wrap="square"/>
        <a:lstStyle/>
        <a:p>
          <a:pPr>
            <a:lnSpc>
              <a:spcPct val="100000"/>
            </a:lnSpc>
            <a:spcBef>
              <a:spcPct val="0"/>
            </a:spcBef>
            <a:spcAft>
              <a:spcPct val="35000"/>
            </a:spcAft>
          </a:pPr>
          <a:r>
            <a:rPr lang="en-US" altLang="en-US" sz="2000" b="1" u="heavy" noProof="0" dirty="0">
              <a:solidFill>
                <a:schemeClr val="accent6">
                  <a:lumMod val="50000"/>
                </a:schemeClr>
              </a:solidFill>
              <a:latin typeface="Pyidaungsu" panose="020B0502040204020203" charset="0"/>
              <a:cs typeface="Pyidaungsu" panose="020B0502040204020203" charset="0"/>
            </a:rPr>
            <a:t>မကောင်းမှုပြုသူမှသူ‌တော်စင်သို့</a:t>
          </a:r>
          <a:r>
            <a:rPr lang="en-US" sz="2000" b="1" noProof="0" dirty="0">
              <a:solidFill>
                <a:schemeClr val="accent6">
                  <a:lumMod val="50000"/>
                </a:schemeClr>
              </a:solidFill>
            </a:rPr>
            <a:t>             </a:t>
          </a:r>
          <a:r>
            <a:rPr lang="en-US" altLang="en-US" sz="2000" b="1" noProof="0" dirty="0">
              <a:solidFill>
                <a:schemeClr val="accent6">
                  <a:lumMod val="50000"/>
                </a:schemeClr>
              </a:solidFill>
              <a:latin typeface="Pyidaungsu" panose="020B0502040204020203" charset="0"/>
              <a:cs typeface="Pyidaungsu" panose="020B0502040204020203" charset="0"/>
            </a:rPr>
            <a:t>(ကော ၁း၂၁၊၂၂)</a:t>
          </a:r>
          <a:endParaRPr lang="en-US" sz="2000" b="1" noProof="0" dirty="0">
            <a:solidFill>
              <a:schemeClr val="accent6">
                <a:lumMod val="50000"/>
              </a:schemeClr>
            </a:solidFill>
          </a:endParaRPr>
        </a:p>
      </dgm:t>
    </dgm:pt>
    <dgm:pt modelId="{ABB70376-3506-4004-BB7A-E7699B7D58CC}" type="parTrans" cxnId="{F72943B3-CF5C-494F-BA79-E48A1F88BB28}">
      <dgm:prSet/>
      <dgm:spPr/>
      <dgm:t>
        <a:bodyPr/>
        <a:lstStyle/>
        <a:p>
          <a:endParaRPr lang="es-ES" sz="2000" b="1"/>
        </a:p>
      </dgm:t>
    </dgm:pt>
    <dgm:pt modelId="{F613E692-F8DE-452F-996A-F20DA9D2E860}" type="sibTrans" cxnId="{F72943B3-CF5C-494F-BA79-E48A1F88BB28}">
      <dgm:prSet/>
      <dgm:spPr/>
      <dgm:t>
        <a:bodyPr/>
        <a:lstStyle/>
        <a:p>
          <a:endParaRPr lang="es-ES" sz="2000" b="1"/>
        </a:p>
      </dgm:t>
    </dgm:pt>
    <dgm:pt modelId="{C16414FA-EEEE-4039-92CE-9F255A81B115}">
      <dgm:prSet phldr="0" custT="1"/>
      <dgm:spPr>
        <a:solidFill>
          <a:srgbClr val="FFF9E5"/>
        </a:solidFill>
      </dgm:spPr>
      <dgm:t>
        <a:bodyPr vert="horz" wrap="square"/>
        <a:lstStyle/>
        <a:p>
          <a:pPr>
            <a:lnSpc>
              <a:spcPct val="100000"/>
            </a:lnSpc>
            <a:spcBef>
              <a:spcPct val="0"/>
            </a:spcBef>
            <a:spcAft>
              <a:spcPct val="35000"/>
            </a:spcAft>
          </a:pPr>
          <a:r>
            <a:rPr lang="my-MM" sz="2000" b="1" u="heavy" noProof="0" dirty="0">
              <a:solidFill>
                <a:schemeClr val="accent6">
                  <a:lumMod val="50000"/>
                </a:schemeClr>
              </a:solidFill>
              <a:latin typeface="Pyidaungsu" panose="020B0502040204020203" charset="0"/>
              <a:cs typeface="Pyidaungsu" panose="020B0502040204020203" charset="0"/>
            </a:rPr>
            <a:t>မြဲမြံခြင်းနှင့် တည်ကြည်ခြင်း </a:t>
          </a:r>
          <a:r>
            <a:rPr lang="en-US" sz="2000" b="1" u="heavy" noProof="0" dirty="0">
              <a:solidFill>
                <a:schemeClr val="accent6">
                  <a:lumMod val="50000"/>
                </a:schemeClr>
              </a:solidFill>
              <a:latin typeface="Pyidaungsu" panose="020B0502040204020203" charset="0"/>
              <a:cs typeface="Pyidaungsu" panose="020B0502040204020203" charset="0"/>
            </a:rPr>
            <a:t> </a:t>
          </a:r>
        </a:p>
        <a:p>
          <a:pPr>
            <a:lnSpc>
              <a:spcPct val="100000"/>
            </a:lnSpc>
            <a:spcBef>
              <a:spcPct val="0"/>
            </a:spcBef>
            <a:spcAft>
              <a:spcPct val="35000"/>
            </a:spcAft>
          </a:pPr>
          <a:r>
            <a:rPr lang="en-US" sz="2000" b="1" u="heavy" noProof="0" dirty="0">
              <a:solidFill>
                <a:schemeClr val="accent6">
                  <a:lumMod val="50000"/>
                </a:schemeClr>
              </a:solidFill>
              <a:latin typeface="Pyidaungsu" panose="020B0502040204020203" charset="0"/>
              <a:cs typeface="Pyidaungsu" panose="020B0502040204020203" charset="0"/>
            </a:rPr>
            <a:t>(ကော ၁း၂၃</a:t>
          </a:r>
        </a:p>
      </dgm:t>
    </dgm:pt>
    <dgm:pt modelId="{1AE64D7D-9E60-47B4-B4FA-4F721A35C82C}" type="parTrans" cxnId="{543F22D7-1CE3-4460-B789-EA665DFF452E}">
      <dgm:prSet/>
      <dgm:spPr/>
      <dgm:t>
        <a:bodyPr/>
        <a:lstStyle/>
        <a:p>
          <a:endParaRPr lang="es-ES" sz="2000" b="1"/>
        </a:p>
      </dgm:t>
    </dgm:pt>
    <dgm:pt modelId="{82C6576C-4148-43DF-9638-0A6723EAC5AB}" type="sibTrans" cxnId="{543F22D7-1CE3-4460-B789-EA665DFF452E}">
      <dgm:prSet/>
      <dgm:spPr/>
      <dgm:t>
        <a:bodyPr/>
        <a:lstStyle/>
        <a:p>
          <a:endParaRPr lang="es-ES" sz="2000" b="1"/>
        </a:p>
      </dgm:t>
    </dgm:pt>
    <dgm:pt modelId="{D5E99C61-860C-4D52-86CC-F9D3A3CB1EF4}">
      <dgm:prSet phldr="0" custT="1"/>
      <dgm:spPr>
        <a:solidFill>
          <a:srgbClr val="EBF9EB"/>
        </a:solidFill>
      </dgm:spPr>
      <dgm:t>
        <a:bodyPr vert="horz" wrap="square"/>
        <a:lstStyle/>
        <a:p>
          <a:pPr>
            <a:lnSpc>
              <a:spcPct val="100000"/>
            </a:lnSpc>
            <a:spcBef>
              <a:spcPct val="0"/>
            </a:spcBef>
            <a:spcAft>
              <a:spcPct val="35000"/>
            </a:spcAft>
          </a:pPr>
          <a:r>
            <a:rPr lang="en-US" altLang="en-US" sz="2000" b="1" noProof="0" dirty="0">
              <a:solidFill>
                <a:schemeClr val="accent5">
                  <a:lumMod val="50000"/>
                </a:schemeClr>
              </a:solidFill>
              <a:latin typeface="Pyidaungsu" panose="020B0502040204020203" charset="0"/>
              <a:cs typeface="Pyidaungsu" panose="020B0502040204020203" charset="0"/>
            </a:rPr>
            <a:t>မျှော်လင့်ခြင်း </a:t>
          </a:r>
        </a:p>
      </dgm:t>
    </dgm:pt>
    <dgm:pt modelId="{75638FE9-457E-4AB7-996F-C9F7E48AFA92}" type="parTrans" cxnId="{37EE904E-4C8A-4263-AC78-47F6689DC60C}">
      <dgm:prSet/>
      <dgm:spPr/>
      <dgm:t>
        <a:bodyPr/>
        <a:lstStyle/>
        <a:p>
          <a:endParaRPr lang="es-ES" sz="2000" b="1"/>
        </a:p>
      </dgm:t>
    </dgm:pt>
    <dgm:pt modelId="{6A24271A-64FD-42BC-9715-F9E74BC31B5B}" type="sibTrans" cxnId="{37EE904E-4C8A-4263-AC78-47F6689DC60C}">
      <dgm:prSet/>
      <dgm:spPr/>
      <dgm:t>
        <a:bodyPr/>
        <a:lstStyle/>
        <a:p>
          <a:endParaRPr lang="es-ES" sz="2000" b="1"/>
        </a:p>
      </dgm:t>
    </dgm:pt>
    <dgm:pt modelId="{0F28A5C7-48AD-4A71-9514-E5D37C9E72F6}">
      <dgm:prSet phldr="0" custT="1"/>
      <dgm:spPr>
        <a:solidFill>
          <a:srgbClr val="FFF9E5"/>
        </a:solidFill>
      </dgm:spPr>
      <dgm:t>
        <a:bodyPr vert="horz" wrap="square"/>
        <a:lstStyle/>
        <a:p>
          <a:pPr>
            <a:lnSpc>
              <a:spcPct val="100000"/>
            </a:lnSpc>
            <a:spcBef>
              <a:spcPct val="0"/>
            </a:spcBef>
            <a:spcAft>
              <a:spcPct val="35000"/>
            </a:spcAft>
          </a:pPr>
          <a:r>
            <a:rPr lang="en-US" altLang="en-US" sz="2000" b="1" noProof="0" dirty="0">
              <a:solidFill>
                <a:schemeClr val="accent6">
                  <a:lumMod val="50000"/>
                </a:schemeClr>
              </a:solidFill>
              <a:latin typeface="Pyidaungsu" panose="020B0502040204020203" charset="0"/>
              <a:cs typeface="Pyidaungsu" panose="020B0502040204020203" charset="0"/>
            </a:rPr>
            <a:t>မျော်လင့်ခြင်း ယူဆောင်ခြင်း (ကော ၁း၂၄၊၂၅)</a:t>
          </a:r>
        </a:p>
      </dgm:t>
    </dgm:pt>
    <dgm:pt modelId="{22CCBC9C-2E38-4051-AF5A-D9845FC20E4C}" type="parTrans" cxnId="{121F0118-1665-48B6-8C8E-26FFC164B433}">
      <dgm:prSet/>
      <dgm:spPr/>
      <dgm:t>
        <a:bodyPr/>
        <a:lstStyle/>
        <a:p>
          <a:endParaRPr lang="es-ES" sz="2000" b="1"/>
        </a:p>
      </dgm:t>
    </dgm:pt>
    <dgm:pt modelId="{228C021B-ED19-436E-9011-688C17F3A87C}" type="sibTrans" cxnId="{121F0118-1665-48B6-8C8E-26FFC164B433}">
      <dgm:prSet/>
      <dgm:spPr/>
      <dgm:t>
        <a:bodyPr/>
        <a:lstStyle/>
        <a:p>
          <a:endParaRPr lang="es-ES" sz="2000" b="1"/>
        </a:p>
      </dgm:t>
    </dgm:pt>
    <dgm:pt modelId="{6DB33EA5-EFAC-4E3B-9AA2-AA02E9CB687B}">
      <dgm:prSet phldr="0" custT="1"/>
      <dgm:spPr>
        <a:solidFill>
          <a:srgbClr val="FFF9E5"/>
        </a:solidFill>
      </dgm:spPr>
      <dgm:t>
        <a:bodyPr vert="horz" wrap="square"/>
        <a:lstStyle/>
        <a:p>
          <a:pPr>
            <a:lnSpc>
              <a:spcPct val="100000"/>
            </a:lnSpc>
            <a:spcBef>
              <a:spcPct val="0"/>
            </a:spcBef>
            <a:spcAft>
              <a:spcPct val="35000"/>
            </a:spcAft>
          </a:pPr>
          <a:r>
            <a:rPr lang="en-US" altLang="en-US" sz="2000" b="1" noProof="0" dirty="0">
              <a:solidFill>
                <a:schemeClr val="accent6">
                  <a:lumMod val="50000"/>
                </a:schemeClr>
              </a:solidFill>
              <a:latin typeface="Pyidaungsu" panose="020B0502040204020203" charset="0"/>
              <a:cs typeface="Pyidaungsu" panose="020B0502040204020203" charset="0"/>
            </a:rPr>
            <a:t>ဘုရားသခင်၏</a:t>
          </a:r>
          <a:r>
            <a:rPr lang="my-MM" altLang="en-US" sz="2000" b="1" noProof="0" dirty="0">
              <a:solidFill>
                <a:schemeClr val="accent6">
                  <a:lumMod val="50000"/>
                </a:schemeClr>
              </a:solidFill>
              <a:latin typeface="Pyidaungsu" panose="020B0502040204020203" charset="0"/>
              <a:cs typeface="Pyidaungsu" panose="020B0502040204020203" charset="0"/>
            </a:rPr>
            <a:t> နက်နဲသောအရာ</a:t>
          </a:r>
          <a:r>
            <a:rPr lang="en-US" altLang="en-US" sz="2000" b="1" noProof="0" dirty="0">
              <a:solidFill>
                <a:schemeClr val="accent6">
                  <a:lumMod val="50000"/>
                </a:schemeClr>
              </a:solidFill>
              <a:latin typeface="Pyidaungsu" panose="020B0502040204020203" charset="0"/>
              <a:cs typeface="Pyidaungsu" panose="020B0502040204020203" charset="0"/>
            </a:rPr>
            <a:t> </a:t>
          </a:r>
          <a:r>
            <a:rPr lang="en-US" altLang="en-US" sz="1800" b="1" noProof="0" dirty="0">
              <a:solidFill>
                <a:schemeClr val="accent6">
                  <a:lumMod val="50000"/>
                </a:schemeClr>
              </a:solidFill>
              <a:latin typeface="Pyidaungsu" panose="020B0502040204020203" charset="0"/>
              <a:cs typeface="Pyidaungsu" panose="020B0502040204020203" charset="0"/>
            </a:rPr>
            <a:t>(ကော ၁း၂၆၊၂၇)</a:t>
          </a:r>
          <a:endParaRPr lang="en-US" altLang="en-US" sz="2000" b="1" noProof="0" dirty="0">
            <a:solidFill>
              <a:schemeClr val="accent6">
                <a:lumMod val="50000"/>
              </a:schemeClr>
            </a:solidFill>
            <a:latin typeface="Pyidaungsu" panose="020B0502040204020203" charset="0"/>
            <a:cs typeface="Pyidaungsu" panose="020B0502040204020203" charset="0"/>
          </a:endParaRPr>
        </a:p>
      </dgm:t>
    </dgm:pt>
    <dgm:pt modelId="{78145FDD-009D-4B1E-8031-2E183AD217FC}" type="parTrans" cxnId="{320B820C-94F0-4AD6-A98D-292635D3B3D2}">
      <dgm:prSet/>
      <dgm:spPr/>
      <dgm:t>
        <a:bodyPr/>
        <a:lstStyle/>
        <a:p>
          <a:endParaRPr lang="es-ES" sz="2000" b="1"/>
        </a:p>
      </dgm:t>
    </dgm:pt>
    <dgm:pt modelId="{AF7E73FB-1B88-4C82-ABE2-E39D54C70D7E}" type="sibTrans" cxnId="{320B820C-94F0-4AD6-A98D-292635D3B3D2}">
      <dgm:prSet/>
      <dgm:spPr/>
      <dgm:t>
        <a:bodyPr/>
        <a:lstStyle/>
        <a:p>
          <a:endParaRPr lang="es-ES" sz="2000" b="1"/>
        </a:p>
      </dgm:t>
    </dgm:pt>
    <dgm:pt modelId="{B7E16108-19E8-4CCA-BEA2-EA0EA25D581C}">
      <dgm:prSet phldr="0" custT="1"/>
      <dgm:spPr>
        <a:solidFill>
          <a:srgbClr val="EBF9EB"/>
        </a:solidFill>
      </dgm:spPr>
      <dgm:t>
        <a:bodyPr vert="horz" wrap="square"/>
        <a:lstStyle/>
        <a:p>
          <a:pPr>
            <a:lnSpc>
              <a:spcPct val="100000"/>
            </a:lnSpc>
            <a:spcBef>
              <a:spcPct val="0"/>
            </a:spcBef>
            <a:spcAft>
              <a:spcPct val="35000"/>
            </a:spcAft>
          </a:pPr>
          <a:r>
            <a:rPr lang="en-US" altLang="en-US" sz="2000" b="1" noProof="0" dirty="0">
              <a:solidFill>
                <a:schemeClr val="accent5">
                  <a:lumMod val="50000"/>
                </a:schemeClr>
              </a:solidFill>
              <a:latin typeface="Pyidaungsu" panose="020B0502040204020203" charset="0"/>
              <a:cs typeface="Pyidaungsu" panose="020B0502040204020203" charset="0"/>
            </a:rPr>
            <a:t>ဧဝံဂေလိတရား၏တန်ခိုး</a:t>
          </a:r>
        </a:p>
      </dgm:t>
    </dgm:pt>
    <dgm:pt modelId="{4194F134-5287-4744-A04D-2F4D4DD53499}" type="parTrans" cxnId="{97D99B5A-CB20-4B0C-A891-83F02460F822}">
      <dgm:prSet/>
      <dgm:spPr/>
      <dgm:t>
        <a:bodyPr/>
        <a:lstStyle/>
        <a:p>
          <a:endParaRPr lang="es-ES" sz="2000" b="1"/>
        </a:p>
      </dgm:t>
    </dgm:pt>
    <dgm:pt modelId="{CEC8CA43-1494-4615-A521-C340E4523254}" type="sibTrans" cxnId="{97D99B5A-CB20-4B0C-A891-83F02460F822}">
      <dgm:prSet/>
      <dgm:spPr/>
      <dgm:t>
        <a:bodyPr/>
        <a:lstStyle/>
        <a:p>
          <a:endParaRPr lang="es-ES" sz="2000" b="1"/>
        </a:p>
      </dgm:t>
    </dgm:pt>
    <dgm:pt modelId="{85898DA8-429D-48F3-94F0-28C45F16F910}">
      <dgm:prSet phldr="0" custT="1"/>
      <dgm:spPr>
        <a:solidFill>
          <a:srgbClr val="FFF9E5"/>
        </a:solidFill>
      </dgm:spPr>
      <dgm:t>
        <a:bodyPr vert="horz" wrap="square"/>
        <a:lstStyle/>
        <a:p>
          <a:pPr>
            <a:lnSpc>
              <a:spcPct val="100000"/>
            </a:lnSpc>
            <a:spcBef>
              <a:spcPct val="0"/>
            </a:spcBef>
            <a:spcAft>
              <a:spcPct val="35000"/>
            </a:spcAft>
          </a:pPr>
          <a:r>
            <a:rPr lang="en-US" altLang="en-US" sz="2000" b="1" noProof="0" dirty="0">
              <a:solidFill>
                <a:schemeClr val="accent6">
                  <a:lumMod val="50000"/>
                </a:schemeClr>
              </a:solidFill>
              <a:latin typeface="Pyidaungsu" panose="020B0502040204020203" charset="0"/>
              <a:cs typeface="Pyidaungsu" panose="020B0502040204020203" charset="0"/>
            </a:rPr>
            <a:t>သတင်းကောင်း ဟောကြားခြင်း </a:t>
          </a:r>
        </a:p>
        <a:p>
          <a:pPr>
            <a:lnSpc>
              <a:spcPct val="100000"/>
            </a:lnSpc>
            <a:spcBef>
              <a:spcPct val="0"/>
            </a:spcBef>
            <a:spcAft>
              <a:spcPct val="35000"/>
            </a:spcAft>
          </a:pPr>
          <a:r>
            <a:rPr lang="en-US" altLang="en-US" sz="2000" b="1" noProof="0" dirty="0">
              <a:solidFill>
                <a:schemeClr val="accent6">
                  <a:lumMod val="50000"/>
                </a:schemeClr>
              </a:solidFill>
              <a:latin typeface="Pyidaungsu" panose="020B0502040204020203" charset="0"/>
              <a:cs typeface="Pyidaungsu" panose="020B0502040204020203" charset="0"/>
            </a:rPr>
            <a:t>(ကော ၁း၂၈၊၂၉)</a:t>
          </a:r>
        </a:p>
      </dgm:t>
    </dgm:pt>
    <dgm:pt modelId="{4CEF428B-E01E-4AA2-B1D3-14A57E9F4E66}" type="parTrans" cxnId="{D3123735-FA1B-462A-91BA-06DFABF34DCF}">
      <dgm:prSet/>
      <dgm:spPr/>
      <dgm:t>
        <a:bodyPr/>
        <a:lstStyle/>
        <a:p>
          <a:endParaRPr lang="es-ES" sz="2000" b="1"/>
        </a:p>
      </dgm:t>
    </dgm:pt>
    <dgm:pt modelId="{F17E8B94-4628-41C1-83A0-D0C4485700D9}" type="sibTrans" cxnId="{D3123735-FA1B-462A-91BA-06DFABF34DCF}">
      <dgm:prSet/>
      <dgm:spPr/>
      <dgm:t>
        <a:bodyPr/>
        <a:lstStyle/>
        <a:p>
          <a:endParaRPr lang="es-ES" sz="2000" b="1"/>
        </a:p>
      </dgm:t>
    </dgm:pt>
    <dgm:pt modelId="{2C40258B-60B4-40B7-A648-1157A4B4F49F}" type="pres">
      <dgm:prSet presAssocID="{7ED3772D-12C2-4147-8B69-BAFE3D2D860C}" presName="hierChild1" presStyleCnt="0">
        <dgm:presLayoutVars>
          <dgm:chPref val="1"/>
          <dgm:dir/>
          <dgm:animOne val="branch"/>
          <dgm:animLvl val="lvl"/>
          <dgm:resizeHandles/>
        </dgm:presLayoutVars>
      </dgm:prSet>
      <dgm:spPr/>
    </dgm:pt>
    <dgm:pt modelId="{D6173784-4B21-48DA-94E3-44F7C687551E}" type="pres">
      <dgm:prSet presAssocID="{3714191B-D0F4-4E91-8397-1E972AB8F7B2}" presName="hierRoot1" presStyleCnt="0"/>
      <dgm:spPr/>
    </dgm:pt>
    <dgm:pt modelId="{D84069B9-291F-419E-9B9F-0EE56308AEBC}" type="pres">
      <dgm:prSet presAssocID="{3714191B-D0F4-4E91-8397-1E972AB8F7B2}" presName="composite" presStyleCnt="0"/>
      <dgm:spPr/>
    </dgm:pt>
    <dgm:pt modelId="{F1AE2792-B86C-492A-B119-4995087A5971}" type="pres">
      <dgm:prSet presAssocID="{3714191B-D0F4-4E91-8397-1E972AB8F7B2}" presName="background" presStyleLbl="node0" presStyleIdx="0" presStyleCnt="1"/>
      <dgm:spPr>
        <a:gradFill flip="none" rotWithShape="1">
          <a:gsLst>
            <a:gs pos="0">
              <a:schemeClr val="accent2">
                <a:lumMod val="60000"/>
                <a:lumOff val="40000"/>
              </a:schemeClr>
            </a:gs>
            <a:gs pos="23000">
              <a:schemeClr val="accent2">
                <a:lumMod val="89000"/>
              </a:schemeClr>
            </a:gs>
            <a:gs pos="69000">
              <a:schemeClr val="accent2">
                <a:lumMod val="75000"/>
              </a:schemeClr>
            </a:gs>
            <a:gs pos="97000">
              <a:schemeClr val="accent2">
                <a:lumMod val="70000"/>
              </a:schemeClr>
            </a:gs>
          </a:gsLst>
          <a:lin ang="2700000" scaled="1"/>
          <a:tileRect/>
        </a:gradFill>
      </dgm:spPr>
    </dgm:pt>
    <dgm:pt modelId="{6773E139-EB40-49F9-9622-632285220E8D}" type="pres">
      <dgm:prSet presAssocID="{3714191B-D0F4-4E91-8397-1E972AB8F7B2}" presName="text" presStyleLbl="fgAcc0" presStyleIdx="0" presStyleCnt="1" custScaleX="718720" custLinFactNeighborY="-2608">
        <dgm:presLayoutVars>
          <dgm:chPref val="3"/>
        </dgm:presLayoutVars>
      </dgm:prSet>
      <dgm:spPr/>
    </dgm:pt>
    <dgm:pt modelId="{06D94596-297C-4FFD-9744-CE98D2E29A69}" type="pres">
      <dgm:prSet presAssocID="{3714191B-D0F4-4E91-8397-1E972AB8F7B2}" presName="hierChild2" presStyleCnt="0"/>
      <dgm:spPr/>
    </dgm:pt>
    <dgm:pt modelId="{FB9A3213-577D-41A5-BEC7-4326E822B0E3}" type="pres">
      <dgm:prSet presAssocID="{2B2E5963-BF2D-4172-9CAA-0CD3AF7CA815}" presName="Name10" presStyleLbl="parChTrans1D2" presStyleIdx="0" presStyleCnt="3"/>
      <dgm:spPr/>
    </dgm:pt>
    <dgm:pt modelId="{2479878E-6EAC-4B83-8643-4B3961A20972}" type="pres">
      <dgm:prSet presAssocID="{C6EB9C3A-40D2-4C95-AB23-C7330F7B9060}" presName="hierRoot2" presStyleCnt="0"/>
      <dgm:spPr/>
    </dgm:pt>
    <dgm:pt modelId="{737DEC86-B399-42D9-AB66-72B922FBF4CB}" type="pres">
      <dgm:prSet presAssocID="{C6EB9C3A-40D2-4C95-AB23-C7330F7B9060}" presName="composite2" presStyleCnt="0"/>
      <dgm:spPr/>
    </dgm:pt>
    <dgm:pt modelId="{1DE0F321-ED5A-41AF-A879-9B818B220EC8}" type="pres">
      <dgm:prSet presAssocID="{C6EB9C3A-40D2-4C95-AB23-C7330F7B9060}" presName="background2" presStyleLbl="node2" presStyleIdx="0" presStyleCnt="3"/>
      <dgm:spPr/>
    </dgm:pt>
    <dgm:pt modelId="{5F8CE53B-4930-4F2C-BA86-5FE3FB31B4CA}" type="pres">
      <dgm:prSet presAssocID="{C6EB9C3A-40D2-4C95-AB23-C7330F7B9060}" presName="text2" presStyleLbl="fgAcc2" presStyleIdx="0" presStyleCnt="3" custScaleX="189586" custLinFactNeighborX="-15164" custLinFactNeighborY="-2604">
        <dgm:presLayoutVars>
          <dgm:chPref val="3"/>
        </dgm:presLayoutVars>
      </dgm:prSet>
      <dgm:spPr/>
    </dgm:pt>
    <dgm:pt modelId="{35C78D1F-A013-4073-B2E8-8821CEBC4307}" type="pres">
      <dgm:prSet presAssocID="{C6EB9C3A-40D2-4C95-AB23-C7330F7B9060}" presName="hierChild3" presStyleCnt="0"/>
      <dgm:spPr/>
    </dgm:pt>
    <dgm:pt modelId="{AF57B7B1-BF62-4559-8623-1FC2CA395D07}" type="pres">
      <dgm:prSet presAssocID="{ABB70376-3506-4004-BB7A-E7699B7D58CC}" presName="Name17" presStyleLbl="parChTrans1D3" presStyleIdx="0" presStyleCnt="5"/>
      <dgm:spPr/>
    </dgm:pt>
    <dgm:pt modelId="{894CC0E4-8969-477F-8EC5-DEAFB74E4064}" type="pres">
      <dgm:prSet presAssocID="{3BAE1DE2-EF26-489D-804B-41DA4B703748}" presName="hierRoot3" presStyleCnt="0"/>
      <dgm:spPr/>
    </dgm:pt>
    <dgm:pt modelId="{887DE6D8-1CDD-4D9B-932D-F156984752DD}" type="pres">
      <dgm:prSet presAssocID="{3BAE1DE2-EF26-489D-804B-41DA4B703748}" presName="composite3" presStyleCnt="0"/>
      <dgm:spPr/>
    </dgm:pt>
    <dgm:pt modelId="{702217B5-9891-4E57-986B-E40E5930A3B1}" type="pres">
      <dgm:prSet presAssocID="{3BAE1DE2-EF26-489D-804B-41DA4B703748}" presName="background3" presStyleLbl="node3" presStyleIdx="0" presStyleCnt="5"/>
      <dgm:spPr/>
    </dgm:pt>
    <dgm:pt modelId="{A28B493A-7E10-44B3-A290-EE45FDF33000}" type="pres">
      <dgm:prSet presAssocID="{3BAE1DE2-EF26-489D-804B-41DA4B703748}" presName="text3" presStyleLbl="fgAcc3" presStyleIdx="0" presStyleCnt="5" custScaleX="144640" custScaleY="158000" custLinFactNeighborX="-13508">
        <dgm:presLayoutVars>
          <dgm:chPref val="3"/>
        </dgm:presLayoutVars>
      </dgm:prSet>
      <dgm:spPr/>
    </dgm:pt>
    <dgm:pt modelId="{CE0C6AB2-B7F9-4E27-B71D-B491D1F9D2E1}" type="pres">
      <dgm:prSet presAssocID="{3BAE1DE2-EF26-489D-804B-41DA4B703748}" presName="hierChild4" presStyleCnt="0"/>
      <dgm:spPr/>
    </dgm:pt>
    <dgm:pt modelId="{186120EB-0E3F-49B7-B893-7F541A2AD648}" type="pres">
      <dgm:prSet presAssocID="{1AE64D7D-9E60-47B4-B4FA-4F721A35C82C}" presName="Name17" presStyleLbl="parChTrans1D3" presStyleIdx="1" presStyleCnt="5"/>
      <dgm:spPr/>
    </dgm:pt>
    <dgm:pt modelId="{989A2651-5664-484B-B406-951A301189D4}" type="pres">
      <dgm:prSet presAssocID="{C16414FA-EEEE-4039-92CE-9F255A81B115}" presName="hierRoot3" presStyleCnt="0"/>
      <dgm:spPr/>
    </dgm:pt>
    <dgm:pt modelId="{E41B6B65-7D65-4F70-91CF-B7C2B5A76256}" type="pres">
      <dgm:prSet presAssocID="{C16414FA-EEEE-4039-92CE-9F255A81B115}" presName="composite3" presStyleCnt="0"/>
      <dgm:spPr/>
    </dgm:pt>
    <dgm:pt modelId="{43BEDBA9-8DED-4279-B5CB-884CA4ACCA90}" type="pres">
      <dgm:prSet presAssocID="{C16414FA-EEEE-4039-92CE-9F255A81B115}" presName="background3" presStyleLbl="node3" presStyleIdx="1" presStyleCnt="5"/>
      <dgm:spPr/>
    </dgm:pt>
    <dgm:pt modelId="{0A69DB5D-A393-4126-8F6F-FF1C0CAFEB80}" type="pres">
      <dgm:prSet presAssocID="{C16414FA-EEEE-4039-92CE-9F255A81B115}" presName="text3" presStyleLbl="fgAcc3" presStyleIdx="1" presStyleCnt="5" custScaleX="140086" custScaleY="158000" custLinFactNeighborX="-13508">
        <dgm:presLayoutVars>
          <dgm:chPref val="3"/>
        </dgm:presLayoutVars>
      </dgm:prSet>
      <dgm:spPr/>
    </dgm:pt>
    <dgm:pt modelId="{5BA95C8F-6134-42BB-8EAE-15A8937F3242}" type="pres">
      <dgm:prSet presAssocID="{C16414FA-EEEE-4039-92CE-9F255A81B115}" presName="hierChild4" presStyleCnt="0"/>
      <dgm:spPr/>
    </dgm:pt>
    <dgm:pt modelId="{C6CF9F68-E152-41CE-B112-84CC5265A4C8}" type="pres">
      <dgm:prSet presAssocID="{75638FE9-457E-4AB7-996F-C9F7E48AFA92}" presName="Name10" presStyleLbl="parChTrans1D2" presStyleIdx="1" presStyleCnt="3"/>
      <dgm:spPr/>
    </dgm:pt>
    <dgm:pt modelId="{08459364-841E-4C9D-A710-1210EEF519FB}" type="pres">
      <dgm:prSet presAssocID="{D5E99C61-860C-4D52-86CC-F9D3A3CB1EF4}" presName="hierRoot2" presStyleCnt="0"/>
      <dgm:spPr/>
    </dgm:pt>
    <dgm:pt modelId="{A358FB81-7E80-4580-BB5F-CF5CE906637B}" type="pres">
      <dgm:prSet presAssocID="{D5E99C61-860C-4D52-86CC-F9D3A3CB1EF4}" presName="composite2" presStyleCnt="0"/>
      <dgm:spPr/>
    </dgm:pt>
    <dgm:pt modelId="{B0D99446-D4AE-4ECA-9303-B4991C445B03}" type="pres">
      <dgm:prSet presAssocID="{D5E99C61-860C-4D52-86CC-F9D3A3CB1EF4}" presName="background2" presStyleLbl="node2" presStyleIdx="1" presStyleCnt="3"/>
      <dgm:spPr/>
    </dgm:pt>
    <dgm:pt modelId="{4CF9B54D-AC20-484F-A70F-62C766126C32}" type="pres">
      <dgm:prSet presAssocID="{D5E99C61-860C-4D52-86CC-F9D3A3CB1EF4}" presName="text2" presStyleLbl="fgAcc2" presStyleIdx="1" presStyleCnt="3" custScaleX="174385">
        <dgm:presLayoutVars>
          <dgm:chPref val="3"/>
        </dgm:presLayoutVars>
      </dgm:prSet>
      <dgm:spPr/>
    </dgm:pt>
    <dgm:pt modelId="{A93A5096-47C0-4E9A-BB6D-6306175AA1FB}" type="pres">
      <dgm:prSet presAssocID="{D5E99C61-860C-4D52-86CC-F9D3A3CB1EF4}" presName="hierChild3" presStyleCnt="0"/>
      <dgm:spPr/>
    </dgm:pt>
    <dgm:pt modelId="{3E82FDEE-DA44-4ED5-B21E-70193B3A54F9}" type="pres">
      <dgm:prSet presAssocID="{22CCBC9C-2E38-4051-AF5A-D9845FC20E4C}" presName="Name17" presStyleLbl="parChTrans1D3" presStyleIdx="2" presStyleCnt="5"/>
      <dgm:spPr/>
    </dgm:pt>
    <dgm:pt modelId="{5D2EC510-FAF0-4EC7-8FD2-6C63F8A927C9}" type="pres">
      <dgm:prSet presAssocID="{0F28A5C7-48AD-4A71-9514-E5D37C9E72F6}" presName="hierRoot3" presStyleCnt="0"/>
      <dgm:spPr/>
    </dgm:pt>
    <dgm:pt modelId="{A7D8693F-DE77-4F1A-AD10-B46A9D42396B}" type="pres">
      <dgm:prSet presAssocID="{0F28A5C7-48AD-4A71-9514-E5D37C9E72F6}" presName="composite3" presStyleCnt="0"/>
      <dgm:spPr/>
    </dgm:pt>
    <dgm:pt modelId="{1C97EA1C-DD2A-4FC5-A4AC-0C822779E2A8}" type="pres">
      <dgm:prSet presAssocID="{0F28A5C7-48AD-4A71-9514-E5D37C9E72F6}" presName="background3" presStyleLbl="node3" presStyleIdx="2" presStyleCnt="5"/>
      <dgm:spPr/>
    </dgm:pt>
    <dgm:pt modelId="{19FCCEAD-185D-41F6-A1E6-5348EC4DE0D3}" type="pres">
      <dgm:prSet presAssocID="{0F28A5C7-48AD-4A71-9514-E5D37C9E72F6}" presName="text3" presStyleLbl="fgAcc3" presStyleIdx="2" presStyleCnt="5" custScaleX="143079" custScaleY="158000">
        <dgm:presLayoutVars>
          <dgm:chPref val="3"/>
        </dgm:presLayoutVars>
      </dgm:prSet>
      <dgm:spPr/>
    </dgm:pt>
    <dgm:pt modelId="{246D3DFF-64A5-4AA1-A625-ED4FD1F9D37B}" type="pres">
      <dgm:prSet presAssocID="{0F28A5C7-48AD-4A71-9514-E5D37C9E72F6}" presName="hierChild4" presStyleCnt="0"/>
      <dgm:spPr/>
    </dgm:pt>
    <dgm:pt modelId="{67CB5E3A-D96E-4C5A-85AC-321C3C3EB9ED}" type="pres">
      <dgm:prSet presAssocID="{78145FDD-009D-4B1E-8031-2E183AD217FC}" presName="Name17" presStyleLbl="parChTrans1D3" presStyleIdx="3" presStyleCnt="5"/>
      <dgm:spPr/>
    </dgm:pt>
    <dgm:pt modelId="{BB44F7B0-E6E2-4748-A17E-5C27FB459F1E}" type="pres">
      <dgm:prSet presAssocID="{6DB33EA5-EFAC-4E3B-9AA2-AA02E9CB687B}" presName="hierRoot3" presStyleCnt="0"/>
      <dgm:spPr/>
    </dgm:pt>
    <dgm:pt modelId="{3F8D2CFB-AFC3-438F-94AC-4B0DD28E50D1}" type="pres">
      <dgm:prSet presAssocID="{6DB33EA5-EFAC-4E3B-9AA2-AA02E9CB687B}" presName="composite3" presStyleCnt="0"/>
      <dgm:spPr/>
    </dgm:pt>
    <dgm:pt modelId="{B02ACB1A-363A-4CB4-8E9B-39E85E01A57C}" type="pres">
      <dgm:prSet presAssocID="{6DB33EA5-EFAC-4E3B-9AA2-AA02E9CB687B}" presName="background3" presStyleLbl="node3" presStyleIdx="3" presStyleCnt="5"/>
      <dgm:spPr/>
    </dgm:pt>
    <dgm:pt modelId="{7FF6FCAD-9CF7-483E-9D06-14A1EDCA15C0}" type="pres">
      <dgm:prSet presAssocID="{6DB33EA5-EFAC-4E3B-9AA2-AA02E9CB687B}" presName="text3" presStyleLbl="fgAcc3" presStyleIdx="3" presStyleCnt="5" custScaleX="139291" custScaleY="158000">
        <dgm:presLayoutVars>
          <dgm:chPref val="3"/>
        </dgm:presLayoutVars>
      </dgm:prSet>
      <dgm:spPr/>
    </dgm:pt>
    <dgm:pt modelId="{EA0FE5F9-BB78-4457-B4B0-7D892C08EAAA}" type="pres">
      <dgm:prSet presAssocID="{6DB33EA5-EFAC-4E3B-9AA2-AA02E9CB687B}" presName="hierChild4" presStyleCnt="0"/>
      <dgm:spPr/>
    </dgm:pt>
    <dgm:pt modelId="{FC73E9DE-EA36-4AD1-A2D9-E9C1DD47F9DE}" type="pres">
      <dgm:prSet presAssocID="{4194F134-5287-4744-A04D-2F4D4DD53499}" presName="Name10" presStyleLbl="parChTrans1D2" presStyleIdx="2" presStyleCnt="3"/>
      <dgm:spPr/>
    </dgm:pt>
    <dgm:pt modelId="{04EFF670-1891-411D-9AC8-F6DE2873B207}" type="pres">
      <dgm:prSet presAssocID="{B7E16108-19E8-4CCA-BEA2-EA0EA25D581C}" presName="hierRoot2" presStyleCnt="0"/>
      <dgm:spPr/>
    </dgm:pt>
    <dgm:pt modelId="{75339DC9-297E-4624-B3B8-9FE90B9E3417}" type="pres">
      <dgm:prSet presAssocID="{B7E16108-19E8-4CCA-BEA2-EA0EA25D581C}" presName="composite2" presStyleCnt="0"/>
      <dgm:spPr/>
    </dgm:pt>
    <dgm:pt modelId="{CBFFB407-C583-4B58-96BA-C44E032E75B1}" type="pres">
      <dgm:prSet presAssocID="{B7E16108-19E8-4CCA-BEA2-EA0EA25D581C}" presName="background2" presStyleLbl="node2" presStyleIdx="2" presStyleCnt="3"/>
      <dgm:spPr/>
    </dgm:pt>
    <dgm:pt modelId="{4F16E98A-E57A-4D0C-BECE-A7A5AE2FB5AE}" type="pres">
      <dgm:prSet presAssocID="{B7E16108-19E8-4CCA-BEA2-EA0EA25D581C}" presName="text2" presStyleLbl="fgAcc2" presStyleIdx="2" presStyleCnt="3" custScaleX="174385" custLinFactNeighborX="14931">
        <dgm:presLayoutVars>
          <dgm:chPref val="3"/>
        </dgm:presLayoutVars>
      </dgm:prSet>
      <dgm:spPr/>
    </dgm:pt>
    <dgm:pt modelId="{3862689B-1F73-4309-A04E-D58E1956680F}" type="pres">
      <dgm:prSet presAssocID="{B7E16108-19E8-4CCA-BEA2-EA0EA25D581C}" presName="hierChild3" presStyleCnt="0"/>
      <dgm:spPr/>
    </dgm:pt>
    <dgm:pt modelId="{57674F88-D2B1-45B7-B572-E2764ED1DB23}" type="pres">
      <dgm:prSet presAssocID="{4CEF428B-E01E-4AA2-B1D3-14A57E9F4E66}" presName="Name17" presStyleLbl="parChTrans1D3" presStyleIdx="4" presStyleCnt="5"/>
      <dgm:spPr/>
    </dgm:pt>
    <dgm:pt modelId="{3A9A570D-F9E8-4677-B9D6-08A369A58CC3}" type="pres">
      <dgm:prSet presAssocID="{85898DA8-429D-48F3-94F0-28C45F16F910}" presName="hierRoot3" presStyleCnt="0"/>
      <dgm:spPr/>
    </dgm:pt>
    <dgm:pt modelId="{8D0D94B2-1911-4677-9A5C-8D11E0AD814E}" type="pres">
      <dgm:prSet presAssocID="{85898DA8-429D-48F3-94F0-28C45F16F910}" presName="composite3" presStyleCnt="0"/>
      <dgm:spPr/>
    </dgm:pt>
    <dgm:pt modelId="{F8F5BE52-68D2-47B8-B49A-551BF9B43FBC}" type="pres">
      <dgm:prSet presAssocID="{85898DA8-429D-48F3-94F0-28C45F16F910}" presName="background3" presStyleLbl="node3" presStyleIdx="4" presStyleCnt="5"/>
      <dgm:spPr/>
    </dgm:pt>
    <dgm:pt modelId="{EBF089D4-C2A0-4206-A85F-A8DA289472AC}" type="pres">
      <dgm:prSet presAssocID="{85898DA8-429D-48F3-94F0-28C45F16F910}" presName="text3" presStyleLbl="fgAcc3" presStyleIdx="4" presStyleCnt="5" custScaleX="143057" custScaleY="158000" custLinFactNeighborX="14931">
        <dgm:presLayoutVars>
          <dgm:chPref val="3"/>
        </dgm:presLayoutVars>
      </dgm:prSet>
      <dgm:spPr/>
    </dgm:pt>
    <dgm:pt modelId="{31D8BA07-2B67-4469-A5F6-851B1850B96A}" type="pres">
      <dgm:prSet presAssocID="{85898DA8-429D-48F3-94F0-28C45F16F910}" presName="hierChild4" presStyleCnt="0"/>
      <dgm:spPr/>
    </dgm:pt>
  </dgm:ptLst>
  <dgm:cxnLst>
    <dgm:cxn modelId="{320B820C-94F0-4AD6-A98D-292635D3B3D2}" srcId="{D5E99C61-860C-4D52-86CC-F9D3A3CB1EF4}" destId="{6DB33EA5-EFAC-4E3B-9AA2-AA02E9CB687B}" srcOrd="1" destOrd="0" parTransId="{78145FDD-009D-4B1E-8031-2E183AD217FC}" sibTransId="{AF7E73FB-1B88-4C82-ABE2-E39D54C70D7E}"/>
    <dgm:cxn modelId="{1ADF690E-3836-433F-AF2B-659393137518}" type="presOf" srcId="{3BAE1DE2-EF26-489D-804B-41DA4B703748}" destId="{A28B493A-7E10-44B3-A290-EE45FDF33000}" srcOrd="0" destOrd="0" presId="urn:microsoft.com/office/officeart/2005/8/layout/hierarchy1#1"/>
    <dgm:cxn modelId="{121F0118-1665-48B6-8C8E-26FFC164B433}" srcId="{D5E99C61-860C-4D52-86CC-F9D3A3CB1EF4}" destId="{0F28A5C7-48AD-4A71-9514-E5D37C9E72F6}" srcOrd="0" destOrd="0" parTransId="{22CCBC9C-2E38-4051-AF5A-D9845FC20E4C}" sibTransId="{228C021B-ED19-436E-9011-688C17F3A87C}"/>
    <dgm:cxn modelId="{D3123735-FA1B-462A-91BA-06DFABF34DCF}" srcId="{B7E16108-19E8-4CCA-BEA2-EA0EA25D581C}" destId="{85898DA8-429D-48F3-94F0-28C45F16F910}" srcOrd="0" destOrd="0" parTransId="{4CEF428B-E01E-4AA2-B1D3-14A57E9F4E66}" sibTransId="{F17E8B94-4628-41C1-83A0-D0C4485700D9}"/>
    <dgm:cxn modelId="{9A78613D-8A96-4DD9-A39A-E8FB88ED9E52}" type="presOf" srcId="{4194F134-5287-4744-A04D-2F4D4DD53499}" destId="{FC73E9DE-EA36-4AD1-A2D9-E9C1DD47F9DE}" srcOrd="0" destOrd="0" presId="urn:microsoft.com/office/officeart/2005/8/layout/hierarchy1#1"/>
    <dgm:cxn modelId="{E3CE7C41-B8F0-460B-8561-AFB9D97EE7F5}" type="presOf" srcId="{4CEF428B-E01E-4AA2-B1D3-14A57E9F4E66}" destId="{57674F88-D2B1-45B7-B572-E2764ED1DB23}" srcOrd="0" destOrd="0" presId="urn:microsoft.com/office/officeart/2005/8/layout/hierarchy1#1"/>
    <dgm:cxn modelId="{E1DD2662-44A1-446A-863D-8BFA914EC673}" type="presOf" srcId="{D5E99C61-860C-4D52-86CC-F9D3A3CB1EF4}" destId="{4CF9B54D-AC20-484F-A70F-62C766126C32}" srcOrd="0" destOrd="0" presId="urn:microsoft.com/office/officeart/2005/8/layout/hierarchy1#1"/>
    <dgm:cxn modelId="{5C6F5362-144F-4396-8937-25A10EC8E50F}" type="presOf" srcId="{B7E16108-19E8-4CCA-BEA2-EA0EA25D581C}" destId="{4F16E98A-E57A-4D0C-BECE-A7A5AE2FB5AE}" srcOrd="0" destOrd="0" presId="urn:microsoft.com/office/officeart/2005/8/layout/hierarchy1#1"/>
    <dgm:cxn modelId="{73936168-9685-4015-9EF3-6332004D4A4B}" type="presOf" srcId="{ABB70376-3506-4004-BB7A-E7699B7D58CC}" destId="{AF57B7B1-BF62-4559-8623-1FC2CA395D07}" srcOrd="0" destOrd="0" presId="urn:microsoft.com/office/officeart/2005/8/layout/hierarchy1#1"/>
    <dgm:cxn modelId="{72D1A669-8182-42DA-A0B9-70825C5DD68C}" type="presOf" srcId="{6DB33EA5-EFAC-4E3B-9AA2-AA02E9CB687B}" destId="{7FF6FCAD-9CF7-483E-9D06-14A1EDCA15C0}" srcOrd="0" destOrd="0" presId="urn:microsoft.com/office/officeart/2005/8/layout/hierarchy1#1"/>
    <dgm:cxn modelId="{C68B684C-8A77-4C4B-BD28-387F281DE2D5}" type="presOf" srcId="{85898DA8-429D-48F3-94F0-28C45F16F910}" destId="{EBF089D4-C2A0-4206-A85F-A8DA289472AC}" srcOrd="0" destOrd="0" presId="urn:microsoft.com/office/officeart/2005/8/layout/hierarchy1#1"/>
    <dgm:cxn modelId="{37EE904E-4C8A-4263-AC78-47F6689DC60C}" srcId="{3714191B-D0F4-4E91-8397-1E972AB8F7B2}" destId="{D5E99C61-860C-4D52-86CC-F9D3A3CB1EF4}" srcOrd="1" destOrd="0" parTransId="{75638FE9-457E-4AB7-996F-C9F7E48AFA92}" sibTransId="{6A24271A-64FD-42BC-9715-F9E74BC31B5B}"/>
    <dgm:cxn modelId="{BAE50B57-8868-4D6A-8323-EFDB8B79FC01}" type="presOf" srcId="{22CCBC9C-2E38-4051-AF5A-D9845FC20E4C}" destId="{3E82FDEE-DA44-4ED5-B21E-70193B3A54F9}" srcOrd="0" destOrd="0" presId="urn:microsoft.com/office/officeart/2005/8/layout/hierarchy1#1"/>
    <dgm:cxn modelId="{AEA71077-BF22-4ED1-9968-BF4282261994}" type="presOf" srcId="{C16414FA-EEEE-4039-92CE-9F255A81B115}" destId="{0A69DB5D-A393-4126-8F6F-FF1C0CAFEB80}" srcOrd="0" destOrd="0" presId="urn:microsoft.com/office/officeart/2005/8/layout/hierarchy1#1"/>
    <dgm:cxn modelId="{97D99B5A-CB20-4B0C-A891-83F02460F822}" srcId="{3714191B-D0F4-4E91-8397-1E972AB8F7B2}" destId="{B7E16108-19E8-4CCA-BEA2-EA0EA25D581C}" srcOrd="2" destOrd="0" parTransId="{4194F134-5287-4744-A04D-2F4D4DD53499}" sibTransId="{CEC8CA43-1494-4615-A521-C340E4523254}"/>
    <dgm:cxn modelId="{3BF5267F-29E1-43EC-80DB-0BEBB1AF3677}" type="presOf" srcId="{78145FDD-009D-4B1E-8031-2E183AD217FC}" destId="{67CB5E3A-D96E-4C5A-85AC-321C3C3EB9ED}" srcOrd="0" destOrd="0" presId="urn:microsoft.com/office/officeart/2005/8/layout/hierarchy1#1"/>
    <dgm:cxn modelId="{F8AFB395-1C0F-42EE-AF2A-FFE9ED374A9B}" srcId="{3714191B-D0F4-4E91-8397-1E972AB8F7B2}" destId="{C6EB9C3A-40D2-4C95-AB23-C7330F7B9060}" srcOrd="0" destOrd="0" parTransId="{2B2E5963-BF2D-4172-9CAA-0CD3AF7CA815}" sibTransId="{32AC770E-ADA0-42F4-99B7-E050FBC2B13C}"/>
    <dgm:cxn modelId="{6B5F519C-7F63-418A-BEA8-DE15A88E16BD}" type="presOf" srcId="{2B2E5963-BF2D-4172-9CAA-0CD3AF7CA815}" destId="{FB9A3213-577D-41A5-BEC7-4326E822B0E3}" srcOrd="0" destOrd="0" presId="urn:microsoft.com/office/officeart/2005/8/layout/hierarchy1#1"/>
    <dgm:cxn modelId="{76F50AB1-5970-43AD-AC60-B99EA392D70B}" type="presOf" srcId="{1AE64D7D-9E60-47B4-B4FA-4F721A35C82C}" destId="{186120EB-0E3F-49B7-B893-7F541A2AD648}" srcOrd="0" destOrd="0" presId="urn:microsoft.com/office/officeart/2005/8/layout/hierarchy1#1"/>
    <dgm:cxn modelId="{F72943B3-CF5C-494F-BA79-E48A1F88BB28}" srcId="{C6EB9C3A-40D2-4C95-AB23-C7330F7B9060}" destId="{3BAE1DE2-EF26-489D-804B-41DA4B703748}" srcOrd="0" destOrd="0" parTransId="{ABB70376-3506-4004-BB7A-E7699B7D58CC}" sibTransId="{F613E692-F8DE-452F-996A-F20DA9D2E860}"/>
    <dgm:cxn modelId="{7FEBF8B8-012E-4B27-8918-31D832879A38}" type="presOf" srcId="{7ED3772D-12C2-4147-8B69-BAFE3D2D860C}" destId="{2C40258B-60B4-40B7-A648-1157A4B4F49F}" srcOrd="0" destOrd="0" presId="urn:microsoft.com/office/officeart/2005/8/layout/hierarchy1#1"/>
    <dgm:cxn modelId="{3C1D54D2-6931-4154-9561-583032E79816}" type="presOf" srcId="{C6EB9C3A-40D2-4C95-AB23-C7330F7B9060}" destId="{5F8CE53B-4930-4F2C-BA86-5FE3FB31B4CA}" srcOrd="0" destOrd="0" presId="urn:microsoft.com/office/officeart/2005/8/layout/hierarchy1#1"/>
    <dgm:cxn modelId="{543F22D7-1CE3-4460-B789-EA665DFF452E}" srcId="{C6EB9C3A-40D2-4C95-AB23-C7330F7B9060}" destId="{C16414FA-EEEE-4039-92CE-9F255A81B115}" srcOrd="1" destOrd="0" parTransId="{1AE64D7D-9E60-47B4-B4FA-4F721A35C82C}" sibTransId="{82C6576C-4148-43DF-9638-0A6723EAC5AB}"/>
    <dgm:cxn modelId="{0EC6C5DA-5F3A-47EF-B9A5-186A8219486A}" type="presOf" srcId="{3714191B-D0F4-4E91-8397-1E972AB8F7B2}" destId="{6773E139-EB40-49F9-9622-632285220E8D}" srcOrd="0" destOrd="0" presId="urn:microsoft.com/office/officeart/2005/8/layout/hierarchy1#1"/>
    <dgm:cxn modelId="{3052F0E8-F79F-43CC-B9C1-AA4488E53EC5}" srcId="{7ED3772D-12C2-4147-8B69-BAFE3D2D860C}" destId="{3714191B-D0F4-4E91-8397-1E972AB8F7B2}" srcOrd="0" destOrd="0" parTransId="{C33EF908-295F-45CC-B57D-60C87E0792A9}" sibTransId="{ABEB9096-465E-4A78-BE51-CA1F069059BA}"/>
    <dgm:cxn modelId="{D67787EB-E590-4D2E-A9A4-F0AC9ABD20A8}" type="presOf" srcId="{75638FE9-457E-4AB7-996F-C9F7E48AFA92}" destId="{C6CF9F68-E152-41CE-B112-84CC5265A4C8}" srcOrd="0" destOrd="0" presId="urn:microsoft.com/office/officeart/2005/8/layout/hierarchy1#1"/>
    <dgm:cxn modelId="{F1AA81F1-0F55-47ED-8982-B95F08B66BE6}" type="presOf" srcId="{0F28A5C7-48AD-4A71-9514-E5D37C9E72F6}" destId="{19FCCEAD-185D-41F6-A1E6-5348EC4DE0D3}" srcOrd="0" destOrd="0" presId="urn:microsoft.com/office/officeart/2005/8/layout/hierarchy1#1"/>
    <dgm:cxn modelId="{1C1936AA-53AF-4C93-8DFA-3F82874A7752}" type="presParOf" srcId="{2C40258B-60B4-40B7-A648-1157A4B4F49F}" destId="{D6173784-4B21-48DA-94E3-44F7C687551E}" srcOrd="0" destOrd="0" presId="urn:microsoft.com/office/officeart/2005/8/layout/hierarchy1#1"/>
    <dgm:cxn modelId="{2B800835-D310-4746-866E-23C8A163DDB9}" type="presParOf" srcId="{D6173784-4B21-48DA-94E3-44F7C687551E}" destId="{D84069B9-291F-419E-9B9F-0EE56308AEBC}" srcOrd="0" destOrd="0" presId="urn:microsoft.com/office/officeart/2005/8/layout/hierarchy1#1"/>
    <dgm:cxn modelId="{1ADEB563-3EDF-4C91-9B37-10162870F49D}" type="presParOf" srcId="{D84069B9-291F-419E-9B9F-0EE56308AEBC}" destId="{F1AE2792-B86C-492A-B119-4995087A5971}" srcOrd="0" destOrd="0" presId="urn:microsoft.com/office/officeart/2005/8/layout/hierarchy1#1"/>
    <dgm:cxn modelId="{C150B68D-AE00-4C2E-9A7B-0386B9EBBE19}" type="presParOf" srcId="{D84069B9-291F-419E-9B9F-0EE56308AEBC}" destId="{6773E139-EB40-49F9-9622-632285220E8D}" srcOrd="1" destOrd="0" presId="urn:microsoft.com/office/officeart/2005/8/layout/hierarchy1#1"/>
    <dgm:cxn modelId="{5934A7FC-F06B-45D4-8595-A653B5F8C7B5}" type="presParOf" srcId="{D6173784-4B21-48DA-94E3-44F7C687551E}" destId="{06D94596-297C-4FFD-9744-CE98D2E29A69}" srcOrd="1" destOrd="0" presId="urn:microsoft.com/office/officeart/2005/8/layout/hierarchy1#1"/>
    <dgm:cxn modelId="{1A790778-EE86-46E3-B63A-80E6B254C3CD}" type="presParOf" srcId="{06D94596-297C-4FFD-9744-CE98D2E29A69}" destId="{FB9A3213-577D-41A5-BEC7-4326E822B0E3}" srcOrd="0" destOrd="0" presId="urn:microsoft.com/office/officeart/2005/8/layout/hierarchy1#1"/>
    <dgm:cxn modelId="{C6C697B6-43C6-4C6C-BAB4-187DA7ED574B}" type="presParOf" srcId="{06D94596-297C-4FFD-9744-CE98D2E29A69}" destId="{2479878E-6EAC-4B83-8643-4B3961A20972}" srcOrd="1" destOrd="0" presId="urn:microsoft.com/office/officeart/2005/8/layout/hierarchy1#1"/>
    <dgm:cxn modelId="{7CDF13E3-0488-4F76-9649-4134A914EFD5}" type="presParOf" srcId="{2479878E-6EAC-4B83-8643-4B3961A20972}" destId="{737DEC86-B399-42D9-AB66-72B922FBF4CB}" srcOrd="0" destOrd="0" presId="urn:microsoft.com/office/officeart/2005/8/layout/hierarchy1#1"/>
    <dgm:cxn modelId="{053808DC-07BE-4403-A169-14D590C1D844}" type="presParOf" srcId="{737DEC86-B399-42D9-AB66-72B922FBF4CB}" destId="{1DE0F321-ED5A-41AF-A879-9B818B220EC8}" srcOrd="0" destOrd="0" presId="urn:microsoft.com/office/officeart/2005/8/layout/hierarchy1#1"/>
    <dgm:cxn modelId="{B8E372A6-0E4F-443A-8DFB-3709145F9A34}" type="presParOf" srcId="{737DEC86-B399-42D9-AB66-72B922FBF4CB}" destId="{5F8CE53B-4930-4F2C-BA86-5FE3FB31B4CA}" srcOrd="1" destOrd="0" presId="urn:microsoft.com/office/officeart/2005/8/layout/hierarchy1#1"/>
    <dgm:cxn modelId="{728CE9E7-A9DD-4399-B47C-392663045A17}" type="presParOf" srcId="{2479878E-6EAC-4B83-8643-4B3961A20972}" destId="{35C78D1F-A013-4073-B2E8-8821CEBC4307}" srcOrd="1" destOrd="0" presId="urn:microsoft.com/office/officeart/2005/8/layout/hierarchy1#1"/>
    <dgm:cxn modelId="{D2478D23-C8D0-4E4B-A760-6984812E3734}" type="presParOf" srcId="{35C78D1F-A013-4073-B2E8-8821CEBC4307}" destId="{AF57B7B1-BF62-4559-8623-1FC2CA395D07}" srcOrd="0" destOrd="0" presId="urn:microsoft.com/office/officeart/2005/8/layout/hierarchy1#1"/>
    <dgm:cxn modelId="{4B915C8B-04C7-4F9D-9961-CFF699377A51}" type="presParOf" srcId="{35C78D1F-A013-4073-B2E8-8821CEBC4307}" destId="{894CC0E4-8969-477F-8EC5-DEAFB74E4064}" srcOrd="1" destOrd="0" presId="urn:microsoft.com/office/officeart/2005/8/layout/hierarchy1#1"/>
    <dgm:cxn modelId="{2AD790A6-E78E-424F-8DB0-E013673E44A2}" type="presParOf" srcId="{894CC0E4-8969-477F-8EC5-DEAFB74E4064}" destId="{887DE6D8-1CDD-4D9B-932D-F156984752DD}" srcOrd="0" destOrd="0" presId="urn:microsoft.com/office/officeart/2005/8/layout/hierarchy1#1"/>
    <dgm:cxn modelId="{9C686AFA-EEFA-4996-8821-49D976435F75}" type="presParOf" srcId="{887DE6D8-1CDD-4D9B-932D-F156984752DD}" destId="{702217B5-9891-4E57-986B-E40E5930A3B1}" srcOrd="0" destOrd="0" presId="urn:microsoft.com/office/officeart/2005/8/layout/hierarchy1#1"/>
    <dgm:cxn modelId="{B8F574C6-A80C-4907-8C56-AD2E7263C47C}" type="presParOf" srcId="{887DE6D8-1CDD-4D9B-932D-F156984752DD}" destId="{A28B493A-7E10-44B3-A290-EE45FDF33000}" srcOrd="1" destOrd="0" presId="urn:microsoft.com/office/officeart/2005/8/layout/hierarchy1#1"/>
    <dgm:cxn modelId="{642DE82B-9EA3-428D-A4B9-5BA60B9F125F}" type="presParOf" srcId="{894CC0E4-8969-477F-8EC5-DEAFB74E4064}" destId="{CE0C6AB2-B7F9-4E27-B71D-B491D1F9D2E1}" srcOrd="1" destOrd="0" presId="urn:microsoft.com/office/officeart/2005/8/layout/hierarchy1#1"/>
    <dgm:cxn modelId="{8CA670D4-00B7-415B-B8AD-085BD163E6AF}" type="presParOf" srcId="{35C78D1F-A013-4073-B2E8-8821CEBC4307}" destId="{186120EB-0E3F-49B7-B893-7F541A2AD648}" srcOrd="2" destOrd="0" presId="urn:microsoft.com/office/officeart/2005/8/layout/hierarchy1#1"/>
    <dgm:cxn modelId="{52CCC3C4-9F5D-4CD1-B0BA-03A6857363F8}" type="presParOf" srcId="{35C78D1F-A013-4073-B2E8-8821CEBC4307}" destId="{989A2651-5664-484B-B406-951A301189D4}" srcOrd="3" destOrd="0" presId="urn:microsoft.com/office/officeart/2005/8/layout/hierarchy1#1"/>
    <dgm:cxn modelId="{543FF75E-4116-4A61-AA0B-40225970FA72}" type="presParOf" srcId="{989A2651-5664-484B-B406-951A301189D4}" destId="{E41B6B65-7D65-4F70-91CF-B7C2B5A76256}" srcOrd="0" destOrd="0" presId="urn:microsoft.com/office/officeart/2005/8/layout/hierarchy1#1"/>
    <dgm:cxn modelId="{E99C732B-5F43-4563-8C96-AEA41D970327}" type="presParOf" srcId="{E41B6B65-7D65-4F70-91CF-B7C2B5A76256}" destId="{43BEDBA9-8DED-4279-B5CB-884CA4ACCA90}" srcOrd="0" destOrd="0" presId="urn:microsoft.com/office/officeart/2005/8/layout/hierarchy1#1"/>
    <dgm:cxn modelId="{24DD0812-F74E-40B0-812C-38134B878F46}" type="presParOf" srcId="{E41B6B65-7D65-4F70-91CF-B7C2B5A76256}" destId="{0A69DB5D-A393-4126-8F6F-FF1C0CAFEB80}" srcOrd="1" destOrd="0" presId="urn:microsoft.com/office/officeart/2005/8/layout/hierarchy1#1"/>
    <dgm:cxn modelId="{C188F42E-0E20-4826-BA7B-40216BF98764}" type="presParOf" srcId="{989A2651-5664-484B-B406-951A301189D4}" destId="{5BA95C8F-6134-42BB-8EAE-15A8937F3242}" srcOrd="1" destOrd="0" presId="urn:microsoft.com/office/officeart/2005/8/layout/hierarchy1#1"/>
    <dgm:cxn modelId="{6FC67191-901A-4B35-9455-C7B88B99147F}" type="presParOf" srcId="{06D94596-297C-4FFD-9744-CE98D2E29A69}" destId="{C6CF9F68-E152-41CE-B112-84CC5265A4C8}" srcOrd="2" destOrd="0" presId="urn:microsoft.com/office/officeart/2005/8/layout/hierarchy1#1"/>
    <dgm:cxn modelId="{D0F3CDD4-24CC-4A56-9CEE-EB12F631E9E6}" type="presParOf" srcId="{06D94596-297C-4FFD-9744-CE98D2E29A69}" destId="{08459364-841E-4C9D-A710-1210EEF519FB}" srcOrd="3" destOrd="0" presId="urn:microsoft.com/office/officeart/2005/8/layout/hierarchy1#1"/>
    <dgm:cxn modelId="{EE732F8D-66A6-4B2C-99A2-806AFADB7E3F}" type="presParOf" srcId="{08459364-841E-4C9D-A710-1210EEF519FB}" destId="{A358FB81-7E80-4580-BB5F-CF5CE906637B}" srcOrd="0" destOrd="0" presId="urn:microsoft.com/office/officeart/2005/8/layout/hierarchy1#1"/>
    <dgm:cxn modelId="{E27646A1-F490-4210-9707-747008F25A16}" type="presParOf" srcId="{A358FB81-7E80-4580-BB5F-CF5CE906637B}" destId="{B0D99446-D4AE-4ECA-9303-B4991C445B03}" srcOrd="0" destOrd="0" presId="urn:microsoft.com/office/officeart/2005/8/layout/hierarchy1#1"/>
    <dgm:cxn modelId="{F5216187-D120-41FC-AE68-CB078E109D16}" type="presParOf" srcId="{A358FB81-7E80-4580-BB5F-CF5CE906637B}" destId="{4CF9B54D-AC20-484F-A70F-62C766126C32}" srcOrd="1" destOrd="0" presId="urn:microsoft.com/office/officeart/2005/8/layout/hierarchy1#1"/>
    <dgm:cxn modelId="{B652425C-41D0-4059-BA04-3CD950FDD902}" type="presParOf" srcId="{08459364-841E-4C9D-A710-1210EEF519FB}" destId="{A93A5096-47C0-4E9A-BB6D-6306175AA1FB}" srcOrd="1" destOrd="0" presId="urn:microsoft.com/office/officeart/2005/8/layout/hierarchy1#1"/>
    <dgm:cxn modelId="{27BFA504-E3B8-4186-A71A-36386ED8176D}" type="presParOf" srcId="{A93A5096-47C0-4E9A-BB6D-6306175AA1FB}" destId="{3E82FDEE-DA44-4ED5-B21E-70193B3A54F9}" srcOrd="0" destOrd="0" presId="urn:microsoft.com/office/officeart/2005/8/layout/hierarchy1#1"/>
    <dgm:cxn modelId="{5F7C00A7-01B4-4D6D-922A-DC59837FCC03}" type="presParOf" srcId="{A93A5096-47C0-4E9A-BB6D-6306175AA1FB}" destId="{5D2EC510-FAF0-4EC7-8FD2-6C63F8A927C9}" srcOrd="1" destOrd="0" presId="urn:microsoft.com/office/officeart/2005/8/layout/hierarchy1#1"/>
    <dgm:cxn modelId="{50CA15EA-7FC5-4594-BEE2-0C90CA787EE3}" type="presParOf" srcId="{5D2EC510-FAF0-4EC7-8FD2-6C63F8A927C9}" destId="{A7D8693F-DE77-4F1A-AD10-B46A9D42396B}" srcOrd="0" destOrd="0" presId="urn:microsoft.com/office/officeart/2005/8/layout/hierarchy1#1"/>
    <dgm:cxn modelId="{1EEA6C9F-9254-42E9-887C-6CF1D5A7E3EB}" type="presParOf" srcId="{A7D8693F-DE77-4F1A-AD10-B46A9D42396B}" destId="{1C97EA1C-DD2A-4FC5-A4AC-0C822779E2A8}" srcOrd="0" destOrd="0" presId="urn:microsoft.com/office/officeart/2005/8/layout/hierarchy1#1"/>
    <dgm:cxn modelId="{3AECE6C1-12D0-44E2-BE2F-193FAB90AF4C}" type="presParOf" srcId="{A7D8693F-DE77-4F1A-AD10-B46A9D42396B}" destId="{19FCCEAD-185D-41F6-A1E6-5348EC4DE0D3}" srcOrd="1" destOrd="0" presId="urn:microsoft.com/office/officeart/2005/8/layout/hierarchy1#1"/>
    <dgm:cxn modelId="{CB13C014-5DEC-4CB2-892E-3DA6F0825854}" type="presParOf" srcId="{5D2EC510-FAF0-4EC7-8FD2-6C63F8A927C9}" destId="{246D3DFF-64A5-4AA1-A625-ED4FD1F9D37B}" srcOrd="1" destOrd="0" presId="urn:microsoft.com/office/officeart/2005/8/layout/hierarchy1#1"/>
    <dgm:cxn modelId="{1E2EA451-BDC0-4DA9-B817-F6FA02C142D4}" type="presParOf" srcId="{A93A5096-47C0-4E9A-BB6D-6306175AA1FB}" destId="{67CB5E3A-D96E-4C5A-85AC-321C3C3EB9ED}" srcOrd="2" destOrd="0" presId="urn:microsoft.com/office/officeart/2005/8/layout/hierarchy1#1"/>
    <dgm:cxn modelId="{31D6F757-5E42-44F3-BFA2-E0CDFCB08746}" type="presParOf" srcId="{A93A5096-47C0-4E9A-BB6D-6306175AA1FB}" destId="{BB44F7B0-E6E2-4748-A17E-5C27FB459F1E}" srcOrd="3" destOrd="0" presId="urn:microsoft.com/office/officeart/2005/8/layout/hierarchy1#1"/>
    <dgm:cxn modelId="{4A58F257-0A5B-4971-8A34-3E05CF337EE0}" type="presParOf" srcId="{BB44F7B0-E6E2-4748-A17E-5C27FB459F1E}" destId="{3F8D2CFB-AFC3-438F-94AC-4B0DD28E50D1}" srcOrd="0" destOrd="0" presId="urn:microsoft.com/office/officeart/2005/8/layout/hierarchy1#1"/>
    <dgm:cxn modelId="{57195049-3E2E-46AB-AB48-AD64D89D4780}" type="presParOf" srcId="{3F8D2CFB-AFC3-438F-94AC-4B0DD28E50D1}" destId="{B02ACB1A-363A-4CB4-8E9B-39E85E01A57C}" srcOrd="0" destOrd="0" presId="urn:microsoft.com/office/officeart/2005/8/layout/hierarchy1#1"/>
    <dgm:cxn modelId="{0D147455-8AC3-410C-A957-82833BFD98A8}" type="presParOf" srcId="{3F8D2CFB-AFC3-438F-94AC-4B0DD28E50D1}" destId="{7FF6FCAD-9CF7-483E-9D06-14A1EDCA15C0}" srcOrd="1" destOrd="0" presId="urn:microsoft.com/office/officeart/2005/8/layout/hierarchy1#1"/>
    <dgm:cxn modelId="{A27A8BD2-B216-4A28-B95B-AADB14E5F8BA}" type="presParOf" srcId="{BB44F7B0-E6E2-4748-A17E-5C27FB459F1E}" destId="{EA0FE5F9-BB78-4457-B4B0-7D892C08EAAA}" srcOrd="1" destOrd="0" presId="urn:microsoft.com/office/officeart/2005/8/layout/hierarchy1#1"/>
    <dgm:cxn modelId="{F6580998-7FCB-4246-A7B4-64B1FF6F8D5F}" type="presParOf" srcId="{06D94596-297C-4FFD-9744-CE98D2E29A69}" destId="{FC73E9DE-EA36-4AD1-A2D9-E9C1DD47F9DE}" srcOrd="4" destOrd="0" presId="urn:microsoft.com/office/officeart/2005/8/layout/hierarchy1#1"/>
    <dgm:cxn modelId="{84B49622-6EAE-4968-9339-53785B717362}" type="presParOf" srcId="{06D94596-297C-4FFD-9744-CE98D2E29A69}" destId="{04EFF670-1891-411D-9AC8-F6DE2873B207}" srcOrd="5" destOrd="0" presId="urn:microsoft.com/office/officeart/2005/8/layout/hierarchy1#1"/>
    <dgm:cxn modelId="{26EA7826-0E19-45CB-BF3F-E6026C0EEF31}" type="presParOf" srcId="{04EFF670-1891-411D-9AC8-F6DE2873B207}" destId="{75339DC9-297E-4624-B3B8-9FE90B9E3417}" srcOrd="0" destOrd="0" presId="urn:microsoft.com/office/officeart/2005/8/layout/hierarchy1#1"/>
    <dgm:cxn modelId="{0ED71983-08E3-4D1D-B8BC-16E2DF8FC46D}" type="presParOf" srcId="{75339DC9-297E-4624-B3B8-9FE90B9E3417}" destId="{CBFFB407-C583-4B58-96BA-C44E032E75B1}" srcOrd="0" destOrd="0" presId="urn:microsoft.com/office/officeart/2005/8/layout/hierarchy1#1"/>
    <dgm:cxn modelId="{0F14C511-24A4-4F96-971A-52E25D924092}" type="presParOf" srcId="{75339DC9-297E-4624-B3B8-9FE90B9E3417}" destId="{4F16E98A-E57A-4D0C-BECE-A7A5AE2FB5AE}" srcOrd="1" destOrd="0" presId="urn:microsoft.com/office/officeart/2005/8/layout/hierarchy1#1"/>
    <dgm:cxn modelId="{93A755C0-A326-4379-8568-85F55BE5731C}" type="presParOf" srcId="{04EFF670-1891-411D-9AC8-F6DE2873B207}" destId="{3862689B-1F73-4309-A04E-D58E1956680F}" srcOrd="1" destOrd="0" presId="urn:microsoft.com/office/officeart/2005/8/layout/hierarchy1#1"/>
    <dgm:cxn modelId="{F6C446E2-CC01-4A55-B064-81C07177383D}" type="presParOf" srcId="{3862689B-1F73-4309-A04E-D58E1956680F}" destId="{57674F88-D2B1-45B7-B572-E2764ED1DB23}" srcOrd="0" destOrd="0" presId="urn:microsoft.com/office/officeart/2005/8/layout/hierarchy1#1"/>
    <dgm:cxn modelId="{ECD3F50B-7C5E-4DD0-97F2-3D6627F18044}" type="presParOf" srcId="{3862689B-1F73-4309-A04E-D58E1956680F}" destId="{3A9A570D-F9E8-4677-B9D6-08A369A58CC3}" srcOrd="1" destOrd="0" presId="urn:microsoft.com/office/officeart/2005/8/layout/hierarchy1#1"/>
    <dgm:cxn modelId="{FA74B535-E63C-4E96-80E8-CC97E6222108}" type="presParOf" srcId="{3A9A570D-F9E8-4677-B9D6-08A369A58CC3}" destId="{8D0D94B2-1911-4677-9A5C-8D11E0AD814E}" srcOrd="0" destOrd="0" presId="urn:microsoft.com/office/officeart/2005/8/layout/hierarchy1#1"/>
    <dgm:cxn modelId="{967AA2A2-1D09-4B16-8B5D-92DBB8693996}" type="presParOf" srcId="{8D0D94B2-1911-4677-9A5C-8D11E0AD814E}" destId="{F8F5BE52-68D2-47B8-B49A-551BF9B43FBC}" srcOrd="0" destOrd="0" presId="urn:microsoft.com/office/officeart/2005/8/layout/hierarchy1#1"/>
    <dgm:cxn modelId="{F4E5A21E-3E65-459C-A9AB-0D8E723BA202}" type="presParOf" srcId="{8D0D94B2-1911-4677-9A5C-8D11E0AD814E}" destId="{EBF089D4-C2A0-4206-A85F-A8DA289472AC}" srcOrd="1" destOrd="0" presId="urn:microsoft.com/office/officeart/2005/8/layout/hierarchy1#1"/>
    <dgm:cxn modelId="{69DE32FF-1DAF-4EC3-8FA2-0625C5AA9A3A}" type="presParOf" srcId="{3A9A570D-F9E8-4677-B9D6-08A369A58CC3}" destId="{31D8BA07-2B67-4469-A5F6-851B1850B96A}" srcOrd="1" destOrd="0" presId="urn:microsoft.com/office/officeart/2005/8/layout/hierarchy1#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1767EA-4971-4B92-933D-18EF5B94AFEA}" type="doc">
      <dgm:prSet loTypeId="urn:microsoft.com/office/officeart/2008/layout/AlternatingPictureBlocks#1" loCatId="picture" qsTypeId="urn:microsoft.com/office/officeart/2005/8/quickstyle/3d1#2" qsCatId="3D" csTypeId="urn:microsoft.com/office/officeart/2005/8/colors/colorful2#1" csCatId="colorful" phldr="1"/>
      <dgm:spPr/>
      <dgm:t>
        <a:bodyPr/>
        <a:lstStyle/>
        <a:p>
          <a:endParaRPr lang="es-ES"/>
        </a:p>
      </dgm:t>
    </dgm:pt>
    <dgm:pt modelId="{6549E11E-17F9-473E-91B5-70DC0A6CB7F0}">
      <dgm:prSet custT="1"/>
      <dgm:spPr>
        <a:solidFill>
          <a:schemeClr val="accent2">
            <a:lumMod val="75000"/>
          </a:schemeClr>
        </a:solidFill>
        <a:effectLst>
          <a:outerShdw blurRad="50800" dist="38100" dir="2700000" algn="tl" rotWithShape="0">
            <a:prstClr val="black">
              <a:alpha val="40000"/>
            </a:prstClr>
          </a:outerShdw>
        </a:effectLst>
      </dgm:spPr>
      <dgm:t>
        <a:bodyPr/>
        <a:lstStyle/>
        <a:p>
          <a:r>
            <a:rPr lang="my-MM" sz="1800" b="1" noProof="0" dirty="0">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ကျွန်ုပ်တို့၊ အပြစ်၏အဖိုးအခကို ပေးဆပ်ရန် သူအသေခံတော်မူခဲ့သည် (ရောမ ၅း၈)</a:t>
          </a:r>
          <a:endParaRPr lang="en-US" sz="1800" noProof="0" dirty="0">
            <a:effectLst>
              <a:outerShdw blurRad="38100" dist="38100" dir="2700000" algn="tl">
                <a:srgbClr val="000000">
                  <a:alpha val="43137"/>
                </a:srgbClr>
              </a:outerShdw>
            </a:effectLst>
          </a:endParaRPr>
        </a:p>
      </dgm:t>
    </dgm:pt>
    <dgm:pt modelId="{BF47D94D-95E1-4F1C-9C1F-13136140934D}" type="parTrans" cxnId="{E1A927CE-1879-4BE8-91B6-07DA7310D086}">
      <dgm:prSet/>
      <dgm:spPr/>
      <dgm:t>
        <a:bodyPr/>
        <a:lstStyle/>
        <a:p>
          <a:endParaRPr lang="es-ES" sz="1800"/>
        </a:p>
      </dgm:t>
    </dgm:pt>
    <dgm:pt modelId="{A6562836-23C0-4D7F-8E00-9D0AFDB02AF5}" type="sibTrans" cxnId="{E1A927CE-1879-4BE8-91B6-07DA7310D086}">
      <dgm:prSet/>
      <dgm:spPr/>
      <dgm:t>
        <a:bodyPr/>
        <a:lstStyle/>
        <a:p>
          <a:endParaRPr lang="es-ES" sz="1800"/>
        </a:p>
      </dgm:t>
    </dgm:pt>
    <dgm:pt modelId="{8717BCCC-67D0-47CD-B2D2-E1CB58F354F8}">
      <dgm:prSet custT="1"/>
      <dgm:spPr>
        <a:solidFill>
          <a:schemeClr val="accent3">
            <a:lumMod val="75000"/>
          </a:schemeClr>
        </a:solidFill>
        <a:effectLst>
          <a:outerShdw blurRad="50800" dist="38100" dir="2700000" algn="tl" rotWithShape="0">
            <a:prstClr val="black">
              <a:alpha val="40000"/>
            </a:prstClr>
          </a:outerShdw>
        </a:effectLst>
      </dgm:spPr>
      <dgm:t>
        <a:bodyPr/>
        <a:lstStyle/>
        <a:p>
          <a:r>
            <a:rPr lang="my-MM" sz="1800" b="1" noProof="0" dirty="0">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ယုံကြည်ခြင်း၊ နောင်တ၊ နှစ်ခြင်းခံခြင်းဖြင့် ကျွန်ုပ်တို့၊ အပြစ်မှလွှတ်မြောက်ပြီး၊ ဘုရားရှေ့မှာ အပြစ်မဲ့ဖြစ်လာသည် (ရော ၅း၁၀၊ ကော ၁း၂၂) (ဖြောင့်မတ်ခြင်း)  </a:t>
          </a:r>
          <a:endParaRPr lang="en-US" sz="1800" noProof="0" dirty="0">
            <a:effectLst>
              <a:outerShdw blurRad="38100" dist="38100" dir="2700000" algn="tl">
                <a:srgbClr val="000000">
                  <a:alpha val="43137"/>
                </a:srgbClr>
              </a:outerShdw>
            </a:effectLst>
          </a:endParaRPr>
        </a:p>
      </dgm:t>
    </dgm:pt>
    <dgm:pt modelId="{68238A3A-B4B4-4099-A0D4-C34F56B48B83}" type="parTrans" cxnId="{FBB8CFC7-798E-4A30-B419-ED8854AB0880}">
      <dgm:prSet/>
      <dgm:spPr/>
      <dgm:t>
        <a:bodyPr/>
        <a:lstStyle/>
        <a:p>
          <a:endParaRPr lang="es-ES" sz="1800"/>
        </a:p>
      </dgm:t>
    </dgm:pt>
    <dgm:pt modelId="{24AB40A4-9EC3-4C7C-BC2A-9CAB6D48643B}" type="sibTrans" cxnId="{FBB8CFC7-798E-4A30-B419-ED8854AB0880}">
      <dgm:prSet/>
      <dgm:spPr/>
      <dgm:t>
        <a:bodyPr/>
        <a:lstStyle/>
        <a:p>
          <a:endParaRPr lang="es-ES" sz="1800"/>
        </a:p>
      </dgm:t>
    </dgm:pt>
    <dgm:pt modelId="{D4556DC0-72DA-40F6-9D62-19BFF49651EC}">
      <dgm:prSet custT="1"/>
      <dgm:spPr>
        <a:solidFill>
          <a:schemeClr val="accent6">
            <a:lumMod val="75000"/>
          </a:schemeClr>
        </a:solidFill>
        <a:effectLst>
          <a:outerShdw blurRad="50800" dist="38100" dir="2700000" algn="tl" rotWithShape="0">
            <a:prstClr val="black">
              <a:alpha val="40000"/>
            </a:prstClr>
          </a:outerShdw>
        </a:effectLst>
      </dgm:spPr>
      <dgm:t>
        <a:bodyPr/>
        <a:lstStyle/>
        <a:p>
          <a:r>
            <a:rPr lang="my-MM" sz="1800" b="1" noProof="0" dirty="0">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သန့်ရှင်းသောဝိညာဉ်တော်၏အလုပ်အားဖြင့် ကျွန်ုပ်တို့ပြောင်းလဲလာပြီး၊ အသက်တာစင် ကြယ်လာသည် (ရော ၈း၁၊ ၂ ကော ၅း၁၇) (သန့်ရှင်းခြင်း)</a:t>
          </a:r>
          <a:endParaRPr lang="en-US" sz="1800" noProof="0" dirty="0">
            <a:effectLst>
              <a:outerShdw blurRad="38100" dist="38100" dir="2700000" algn="tl">
                <a:srgbClr val="000000">
                  <a:alpha val="43137"/>
                </a:srgbClr>
              </a:outerShdw>
            </a:effectLst>
          </a:endParaRPr>
        </a:p>
      </dgm:t>
    </dgm:pt>
    <dgm:pt modelId="{6BE6F66D-AA47-49F9-9355-B4F41CE35B11}" type="parTrans" cxnId="{033A8EF9-74CD-417E-B075-92AEC26A8E50}">
      <dgm:prSet/>
      <dgm:spPr/>
      <dgm:t>
        <a:bodyPr/>
        <a:lstStyle/>
        <a:p>
          <a:endParaRPr lang="es-ES" sz="1800"/>
        </a:p>
      </dgm:t>
    </dgm:pt>
    <dgm:pt modelId="{F1995D85-C586-41AC-8059-1A81CFC71B8E}" type="sibTrans" cxnId="{033A8EF9-74CD-417E-B075-92AEC26A8E50}">
      <dgm:prSet/>
      <dgm:spPr/>
      <dgm:t>
        <a:bodyPr/>
        <a:lstStyle/>
        <a:p>
          <a:endParaRPr lang="es-ES" sz="1800"/>
        </a:p>
      </dgm:t>
    </dgm:pt>
    <dgm:pt modelId="{71177C47-859E-4014-83BD-15551B3109EB}" type="pres">
      <dgm:prSet presAssocID="{E91767EA-4971-4B92-933D-18EF5B94AFEA}" presName="linearFlow" presStyleCnt="0">
        <dgm:presLayoutVars>
          <dgm:dir/>
          <dgm:resizeHandles val="exact"/>
        </dgm:presLayoutVars>
      </dgm:prSet>
      <dgm:spPr/>
    </dgm:pt>
    <dgm:pt modelId="{20EC07BB-5A3C-4564-9692-DB804DEF74B7}" type="pres">
      <dgm:prSet presAssocID="{6549E11E-17F9-473E-91B5-70DC0A6CB7F0}" presName="comp" presStyleCnt="0"/>
      <dgm:spPr/>
    </dgm:pt>
    <dgm:pt modelId="{7881DA8F-0F0E-4532-B610-06494F4AB5D4}" type="pres">
      <dgm:prSet presAssocID="{6549E11E-17F9-473E-91B5-70DC0A6CB7F0}" presName="rect2" presStyleLbl="node1" presStyleIdx="0" presStyleCnt="3" custScaleX="129525" custLinFactNeighborX="21478">
        <dgm:presLayoutVars>
          <dgm:bulletEnabled val="1"/>
        </dgm:presLayoutVars>
      </dgm:prSet>
      <dgm:spPr/>
    </dgm:pt>
    <dgm:pt modelId="{C109F6EB-5007-4416-A0BB-A8537E14AA87}" type="pres">
      <dgm:prSet presAssocID="{6549E11E-17F9-473E-91B5-70DC0A6CB7F0}" presName="rect1" presStyleLbl="lnNode1" presStyleIdx="0" presStyleCnt="3" custScaleX="170464" custLinFactNeighborX="-56437" custLinFactNeighborY="-144"/>
      <dgm:spPr>
        <a:blipFill dpi="0" rotWithShape="1">
          <a:blip xmlns:r="http://schemas.openxmlformats.org/officeDocument/2006/relationships" r:embed="rId1" cstate="email"/>
          <a:srcRect/>
          <a:stretch>
            <a:fillRect/>
          </a:stretch>
        </a:blipFill>
        <a:effectLst>
          <a:outerShdw blurRad="50800" dist="38100" dir="2700000" algn="tl" rotWithShape="0">
            <a:prstClr val="black">
              <a:alpha val="40000"/>
            </a:prstClr>
          </a:outerShdw>
        </a:effectLst>
      </dgm:spPr>
    </dgm:pt>
    <dgm:pt modelId="{59B7710A-D180-4FD6-B960-DAAB94F2DE58}" type="pres">
      <dgm:prSet presAssocID="{A6562836-23C0-4D7F-8E00-9D0AFDB02AF5}" presName="sibTrans" presStyleCnt="0"/>
      <dgm:spPr/>
    </dgm:pt>
    <dgm:pt modelId="{86DE16BD-11E7-4D3E-B348-DD1A8D602F63}" type="pres">
      <dgm:prSet presAssocID="{8717BCCC-67D0-47CD-B2D2-E1CB58F354F8}" presName="comp" presStyleCnt="0"/>
      <dgm:spPr/>
    </dgm:pt>
    <dgm:pt modelId="{70BA744C-B8AC-4773-B407-4525DAA415BF}" type="pres">
      <dgm:prSet presAssocID="{8717BCCC-67D0-47CD-B2D2-E1CB58F354F8}" presName="rect2" presStyleLbl="node1" presStyleIdx="1" presStyleCnt="3" custScaleX="122586" custLinFactNeighborX="-53684" custLinFactNeighborY="1004">
        <dgm:presLayoutVars>
          <dgm:bulletEnabled val="1"/>
        </dgm:presLayoutVars>
      </dgm:prSet>
      <dgm:spPr/>
    </dgm:pt>
    <dgm:pt modelId="{6C7FBD44-A5F9-4455-A01E-1F65E2D55A80}" type="pres">
      <dgm:prSet presAssocID="{8717BCCC-67D0-47CD-B2D2-E1CB58F354F8}" presName="rect1" presStyleLbl="lnNode1" presStyleIdx="1" presStyleCnt="3" custLinFactNeighborX="-94982"/>
      <dgm:spPr>
        <a:blipFill dpi="0" rotWithShape="1">
          <a:blip xmlns:r="http://schemas.openxmlformats.org/officeDocument/2006/relationships" r:embed="rId2" cstate="email"/>
          <a:srcRect/>
          <a:stretch>
            <a:fillRect/>
          </a:stretch>
        </a:blipFill>
        <a:effectLst>
          <a:outerShdw blurRad="50800" dist="38100" dir="2700000" algn="tl" rotWithShape="0">
            <a:prstClr val="black">
              <a:alpha val="40000"/>
            </a:prstClr>
          </a:outerShdw>
        </a:effectLst>
      </dgm:spPr>
    </dgm:pt>
    <dgm:pt modelId="{6965FD3D-993C-489A-AEE6-A161544BAC66}" type="pres">
      <dgm:prSet presAssocID="{24AB40A4-9EC3-4C7C-BC2A-9CAB6D48643B}" presName="sibTrans" presStyleCnt="0"/>
      <dgm:spPr/>
    </dgm:pt>
    <dgm:pt modelId="{39B166C3-A9FB-46C6-B8E4-7F8D3139796D}" type="pres">
      <dgm:prSet presAssocID="{D4556DC0-72DA-40F6-9D62-19BFF49651EC}" presName="comp" presStyleCnt="0"/>
      <dgm:spPr/>
    </dgm:pt>
    <dgm:pt modelId="{7E8CF67D-965B-468C-8DF4-941013A901EC}" type="pres">
      <dgm:prSet presAssocID="{D4556DC0-72DA-40F6-9D62-19BFF49651EC}" presName="rect2" presStyleLbl="node1" presStyleIdx="2" presStyleCnt="3" custScaleX="129525" custLinFactNeighborX="21171">
        <dgm:presLayoutVars>
          <dgm:bulletEnabled val="1"/>
        </dgm:presLayoutVars>
      </dgm:prSet>
      <dgm:spPr/>
    </dgm:pt>
    <dgm:pt modelId="{23C4F2D5-6CC6-4ABD-B543-1004840CE357}" type="pres">
      <dgm:prSet presAssocID="{D4556DC0-72DA-40F6-9D62-19BFF49651EC}" presName="rect1" presStyleLbl="lnNode1" presStyleIdx="2" presStyleCnt="3" custScaleX="170464" custLinFactNeighborX="-55723"/>
      <dgm:spPr>
        <a:blipFill rotWithShape="1">
          <a:blip xmlns:r="http://schemas.openxmlformats.org/officeDocument/2006/relationships" r:embed="rId3" cstate="email"/>
          <a:srcRect/>
          <a:stretch>
            <a:fillRect/>
          </a:stretch>
        </a:blipFill>
        <a:effectLst>
          <a:outerShdw blurRad="50800" dist="38100" dir="2700000" algn="tl" rotWithShape="0">
            <a:prstClr val="black">
              <a:alpha val="40000"/>
            </a:prstClr>
          </a:outerShdw>
        </a:effectLst>
      </dgm:spPr>
    </dgm:pt>
  </dgm:ptLst>
  <dgm:cxnLst>
    <dgm:cxn modelId="{51788D54-77C9-4984-B280-62CA278825B1}" type="presOf" srcId="{8717BCCC-67D0-47CD-B2D2-E1CB58F354F8}" destId="{70BA744C-B8AC-4773-B407-4525DAA415BF}" srcOrd="0" destOrd="0" presId="urn:microsoft.com/office/officeart/2008/layout/AlternatingPictureBlocks#1"/>
    <dgm:cxn modelId="{575B63A9-D139-4236-8760-5FC7CF05EFC9}" type="presOf" srcId="{E91767EA-4971-4B92-933D-18EF5B94AFEA}" destId="{71177C47-859E-4014-83BD-15551B3109EB}" srcOrd="0" destOrd="0" presId="urn:microsoft.com/office/officeart/2008/layout/AlternatingPictureBlocks#1"/>
    <dgm:cxn modelId="{FBB8CFC7-798E-4A30-B419-ED8854AB0880}" srcId="{E91767EA-4971-4B92-933D-18EF5B94AFEA}" destId="{8717BCCC-67D0-47CD-B2D2-E1CB58F354F8}" srcOrd="1" destOrd="0" parTransId="{68238A3A-B4B4-4099-A0D4-C34F56B48B83}" sibTransId="{24AB40A4-9EC3-4C7C-BC2A-9CAB6D48643B}"/>
    <dgm:cxn modelId="{E1A927CE-1879-4BE8-91B6-07DA7310D086}" srcId="{E91767EA-4971-4B92-933D-18EF5B94AFEA}" destId="{6549E11E-17F9-473E-91B5-70DC0A6CB7F0}" srcOrd="0" destOrd="0" parTransId="{BF47D94D-95E1-4F1C-9C1F-13136140934D}" sibTransId="{A6562836-23C0-4D7F-8E00-9D0AFDB02AF5}"/>
    <dgm:cxn modelId="{90DF29DC-9EB5-45C5-BF36-49BDFB81032C}" type="presOf" srcId="{6549E11E-17F9-473E-91B5-70DC0A6CB7F0}" destId="{7881DA8F-0F0E-4532-B610-06494F4AB5D4}" srcOrd="0" destOrd="0" presId="urn:microsoft.com/office/officeart/2008/layout/AlternatingPictureBlocks#1"/>
    <dgm:cxn modelId="{1229B7F4-C6D8-481C-AC93-4866E2942EB1}" type="presOf" srcId="{D4556DC0-72DA-40F6-9D62-19BFF49651EC}" destId="{7E8CF67D-965B-468C-8DF4-941013A901EC}" srcOrd="0" destOrd="0" presId="urn:microsoft.com/office/officeart/2008/layout/AlternatingPictureBlocks#1"/>
    <dgm:cxn modelId="{033A8EF9-74CD-417E-B075-92AEC26A8E50}" srcId="{E91767EA-4971-4B92-933D-18EF5B94AFEA}" destId="{D4556DC0-72DA-40F6-9D62-19BFF49651EC}" srcOrd="2" destOrd="0" parTransId="{6BE6F66D-AA47-49F9-9355-B4F41CE35B11}" sibTransId="{F1995D85-C586-41AC-8059-1A81CFC71B8E}"/>
    <dgm:cxn modelId="{6157B064-3700-4364-9E4F-24B4386B1604}" type="presParOf" srcId="{71177C47-859E-4014-83BD-15551B3109EB}" destId="{20EC07BB-5A3C-4564-9692-DB804DEF74B7}" srcOrd="0" destOrd="0" presId="urn:microsoft.com/office/officeart/2008/layout/AlternatingPictureBlocks#1"/>
    <dgm:cxn modelId="{A25B4176-F450-4412-8077-CE0D6C95BDFF}" type="presParOf" srcId="{20EC07BB-5A3C-4564-9692-DB804DEF74B7}" destId="{7881DA8F-0F0E-4532-B610-06494F4AB5D4}" srcOrd="0" destOrd="0" presId="urn:microsoft.com/office/officeart/2008/layout/AlternatingPictureBlocks#1"/>
    <dgm:cxn modelId="{F81DCEAD-42FE-4B2D-A21F-C1D9EC1EE634}" type="presParOf" srcId="{20EC07BB-5A3C-4564-9692-DB804DEF74B7}" destId="{C109F6EB-5007-4416-A0BB-A8537E14AA87}" srcOrd="1" destOrd="0" presId="urn:microsoft.com/office/officeart/2008/layout/AlternatingPictureBlocks#1"/>
    <dgm:cxn modelId="{05905E0B-0594-470B-86FD-B78AFD942F3A}" type="presParOf" srcId="{71177C47-859E-4014-83BD-15551B3109EB}" destId="{59B7710A-D180-4FD6-B960-DAAB94F2DE58}" srcOrd="1" destOrd="0" presId="urn:microsoft.com/office/officeart/2008/layout/AlternatingPictureBlocks#1"/>
    <dgm:cxn modelId="{F5401CDF-BDE7-41DF-8A18-42889FC27FA5}" type="presParOf" srcId="{71177C47-859E-4014-83BD-15551B3109EB}" destId="{86DE16BD-11E7-4D3E-B348-DD1A8D602F63}" srcOrd="2" destOrd="0" presId="urn:microsoft.com/office/officeart/2008/layout/AlternatingPictureBlocks#1"/>
    <dgm:cxn modelId="{608B44EC-E17A-4DD9-912F-594928E78C91}" type="presParOf" srcId="{86DE16BD-11E7-4D3E-B348-DD1A8D602F63}" destId="{70BA744C-B8AC-4773-B407-4525DAA415BF}" srcOrd="0" destOrd="0" presId="urn:microsoft.com/office/officeart/2008/layout/AlternatingPictureBlocks#1"/>
    <dgm:cxn modelId="{BBC0468F-41FD-472E-8190-8186E1C97B12}" type="presParOf" srcId="{86DE16BD-11E7-4D3E-B348-DD1A8D602F63}" destId="{6C7FBD44-A5F9-4455-A01E-1F65E2D55A80}" srcOrd="1" destOrd="0" presId="urn:microsoft.com/office/officeart/2008/layout/AlternatingPictureBlocks#1"/>
    <dgm:cxn modelId="{7DF84676-CFC9-4C03-93AB-1D099F851C58}" type="presParOf" srcId="{71177C47-859E-4014-83BD-15551B3109EB}" destId="{6965FD3D-993C-489A-AEE6-A161544BAC66}" srcOrd="3" destOrd="0" presId="urn:microsoft.com/office/officeart/2008/layout/AlternatingPictureBlocks#1"/>
    <dgm:cxn modelId="{5397D852-4439-4FD2-9FB3-0ECB675E2B7F}" type="presParOf" srcId="{71177C47-859E-4014-83BD-15551B3109EB}" destId="{39B166C3-A9FB-46C6-B8E4-7F8D3139796D}" srcOrd="4" destOrd="0" presId="urn:microsoft.com/office/officeart/2008/layout/AlternatingPictureBlocks#1"/>
    <dgm:cxn modelId="{9E067FD7-4E33-4600-B3E9-ECC6012211EE}" type="presParOf" srcId="{39B166C3-A9FB-46C6-B8E4-7F8D3139796D}" destId="{7E8CF67D-965B-468C-8DF4-941013A901EC}" srcOrd="0" destOrd="0" presId="urn:microsoft.com/office/officeart/2008/layout/AlternatingPictureBlocks#1"/>
    <dgm:cxn modelId="{67FBDD41-B338-4CF4-9DC3-5410B3F96280}" type="presParOf" srcId="{39B166C3-A9FB-46C6-B8E4-7F8D3139796D}" destId="{23C4F2D5-6CC6-4ABD-B543-1004840CE357}" srcOrd="1" destOrd="0" presId="urn:microsoft.com/office/officeart/2008/layout/AlternatingPictureBlock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66F10D-4BC4-40E1-8AFF-35A979D16F14}" type="doc">
      <dgm:prSet loTypeId="urn:microsoft.com/office/officeart/2008/layout/PictureAccentList#1" loCatId="list" qsTypeId="urn:microsoft.com/office/officeart/2005/8/quickstyle/simple5#1" qsCatId="simple" csTypeId="urn:microsoft.com/office/officeart/2005/8/colors/colorful3#1" csCatId="colorful" phldr="1"/>
      <dgm:spPr/>
      <dgm:t>
        <a:bodyPr/>
        <a:lstStyle/>
        <a:p>
          <a:endParaRPr lang="es-ES"/>
        </a:p>
      </dgm:t>
    </dgm:pt>
    <dgm:pt modelId="{9F0CA98B-63E6-4568-99CA-80CAD398C9BC}">
      <dgm:prSet custT="1"/>
      <dgm:spPr>
        <a:solidFill>
          <a:schemeClr val="accent2"/>
        </a:solidFill>
      </dgm:spPr>
      <dgm:t>
        <a:bodyPr/>
        <a:lstStyle/>
        <a:p>
          <a:r>
            <a:rPr lang="my-MM" sz="2000" b="1" noProof="0" dirty="0">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ယုံကြည်ခြင်း၌ဆက်လက်တည်ရှိခြင်း</a:t>
          </a:r>
          <a:endParaRPr lang="en-US" sz="2000" b="1" noProof="0" dirty="0">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endParaRPr>
        </a:p>
      </dgm:t>
    </dgm:pt>
    <dgm:pt modelId="{72E70437-0F5F-43AD-B740-FCB30B4D1E0D}" type="parTrans" cxnId="{60A4FF47-F96A-4ACA-A90C-51CABCB830C3}">
      <dgm:prSet/>
      <dgm:spPr/>
      <dgm:t>
        <a:bodyPr/>
        <a:lstStyle/>
        <a:p>
          <a:endParaRPr lang="es-ES" sz="2000" b="1"/>
        </a:p>
      </dgm:t>
    </dgm:pt>
    <dgm:pt modelId="{D2D79D84-6D01-429D-839C-4986F45893AD}" type="sibTrans" cxnId="{60A4FF47-F96A-4ACA-A90C-51CABCB830C3}">
      <dgm:prSet/>
      <dgm:spPr/>
      <dgm:t>
        <a:bodyPr/>
        <a:lstStyle/>
        <a:p>
          <a:endParaRPr lang="es-ES" sz="2000" b="1"/>
        </a:p>
      </dgm:t>
    </dgm:pt>
    <dgm:pt modelId="{E596A21B-0BBF-40BB-B82E-6F193F6C6D0F}">
      <dgm:prSet custT="1"/>
      <dgm:spPr>
        <a:solidFill>
          <a:schemeClr val="accent2">
            <a:lumMod val="40000"/>
            <a:lumOff val="60000"/>
          </a:schemeClr>
        </a:solidFill>
      </dgm:spPr>
      <dgm:t>
        <a:bodyPr anchor="t"/>
        <a:lstStyle/>
        <a:p>
          <a:pPr algn="ctr">
            <a:lnSpc>
              <a:spcPct val="100000"/>
            </a:lnSpc>
          </a:pPr>
          <a:r>
            <a:rPr lang="my-MM" sz="2000" b="1" noProof="0" dirty="0">
              <a:solidFill>
                <a:schemeClr val="tx1"/>
              </a:solidFill>
              <a:latin typeface="Pyidaungsu" panose="020B0502040204020203" pitchFamily="34" charset="0"/>
              <a:cs typeface="Pyidaungsu" panose="020B0502040204020203" pitchFamily="34" charset="0"/>
            </a:rPr>
            <a:t>ပေတရုသည်ထောင်မှလွတ်မြောက်ပြီးနောက် တံခါး ကိုဖွင့်သည်အထိ ခေါက်ခဲ့သ ကဲ့သို့ဇွဲ ရှိပါ (တမန် ၁၂း ၁၁-၁၆)</a:t>
          </a:r>
          <a:endParaRPr lang="en-US" sz="2000" b="1" noProof="0" dirty="0">
            <a:solidFill>
              <a:schemeClr val="tx1"/>
            </a:solidFill>
            <a:latin typeface="Pyidaungsu" panose="020B0502040204020203" pitchFamily="34" charset="0"/>
            <a:cs typeface="Pyidaungsu" panose="020B0502040204020203" pitchFamily="34" charset="0"/>
          </a:endParaRPr>
        </a:p>
      </dgm:t>
    </dgm:pt>
    <dgm:pt modelId="{B3D6DCAB-E806-4696-ABA4-136857D5F32E}" type="parTrans" cxnId="{58F079D3-5DA1-46D5-BB52-BF62C221BFED}">
      <dgm:prSet/>
      <dgm:spPr/>
      <dgm:t>
        <a:bodyPr/>
        <a:lstStyle/>
        <a:p>
          <a:endParaRPr lang="es-ES" sz="2000" b="1"/>
        </a:p>
      </dgm:t>
    </dgm:pt>
    <dgm:pt modelId="{3B05DC36-43B0-494D-ACBA-07FEA6989033}" type="sibTrans" cxnId="{58F079D3-5DA1-46D5-BB52-BF62C221BFED}">
      <dgm:prSet/>
      <dgm:spPr/>
      <dgm:t>
        <a:bodyPr/>
        <a:lstStyle/>
        <a:p>
          <a:endParaRPr lang="es-ES" sz="2000" b="1"/>
        </a:p>
      </dgm:t>
    </dgm:pt>
    <dgm:pt modelId="{E0289110-EEC4-4DCE-A739-E94DA4A2D93E}">
      <dgm:prSet custT="1"/>
      <dgm:spPr>
        <a:solidFill>
          <a:srgbClr val="EA6F00"/>
        </a:solidFill>
      </dgm:spPr>
      <dgm:t>
        <a:bodyPr/>
        <a:lstStyle/>
        <a:p>
          <a:r>
            <a:rPr lang="my-MM" sz="2000" b="1" noProof="0" dirty="0">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မြဲမြံခြင်း </a:t>
          </a:r>
          <a:endParaRPr lang="en-US" sz="2000" b="1" noProof="0" dirty="0">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endParaRPr>
        </a:p>
      </dgm:t>
    </dgm:pt>
    <dgm:pt modelId="{212AEFBD-2E8C-4481-A49E-B88A6119E7A6}" type="parTrans" cxnId="{F3984F6F-9CBD-4E0B-BD34-714E846B001C}">
      <dgm:prSet/>
      <dgm:spPr/>
      <dgm:t>
        <a:bodyPr/>
        <a:lstStyle/>
        <a:p>
          <a:endParaRPr lang="es-ES" sz="2000" b="1"/>
        </a:p>
      </dgm:t>
    </dgm:pt>
    <dgm:pt modelId="{B23D69F5-3A0B-43F8-95BB-8E49956213E5}" type="sibTrans" cxnId="{F3984F6F-9CBD-4E0B-BD34-714E846B001C}">
      <dgm:prSet/>
      <dgm:spPr/>
      <dgm:t>
        <a:bodyPr/>
        <a:lstStyle/>
        <a:p>
          <a:endParaRPr lang="es-ES" sz="2000" b="1"/>
        </a:p>
      </dgm:t>
    </dgm:pt>
    <dgm:pt modelId="{976C2CB5-A302-482B-B313-7CEE89BEFDDE}">
      <dgm:prSet custT="1"/>
      <dgm:spPr>
        <a:solidFill>
          <a:srgbClr val="FFC189"/>
        </a:solidFill>
      </dgm:spPr>
      <dgm:t>
        <a:bodyPr anchor="t"/>
        <a:lstStyle/>
        <a:p>
          <a:pPr algn="ctr">
            <a:lnSpc>
              <a:spcPct val="100000"/>
            </a:lnSpc>
          </a:pPr>
          <a:r>
            <a:rPr lang="my-MM" sz="2000" b="1" noProof="0" dirty="0">
              <a:solidFill>
                <a:schemeClr val="tx1"/>
              </a:solidFill>
              <a:latin typeface="Pyidaungsu" panose="020B0502040204020203" pitchFamily="34" charset="0"/>
              <a:cs typeface="Pyidaungsu" panose="020B0502040204020203" pitchFamily="34" charset="0"/>
            </a:rPr>
            <a:t>ကျွန်ုပ်တို့၏ယုံကြည် ခြင်းသည် သမ္မာကျမ်း စာတွင် ကျွန်ုပ်တို့ သင် ယူခဲ့သော အမှန်တရား များအပေါ် အခြေခံ၍ ခိုင်ခံ့ရမည်။ </a:t>
          </a:r>
          <a:endParaRPr lang="en-US" sz="2000" b="1" noProof="0" dirty="0">
            <a:solidFill>
              <a:schemeClr val="tx1"/>
            </a:solidFill>
            <a:latin typeface="Pyidaungsu" panose="020B0502040204020203" pitchFamily="34" charset="0"/>
            <a:cs typeface="Pyidaungsu" panose="020B0502040204020203" pitchFamily="34" charset="0"/>
          </a:endParaRPr>
        </a:p>
      </dgm:t>
    </dgm:pt>
    <dgm:pt modelId="{7BB1F9F3-1178-4E88-A78C-E62EAC1A25D5}" type="parTrans" cxnId="{7DB7500B-F097-4B49-BE42-65CEF319C1F4}">
      <dgm:prSet/>
      <dgm:spPr/>
      <dgm:t>
        <a:bodyPr/>
        <a:lstStyle/>
        <a:p>
          <a:endParaRPr lang="es-ES" sz="2000" b="1"/>
        </a:p>
      </dgm:t>
    </dgm:pt>
    <dgm:pt modelId="{09FB35FD-500A-42EE-9A39-03E8E2BD29AD}" type="sibTrans" cxnId="{7DB7500B-F097-4B49-BE42-65CEF319C1F4}">
      <dgm:prSet/>
      <dgm:spPr/>
      <dgm:t>
        <a:bodyPr/>
        <a:lstStyle/>
        <a:p>
          <a:endParaRPr lang="es-ES" sz="2000" b="1"/>
        </a:p>
      </dgm:t>
    </dgm:pt>
    <dgm:pt modelId="{7DFA2C14-980C-4458-8358-24AB423735C2}">
      <dgm:prSet custT="1"/>
      <dgm:spPr>
        <a:solidFill>
          <a:srgbClr val="918E00"/>
        </a:solidFill>
      </dgm:spPr>
      <dgm:t>
        <a:bodyPr/>
        <a:lstStyle/>
        <a:p>
          <a:r>
            <a:rPr lang="my-MM" sz="2000" b="1" noProof="0" dirty="0">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တည်ကြည်ခြင်း </a:t>
          </a:r>
          <a:endParaRPr lang="en-US" sz="2000" b="1" noProof="0" dirty="0">
            <a:effectLst>
              <a:outerShdw blurRad="38100" dist="38100" dir="2700000" algn="tl">
                <a:srgbClr val="000000">
                  <a:alpha val="43137"/>
                </a:srgbClr>
              </a:outerShdw>
            </a:effectLst>
          </a:endParaRPr>
        </a:p>
      </dgm:t>
    </dgm:pt>
    <dgm:pt modelId="{0616B6DC-5C4F-4B15-8E92-259A85921BBA}" type="parTrans" cxnId="{109ED89D-5F03-4FD9-BB91-51549A251A4C}">
      <dgm:prSet/>
      <dgm:spPr/>
      <dgm:t>
        <a:bodyPr/>
        <a:lstStyle/>
        <a:p>
          <a:endParaRPr lang="es-ES" sz="2000" b="1"/>
        </a:p>
      </dgm:t>
    </dgm:pt>
    <dgm:pt modelId="{4E747D99-B2D6-41A5-B112-672012C262D3}" type="sibTrans" cxnId="{109ED89D-5F03-4FD9-BB91-51549A251A4C}">
      <dgm:prSet/>
      <dgm:spPr/>
      <dgm:t>
        <a:bodyPr/>
        <a:lstStyle/>
        <a:p>
          <a:endParaRPr lang="es-ES" sz="2000" b="1"/>
        </a:p>
      </dgm:t>
    </dgm:pt>
    <dgm:pt modelId="{5FDE451D-1B59-477D-8BE3-6341E701B342}">
      <dgm:prSet custT="1"/>
      <dgm:spPr>
        <a:solidFill>
          <a:schemeClr val="accent4">
            <a:lumMod val="60000"/>
            <a:lumOff val="40000"/>
          </a:schemeClr>
        </a:solidFill>
      </dgm:spPr>
      <dgm:t>
        <a:bodyPr anchor="ctr"/>
        <a:lstStyle/>
        <a:p>
          <a:pPr algn="ctr">
            <a:lnSpc>
              <a:spcPts val="2400"/>
            </a:lnSpc>
            <a:spcAft>
              <a:spcPts val="0"/>
            </a:spcAft>
          </a:pPr>
          <a:r>
            <a:rPr lang="my-MM" sz="2000" b="1" noProof="0" dirty="0">
              <a:solidFill>
                <a:schemeClr val="tx1"/>
              </a:solidFill>
            </a:rPr>
            <a:t>ကျွန်ုပ်တို့သည်မ ယိမ်းမယိုင်ဘဲ “ဧဝံဂေလိ၏မျှော် လင့်ခြင်း” ကို ဘယ်တော့မှမရပ် တန့်ဘဲ ယုံကြည် ကိုးစားရမည်။ </a:t>
          </a:r>
          <a:endParaRPr lang="en-US" sz="2000" b="1" noProof="0" dirty="0">
            <a:solidFill>
              <a:schemeClr val="tx1"/>
            </a:solidFill>
          </a:endParaRPr>
        </a:p>
      </dgm:t>
    </dgm:pt>
    <dgm:pt modelId="{1E962015-01B8-478D-B49F-39F27BCA6F9F}" type="parTrans" cxnId="{3BB5211B-0EF2-4E8B-9AE3-1DC7D3786CB5}">
      <dgm:prSet/>
      <dgm:spPr/>
      <dgm:t>
        <a:bodyPr/>
        <a:lstStyle/>
        <a:p>
          <a:endParaRPr lang="es-ES" sz="2000" b="1"/>
        </a:p>
      </dgm:t>
    </dgm:pt>
    <dgm:pt modelId="{4FAC6460-1B5F-4940-B6DC-B3FA913F98C7}" type="sibTrans" cxnId="{3BB5211B-0EF2-4E8B-9AE3-1DC7D3786CB5}">
      <dgm:prSet/>
      <dgm:spPr/>
      <dgm:t>
        <a:bodyPr/>
        <a:lstStyle/>
        <a:p>
          <a:endParaRPr lang="es-ES" sz="2000" b="1"/>
        </a:p>
      </dgm:t>
    </dgm:pt>
    <dgm:pt modelId="{A8D12DF0-4586-4CB2-8FEC-C496F57C5CE1}" type="pres">
      <dgm:prSet presAssocID="{5566F10D-4BC4-40E1-8AFF-35A979D16F14}" presName="layout" presStyleCnt="0">
        <dgm:presLayoutVars>
          <dgm:chMax/>
          <dgm:chPref/>
          <dgm:dir/>
          <dgm:animOne val="branch"/>
          <dgm:animLvl val="lvl"/>
          <dgm:resizeHandles/>
        </dgm:presLayoutVars>
      </dgm:prSet>
      <dgm:spPr/>
    </dgm:pt>
    <dgm:pt modelId="{50BFA9A4-6ED7-4513-B9C6-1F42FDCABF89}" type="pres">
      <dgm:prSet presAssocID="{9F0CA98B-63E6-4568-99CA-80CAD398C9BC}" presName="root" presStyleCnt="0">
        <dgm:presLayoutVars>
          <dgm:chMax/>
          <dgm:chPref val="4"/>
        </dgm:presLayoutVars>
      </dgm:prSet>
      <dgm:spPr/>
    </dgm:pt>
    <dgm:pt modelId="{0E324380-D3D3-4ED0-A415-19DC502AC6EB}" type="pres">
      <dgm:prSet presAssocID="{9F0CA98B-63E6-4568-99CA-80CAD398C9BC}" presName="rootComposite" presStyleCnt="0">
        <dgm:presLayoutVars/>
      </dgm:prSet>
      <dgm:spPr/>
    </dgm:pt>
    <dgm:pt modelId="{21A0BE21-9D1E-45AC-8E26-59B8565D653E}" type="pres">
      <dgm:prSet presAssocID="{9F0CA98B-63E6-4568-99CA-80CAD398C9BC}" presName="rootText" presStyleLbl="node0" presStyleIdx="0" presStyleCnt="3" custScaleX="113157" custScaleY="164240" custLinFactNeighborY="-19944">
        <dgm:presLayoutVars>
          <dgm:chMax/>
          <dgm:chPref val="4"/>
        </dgm:presLayoutVars>
      </dgm:prSet>
      <dgm:spPr/>
    </dgm:pt>
    <dgm:pt modelId="{1A487739-45EE-41A6-9AEC-1D561FB88AE5}" type="pres">
      <dgm:prSet presAssocID="{9F0CA98B-63E6-4568-99CA-80CAD398C9BC}" presName="childShape" presStyleCnt="0">
        <dgm:presLayoutVars>
          <dgm:chMax val="0"/>
          <dgm:chPref val="0"/>
        </dgm:presLayoutVars>
      </dgm:prSet>
      <dgm:spPr/>
    </dgm:pt>
    <dgm:pt modelId="{FCB537BE-C89B-4B5A-9C76-279229B15C2D}" type="pres">
      <dgm:prSet presAssocID="{E596A21B-0BBF-40BB-B82E-6F193F6C6D0F}" presName="childComposite" presStyleCnt="0">
        <dgm:presLayoutVars>
          <dgm:chMax val="0"/>
          <dgm:chPref val="0"/>
        </dgm:presLayoutVars>
      </dgm:prSet>
      <dgm:spPr/>
    </dgm:pt>
    <dgm:pt modelId="{99D36536-A3B4-4D49-83BE-457AE2F5B7A2}" type="pres">
      <dgm:prSet presAssocID="{E596A21B-0BBF-40BB-B82E-6F193F6C6D0F}" presName="Image" presStyleLbl="node1" presStyleIdx="0" presStyleCnt="3" custScaleX="455992" custScaleY="941757"/>
      <dgm:spPr>
        <a:blipFill rotWithShape="1">
          <a:blip xmlns:r="http://schemas.openxmlformats.org/officeDocument/2006/relationships" r:embed="rId1" cstate="email">
            <a:extLst>
              <a:ext uri="{BEBA8EAE-BF5A-486C-A8C5-ECC9F3942E4B}">
                <a14:imgProps xmlns:a14="http://schemas.microsoft.com/office/drawing/2010/main">
                  <a14:imgLayer r:embed="rId2">
                    <a14:imgEffect>
                      <a14:sharpenSoften amount="50000"/>
                    </a14:imgEffect>
                  </a14:imgLayer>
                </a14:imgProps>
              </a:ext>
            </a:extLst>
          </a:blip>
          <a:srcRect/>
          <a:stretch>
            <a:fillRect l="-29000" r="-29000"/>
          </a:stretch>
        </a:blipFill>
      </dgm:spPr>
    </dgm:pt>
    <dgm:pt modelId="{A1EEB81C-6A78-4F44-9F26-625A031207C2}" type="pres">
      <dgm:prSet presAssocID="{E596A21B-0BBF-40BB-B82E-6F193F6C6D0F}" presName="childText" presStyleLbl="lnNode1" presStyleIdx="0" presStyleCnt="3" custScaleX="75321" custScaleY="1030413" custLinFactNeighborX="4497" custLinFactNeighborY="-26544">
        <dgm:presLayoutVars>
          <dgm:chMax val="0"/>
          <dgm:chPref val="0"/>
          <dgm:bulletEnabled val="1"/>
        </dgm:presLayoutVars>
      </dgm:prSet>
      <dgm:spPr/>
    </dgm:pt>
    <dgm:pt modelId="{F3FA5ED4-9239-48B1-83D2-C490F3FF90AB}" type="pres">
      <dgm:prSet presAssocID="{E0289110-EEC4-4DCE-A739-E94DA4A2D93E}" presName="root" presStyleCnt="0">
        <dgm:presLayoutVars>
          <dgm:chMax/>
          <dgm:chPref val="4"/>
        </dgm:presLayoutVars>
      </dgm:prSet>
      <dgm:spPr/>
    </dgm:pt>
    <dgm:pt modelId="{6F265DB6-1C05-4447-8ABC-C417F3A7F533}" type="pres">
      <dgm:prSet presAssocID="{E0289110-EEC4-4DCE-A739-E94DA4A2D93E}" presName="rootComposite" presStyleCnt="0">
        <dgm:presLayoutVars/>
      </dgm:prSet>
      <dgm:spPr/>
    </dgm:pt>
    <dgm:pt modelId="{38F04ACA-9C01-45E8-8BFC-5DCFD3FAEB20}" type="pres">
      <dgm:prSet presAssocID="{E0289110-EEC4-4DCE-A739-E94DA4A2D93E}" presName="rootText" presStyleLbl="node0" presStyleIdx="1" presStyleCnt="3" custScaleX="104540" custScaleY="164240" custLinFactNeighborX="843" custLinFactNeighborY="-19944">
        <dgm:presLayoutVars>
          <dgm:chMax/>
          <dgm:chPref val="4"/>
        </dgm:presLayoutVars>
      </dgm:prSet>
      <dgm:spPr/>
    </dgm:pt>
    <dgm:pt modelId="{E1982AE1-6861-4DB5-A7B5-09D0CE538762}" type="pres">
      <dgm:prSet presAssocID="{E0289110-EEC4-4DCE-A739-E94DA4A2D93E}" presName="childShape" presStyleCnt="0">
        <dgm:presLayoutVars>
          <dgm:chMax val="0"/>
          <dgm:chPref val="0"/>
        </dgm:presLayoutVars>
      </dgm:prSet>
      <dgm:spPr/>
    </dgm:pt>
    <dgm:pt modelId="{FA876027-4C51-4581-B72A-2192E4433A3E}" type="pres">
      <dgm:prSet presAssocID="{976C2CB5-A302-482B-B313-7CEE89BEFDDE}" presName="childComposite" presStyleCnt="0">
        <dgm:presLayoutVars>
          <dgm:chMax val="0"/>
          <dgm:chPref val="0"/>
        </dgm:presLayoutVars>
      </dgm:prSet>
      <dgm:spPr/>
    </dgm:pt>
    <dgm:pt modelId="{F20D61F0-7A4B-4A87-8119-BA789B8B2306}" type="pres">
      <dgm:prSet presAssocID="{976C2CB5-A302-482B-B313-7CEE89BEFDDE}" presName="Image" presStyleLbl="node1" presStyleIdx="1" presStyleCnt="3" custScaleX="455992" custScaleY="941757" custLinFactNeighborX="-16620"/>
      <dgm:spPr>
        <a:blipFill dpi="0" rotWithShape="1">
          <a:blip xmlns:r="http://schemas.openxmlformats.org/officeDocument/2006/relationships" r:embed="rId3" cstate="email"/>
          <a:srcRect/>
          <a:stretch>
            <a:fillRect/>
          </a:stretch>
        </a:blipFill>
      </dgm:spPr>
    </dgm:pt>
    <dgm:pt modelId="{DC85CE15-62B1-44D9-A6C8-D2A406848E6A}" type="pres">
      <dgm:prSet presAssocID="{976C2CB5-A302-482B-B313-7CEE89BEFDDE}" presName="childText" presStyleLbl="lnNode1" presStyleIdx="1" presStyleCnt="3" custScaleX="89267" custScaleY="1030413" custLinFactNeighborX="2955">
        <dgm:presLayoutVars>
          <dgm:chMax val="0"/>
          <dgm:chPref val="0"/>
          <dgm:bulletEnabled val="1"/>
        </dgm:presLayoutVars>
      </dgm:prSet>
      <dgm:spPr/>
    </dgm:pt>
    <dgm:pt modelId="{DD7A7ECF-89C8-452B-BE91-0A8AED270DD6}" type="pres">
      <dgm:prSet presAssocID="{7DFA2C14-980C-4458-8358-24AB423735C2}" presName="root" presStyleCnt="0">
        <dgm:presLayoutVars>
          <dgm:chMax/>
          <dgm:chPref val="4"/>
        </dgm:presLayoutVars>
      </dgm:prSet>
      <dgm:spPr/>
    </dgm:pt>
    <dgm:pt modelId="{CB7DA90B-FFE8-4D65-9BAF-5B5E4070AE37}" type="pres">
      <dgm:prSet presAssocID="{7DFA2C14-980C-4458-8358-24AB423735C2}" presName="rootComposite" presStyleCnt="0">
        <dgm:presLayoutVars/>
      </dgm:prSet>
      <dgm:spPr/>
    </dgm:pt>
    <dgm:pt modelId="{C473FD13-5BAF-4B9B-BF2E-9AAD8331BEC3}" type="pres">
      <dgm:prSet presAssocID="{7DFA2C14-980C-4458-8358-24AB423735C2}" presName="rootText" presStyleLbl="node0" presStyleIdx="2" presStyleCnt="3" custScaleX="104540" custScaleY="164240" custLinFactNeighborY="-19944">
        <dgm:presLayoutVars>
          <dgm:chMax/>
          <dgm:chPref val="4"/>
        </dgm:presLayoutVars>
      </dgm:prSet>
      <dgm:spPr/>
    </dgm:pt>
    <dgm:pt modelId="{3554B20F-352F-4A64-9D96-AEED70C17A8B}" type="pres">
      <dgm:prSet presAssocID="{7DFA2C14-980C-4458-8358-24AB423735C2}" presName="childShape" presStyleCnt="0">
        <dgm:presLayoutVars>
          <dgm:chMax val="0"/>
          <dgm:chPref val="0"/>
        </dgm:presLayoutVars>
      </dgm:prSet>
      <dgm:spPr/>
    </dgm:pt>
    <dgm:pt modelId="{7A594239-AE1A-4170-96EB-C51A8963145C}" type="pres">
      <dgm:prSet presAssocID="{5FDE451D-1B59-477D-8BE3-6341E701B342}" presName="childComposite" presStyleCnt="0">
        <dgm:presLayoutVars>
          <dgm:chMax val="0"/>
          <dgm:chPref val="0"/>
        </dgm:presLayoutVars>
      </dgm:prSet>
      <dgm:spPr/>
    </dgm:pt>
    <dgm:pt modelId="{B9BC0BC2-73FB-4F25-88C4-5E109F8D6048}" type="pres">
      <dgm:prSet presAssocID="{5FDE451D-1B59-477D-8BE3-6341E701B342}" presName="Image" presStyleLbl="node1" presStyleIdx="2" presStyleCnt="3" custScaleX="455992" custScaleY="941757" custLinFactNeighborX="-37315"/>
      <dgm:spPr>
        <a:blipFill rotWithShape="1">
          <a:blip xmlns:r="http://schemas.openxmlformats.org/officeDocument/2006/relationships" r:embed="rId4" cstate="email"/>
          <a:srcRect/>
          <a:stretch>
            <a:fillRect/>
          </a:stretch>
        </a:blipFill>
      </dgm:spPr>
    </dgm:pt>
    <dgm:pt modelId="{038902D1-3B27-495C-9EBB-1AB2E50AC2A9}" type="pres">
      <dgm:prSet presAssocID="{5FDE451D-1B59-477D-8BE3-6341E701B342}" presName="childText" presStyleLbl="lnNode1" presStyleIdx="2" presStyleCnt="3" custScaleX="72935" custScaleY="1030413" custLinFactNeighborX="924">
        <dgm:presLayoutVars>
          <dgm:chMax val="0"/>
          <dgm:chPref val="0"/>
          <dgm:bulletEnabled val="1"/>
        </dgm:presLayoutVars>
      </dgm:prSet>
      <dgm:spPr/>
    </dgm:pt>
  </dgm:ptLst>
  <dgm:cxnLst>
    <dgm:cxn modelId="{4127920A-B9A1-46C8-935F-E5055789625C}" type="presOf" srcId="{976C2CB5-A302-482B-B313-7CEE89BEFDDE}" destId="{DC85CE15-62B1-44D9-A6C8-D2A406848E6A}" srcOrd="0" destOrd="0" presId="urn:microsoft.com/office/officeart/2008/layout/PictureAccentList#1"/>
    <dgm:cxn modelId="{7DB7500B-F097-4B49-BE42-65CEF319C1F4}" srcId="{E0289110-EEC4-4DCE-A739-E94DA4A2D93E}" destId="{976C2CB5-A302-482B-B313-7CEE89BEFDDE}" srcOrd="0" destOrd="0" parTransId="{7BB1F9F3-1178-4E88-A78C-E62EAC1A25D5}" sibTransId="{09FB35FD-500A-42EE-9A39-03E8E2BD29AD}"/>
    <dgm:cxn modelId="{3CD2730B-71C2-414F-ABDF-8E8E3E868FA3}" type="presOf" srcId="{5566F10D-4BC4-40E1-8AFF-35A979D16F14}" destId="{A8D12DF0-4586-4CB2-8FEC-C496F57C5CE1}" srcOrd="0" destOrd="0" presId="urn:microsoft.com/office/officeart/2008/layout/PictureAccentList#1"/>
    <dgm:cxn modelId="{3BB5211B-0EF2-4E8B-9AE3-1DC7D3786CB5}" srcId="{7DFA2C14-980C-4458-8358-24AB423735C2}" destId="{5FDE451D-1B59-477D-8BE3-6341E701B342}" srcOrd="0" destOrd="0" parTransId="{1E962015-01B8-478D-B49F-39F27BCA6F9F}" sibTransId="{4FAC6460-1B5F-4940-B6DC-B3FA913F98C7}"/>
    <dgm:cxn modelId="{43FF9E25-1C28-4D4A-8AB9-B60544F6A94D}" type="presOf" srcId="{E596A21B-0BBF-40BB-B82E-6F193F6C6D0F}" destId="{A1EEB81C-6A78-4F44-9F26-625A031207C2}" srcOrd="0" destOrd="0" presId="urn:microsoft.com/office/officeart/2008/layout/PictureAccentList#1"/>
    <dgm:cxn modelId="{60A4FF47-F96A-4ACA-A90C-51CABCB830C3}" srcId="{5566F10D-4BC4-40E1-8AFF-35A979D16F14}" destId="{9F0CA98B-63E6-4568-99CA-80CAD398C9BC}" srcOrd="0" destOrd="0" parTransId="{72E70437-0F5F-43AD-B740-FCB30B4D1E0D}" sibTransId="{D2D79D84-6D01-429D-839C-4986F45893AD}"/>
    <dgm:cxn modelId="{F3984F6F-9CBD-4E0B-BD34-714E846B001C}" srcId="{5566F10D-4BC4-40E1-8AFF-35A979D16F14}" destId="{E0289110-EEC4-4DCE-A739-E94DA4A2D93E}" srcOrd="1" destOrd="0" parTransId="{212AEFBD-2E8C-4481-A49E-B88A6119E7A6}" sibTransId="{B23D69F5-3A0B-43F8-95BB-8E49956213E5}"/>
    <dgm:cxn modelId="{2EF38F72-3CD5-413B-A69D-515C4BB0BD64}" type="presOf" srcId="{E0289110-EEC4-4DCE-A739-E94DA4A2D93E}" destId="{38F04ACA-9C01-45E8-8BFC-5DCFD3FAEB20}" srcOrd="0" destOrd="0" presId="urn:microsoft.com/office/officeart/2008/layout/PictureAccentList#1"/>
    <dgm:cxn modelId="{FD2F577E-CD56-462C-9810-4CE8AF201A82}" type="presOf" srcId="{5FDE451D-1B59-477D-8BE3-6341E701B342}" destId="{038902D1-3B27-495C-9EBB-1AB2E50AC2A9}" srcOrd="0" destOrd="0" presId="urn:microsoft.com/office/officeart/2008/layout/PictureAccentList#1"/>
    <dgm:cxn modelId="{41D0AF8C-11F3-4BCF-9A96-7C3F4CF4CCFE}" type="presOf" srcId="{9F0CA98B-63E6-4568-99CA-80CAD398C9BC}" destId="{21A0BE21-9D1E-45AC-8E26-59B8565D653E}" srcOrd="0" destOrd="0" presId="urn:microsoft.com/office/officeart/2008/layout/PictureAccentList#1"/>
    <dgm:cxn modelId="{109ED89D-5F03-4FD9-BB91-51549A251A4C}" srcId="{5566F10D-4BC4-40E1-8AFF-35A979D16F14}" destId="{7DFA2C14-980C-4458-8358-24AB423735C2}" srcOrd="2" destOrd="0" parTransId="{0616B6DC-5C4F-4B15-8E92-259A85921BBA}" sibTransId="{4E747D99-B2D6-41A5-B112-672012C262D3}"/>
    <dgm:cxn modelId="{58F079D3-5DA1-46D5-BB52-BF62C221BFED}" srcId="{9F0CA98B-63E6-4568-99CA-80CAD398C9BC}" destId="{E596A21B-0BBF-40BB-B82E-6F193F6C6D0F}" srcOrd="0" destOrd="0" parTransId="{B3D6DCAB-E806-4696-ABA4-136857D5F32E}" sibTransId="{3B05DC36-43B0-494D-ACBA-07FEA6989033}"/>
    <dgm:cxn modelId="{56F823D5-9932-46B7-841A-3BE8BEF4F177}" type="presOf" srcId="{7DFA2C14-980C-4458-8358-24AB423735C2}" destId="{C473FD13-5BAF-4B9B-BF2E-9AAD8331BEC3}" srcOrd="0" destOrd="0" presId="urn:microsoft.com/office/officeart/2008/layout/PictureAccentList#1"/>
    <dgm:cxn modelId="{93419B78-C9EB-45D3-92FF-1EAD7D3DF533}" type="presParOf" srcId="{A8D12DF0-4586-4CB2-8FEC-C496F57C5CE1}" destId="{50BFA9A4-6ED7-4513-B9C6-1F42FDCABF89}" srcOrd="0" destOrd="0" presId="urn:microsoft.com/office/officeart/2008/layout/PictureAccentList#1"/>
    <dgm:cxn modelId="{C80E28A6-E681-4B69-85A5-E0BB95284C65}" type="presParOf" srcId="{50BFA9A4-6ED7-4513-B9C6-1F42FDCABF89}" destId="{0E324380-D3D3-4ED0-A415-19DC502AC6EB}" srcOrd="0" destOrd="0" presId="urn:microsoft.com/office/officeart/2008/layout/PictureAccentList#1"/>
    <dgm:cxn modelId="{BFA13573-7959-4ED4-9C38-4215B3A2062A}" type="presParOf" srcId="{0E324380-D3D3-4ED0-A415-19DC502AC6EB}" destId="{21A0BE21-9D1E-45AC-8E26-59B8565D653E}" srcOrd="0" destOrd="0" presId="urn:microsoft.com/office/officeart/2008/layout/PictureAccentList#1"/>
    <dgm:cxn modelId="{E411FB40-D5CB-41B0-A4CF-697876891BD9}" type="presParOf" srcId="{50BFA9A4-6ED7-4513-B9C6-1F42FDCABF89}" destId="{1A487739-45EE-41A6-9AEC-1D561FB88AE5}" srcOrd="1" destOrd="0" presId="urn:microsoft.com/office/officeart/2008/layout/PictureAccentList#1"/>
    <dgm:cxn modelId="{CCC5109F-E804-4B21-8BE9-29FAEEDA71A6}" type="presParOf" srcId="{1A487739-45EE-41A6-9AEC-1D561FB88AE5}" destId="{FCB537BE-C89B-4B5A-9C76-279229B15C2D}" srcOrd="0" destOrd="0" presId="urn:microsoft.com/office/officeart/2008/layout/PictureAccentList#1"/>
    <dgm:cxn modelId="{92C781CD-E896-4CD3-98EE-C05A4F71BDA5}" type="presParOf" srcId="{FCB537BE-C89B-4B5A-9C76-279229B15C2D}" destId="{99D36536-A3B4-4D49-83BE-457AE2F5B7A2}" srcOrd="0" destOrd="0" presId="urn:microsoft.com/office/officeart/2008/layout/PictureAccentList#1"/>
    <dgm:cxn modelId="{40FD512A-73D7-4BAC-8BF7-D124879E917A}" type="presParOf" srcId="{FCB537BE-C89B-4B5A-9C76-279229B15C2D}" destId="{A1EEB81C-6A78-4F44-9F26-625A031207C2}" srcOrd="1" destOrd="0" presId="urn:microsoft.com/office/officeart/2008/layout/PictureAccentList#1"/>
    <dgm:cxn modelId="{EC618B98-B9E6-4C3B-9374-94F9AE094C08}" type="presParOf" srcId="{A8D12DF0-4586-4CB2-8FEC-C496F57C5CE1}" destId="{F3FA5ED4-9239-48B1-83D2-C490F3FF90AB}" srcOrd="1" destOrd="0" presId="urn:microsoft.com/office/officeart/2008/layout/PictureAccentList#1"/>
    <dgm:cxn modelId="{F476C81B-BE90-4D0B-95A8-97495F4671F9}" type="presParOf" srcId="{F3FA5ED4-9239-48B1-83D2-C490F3FF90AB}" destId="{6F265DB6-1C05-4447-8ABC-C417F3A7F533}" srcOrd="0" destOrd="0" presId="urn:microsoft.com/office/officeart/2008/layout/PictureAccentList#1"/>
    <dgm:cxn modelId="{18BFFCE3-5324-46E2-B6F2-4958EA50BC76}" type="presParOf" srcId="{6F265DB6-1C05-4447-8ABC-C417F3A7F533}" destId="{38F04ACA-9C01-45E8-8BFC-5DCFD3FAEB20}" srcOrd="0" destOrd="0" presId="urn:microsoft.com/office/officeart/2008/layout/PictureAccentList#1"/>
    <dgm:cxn modelId="{D2FD7D9C-E92E-4795-BECB-A272FA375A67}" type="presParOf" srcId="{F3FA5ED4-9239-48B1-83D2-C490F3FF90AB}" destId="{E1982AE1-6861-4DB5-A7B5-09D0CE538762}" srcOrd="1" destOrd="0" presId="urn:microsoft.com/office/officeart/2008/layout/PictureAccentList#1"/>
    <dgm:cxn modelId="{876CD231-2BF6-49AF-BB66-5144E72FAC7A}" type="presParOf" srcId="{E1982AE1-6861-4DB5-A7B5-09D0CE538762}" destId="{FA876027-4C51-4581-B72A-2192E4433A3E}" srcOrd="0" destOrd="0" presId="urn:microsoft.com/office/officeart/2008/layout/PictureAccentList#1"/>
    <dgm:cxn modelId="{F9AE6AB6-3D2F-47BF-8D43-2C3F4887BBD1}" type="presParOf" srcId="{FA876027-4C51-4581-B72A-2192E4433A3E}" destId="{F20D61F0-7A4B-4A87-8119-BA789B8B2306}" srcOrd="0" destOrd="0" presId="urn:microsoft.com/office/officeart/2008/layout/PictureAccentList#1"/>
    <dgm:cxn modelId="{0A2B89D8-27C5-4949-B171-DC9A2E6D617C}" type="presParOf" srcId="{FA876027-4C51-4581-B72A-2192E4433A3E}" destId="{DC85CE15-62B1-44D9-A6C8-D2A406848E6A}" srcOrd="1" destOrd="0" presId="urn:microsoft.com/office/officeart/2008/layout/PictureAccentList#1"/>
    <dgm:cxn modelId="{4E33B35F-8F62-4195-9E52-E1C0814684C9}" type="presParOf" srcId="{A8D12DF0-4586-4CB2-8FEC-C496F57C5CE1}" destId="{DD7A7ECF-89C8-452B-BE91-0A8AED270DD6}" srcOrd="2" destOrd="0" presId="urn:microsoft.com/office/officeart/2008/layout/PictureAccentList#1"/>
    <dgm:cxn modelId="{237373F9-FAA2-46E9-BED6-D4265AD2623C}" type="presParOf" srcId="{DD7A7ECF-89C8-452B-BE91-0A8AED270DD6}" destId="{CB7DA90B-FFE8-4D65-9BAF-5B5E4070AE37}" srcOrd="0" destOrd="0" presId="urn:microsoft.com/office/officeart/2008/layout/PictureAccentList#1"/>
    <dgm:cxn modelId="{B2CCF66D-2547-4A9D-BB9D-DC7E5046BBF9}" type="presParOf" srcId="{CB7DA90B-FFE8-4D65-9BAF-5B5E4070AE37}" destId="{C473FD13-5BAF-4B9B-BF2E-9AAD8331BEC3}" srcOrd="0" destOrd="0" presId="urn:microsoft.com/office/officeart/2008/layout/PictureAccentList#1"/>
    <dgm:cxn modelId="{FCAC8724-1A7D-4C2B-A0A5-2515F3959F2C}" type="presParOf" srcId="{DD7A7ECF-89C8-452B-BE91-0A8AED270DD6}" destId="{3554B20F-352F-4A64-9D96-AEED70C17A8B}" srcOrd="1" destOrd="0" presId="urn:microsoft.com/office/officeart/2008/layout/PictureAccentList#1"/>
    <dgm:cxn modelId="{2108F287-B1A4-4907-B8E4-3C0CCEA65E5D}" type="presParOf" srcId="{3554B20F-352F-4A64-9D96-AEED70C17A8B}" destId="{7A594239-AE1A-4170-96EB-C51A8963145C}" srcOrd="0" destOrd="0" presId="urn:microsoft.com/office/officeart/2008/layout/PictureAccentList#1"/>
    <dgm:cxn modelId="{4589492D-8860-4E31-8358-F38775175902}" type="presParOf" srcId="{7A594239-AE1A-4170-96EB-C51A8963145C}" destId="{B9BC0BC2-73FB-4F25-88C4-5E109F8D6048}" srcOrd="0" destOrd="0" presId="urn:microsoft.com/office/officeart/2008/layout/PictureAccentList#1"/>
    <dgm:cxn modelId="{F3C758C5-6D5A-4CBF-ADC6-E47ECAE87E81}" type="presParOf" srcId="{7A594239-AE1A-4170-96EB-C51A8963145C}" destId="{038902D1-3B27-495C-9EBB-1AB2E50AC2A9}" srcOrd="1" destOrd="0" presId="urn:microsoft.com/office/officeart/2008/layout/PictureAccen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874223-D3C4-47BA-87AF-CF71AA88E3E3}" type="doc">
      <dgm:prSet loTypeId="urn:microsoft.com/office/officeart/2008/layout/PictureStrips" loCatId="picture" qsTypeId="urn:microsoft.com/office/officeart/2005/8/quickstyle/simple2#1" qsCatId="simple" csTypeId="urn:microsoft.com/office/officeart/2005/8/colors/colorful2#2" csCatId="colorful" phldr="1"/>
      <dgm:spPr/>
      <dgm:t>
        <a:bodyPr/>
        <a:lstStyle/>
        <a:p>
          <a:endParaRPr lang="es-ES"/>
        </a:p>
      </dgm:t>
    </dgm:pt>
    <dgm:pt modelId="{E79FEE9B-917D-4683-97A8-39617642271E}">
      <dgm:prSet custT="1"/>
      <dgm:spPr>
        <a:solidFill>
          <a:schemeClr val="accent2">
            <a:lumMod val="20000"/>
            <a:lumOff val="80000"/>
          </a:schemeClr>
        </a:solidFill>
        <a:effectLst>
          <a:outerShdw blurRad="50800" dist="38100" dir="2700000" algn="tl" rotWithShape="0">
            <a:prstClr val="black">
              <a:alpha val="40000"/>
            </a:prstClr>
          </a:outerShdw>
        </a:effectLst>
      </dgm:spPr>
      <dgm:t>
        <a:bodyPr anchor="ctr"/>
        <a:lstStyle/>
        <a:p>
          <a:pPr algn="ctr">
            <a:lnSpc>
              <a:spcPts val="2400"/>
            </a:lnSpc>
            <a:spcAft>
              <a:spcPts val="0"/>
            </a:spcAft>
          </a:pPr>
          <a:r>
            <a:rPr lang="my-MM" sz="2000" b="1" noProof="0" dirty="0">
              <a:latin typeface="Pyidaungsu" panose="020B0502040204020203" pitchFamily="34" charset="0"/>
              <a:cs typeface="Pyidaungsu" panose="020B0502040204020203" pitchFamily="34" charset="0"/>
            </a:rPr>
            <a:t>ကမ္ဘာမတည်မီကပင် ကြံ စည်ထားတော်မူခဲ့သည်</a:t>
          </a:r>
          <a:br>
            <a:rPr lang="es-ES" sz="2000" b="1" noProof="0" dirty="0">
              <a:latin typeface="Pyidaungsu" panose="020B0502040204020203" pitchFamily="34" charset="0"/>
              <a:cs typeface="Pyidaungsu" panose="020B0502040204020203" pitchFamily="34" charset="0"/>
            </a:rPr>
          </a:br>
          <a:r>
            <a:rPr lang="my-MM" sz="2000" b="1" noProof="0" dirty="0">
              <a:latin typeface="Pyidaungsu" panose="020B0502040204020203" pitchFamily="34" charset="0"/>
              <a:cs typeface="Pyidaungsu" panose="020B0502040204020203" pitchFamily="34" charset="0"/>
            </a:rPr>
            <a:t>( ၁ ပေတရု ၁း၂၀)</a:t>
          </a:r>
          <a:endParaRPr lang="en-US" sz="2000" b="1" noProof="0" dirty="0">
            <a:latin typeface="Pyidaungsu" panose="020B0502040204020203" pitchFamily="34" charset="0"/>
            <a:cs typeface="Pyidaungsu" panose="020B0502040204020203" pitchFamily="34" charset="0"/>
          </a:endParaRPr>
        </a:p>
      </dgm:t>
    </dgm:pt>
    <dgm:pt modelId="{B1441C47-C23F-4E0D-A23A-BF216AF4C95D}" type="parTrans" cxnId="{E77D30A3-5EEC-47FB-A738-BE4C7FEB7F6F}">
      <dgm:prSet/>
      <dgm:spPr/>
      <dgm:t>
        <a:bodyPr/>
        <a:lstStyle/>
        <a:p>
          <a:endParaRPr lang="es-ES" sz="2000" b="1"/>
        </a:p>
      </dgm:t>
    </dgm:pt>
    <dgm:pt modelId="{B8475929-FCD0-4EBF-A83B-22FAA7365FA7}" type="sibTrans" cxnId="{E77D30A3-5EEC-47FB-A738-BE4C7FEB7F6F}">
      <dgm:prSet/>
      <dgm:spPr/>
      <dgm:t>
        <a:bodyPr/>
        <a:lstStyle/>
        <a:p>
          <a:endParaRPr lang="es-ES" sz="2000" b="1"/>
        </a:p>
      </dgm:t>
    </dgm:pt>
    <dgm:pt modelId="{A2066F4B-9F11-4872-BBBB-7F45399EE829}">
      <dgm:prSet custT="1"/>
      <dgm:spPr>
        <a:solidFill>
          <a:schemeClr val="accent4">
            <a:lumMod val="40000"/>
            <a:lumOff val="60000"/>
          </a:schemeClr>
        </a:solidFill>
        <a:ln>
          <a:solidFill>
            <a:schemeClr val="accent4">
              <a:lumMod val="50000"/>
            </a:schemeClr>
          </a:solidFill>
        </a:ln>
        <a:effectLst>
          <a:outerShdw blurRad="50800" dist="38100" dir="2700000" algn="tl" rotWithShape="0">
            <a:prstClr val="black">
              <a:alpha val="40000"/>
            </a:prstClr>
          </a:outerShdw>
        </a:effectLst>
      </dgm:spPr>
      <dgm:t>
        <a:bodyPr/>
        <a:lstStyle/>
        <a:p>
          <a:pPr algn="ctr">
            <a:lnSpc>
              <a:spcPts val="2400"/>
            </a:lnSpc>
            <a:spcAft>
              <a:spcPts val="0"/>
            </a:spcAft>
          </a:pPr>
          <a:r>
            <a:rPr lang="my-MM" sz="1800" b="1" noProof="0" dirty="0">
              <a:latin typeface="Pyidaungsu" panose="020B0502040204020203" pitchFamily="34" charset="0"/>
              <a:cs typeface="Pyidaungsu" panose="020B0502040204020203" pitchFamily="34" charset="0"/>
            </a:rPr>
            <a:t>၎င်းကို ကောင်းကင်တမန်တို့ ကို အစိတ်အပိုင်းသာ သိစေခဲ့ သည် (၁ ပေတရု ၁း၁၂)</a:t>
          </a:r>
          <a:endParaRPr lang="en-US" sz="1800" b="1" noProof="0" dirty="0">
            <a:latin typeface="Pyidaungsu" panose="020B0502040204020203" pitchFamily="34" charset="0"/>
            <a:cs typeface="Pyidaungsu" panose="020B0502040204020203" pitchFamily="34" charset="0"/>
          </a:endParaRPr>
        </a:p>
      </dgm:t>
    </dgm:pt>
    <dgm:pt modelId="{D9CBC87D-A286-44D6-A94F-36A191D0CBFB}" type="parTrans" cxnId="{CBF7C9AF-D2EE-4026-A051-5409FAA82A98}">
      <dgm:prSet/>
      <dgm:spPr/>
      <dgm:t>
        <a:bodyPr/>
        <a:lstStyle/>
        <a:p>
          <a:endParaRPr lang="es-ES" sz="2000" b="1"/>
        </a:p>
      </dgm:t>
    </dgm:pt>
    <dgm:pt modelId="{6368F316-3217-4E18-80EB-712CF95D7316}" type="sibTrans" cxnId="{CBF7C9AF-D2EE-4026-A051-5409FAA82A98}">
      <dgm:prSet/>
      <dgm:spPr/>
      <dgm:t>
        <a:bodyPr/>
        <a:lstStyle/>
        <a:p>
          <a:endParaRPr lang="es-ES" sz="2000" b="1"/>
        </a:p>
      </dgm:t>
    </dgm:pt>
    <dgm:pt modelId="{2E3DA547-1ACC-4445-99F9-E1CEA5ED269C}">
      <dgm:prSet custT="1"/>
      <dgm:spPr>
        <a:solidFill>
          <a:schemeClr val="accent5">
            <a:lumMod val="20000"/>
            <a:lumOff val="80000"/>
          </a:schemeClr>
        </a:solidFill>
        <a:ln>
          <a:solidFill>
            <a:schemeClr val="accent5"/>
          </a:solidFill>
        </a:ln>
        <a:effectLst>
          <a:outerShdw blurRad="50800" dist="38100" dir="2700000" algn="tl" rotWithShape="0">
            <a:prstClr val="black">
              <a:alpha val="40000"/>
            </a:prstClr>
          </a:outerShdw>
        </a:effectLst>
      </dgm:spPr>
      <dgm:t>
        <a:bodyPr/>
        <a:lstStyle/>
        <a:p>
          <a:r>
            <a:rPr lang="my-MM" sz="2000" b="1" noProof="0" dirty="0">
              <a:latin typeface="Pyidaungsu" panose="020B0502040204020203" pitchFamily="34" charset="0"/>
              <a:cs typeface="Pyidaungsu" panose="020B0502040204020203" pitchFamily="34" charset="0"/>
            </a:rPr>
            <a:t>အာဒံနှင့်ဧဝကို အရိပ်၊ ပထ မပြခဲ့သည် (ကမ္ဘာ ၃း၁၅)</a:t>
          </a:r>
          <a:endParaRPr lang="en-US" sz="2000" b="1" noProof="0" dirty="0">
            <a:latin typeface="Pyidaungsu" panose="020B0502040204020203" pitchFamily="34" charset="0"/>
            <a:cs typeface="Pyidaungsu" panose="020B0502040204020203" pitchFamily="34" charset="0"/>
          </a:endParaRPr>
        </a:p>
      </dgm:t>
    </dgm:pt>
    <dgm:pt modelId="{37D60B1D-46FE-454D-A426-E8BDA97E720D}" type="parTrans" cxnId="{87BDB8D5-522F-4E96-B3B0-19C5E8B92183}">
      <dgm:prSet/>
      <dgm:spPr/>
      <dgm:t>
        <a:bodyPr/>
        <a:lstStyle/>
        <a:p>
          <a:endParaRPr lang="es-ES" sz="2000" b="1"/>
        </a:p>
      </dgm:t>
    </dgm:pt>
    <dgm:pt modelId="{CE952714-EC13-4518-A3FF-86158756AFE2}" type="sibTrans" cxnId="{87BDB8D5-522F-4E96-B3B0-19C5E8B92183}">
      <dgm:prSet/>
      <dgm:spPr/>
      <dgm:t>
        <a:bodyPr/>
        <a:lstStyle/>
        <a:p>
          <a:endParaRPr lang="es-ES" sz="2000" b="1"/>
        </a:p>
      </dgm:t>
    </dgm:pt>
    <dgm:pt modelId="{66328A07-8D3F-4F11-B4C7-92F2950A157A}">
      <dgm:prSet custT="1"/>
      <dgm:spPr>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dgm:spPr>
      <dgm:t>
        <a:bodyPr/>
        <a:lstStyle/>
        <a:p>
          <a:pPr algn="ctr">
            <a:lnSpc>
              <a:spcPts val="2400"/>
            </a:lnSpc>
            <a:spcAft>
              <a:spcPts val="0"/>
            </a:spcAft>
          </a:pPr>
          <a:r>
            <a:rPr lang="my-MM" sz="2000" b="1" noProof="0" dirty="0">
              <a:latin typeface="Pyidaungsu" panose="020B0502040204020203" pitchFamily="34" charset="0"/>
              <a:cs typeface="Pyidaungsu" panose="020B0502040204020203" pitchFamily="34" charset="0"/>
            </a:rPr>
            <a:t>ပရောဖက်များထံ ဖွင့်ပြခဲ့ သည် </a:t>
          </a:r>
        </a:p>
        <a:p>
          <a:pPr algn="ctr">
            <a:lnSpc>
              <a:spcPts val="2400"/>
            </a:lnSpc>
            <a:spcAft>
              <a:spcPts val="0"/>
            </a:spcAft>
          </a:pPr>
          <a:r>
            <a:rPr lang="my-MM" sz="2000" b="1" noProof="0" dirty="0">
              <a:latin typeface="Pyidaungsu" panose="020B0502040204020203" pitchFamily="34" charset="0"/>
              <a:cs typeface="Pyidaungsu" panose="020B0502040204020203" pitchFamily="34" charset="0"/>
            </a:rPr>
            <a:t>(၁ ပေတရု ၁း၁၀-၁၁)</a:t>
          </a:r>
          <a:endParaRPr lang="en-US" sz="2000" b="1" noProof="0" dirty="0"/>
        </a:p>
      </dgm:t>
    </dgm:pt>
    <dgm:pt modelId="{28B27FE3-C4B9-4129-9E62-8D502D5E1C82}" type="parTrans" cxnId="{EA470DB8-528C-4A54-891A-180479416390}">
      <dgm:prSet/>
      <dgm:spPr/>
      <dgm:t>
        <a:bodyPr/>
        <a:lstStyle/>
        <a:p>
          <a:endParaRPr lang="es-ES" sz="2000" b="1"/>
        </a:p>
      </dgm:t>
    </dgm:pt>
    <dgm:pt modelId="{63C6B849-8968-4F97-8587-7FF5FBBF2A73}" type="sibTrans" cxnId="{EA470DB8-528C-4A54-891A-180479416390}">
      <dgm:prSet/>
      <dgm:spPr/>
      <dgm:t>
        <a:bodyPr/>
        <a:lstStyle/>
        <a:p>
          <a:endParaRPr lang="es-ES" sz="2000" b="1"/>
        </a:p>
      </dgm:t>
    </dgm:pt>
    <dgm:pt modelId="{34A835F8-69F7-43E5-900F-7D06E136746E}">
      <dgm:prSet custT="1"/>
      <dgm:spPr>
        <a:solidFill>
          <a:srgbClr val="FFC5C5"/>
        </a:solidFill>
        <a:ln>
          <a:solidFill>
            <a:srgbClr val="BC0000"/>
          </a:solidFill>
        </a:ln>
        <a:effectLst>
          <a:outerShdw blurRad="50800" dist="38100" dir="2700000" algn="tl" rotWithShape="0">
            <a:prstClr val="black">
              <a:alpha val="40000"/>
            </a:prstClr>
          </a:outerShdw>
        </a:effectLst>
      </dgm:spPr>
      <dgm:t>
        <a:bodyPr/>
        <a:lstStyle/>
        <a:p>
          <a:pPr algn="ctr"/>
          <a:r>
            <a:rPr lang="my-MM" sz="2000" b="1" noProof="0" dirty="0">
              <a:latin typeface="Pyidaungsu" panose="020B0502040204020203" pitchFamily="34" charset="0"/>
              <a:cs typeface="Pyidaungsu" panose="020B0502040204020203" pitchFamily="34" charset="0"/>
            </a:rPr>
            <a:t>ယေရှုသည် ဂျူးလူမျိုး တို့ကို ဦးစွာ ဖော်ပြခဲ့သည် (မဿဲ ၁၅း၂၄)</a:t>
          </a:r>
          <a:endParaRPr lang="en-US" sz="2000" b="1" noProof="0" dirty="0"/>
        </a:p>
      </dgm:t>
    </dgm:pt>
    <dgm:pt modelId="{1C5975FA-7697-4C17-90AA-98F2A78D58CE}" type="parTrans" cxnId="{2B82E9EF-C6FE-4646-8E84-A187E0B63065}">
      <dgm:prSet/>
      <dgm:spPr/>
      <dgm:t>
        <a:bodyPr/>
        <a:lstStyle/>
        <a:p>
          <a:endParaRPr lang="es-ES" sz="2000" b="1"/>
        </a:p>
      </dgm:t>
    </dgm:pt>
    <dgm:pt modelId="{0C5F08D4-16DC-4084-84A4-D4E6A7E60679}" type="sibTrans" cxnId="{2B82E9EF-C6FE-4646-8E84-A187E0B63065}">
      <dgm:prSet/>
      <dgm:spPr/>
      <dgm:t>
        <a:bodyPr/>
        <a:lstStyle/>
        <a:p>
          <a:endParaRPr lang="es-ES" sz="2000" b="1"/>
        </a:p>
      </dgm:t>
    </dgm:pt>
    <dgm:pt modelId="{54CA9E06-57DA-4AA7-9DC6-1DA5356662F1}">
      <dgm:prSet custT="1"/>
      <dgm:spPr>
        <a:solidFill>
          <a:srgbClr val="DDDDFF"/>
        </a:solidFill>
        <a:ln>
          <a:solidFill>
            <a:srgbClr val="0000BC"/>
          </a:solidFill>
        </a:ln>
        <a:effectLst>
          <a:outerShdw blurRad="50800" dist="38100" dir="2700000" algn="tl" rotWithShape="0">
            <a:prstClr val="black">
              <a:alpha val="40000"/>
            </a:prstClr>
          </a:outerShdw>
        </a:effectLst>
      </dgm:spPr>
      <dgm:t>
        <a:bodyPr/>
        <a:lstStyle/>
        <a:p>
          <a:pPr algn="ctr">
            <a:lnSpc>
              <a:spcPts val="2400"/>
            </a:lnSpc>
            <a:spcAft>
              <a:spcPts val="0"/>
            </a:spcAft>
          </a:pPr>
          <a:r>
            <a:rPr lang="my-MM" sz="2000" b="1" noProof="0" dirty="0">
              <a:latin typeface="Pyidaungsu" panose="020B0502040204020203" pitchFamily="34" charset="0"/>
              <a:cs typeface="Pyidaungsu" panose="020B0502040204020203" pitchFamily="34" charset="0"/>
            </a:rPr>
            <a:t> ထိုအခါ လူအပေါင်းတို့ အား အပြည့်အဝ ဖော်ပြခဲ့ သည် (ကော ၁း၂၇)</a:t>
          </a:r>
          <a:endParaRPr lang="en-US" sz="2000" b="1" noProof="0" dirty="0"/>
        </a:p>
      </dgm:t>
    </dgm:pt>
    <dgm:pt modelId="{DAFF9A4D-129B-4DFA-83B9-7C7D5D9090EB}" type="parTrans" cxnId="{8595CEFF-F60B-4196-9BF0-7AA4551F5781}">
      <dgm:prSet/>
      <dgm:spPr/>
      <dgm:t>
        <a:bodyPr/>
        <a:lstStyle/>
        <a:p>
          <a:endParaRPr lang="es-ES" sz="2000" b="1"/>
        </a:p>
      </dgm:t>
    </dgm:pt>
    <dgm:pt modelId="{67717C81-C127-4168-95C4-0E95C9E8047D}" type="sibTrans" cxnId="{8595CEFF-F60B-4196-9BF0-7AA4551F5781}">
      <dgm:prSet/>
      <dgm:spPr/>
      <dgm:t>
        <a:bodyPr/>
        <a:lstStyle/>
        <a:p>
          <a:endParaRPr lang="es-ES" sz="2000" b="1"/>
        </a:p>
      </dgm:t>
    </dgm:pt>
    <dgm:pt modelId="{A1A1E23E-2242-4ECE-BC8A-69600FF0146B}" type="pres">
      <dgm:prSet presAssocID="{42874223-D3C4-47BA-87AF-CF71AA88E3E3}" presName="Name0" presStyleCnt="0">
        <dgm:presLayoutVars>
          <dgm:dir/>
          <dgm:resizeHandles val="exact"/>
        </dgm:presLayoutVars>
      </dgm:prSet>
      <dgm:spPr/>
    </dgm:pt>
    <dgm:pt modelId="{F181FA26-ADC9-4945-A188-0BCB756DFBC3}" type="pres">
      <dgm:prSet presAssocID="{E79FEE9B-917D-4683-97A8-39617642271E}" presName="composite" presStyleCnt="0"/>
      <dgm:spPr/>
    </dgm:pt>
    <dgm:pt modelId="{9C8C347F-BF0D-40B3-BF9C-4BADDE19275F}" type="pres">
      <dgm:prSet presAssocID="{E79FEE9B-917D-4683-97A8-39617642271E}" presName="rect1" presStyleLbl="trAlignAcc1" presStyleIdx="0" presStyleCnt="6">
        <dgm:presLayoutVars>
          <dgm:bulletEnabled val="1"/>
        </dgm:presLayoutVars>
      </dgm:prSet>
      <dgm:spPr/>
    </dgm:pt>
    <dgm:pt modelId="{3C6B5002-180C-4477-A2ED-292F41229F86}" type="pres">
      <dgm:prSet presAssocID="{E79FEE9B-917D-4683-97A8-39617642271E}" presName="rect2" presStyleLbl="fgImgPlace1" presStyleIdx="0" presStyleCnt="6"/>
      <dgm:spPr>
        <a:blipFill rotWithShape="1">
          <a:blip xmlns:r="http://schemas.openxmlformats.org/officeDocument/2006/relationships" r:embed="rId1" cstate="email"/>
          <a:srcRect/>
          <a:stretch>
            <a:fillRect/>
          </a:stretch>
        </a:blipFill>
        <a:ln>
          <a:solidFill>
            <a:schemeClr val="accent2">
              <a:lumMod val="20000"/>
              <a:lumOff val="80000"/>
            </a:schemeClr>
          </a:solidFill>
        </a:ln>
        <a:effectLst>
          <a:outerShdw blurRad="50800" dist="38100" dir="2700000" algn="tl" rotWithShape="0">
            <a:prstClr val="black">
              <a:alpha val="40000"/>
            </a:prstClr>
          </a:outerShdw>
        </a:effectLst>
      </dgm:spPr>
    </dgm:pt>
    <dgm:pt modelId="{753A1710-820C-41C4-8F8E-BE5614F017AD}" type="pres">
      <dgm:prSet presAssocID="{B8475929-FCD0-4EBF-A83B-22FAA7365FA7}" presName="sibTrans" presStyleCnt="0"/>
      <dgm:spPr/>
    </dgm:pt>
    <dgm:pt modelId="{3C38448D-7C29-42EE-885B-53AAA4F5539F}" type="pres">
      <dgm:prSet presAssocID="{A2066F4B-9F11-4872-BBBB-7F45399EE829}" presName="composite" presStyleCnt="0"/>
      <dgm:spPr/>
    </dgm:pt>
    <dgm:pt modelId="{78E22542-7215-4385-AB27-17057C8AF491}" type="pres">
      <dgm:prSet presAssocID="{A2066F4B-9F11-4872-BBBB-7F45399EE829}" presName="rect1" presStyleLbl="trAlignAcc1" presStyleIdx="1" presStyleCnt="6">
        <dgm:presLayoutVars>
          <dgm:bulletEnabled val="1"/>
        </dgm:presLayoutVars>
      </dgm:prSet>
      <dgm:spPr/>
    </dgm:pt>
    <dgm:pt modelId="{C5F1C311-16D1-4BAD-BD58-36ECB6089C14}" type="pres">
      <dgm:prSet presAssocID="{A2066F4B-9F11-4872-BBBB-7F45399EE829}" presName="rect2" presStyleLbl="fgImgPlace1" presStyleIdx="1" presStyleCnt="6"/>
      <dgm:spPr>
        <a:blipFill rotWithShape="1">
          <a:blip xmlns:r="http://schemas.openxmlformats.org/officeDocument/2006/relationships" r:embed="rId2" cstate="email"/>
          <a:srcRect/>
          <a:stretch>
            <a:fillRect/>
          </a:stretch>
        </a:blipFill>
        <a:ln>
          <a:solidFill>
            <a:schemeClr val="accent4">
              <a:lumMod val="40000"/>
              <a:lumOff val="60000"/>
            </a:schemeClr>
          </a:solidFill>
        </a:ln>
        <a:effectLst>
          <a:outerShdw blurRad="50800" dist="38100" dir="2700000" algn="tl" rotWithShape="0">
            <a:prstClr val="black">
              <a:alpha val="40000"/>
            </a:prstClr>
          </a:outerShdw>
        </a:effectLst>
      </dgm:spPr>
    </dgm:pt>
    <dgm:pt modelId="{C35CB20B-CA4B-49C2-9829-BC8E9EC7A6CB}" type="pres">
      <dgm:prSet presAssocID="{6368F316-3217-4E18-80EB-712CF95D7316}" presName="sibTrans" presStyleCnt="0"/>
      <dgm:spPr/>
    </dgm:pt>
    <dgm:pt modelId="{317343E0-30F6-402F-A5D4-32EA3A236A99}" type="pres">
      <dgm:prSet presAssocID="{2E3DA547-1ACC-4445-99F9-E1CEA5ED269C}" presName="composite" presStyleCnt="0"/>
      <dgm:spPr/>
    </dgm:pt>
    <dgm:pt modelId="{446A686C-CCBD-4292-9191-710582702A1D}" type="pres">
      <dgm:prSet presAssocID="{2E3DA547-1ACC-4445-99F9-E1CEA5ED269C}" presName="rect1" presStyleLbl="trAlignAcc1" presStyleIdx="2" presStyleCnt="6">
        <dgm:presLayoutVars>
          <dgm:bulletEnabled val="1"/>
        </dgm:presLayoutVars>
      </dgm:prSet>
      <dgm:spPr/>
    </dgm:pt>
    <dgm:pt modelId="{99FF1246-F785-43B0-88F4-BA95F6998F80}" type="pres">
      <dgm:prSet presAssocID="{2E3DA547-1ACC-4445-99F9-E1CEA5ED269C}" presName="rect2" presStyleLbl="fgImgPlace1" presStyleIdx="2" presStyleCnt="6"/>
      <dgm:spPr>
        <a:blipFill rotWithShape="1">
          <a:blip xmlns:r="http://schemas.openxmlformats.org/officeDocument/2006/relationships" r:embed="rId3" cstate="email"/>
          <a:srcRect/>
          <a:stretch>
            <a:fillRect/>
          </a:stretch>
        </a:blipFill>
        <a:ln>
          <a:solidFill>
            <a:schemeClr val="accent5">
              <a:lumMod val="20000"/>
              <a:lumOff val="80000"/>
            </a:schemeClr>
          </a:solidFill>
        </a:ln>
        <a:effectLst>
          <a:outerShdw blurRad="50800" dist="38100" dir="2700000" algn="tl" rotWithShape="0">
            <a:prstClr val="black">
              <a:alpha val="40000"/>
            </a:prstClr>
          </a:outerShdw>
        </a:effectLst>
      </dgm:spPr>
    </dgm:pt>
    <dgm:pt modelId="{75BEBF16-3CDC-4A14-8CF0-B679E35719AE}" type="pres">
      <dgm:prSet presAssocID="{CE952714-EC13-4518-A3FF-86158756AFE2}" presName="sibTrans" presStyleCnt="0"/>
      <dgm:spPr/>
    </dgm:pt>
    <dgm:pt modelId="{58D61C84-8FBD-4BCD-9705-8C3C7065F47B}" type="pres">
      <dgm:prSet presAssocID="{66328A07-8D3F-4F11-B4C7-92F2950A157A}" presName="composite" presStyleCnt="0"/>
      <dgm:spPr/>
    </dgm:pt>
    <dgm:pt modelId="{E53FDEBA-2F82-43EC-BB19-A3CF760E0293}" type="pres">
      <dgm:prSet presAssocID="{66328A07-8D3F-4F11-B4C7-92F2950A157A}" presName="rect1" presStyleLbl="trAlignAcc1" presStyleIdx="3" presStyleCnt="6">
        <dgm:presLayoutVars>
          <dgm:bulletEnabled val="1"/>
        </dgm:presLayoutVars>
      </dgm:prSet>
      <dgm:spPr/>
    </dgm:pt>
    <dgm:pt modelId="{24FA9EF7-A039-45B7-914F-CE5657FE2BAA}" type="pres">
      <dgm:prSet presAssocID="{66328A07-8D3F-4F11-B4C7-92F2950A157A}" presName="rect2" presStyleLbl="fgImgPlace1" presStyleIdx="3" presStyleCnt="6"/>
      <dgm:spPr>
        <a:blipFill rotWithShape="1">
          <a:blip xmlns:r="http://schemas.openxmlformats.org/officeDocument/2006/relationships" r:embed="rId4" cstate="email"/>
          <a:srcRect/>
          <a:stretch>
            <a:fillRect/>
          </a:stretch>
        </a:blipFill>
        <a:ln>
          <a:solidFill>
            <a:schemeClr val="accent1">
              <a:lumMod val="20000"/>
              <a:lumOff val="80000"/>
            </a:schemeClr>
          </a:solidFill>
        </a:ln>
        <a:effectLst>
          <a:outerShdw blurRad="50800" dist="38100" dir="2700000" algn="tl" rotWithShape="0">
            <a:prstClr val="black">
              <a:alpha val="40000"/>
            </a:prstClr>
          </a:outerShdw>
        </a:effectLst>
      </dgm:spPr>
    </dgm:pt>
    <dgm:pt modelId="{B3056EF0-867A-4618-86CA-E77619F35D0E}" type="pres">
      <dgm:prSet presAssocID="{63C6B849-8968-4F97-8587-7FF5FBBF2A73}" presName="sibTrans" presStyleCnt="0"/>
      <dgm:spPr/>
    </dgm:pt>
    <dgm:pt modelId="{E43B7308-147F-46DF-8DE1-6F58F3DE64E7}" type="pres">
      <dgm:prSet presAssocID="{34A835F8-69F7-43E5-900F-7D06E136746E}" presName="composite" presStyleCnt="0"/>
      <dgm:spPr/>
    </dgm:pt>
    <dgm:pt modelId="{1574ABC4-6C0D-477C-B5FC-7FD775A269EC}" type="pres">
      <dgm:prSet presAssocID="{34A835F8-69F7-43E5-900F-7D06E136746E}" presName="rect1" presStyleLbl="trAlignAcc1" presStyleIdx="4" presStyleCnt="6">
        <dgm:presLayoutVars>
          <dgm:bulletEnabled val="1"/>
        </dgm:presLayoutVars>
      </dgm:prSet>
      <dgm:spPr/>
    </dgm:pt>
    <dgm:pt modelId="{33EB6DAF-74F0-41B9-A2AB-5845D37A1B97}" type="pres">
      <dgm:prSet presAssocID="{34A835F8-69F7-43E5-900F-7D06E136746E}" presName="rect2" presStyleLbl="fgImgPlace1" presStyleIdx="4" presStyleCnt="6"/>
      <dgm:spPr>
        <a:blipFill rotWithShape="1">
          <a:blip xmlns:r="http://schemas.openxmlformats.org/officeDocument/2006/relationships" r:embed="rId5" cstate="email"/>
          <a:srcRect/>
          <a:stretch>
            <a:fillRect/>
          </a:stretch>
        </a:blipFill>
        <a:ln>
          <a:solidFill>
            <a:srgbClr val="FFC5C5"/>
          </a:solidFill>
        </a:ln>
        <a:effectLst>
          <a:outerShdw blurRad="50800" dist="38100" dir="2700000" algn="tl" rotWithShape="0">
            <a:prstClr val="black">
              <a:alpha val="40000"/>
            </a:prstClr>
          </a:outerShdw>
        </a:effectLst>
      </dgm:spPr>
    </dgm:pt>
    <dgm:pt modelId="{97B3D2AC-F6A2-4ADB-A4BE-39CC2E9E96A8}" type="pres">
      <dgm:prSet presAssocID="{0C5F08D4-16DC-4084-84A4-D4E6A7E60679}" presName="sibTrans" presStyleCnt="0"/>
      <dgm:spPr/>
    </dgm:pt>
    <dgm:pt modelId="{C52850ED-580C-4A9E-9551-7D12B88B8F3E}" type="pres">
      <dgm:prSet presAssocID="{54CA9E06-57DA-4AA7-9DC6-1DA5356662F1}" presName="composite" presStyleCnt="0"/>
      <dgm:spPr/>
    </dgm:pt>
    <dgm:pt modelId="{94C45002-8D97-419C-BEE8-FB0829356100}" type="pres">
      <dgm:prSet presAssocID="{54CA9E06-57DA-4AA7-9DC6-1DA5356662F1}" presName="rect1" presStyleLbl="trAlignAcc1" presStyleIdx="5" presStyleCnt="6">
        <dgm:presLayoutVars>
          <dgm:bulletEnabled val="1"/>
        </dgm:presLayoutVars>
      </dgm:prSet>
      <dgm:spPr/>
    </dgm:pt>
    <dgm:pt modelId="{FD69359A-4654-49F1-B6B2-52CF039360B0}" type="pres">
      <dgm:prSet presAssocID="{54CA9E06-57DA-4AA7-9DC6-1DA5356662F1}" presName="rect2" presStyleLbl="fgImgPlace1" presStyleIdx="5" presStyleCnt="6"/>
      <dgm:spPr>
        <a:blipFill rotWithShape="1">
          <a:blip xmlns:r="http://schemas.openxmlformats.org/officeDocument/2006/relationships" r:embed="rId6" cstate="email"/>
          <a:srcRect/>
          <a:stretch>
            <a:fillRect/>
          </a:stretch>
        </a:blipFill>
        <a:ln>
          <a:solidFill>
            <a:srgbClr val="DDDDFF"/>
          </a:solidFill>
        </a:ln>
        <a:effectLst>
          <a:outerShdw blurRad="50800" dist="38100" dir="2700000" algn="tl" rotWithShape="0">
            <a:prstClr val="black">
              <a:alpha val="40000"/>
            </a:prstClr>
          </a:outerShdw>
        </a:effectLst>
      </dgm:spPr>
    </dgm:pt>
  </dgm:ptLst>
  <dgm:cxnLst>
    <dgm:cxn modelId="{7555D802-E409-4A45-9C38-674735EF65BC}" type="presOf" srcId="{66328A07-8D3F-4F11-B4C7-92F2950A157A}" destId="{E53FDEBA-2F82-43EC-BB19-A3CF760E0293}" srcOrd="0" destOrd="0" presId="urn:microsoft.com/office/officeart/2008/layout/PictureStrips"/>
    <dgm:cxn modelId="{C662CD06-6088-4273-805F-8562B95BEF5F}" type="presOf" srcId="{E79FEE9B-917D-4683-97A8-39617642271E}" destId="{9C8C347F-BF0D-40B3-BF9C-4BADDE19275F}" srcOrd="0" destOrd="0" presId="urn:microsoft.com/office/officeart/2008/layout/PictureStrips"/>
    <dgm:cxn modelId="{809D2324-BC4F-41F6-8512-DE280F160D7F}" type="presOf" srcId="{42874223-D3C4-47BA-87AF-CF71AA88E3E3}" destId="{A1A1E23E-2242-4ECE-BC8A-69600FF0146B}" srcOrd="0" destOrd="0" presId="urn:microsoft.com/office/officeart/2008/layout/PictureStrips"/>
    <dgm:cxn modelId="{BD4D716D-3700-4F03-BC46-E28DAD0548B5}" type="presOf" srcId="{A2066F4B-9F11-4872-BBBB-7F45399EE829}" destId="{78E22542-7215-4385-AB27-17057C8AF491}" srcOrd="0" destOrd="0" presId="urn:microsoft.com/office/officeart/2008/layout/PictureStrips"/>
    <dgm:cxn modelId="{E77D30A3-5EEC-47FB-A738-BE4C7FEB7F6F}" srcId="{42874223-D3C4-47BA-87AF-CF71AA88E3E3}" destId="{E79FEE9B-917D-4683-97A8-39617642271E}" srcOrd="0" destOrd="0" parTransId="{B1441C47-C23F-4E0D-A23A-BF216AF4C95D}" sibTransId="{B8475929-FCD0-4EBF-A83B-22FAA7365FA7}"/>
    <dgm:cxn modelId="{CBF7C9AF-D2EE-4026-A051-5409FAA82A98}" srcId="{42874223-D3C4-47BA-87AF-CF71AA88E3E3}" destId="{A2066F4B-9F11-4872-BBBB-7F45399EE829}" srcOrd="1" destOrd="0" parTransId="{D9CBC87D-A286-44D6-A94F-36A191D0CBFB}" sibTransId="{6368F316-3217-4E18-80EB-712CF95D7316}"/>
    <dgm:cxn modelId="{DB8408B6-6F9E-43B2-82B6-31618AA691F0}" type="presOf" srcId="{54CA9E06-57DA-4AA7-9DC6-1DA5356662F1}" destId="{94C45002-8D97-419C-BEE8-FB0829356100}" srcOrd="0" destOrd="0" presId="urn:microsoft.com/office/officeart/2008/layout/PictureStrips"/>
    <dgm:cxn modelId="{EA470DB8-528C-4A54-891A-180479416390}" srcId="{42874223-D3C4-47BA-87AF-CF71AA88E3E3}" destId="{66328A07-8D3F-4F11-B4C7-92F2950A157A}" srcOrd="3" destOrd="0" parTransId="{28B27FE3-C4B9-4129-9E62-8D502D5E1C82}" sibTransId="{63C6B849-8968-4F97-8587-7FF5FBBF2A73}"/>
    <dgm:cxn modelId="{87BDB8D5-522F-4E96-B3B0-19C5E8B92183}" srcId="{42874223-D3C4-47BA-87AF-CF71AA88E3E3}" destId="{2E3DA547-1ACC-4445-99F9-E1CEA5ED269C}" srcOrd="2" destOrd="0" parTransId="{37D60B1D-46FE-454D-A426-E8BDA97E720D}" sibTransId="{CE952714-EC13-4518-A3FF-86158756AFE2}"/>
    <dgm:cxn modelId="{F65AB3E8-C992-4207-80AC-FEE84EA7D325}" type="presOf" srcId="{2E3DA547-1ACC-4445-99F9-E1CEA5ED269C}" destId="{446A686C-CCBD-4292-9191-710582702A1D}" srcOrd="0" destOrd="0" presId="urn:microsoft.com/office/officeart/2008/layout/PictureStrips"/>
    <dgm:cxn modelId="{2B82E9EF-C6FE-4646-8E84-A187E0B63065}" srcId="{42874223-D3C4-47BA-87AF-CF71AA88E3E3}" destId="{34A835F8-69F7-43E5-900F-7D06E136746E}" srcOrd="4" destOrd="0" parTransId="{1C5975FA-7697-4C17-90AA-98F2A78D58CE}" sibTransId="{0C5F08D4-16DC-4084-84A4-D4E6A7E60679}"/>
    <dgm:cxn modelId="{27D0EDFD-BDEF-4562-8217-41B2331001FA}" type="presOf" srcId="{34A835F8-69F7-43E5-900F-7D06E136746E}" destId="{1574ABC4-6C0D-477C-B5FC-7FD775A269EC}" srcOrd="0" destOrd="0" presId="urn:microsoft.com/office/officeart/2008/layout/PictureStrips"/>
    <dgm:cxn modelId="{8595CEFF-F60B-4196-9BF0-7AA4551F5781}" srcId="{42874223-D3C4-47BA-87AF-CF71AA88E3E3}" destId="{54CA9E06-57DA-4AA7-9DC6-1DA5356662F1}" srcOrd="5" destOrd="0" parTransId="{DAFF9A4D-129B-4DFA-83B9-7C7D5D9090EB}" sibTransId="{67717C81-C127-4168-95C4-0E95C9E8047D}"/>
    <dgm:cxn modelId="{9CB35E0C-A818-43FB-AECC-7952F285941F}" type="presParOf" srcId="{A1A1E23E-2242-4ECE-BC8A-69600FF0146B}" destId="{F181FA26-ADC9-4945-A188-0BCB756DFBC3}" srcOrd="0" destOrd="0" presId="urn:microsoft.com/office/officeart/2008/layout/PictureStrips"/>
    <dgm:cxn modelId="{950BE573-BB20-4202-B2C4-623E79BE0615}" type="presParOf" srcId="{F181FA26-ADC9-4945-A188-0BCB756DFBC3}" destId="{9C8C347F-BF0D-40B3-BF9C-4BADDE19275F}" srcOrd="0" destOrd="0" presId="urn:microsoft.com/office/officeart/2008/layout/PictureStrips"/>
    <dgm:cxn modelId="{956AA9F3-071E-46C8-B00B-713B9B8DEC9D}" type="presParOf" srcId="{F181FA26-ADC9-4945-A188-0BCB756DFBC3}" destId="{3C6B5002-180C-4477-A2ED-292F41229F86}" srcOrd="1" destOrd="0" presId="urn:microsoft.com/office/officeart/2008/layout/PictureStrips"/>
    <dgm:cxn modelId="{E4D6699F-CB14-45C3-88EE-7CF661F29506}" type="presParOf" srcId="{A1A1E23E-2242-4ECE-BC8A-69600FF0146B}" destId="{753A1710-820C-41C4-8F8E-BE5614F017AD}" srcOrd="1" destOrd="0" presId="urn:microsoft.com/office/officeart/2008/layout/PictureStrips"/>
    <dgm:cxn modelId="{6BA20FC6-F7EC-4E9A-904D-D1DB883D72DF}" type="presParOf" srcId="{A1A1E23E-2242-4ECE-BC8A-69600FF0146B}" destId="{3C38448D-7C29-42EE-885B-53AAA4F5539F}" srcOrd="2" destOrd="0" presId="urn:microsoft.com/office/officeart/2008/layout/PictureStrips"/>
    <dgm:cxn modelId="{1CB62D0F-A2C1-41C3-A70D-86C8B084468B}" type="presParOf" srcId="{3C38448D-7C29-42EE-885B-53AAA4F5539F}" destId="{78E22542-7215-4385-AB27-17057C8AF491}" srcOrd="0" destOrd="0" presId="urn:microsoft.com/office/officeart/2008/layout/PictureStrips"/>
    <dgm:cxn modelId="{2373DC7E-3DDB-4F52-BF34-91E72A140138}" type="presParOf" srcId="{3C38448D-7C29-42EE-885B-53AAA4F5539F}" destId="{C5F1C311-16D1-4BAD-BD58-36ECB6089C14}" srcOrd="1" destOrd="0" presId="urn:microsoft.com/office/officeart/2008/layout/PictureStrips"/>
    <dgm:cxn modelId="{E6E0F9F4-CFAC-44FC-8556-E7D4C78AB3D8}" type="presParOf" srcId="{A1A1E23E-2242-4ECE-BC8A-69600FF0146B}" destId="{C35CB20B-CA4B-49C2-9829-BC8E9EC7A6CB}" srcOrd="3" destOrd="0" presId="urn:microsoft.com/office/officeart/2008/layout/PictureStrips"/>
    <dgm:cxn modelId="{31F609CF-59E0-4BE1-A66E-C8EE6898092C}" type="presParOf" srcId="{A1A1E23E-2242-4ECE-BC8A-69600FF0146B}" destId="{317343E0-30F6-402F-A5D4-32EA3A236A99}" srcOrd="4" destOrd="0" presId="urn:microsoft.com/office/officeart/2008/layout/PictureStrips"/>
    <dgm:cxn modelId="{03242ABE-2636-47A5-B075-E2372AA7888D}" type="presParOf" srcId="{317343E0-30F6-402F-A5D4-32EA3A236A99}" destId="{446A686C-CCBD-4292-9191-710582702A1D}" srcOrd="0" destOrd="0" presId="urn:microsoft.com/office/officeart/2008/layout/PictureStrips"/>
    <dgm:cxn modelId="{3742BEA1-6223-431A-9814-60858AD2738A}" type="presParOf" srcId="{317343E0-30F6-402F-A5D4-32EA3A236A99}" destId="{99FF1246-F785-43B0-88F4-BA95F6998F80}" srcOrd="1" destOrd="0" presId="urn:microsoft.com/office/officeart/2008/layout/PictureStrips"/>
    <dgm:cxn modelId="{A79AE513-0EDB-4827-8ACF-C1AA9CEAA285}" type="presParOf" srcId="{A1A1E23E-2242-4ECE-BC8A-69600FF0146B}" destId="{75BEBF16-3CDC-4A14-8CF0-B679E35719AE}" srcOrd="5" destOrd="0" presId="urn:microsoft.com/office/officeart/2008/layout/PictureStrips"/>
    <dgm:cxn modelId="{8E910748-B670-4933-BE0D-DFA4EB1A0634}" type="presParOf" srcId="{A1A1E23E-2242-4ECE-BC8A-69600FF0146B}" destId="{58D61C84-8FBD-4BCD-9705-8C3C7065F47B}" srcOrd="6" destOrd="0" presId="urn:microsoft.com/office/officeart/2008/layout/PictureStrips"/>
    <dgm:cxn modelId="{968E4592-7046-4E64-AD37-C734F7B71C15}" type="presParOf" srcId="{58D61C84-8FBD-4BCD-9705-8C3C7065F47B}" destId="{E53FDEBA-2F82-43EC-BB19-A3CF760E0293}" srcOrd="0" destOrd="0" presId="urn:microsoft.com/office/officeart/2008/layout/PictureStrips"/>
    <dgm:cxn modelId="{200F7D61-C93B-4869-8788-07F7C2AA21D1}" type="presParOf" srcId="{58D61C84-8FBD-4BCD-9705-8C3C7065F47B}" destId="{24FA9EF7-A039-45B7-914F-CE5657FE2BAA}" srcOrd="1" destOrd="0" presId="urn:microsoft.com/office/officeart/2008/layout/PictureStrips"/>
    <dgm:cxn modelId="{D5D4A799-5147-47AF-81D1-A2571F8199A6}" type="presParOf" srcId="{A1A1E23E-2242-4ECE-BC8A-69600FF0146B}" destId="{B3056EF0-867A-4618-86CA-E77619F35D0E}" srcOrd="7" destOrd="0" presId="urn:microsoft.com/office/officeart/2008/layout/PictureStrips"/>
    <dgm:cxn modelId="{1BD6E25D-4B21-475D-A9E4-63C7276B7E42}" type="presParOf" srcId="{A1A1E23E-2242-4ECE-BC8A-69600FF0146B}" destId="{E43B7308-147F-46DF-8DE1-6F58F3DE64E7}" srcOrd="8" destOrd="0" presId="urn:microsoft.com/office/officeart/2008/layout/PictureStrips"/>
    <dgm:cxn modelId="{C489ADE1-97AD-4135-926F-AC39C99DB326}" type="presParOf" srcId="{E43B7308-147F-46DF-8DE1-6F58F3DE64E7}" destId="{1574ABC4-6C0D-477C-B5FC-7FD775A269EC}" srcOrd="0" destOrd="0" presId="urn:microsoft.com/office/officeart/2008/layout/PictureStrips"/>
    <dgm:cxn modelId="{6319ECF4-C52A-4CD8-BAF1-DF601F1A17AE}" type="presParOf" srcId="{E43B7308-147F-46DF-8DE1-6F58F3DE64E7}" destId="{33EB6DAF-74F0-41B9-A2AB-5845D37A1B97}" srcOrd="1" destOrd="0" presId="urn:microsoft.com/office/officeart/2008/layout/PictureStrips"/>
    <dgm:cxn modelId="{7369D2B6-9FEB-4A18-A122-C51130825CAC}" type="presParOf" srcId="{A1A1E23E-2242-4ECE-BC8A-69600FF0146B}" destId="{97B3D2AC-F6A2-4ADB-A4BE-39CC2E9E96A8}" srcOrd="9" destOrd="0" presId="urn:microsoft.com/office/officeart/2008/layout/PictureStrips"/>
    <dgm:cxn modelId="{18BCC714-10B6-4806-9961-7296F0D182DE}" type="presParOf" srcId="{A1A1E23E-2242-4ECE-BC8A-69600FF0146B}" destId="{C52850ED-580C-4A9E-9551-7D12B88B8F3E}" srcOrd="10" destOrd="0" presId="urn:microsoft.com/office/officeart/2008/layout/PictureStrips"/>
    <dgm:cxn modelId="{1AD5235C-53FE-40BD-ABC6-3629178FD3CE}" type="presParOf" srcId="{C52850ED-580C-4A9E-9551-7D12B88B8F3E}" destId="{94C45002-8D97-419C-BEE8-FB0829356100}" srcOrd="0" destOrd="0" presId="urn:microsoft.com/office/officeart/2008/layout/PictureStrips"/>
    <dgm:cxn modelId="{45FBD2DC-550B-411C-92C0-3D7AA7618BF0}" type="presParOf" srcId="{C52850ED-580C-4A9E-9551-7D12B88B8F3E}" destId="{FD69359A-4654-49F1-B6B2-52CF039360B0}"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02299A-7EF4-4835-9778-5832A00BC8B5}" type="doc">
      <dgm:prSet loTypeId="urn:microsoft.com/office/officeart/2005/8/layout/target3" loCatId="relationship" qsTypeId="urn:microsoft.com/office/officeart/2005/8/quickstyle/3d1#3" qsCatId="3D" csTypeId="urn:microsoft.com/office/officeart/2005/8/colors/colorful5#1" csCatId="colorful" phldr="1"/>
      <dgm:spPr/>
      <dgm:t>
        <a:bodyPr/>
        <a:lstStyle/>
        <a:p>
          <a:endParaRPr lang="es-ES"/>
        </a:p>
      </dgm:t>
    </dgm:pt>
    <dgm:pt modelId="{CD2EBB4E-A46F-4DE9-B3FA-00F3E456E64C}">
      <dgm:prSet custT="1"/>
      <dgm:spPr/>
      <dgm:t>
        <a:bodyPr/>
        <a:lstStyle/>
        <a:p>
          <a:r>
            <a:rPr lang="my-MM" sz="2000" b="1" noProof="0" dirty="0">
              <a:latin typeface="Pyidaungsu" panose="020B0502040204020203" pitchFamily="34" charset="0"/>
              <a:cs typeface="Pyidaungsu" panose="020B0502040204020203" pitchFamily="34" charset="0"/>
            </a:rPr>
            <a:t>သူသည် ခရစ်ယာန်အယူဝါဒနှင့်ကျင့်စဉ်များကို ရှင်းပြခဲ့သည် (၂ သက်သာ ၂း၂၅)</a:t>
          </a:r>
          <a:endParaRPr lang="en-US" sz="2000" b="1" noProof="0" dirty="0"/>
        </a:p>
      </dgm:t>
    </dgm:pt>
    <dgm:pt modelId="{6CF519BF-2F8D-4C8E-A0AF-21C6B6662132}" type="parTrans" cxnId="{26A4636A-F9AF-490F-839C-DA8B015A47BC}">
      <dgm:prSet/>
      <dgm:spPr/>
      <dgm:t>
        <a:bodyPr/>
        <a:lstStyle/>
        <a:p>
          <a:endParaRPr lang="es-ES" sz="2000" b="1"/>
        </a:p>
      </dgm:t>
    </dgm:pt>
    <dgm:pt modelId="{1C6D8262-F348-46A9-99E0-A9163886AD52}" type="sibTrans" cxnId="{26A4636A-F9AF-490F-839C-DA8B015A47BC}">
      <dgm:prSet/>
      <dgm:spPr/>
      <dgm:t>
        <a:bodyPr/>
        <a:lstStyle/>
        <a:p>
          <a:endParaRPr lang="es-ES" sz="2000" b="1"/>
        </a:p>
      </dgm:t>
    </dgm:pt>
    <dgm:pt modelId="{45B527D1-983F-44AE-A720-603136112F21}">
      <dgm:prSet custT="1"/>
      <dgm:spPr/>
      <dgm:t>
        <a:bodyPr/>
        <a:lstStyle/>
        <a:p>
          <a:r>
            <a:rPr lang="my-MM" sz="2000" b="1" noProof="0" dirty="0"/>
            <a:t>ဧဝံဂေလိတရားကို ငြင်းပယ်ခြင်း၏အကျိုးဆက်များကို သတိပေးခဲ့သည် (‌ဟေဗြဲ ၁၀း၂၅-၂၉)</a:t>
          </a:r>
          <a:endParaRPr lang="en-US" sz="2000" b="1" noProof="0" dirty="0"/>
        </a:p>
      </dgm:t>
    </dgm:pt>
    <dgm:pt modelId="{49AEDC0C-FC4A-48A2-9C8C-FE005BB1D2D4}" type="parTrans" cxnId="{22C81D97-96D8-4F8B-AF08-9F4A5445B769}">
      <dgm:prSet/>
      <dgm:spPr/>
      <dgm:t>
        <a:bodyPr/>
        <a:lstStyle/>
        <a:p>
          <a:endParaRPr lang="es-ES" sz="2000" b="1"/>
        </a:p>
      </dgm:t>
    </dgm:pt>
    <dgm:pt modelId="{48F6A752-8799-4CCD-8562-2391B33B2D45}" type="sibTrans" cxnId="{22C81D97-96D8-4F8B-AF08-9F4A5445B769}">
      <dgm:prSet/>
      <dgm:spPr/>
      <dgm:t>
        <a:bodyPr/>
        <a:lstStyle/>
        <a:p>
          <a:endParaRPr lang="es-ES" sz="2000" b="1"/>
        </a:p>
      </dgm:t>
    </dgm:pt>
    <dgm:pt modelId="{8DB6F608-26F6-4883-B95A-34738503D330}">
      <dgm:prSet custT="1"/>
      <dgm:spPr/>
      <dgm:t>
        <a:bodyPr/>
        <a:lstStyle/>
        <a:p>
          <a:endParaRPr lang="en-US" sz="2000" b="1" noProof="0" dirty="0"/>
        </a:p>
      </dgm:t>
    </dgm:pt>
    <dgm:pt modelId="{BD2311DE-E155-4386-BB5B-785AA928EC99}" type="parTrans" cxnId="{9875769B-37AA-4B24-8C13-D081AFA13539}">
      <dgm:prSet/>
      <dgm:spPr/>
      <dgm:t>
        <a:bodyPr/>
        <a:lstStyle/>
        <a:p>
          <a:endParaRPr lang="es-ES" sz="2000" b="1"/>
        </a:p>
      </dgm:t>
    </dgm:pt>
    <dgm:pt modelId="{06FE7AFD-5D53-4C20-9CFE-42D46BB31863}" type="sibTrans" cxnId="{9875769B-37AA-4B24-8C13-D081AFA13539}">
      <dgm:prSet/>
      <dgm:spPr/>
      <dgm:t>
        <a:bodyPr/>
        <a:lstStyle/>
        <a:p>
          <a:endParaRPr lang="es-ES" sz="2000" b="1"/>
        </a:p>
      </dgm:t>
    </dgm:pt>
    <dgm:pt modelId="{75B3EF9F-671A-4E67-81E9-91CF5F1E60D2}">
      <dgm:prSet custT="1"/>
      <dgm:spPr/>
      <dgm:t>
        <a:bodyPr/>
        <a:lstStyle/>
        <a:p>
          <a:r>
            <a:rPr lang="my-MM" sz="2000" b="1" noProof="0" dirty="0">
              <a:latin typeface="Pyidaungsu" panose="020B0502040204020203" pitchFamily="34" charset="0"/>
              <a:cs typeface="Pyidaungsu" panose="020B0502040204020203" pitchFamily="34" charset="0"/>
            </a:rPr>
            <a:t>သူသည် မှားယွင်းသောဆရာများ၏အန္တရာယ်များအကြောင်းကို သတိပေးခဲ့သည် (တမန်တော်၂၀:၂၉-၃၀</a:t>
          </a:r>
          <a:r>
            <a:rPr lang="my-MM" sz="2000" b="1" noProof="0" dirty="0"/>
            <a:t>)။</a:t>
          </a:r>
          <a:endParaRPr lang="en-US" sz="2000" b="1" noProof="0" dirty="0"/>
        </a:p>
      </dgm:t>
    </dgm:pt>
    <dgm:pt modelId="{368461EB-3868-4B49-821A-D8C5EC89F9DD}" type="parTrans" cxnId="{93A81350-6065-4896-8B02-97DFDB5915B5}">
      <dgm:prSet/>
      <dgm:spPr/>
      <dgm:t>
        <a:bodyPr/>
        <a:lstStyle/>
        <a:p>
          <a:endParaRPr lang="en-US" b="1"/>
        </a:p>
      </dgm:t>
    </dgm:pt>
    <dgm:pt modelId="{9385CE46-9E4E-40AD-8111-6C5ECFFBC904}" type="sibTrans" cxnId="{93A81350-6065-4896-8B02-97DFDB5915B5}">
      <dgm:prSet/>
      <dgm:spPr/>
      <dgm:t>
        <a:bodyPr/>
        <a:lstStyle/>
        <a:p>
          <a:endParaRPr lang="en-US" b="1"/>
        </a:p>
      </dgm:t>
    </dgm:pt>
    <dgm:pt modelId="{8AD78FF3-30DE-4060-83B1-5DDF76F795D0}" type="pres">
      <dgm:prSet presAssocID="{8F02299A-7EF4-4835-9778-5832A00BC8B5}" presName="Name0" presStyleCnt="0">
        <dgm:presLayoutVars>
          <dgm:chMax val="7"/>
          <dgm:dir/>
          <dgm:animLvl val="lvl"/>
          <dgm:resizeHandles val="exact"/>
        </dgm:presLayoutVars>
      </dgm:prSet>
      <dgm:spPr/>
    </dgm:pt>
    <dgm:pt modelId="{12DA069D-C27C-447C-ABA1-9A69B5259F86}" type="pres">
      <dgm:prSet presAssocID="{CD2EBB4E-A46F-4DE9-B3FA-00F3E456E64C}" presName="circle1" presStyleLbl="node1" presStyleIdx="0" presStyleCnt="4"/>
      <dgm:spPr/>
    </dgm:pt>
    <dgm:pt modelId="{BD74066C-A2D5-456B-AE6D-E14CC2C3DA0F}" type="pres">
      <dgm:prSet presAssocID="{CD2EBB4E-A46F-4DE9-B3FA-00F3E456E64C}" presName="space" presStyleCnt="0"/>
      <dgm:spPr/>
    </dgm:pt>
    <dgm:pt modelId="{2F00E1F8-099B-4F47-B8BF-36EFD7BDE8BF}" type="pres">
      <dgm:prSet presAssocID="{CD2EBB4E-A46F-4DE9-B3FA-00F3E456E64C}" presName="rect1" presStyleLbl="alignAcc1" presStyleIdx="0" presStyleCnt="4" custScaleX="100324" custScaleY="100000" custLinFactNeighborX="33324" custLinFactNeighborY="24033"/>
      <dgm:spPr/>
    </dgm:pt>
    <dgm:pt modelId="{88D94C4D-70B8-4B0F-AF9B-04EED3CA4227}" type="pres">
      <dgm:prSet presAssocID="{45B527D1-983F-44AE-A720-603136112F21}" presName="vertSpace2" presStyleLbl="node1" presStyleIdx="0" presStyleCnt="4"/>
      <dgm:spPr/>
    </dgm:pt>
    <dgm:pt modelId="{10BD5450-BABB-48E3-B9FF-9E8AA18A9B3D}" type="pres">
      <dgm:prSet presAssocID="{45B527D1-983F-44AE-A720-603136112F21}" presName="circle2" presStyleLbl="node1" presStyleIdx="1" presStyleCnt="4"/>
      <dgm:spPr/>
    </dgm:pt>
    <dgm:pt modelId="{F73877C7-3B19-4518-965C-914A8841BDD2}" type="pres">
      <dgm:prSet presAssocID="{45B527D1-983F-44AE-A720-603136112F21}" presName="rect2" presStyleLbl="alignAcc1" presStyleIdx="1" presStyleCnt="4" custScaleX="100476" custScaleY="90250" custLinFactNeighborX="0" custLinFactNeighborY="15562"/>
      <dgm:spPr/>
    </dgm:pt>
    <dgm:pt modelId="{59EC908A-8EE0-4D7C-B79F-4D170063DE50}" type="pres">
      <dgm:prSet presAssocID="{8DB6F608-26F6-4883-B95A-34738503D330}" presName="vertSpace3" presStyleLbl="node1" presStyleIdx="1" presStyleCnt="4"/>
      <dgm:spPr/>
    </dgm:pt>
    <dgm:pt modelId="{F4807447-6BA8-4E90-861B-DD95033FF1E2}" type="pres">
      <dgm:prSet presAssocID="{8DB6F608-26F6-4883-B95A-34738503D330}" presName="circle3" presStyleLbl="node1" presStyleIdx="2" presStyleCnt="4"/>
      <dgm:spPr/>
    </dgm:pt>
    <dgm:pt modelId="{B1DE1E30-336F-4837-9693-E0EB552D8A92}" type="pres">
      <dgm:prSet presAssocID="{8DB6F608-26F6-4883-B95A-34738503D330}" presName="rect3" presStyleLbl="alignAcc1" presStyleIdx="2" presStyleCnt="4" custScaleX="100000" custScaleY="38508" custLinFactNeighborX="1" custLinFactNeighborY="13759"/>
      <dgm:spPr/>
    </dgm:pt>
    <dgm:pt modelId="{F39A094F-4D9D-4953-A851-A929CF8AC004}" type="pres">
      <dgm:prSet presAssocID="{75B3EF9F-671A-4E67-81E9-91CF5F1E60D2}" presName="vertSpace4" presStyleLbl="node1" presStyleIdx="2" presStyleCnt="4"/>
      <dgm:spPr/>
    </dgm:pt>
    <dgm:pt modelId="{A8580896-B131-42C1-A106-6CE5F511350B}" type="pres">
      <dgm:prSet presAssocID="{75B3EF9F-671A-4E67-81E9-91CF5F1E60D2}" presName="circle4" presStyleLbl="node1" presStyleIdx="3" presStyleCnt="4"/>
      <dgm:spPr/>
    </dgm:pt>
    <dgm:pt modelId="{EAB7F94B-4608-477C-A647-C68B2D4887C3}" type="pres">
      <dgm:prSet presAssocID="{75B3EF9F-671A-4E67-81E9-91CF5F1E60D2}" presName="rect4" presStyleLbl="alignAcc1" presStyleIdx="3" presStyleCnt="4" custScaleY="158518" custLinFactNeighborY="29965"/>
      <dgm:spPr/>
    </dgm:pt>
    <dgm:pt modelId="{6A2FCADB-8DF0-46A5-8326-5FE8280DADAC}" type="pres">
      <dgm:prSet presAssocID="{CD2EBB4E-A46F-4DE9-B3FA-00F3E456E64C}" presName="rect1ParTxNoCh" presStyleLbl="alignAcc1" presStyleIdx="3" presStyleCnt="4">
        <dgm:presLayoutVars>
          <dgm:chMax val="1"/>
          <dgm:bulletEnabled val="1"/>
        </dgm:presLayoutVars>
      </dgm:prSet>
      <dgm:spPr/>
    </dgm:pt>
    <dgm:pt modelId="{7D8C8D37-E28E-4055-BF27-9D1F2CAC2699}" type="pres">
      <dgm:prSet presAssocID="{45B527D1-983F-44AE-A720-603136112F21}" presName="rect2ParTxNoCh" presStyleLbl="alignAcc1" presStyleIdx="3" presStyleCnt="4">
        <dgm:presLayoutVars>
          <dgm:chMax val="1"/>
          <dgm:bulletEnabled val="1"/>
        </dgm:presLayoutVars>
      </dgm:prSet>
      <dgm:spPr/>
    </dgm:pt>
    <dgm:pt modelId="{AB22FF03-8869-43D3-AA8B-212F26D3F04C}" type="pres">
      <dgm:prSet presAssocID="{8DB6F608-26F6-4883-B95A-34738503D330}" presName="rect3ParTxNoCh" presStyleLbl="alignAcc1" presStyleIdx="3" presStyleCnt="4">
        <dgm:presLayoutVars>
          <dgm:chMax val="1"/>
          <dgm:bulletEnabled val="1"/>
        </dgm:presLayoutVars>
      </dgm:prSet>
      <dgm:spPr/>
    </dgm:pt>
    <dgm:pt modelId="{9AB55E18-A3AC-4CA5-8363-989514A51295}" type="pres">
      <dgm:prSet presAssocID="{75B3EF9F-671A-4E67-81E9-91CF5F1E60D2}" presName="rect4ParTxNoCh" presStyleLbl="alignAcc1" presStyleIdx="3" presStyleCnt="4">
        <dgm:presLayoutVars>
          <dgm:chMax val="1"/>
          <dgm:bulletEnabled val="1"/>
        </dgm:presLayoutVars>
      </dgm:prSet>
      <dgm:spPr/>
    </dgm:pt>
  </dgm:ptLst>
  <dgm:cxnLst>
    <dgm:cxn modelId="{AABF8E14-9B46-4D5A-89A4-D0C532707823}" type="presOf" srcId="{75B3EF9F-671A-4E67-81E9-91CF5F1E60D2}" destId="{9AB55E18-A3AC-4CA5-8363-989514A51295}" srcOrd="1" destOrd="0" presId="urn:microsoft.com/office/officeart/2005/8/layout/target3"/>
    <dgm:cxn modelId="{26A4636A-F9AF-490F-839C-DA8B015A47BC}" srcId="{8F02299A-7EF4-4835-9778-5832A00BC8B5}" destId="{CD2EBB4E-A46F-4DE9-B3FA-00F3E456E64C}" srcOrd="0" destOrd="0" parTransId="{6CF519BF-2F8D-4C8E-A0AF-21C6B6662132}" sibTransId="{1C6D8262-F348-46A9-99E0-A9163886AD52}"/>
    <dgm:cxn modelId="{E81C716D-3F14-4D43-AEC4-7A48EC040153}" type="presOf" srcId="{45B527D1-983F-44AE-A720-603136112F21}" destId="{7D8C8D37-E28E-4055-BF27-9D1F2CAC2699}" srcOrd="1" destOrd="0" presId="urn:microsoft.com/office/officeart/2005/8/layout/target3"/>
    <dgm:cxn modelId="{93A81350-6065-4896-8B02-97DFDB5915B5}" srcId="{8F02299A-7EF4-4835-9778-5832A00BC8B5}" destId="{75B3EF9F-671A-4E67-81E9-91CF5F1E60D2}" srcOrd="3" destOrd="0" parTransId="{368461EB-3868-4B49-821A-D8C5EC89F9DD}" sibTransId="{9385CE46-9E4E-40AD-8111-6C5ECFFBC904}"/>
    <dgm:cxn modelId="{89990173-9410-41F9-BD6E-A0864C1DB5FE}" type="presOf" srcId="{CD2EBB4E-A46F-4DE9-B3FA-00F3E456E64C}" destId="{6A2FCADB-8DF0-46A5-8326-5FE8280DADAC}" srcOrd="1" destOrd="0" presId="urn:microsoft.com/office/officeart/2005/8/layout/target3"/>
    <dgm:cxn modelId="{BEB1F981-8639-48C9-BCED-80320FC67DF6}" type="presOf" srcId="{75B3EF9F-671A-4E67-81E9-91CF5F1E60D2}" destId="{EAB7F94B-4608-477C-A647-C68B2D4887C3}" srcOrd="0" destOrd="0" presId="urn:microsoft.com/office/officeart/2005/8/layout/target3"/>
    <dgm:cxn modelId="{22C81D97-96D8-4F8B-AF08-9F4A5445B769}" srcId="{8F02299A-7EF4-4835-9778-5832A00BC8B5}" destId="{45B527D1-983F-44AE-A720-603136112F21}" srcOrd="1" destOrd="0" parTransId="{49AEDC0C-FC4A-48A2-9C8C-FE005BB1D2D4}" sibTransId="{48F6A752-8799-4CCD-8562-2391B33B2D45}"/>
    <dgm:cxn modelId="{9875769B-37AA-4B24-8C13-D081AFA13539}" srcId="{8F02299A-7EF4-4835-9778-5832A00BC8B5}" destId="{8DB6F608-26F6-4883-B95A-34738503D330}" srcOrd="2" destOrd="0" parTransId="{BD2311DE-E155-4386-BB5B-785AA928EC99}" sibTransId="{06FE7AFD-5D53-4C20-9CFE-42D46BB31863}"/>
    <dgm:cxn modelId="{801DB6A5-A042-4CCE-BCE8-BD205F1CD48F}" type="presOf" srcId="{45B527D1-983F-44AE-A720-603136112F21}" destId="{F73877C7-3B19-4518-965C-914A8841BDD2}" srcOrd="0" destOrd="0" presId="urn:microsoft.com/office/officeart/2005/8/layout/target3"/>
    <dgm:cxn modelId="{978FCFB3-3A7A-4414-8CBB-5EC988D90AFC}" type="presOf" srcId="{8F02299A-7EF4-4835-9778-5832A00BC8B5}" destId="{8AD78FF3-30DE-4060-83B1-5DDF76F795D0}" srcOrd="0" destOrd="0" presId="urn:microsoft.com/office/officeart/2005/8/layout/target3"/>
    <dgm:cxn modelId="{6059DFC0-067C-4A7A-A828-B0EDDD2BDBF2}" type="presOf" srcId="{8DB6F608-26F6-4883-B95A-34738503D330}" destId="{AB22FF03-8869-43D3-AA8B-212F26D3F04C}" srcOrd="1" destOrd="0" presId="urn:microsoft.com/office/officeart/2005/8/layout/target3"/>
    <dgm:cxn modelId="{039192D7-E314-42EB-8A7B-B26EEAB3ED20}" type="presOf" srcId="{CD2EBB4E-A46F-4DE9-B3FA-00F3E456E64C}" destId="{2F00E1F8-099B-4F47-B8BF-36EFD7BDE8BF}" srcOrd="0" destOrd="0" presId="urn:microsoft.com/office/officeart/2005/8/layout/target3"/>
    <dgm:cxn modelId="{114D2BE5-A80C-4CAA-B3BF-44DBDE16693A}" type="presOf" srcId="{8DB6F608-26F6-4883-B95A-34738503D330}" destId="{B1DE1E30-336F-4837-9693-E0EB552D8A92}" srcOrd="0" destOrd="0" presId="urn:microsoft.com/office/officeart/2005/8/layout/target3"/>
    <dgm:cxn modelId="{B5CE49DB-8BA9-4747-9729-6C97D6ADA3AD}" type="presParOf" srcId="{8AD78FF3-30DE-4060-83B1-5DDF76F795D0}" destId="{12DA069D-C27C-447C-ABA1-9A69B5259F86}" srcOrd="0" destOrd="0" presId="urn:microsoft.com/office/officeart/2005/8/layout/target3"/>
    <dgm:cxn modelId="{24AEECE7-5DD5-4FAB-92B9-AA6057BD39A2}" type="presParOf" srcId="{8AD78FF3-30DE-4060-83B1-5DDF76F795D0}" destId="{BD74066C-A2D5-456B-AE6D-E14CC2C3DA0F}" srcOrd="1" destOrd="0" presId="urn:microsoft.com/office/officeart/2005/8/layout/target3"/>
    <dgm:cxn modelId="{BFA2D198-1052-4B23-9D93-743E299BAB30}" type="presParOf" srcId="{8AD78FF3-30DE-4060-83B1-5DDF76F795D0}" destId="{2F00E1F8-099B-4F47-B8BF-36EFD7BDE8BF}" srcOrd="2" destOrd="0" presId="urn:microsoft.com/office/officeart/2005/8/layout/target3"/>
    <dgm:cxn modelId="{A404632F-49C4-4235-AE8B-972592079DA5}" type="presParOf" srcId="{8AD78FF3-30DE-4060-83B1-5DDF76F795D0}" destId="{88D94C4D-70B8-4B0F-AF9B-04EED3CA4227}" srcOrd="3" destOrd="0" presId="urn:microsoft.com/office/officeart/2005/8/layout/target3"/>
    <dgm:cxn modelId="{7D18CC99-B0D8-4B7C-A00D-A76F6CFAE1CF}" type="presParOf" srcId="{8AD78FF3-30DE-4060-83B1-5DDF76F795D0}" destId="{10BD5450-BABB-48E3-B9FF-9E8AA18A9B3D}" srcOrd="4" destOrd="0" presId="urn:microsoft.com/office/officeart/2005/8/layout/target3"/>
    <dgm:cxn modelId="{6597C614-4740-4328-AD7C-E99E71DC2F02}" type="presParOf" srcId="{8AD78FF3-30DE-4060-83B1-5DDF76F795D0}" destId="{F73877C7-3B19-4518-965C-914A8841BDD2}" srcOrd="5" destOrd="0" presId="urn:microsoft.com/office/officeart/2005/8/layout/target3"/>
    <dgm:cxn modelId="{A569C83B-B3C9-4A11-BC22-E1FD364C2B31}" type="presParOf" srcId="{8AD78FF3-30DE-4060-83B1-5DDF76F795D0}" destId="{59EC908A-8EE0-4D7C-B79F-4D170063DE50}" srcOrd="6" destOrd="0" presId="urn:microsoft.com/office/officeart/2005/8/layout/target3"/>
    <dgm:cxn modelId="{E7CD162C-05AE-4540-8455-1B003B496601}" type="presParOf" srcId="{8AD78FF3-30DE-4060-83B1-5DDF76F795D0}" destId="{F4807447-6BA8-4E90-861B-DD95033FF1E2}" srcOrd="7" destOrd="0" presId="urn:microsoft.com/office/officeart/2005/8/layout/target3"/>
    <dgm:cxn modelId="{1C6666B2-7A59-420E-AF4F-DE2302EE3C18}" type="presParOf" srcId="{8AD78FF3-30DE-4060-83B1-5DDF76F795D0}" destId="{B1DE1E30-336F-4837-9693-E0EB552D8A92}" srcOrd="8" destOrd="0" presId="urn:microsoft.com/office/officeart/2005/8/layout/target3"/>
    <dgm:cxn modelId="{C36829AA-118F-46EC-9932-F9F3369238A2}" type="presParOf" srcId="{8AD78FF3-30DE-4060-83B1-5DDF76F795D0}" destId="{F39A094F-4D9D-4953-A851-A929CF8AC004}" srcOrd="9" destOrd="0" presId="urn:microsoft.com/office/officeart/2005/8/layout/target3"/>
    <dgm:cxn modelId="{6046D57F-76FC-4591-80E7-6D50EEB0899D}" type="presParOf" srcId="{8AD78FF3-30DE-4060-83B1-5DDF76F795D0}" destId="{A8580896-B131-42C1-A106-6CE5F511350B}" srcOrd="10" destOrd="0" presId="urn:microsoft.com/office/officeart/2005/8/layout/target3"/>
    <dgm:cxn modelId="{FF2CF10A-CBC3-445E-8B56-6E01FA06E834}" type="presParOf" srcId="{8AD78FF3-30DE-4060-83B1-5DDF76F795D0}" destId="{EAB7F94B-4608-477C-A647-C68B2D4887C3}" srcOrd="11" destOrd="0" presId="urn:microsoft.com/office/officeart/2005/8/layout/target3"/>
    <dgm:cxn modelId="{A5262C28-B259-44A9-BCE0-F9CBDFDF20F3}" type="presParOf" srcId="{8AD78FF3-30DE-4060-83B1-5DDF76F795D0}" destId="{6A2FCADB-8DF0-46A5-8326-5FE8280DADAC}" srcOrd="12" destOrd="0" presId="urn:microsoft.com/office/officeart/2005/8/layout/target3"/>
    <dgm:cxn modelId="{60D1F21C-5ADB-4E6F-9968-BBE39E7970ED}" type="presParOf" srcId="{8AD78FF3-30DE-4060-83B1-5DDF76F795D0}" destId="{7D8C8D37-E28E-4055-BF27-9D1F2CAC2699}" srcOrd="13" destOrd="0" presId="urn:microsoft.com/office/officeart/2005/8/layout/target3"/>
    <dgm:cxn modelId="{CDF09123-D718-4BA1-8E1A-8CF08DF9B3E8}" type="presParOf" srcId="{8AD78FF3-30DE-4060-83B1-5DDF76F795D0}" destId="{AB22FF03-8869-43D3-AA8B-212F26D3F04C}" srcOrd="14" destOrd="0" presId="urn:microsoft.com/office/officeart/2005/8/layout/target3"/>
    <dgm:cxn modelId="{04A195BB-6274-497A-BA51-D601959DFCCB}" type="presParOf" srcId="{8AD78FF3-30DE-4060-83B1-5DDF76F795D0}" destId="{9AB55E18-A3AC-4CA5-8363-989514A51295}"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74F88-D2B1-45B7-B572-E2764ED1DB23}">
      <dsp:nvSpPr>
        <dsp:cNvPr id="0" name=""/>
        <dsp:cNvSpPr/>
      </dsp:nvSpPr>
      <dsp:spPr>
        <a:xfrm>
          <a:off x="9742388" y="2154587"/>
          <a:ext cx="198859" cy="389381"/>
        </a:xfrm>
        <a:custGeom>
          <a:avLst/>
          <a:gdLst/>
          <a:ahLst/>
          <a:cxnLst/>
          <a:rect l="0" t="0" r="0" b="0"/>
          <a:pathLst>
            <a:path>
              <a:moveTo>
                <a:pt x="0" y="0"/>
              </a:moveTo>
              <a:lnTo>
                <a:pt x="0" y="265352"/>
              </a:lnTo>
              <a:lnTo>
                <a:pt x="198859" y="265352"/>
              </a:lnTo>
              <a:lnTo>
                <a:pt x="198859" y="38938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C73E9DE-EA36-4AD1-A2D9-E9C1DD47F9DE}">
      <dsp:nvSpPr>
        <dsp:cNvPr id="0" name=""/>
        <dsp:cNvSpPr/>
      </dsp:nvSpPr>
      <dsp:spPr>
        <a:xfrm>
          <a:off x="5847707" y="892865"/>
          <a:ext cx="3894681" cy="411554"/>
        </a:xfrm>
        <a:custGeom>
          <a:avLst/>
          <a:gdLst/>
          <a:ahLst/>
          <a:cxnLst/>
          <a:rect l="0" t="0" r="0" b="0"/>
          <a:pathLst>
            <a:path>
              <a:moveTo>
                <a:pt x="0" y="0"/>
              </a:moveTo>
              <a:lnTo>
                <a:pt x="0" y="287524"/>
              </a:lnTo>
              <a:lnTo>
                <a:pt x="3894681" y="287524"/>
              </a:lnTo>
              <a:lnTo>
                <a:pt x="3894681" y="411554"/>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7CB5E3A-D96E-4C5A-85AC-321C3C3EB9ED}">
      <dsp:nvSpPr>
        <dsp:cNvPr id="0" name=""/>
        <dsp:cNvSpPr/>
      </dsp:nvSpPr>
      <dsp:spPr>
        <a:xfrm>
          <a:off x="6447150" y="2154587"/>
          <a:ext cx="1106566" cy="389381"/>
        </a:xfrm>
        <a:custGeom>
          <a:avLst/>
          <a:gdLst/>
          <a:ahLst/>
          <a:cxnLst/>
          <a:rect l="0" t="0" r="0" b="0"/>
          <a:pathLst>
            <a:path>
              <a:moveTo>
                <a:pt x="0" y="0"/>
              </a:moveTo>
              <a:lnTo>
                <a:pt x="0" y="265352"/>
              </a:lnTo>
              <a:lnTo>
                <a:pt x="1106566" y="265352"/>
              </a:lnTo>
              <a:lnTo>
                <a:pt x="1106566" y="38938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E82FDEE-DA44-4ED5-B21E-70193B3A54F9}">
      <dsp:nvSpPr>
        <dsp:cNvPr id="0" name=""/>
        <dsp:cNvSpPr/>
      </dsp:nvSpPr>
      <dsp:spPr>
        <a:xfrm>
          <a:off x="5365942" y="2154587"/>
          <a:ext cx="1081208" cy="389381"/>
        </a:xfrm>
        <a:custGeom>
          <a:avLst/>
          <a:gdLst/>
          <a:ahLst/>
          <a:cxnLst/>
          <a:rect l="0" t="0" r="0" b="0"/>
          <a:pathLst>
            <a:path>
              <a:moveTo>
                <a:pt x="1081208" y="0"/>
              </a:moveTo>
              <a:lnTo>
                <a:pt x="1081208" y="265352"/>
              </a:lnTo>
              <a:lnTo>
                <a:pt x="0" y="265352"/>
              </a:lnTo>
              <a:lnTo>
                <a:pt x="0" y="38938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6CF9F68-E152-41CE-B112-84CC5265A4C8}">
      <dsp:nvSpPr>
        <dsp:cNvPr id="0" name=""/>
        <dsp:cNvSpPr/>
      </dsp:nvSpPr>
      <dsp:spPr>
        <a:xfrm>
          <a:off x="5847707" y="892865"/>
          <a:ext cx="599443" cy="411554"/>
        </a:xfrm>
        <a:custGeom>
          <a:avLst/>
          <a:gdLst/>
          <a:ahLst/>
          <a:cxnLst/>
          <a:rect l="0" t="0" r="0" b="0"/>
          <a:pathLst>
            <a:path>
              <a:moveTo>
                <a:pt x="0" y="0"/>
              </a:moveTo>
              <a:lnTo>
                <a:pt x="0" y="287524"/>
              </a:lnTo>
              <a:lnTo>
                <a:pt x="599443" y="287524"/>
              </a:lnTo>
              <a:lnTo>
                <a:pt x="599443" y="411554"/>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86120EB-0E3F-49B7-B893-7F541A2AD648}">
      <dsp:nvSpPr>
        <dsp:cNvPr id="0" name=""/>
        <dsp:cNvSpPr/>
      </dsp:nvSpPr>
      <dsp:spPr>
        <a:xfrm>
          <a:off x="1852806" y="2132449"/>
          <a:ext cx="1139187" cy="411520"/>
        </a:xfrm>
        <a:custGeom>
          <a:avLst/>
          <a:gdLst/>
          <a:ahLst/>
          <a:cxnLst/>
          <a:rect l="0" t="0" r="0" b="0"/>
          <a:pathLst>
            <a:path>
              <a:moveTo>
                <a:pt x="0" y="0"/>
              </a:moveTo>
              <a:lnTo>
                <a:pt x="0" y="287490"/>
              </a:lnTo>
              <a:lnTo>
                <a:pt x="1139187" y="287490"/>
              </a:lnTo>
              <a:lnTo>
                <a:pt x="1139187" y="411520"/>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F57B7B1-BF62-4559-8623-1FC2CA395D07}">
      <dsp:nvSpPr>
        <dsp:cNvPr id="0" name=""/>
        <dsp:cNvSpPr/>
      </dsp:nvSpPr>
      <dsp:spPr>
        <a:xfrm>
          <a:off x="819494" y="2132449"/>
          <a:ext cx="1033312" cy="411520"/>
        </a:xfrm>
        <a:custGeom>
          <a:avLst/>
          <a:gdLst/>
          <a:ahLst/>
          <a:cxnLst/>
          <a:rect l="0" t="0" r="0" b="0"/>
          <a:pathLst>
            <a:path>
              <a:moveTo>
                <a:pt x="1033312" y="0"/>
              </a:moveTo>
              <a:lnTo>
                <a:pt x="1033312" y="287490"/>
              </a:lnTo>
              <a:lnTo>
                <a:pt x="0" y="287490"/>
              </a:lnTo>
              <a:lnTo>
                <a:pt x="0" y="411520"/>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B9A3213-577D-41A5-BEC7-4326E822B0E3}">
      <dsp:nvSpPr>
        <dsp:cNvPr id="0" name=""/>
        <dsp:cNvSpPr/>
      </dsp:nvSpPr>
      <dsp:spPr>
        <a:xfrm>
          <a:off x="1852806" y="892865"/>
          <a:ext cx="3994900" cy="389415"/>
        </a:xfrm>
        <a:custGeom>
          <a:avLst/>
          <a:gdLst/>
          <a:ahLst/>
          <a:cxnLst/>
          <a:rect l="0" t="0" r="0" b="0"/>
          <a:pathLst>
            <a:path>
              <a:moveTo>
                <a:pt x="3994900" y="0"/>
              </a:moveTo>
              <a:lnTo>
                <a:pt x="3994900" y="265386"/>
              </a:lnTo>
              <a:lnTo>
                <a:pt x="0" y="265386"/>
              </a:lnTo>
              <a:lnTo>
                <a:pt x="0" y="389415"/>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1AE2792-B86C-492A-B119-4995087A5971}">
      <dsp:nvSpPr>
        <dsp:cNvPr id="0" name=""/>
        <dsp:cNvSpPr/>
      </dsp:nvSpPr>
      <dsp:spPr>
        <a:xfrm>
          <a:off x="1036422" y="42696"/>
          <a:ext cx="9622570" cy="850168"/>
        </a:xfrm>
        <a:prstGeom prst="roundRect">
          <a:avLst>
            <a:gd name="adj" fmla="val 10000"/>
          </a:avLst>
        </a:prstGeom>
        <a:gradFill flip="none" rotWithShape="1">
          <a:gsLst>
            <a:gs pos="0">
              <a:schemeClr val="accent2">
                <a:lumMod val="60000"/>
                <a:lumOff val="40000"/>
              </a:schemeClr>
            </a:gs>
            <a:gs pos="23000">
              <a:schemeClr val="accent2">
                <a:lumMod val="89000"/>
              </a:schemeClr>
            </a:gs>
            <a:gs pos="69000">
              <a:schemeClr val="accent2">
                <a:lumMod val="75000"/>
              </a:schemeClr>
            </a:gs>
            <a:gs pos="97000">
              <a:schemeClr val="accent2">
                <a:lumMod val="70000"/>
              </a:schemeClr>
            </a:gs>
          </a:gsLst>
          <a:lin ang="2700000" scaled="1"/>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773E139-EB40-49F9-9622-632285220E8D}">
      <dsp:nvSpPr>
        <dsp:cNvPr id="0" name=""/>
        <dsp:cNvSpPr/>
      </dsp:nvSpPr>
      <dsp:spPr bwMode="white">
        <a:xfrm>
          <a:off x="1185183" y="184019"/>
          <a:ext cx="9622570" cy="850168"/>
        </a:xfrm>
        <a:prstGeom prst="roundRect">
          <a:avLst>
            <a:gd name="adj" fmla="val 10000"/>
          </a:avLst>
        </a:prstGeom>
        <a:solidFill>
          <a:srgbClr val="E1F8FF"/>
        </a:solidFill>
        <a:ln w="12700" cap="flat" cmpd="sng" algn="ctr">
          <a:solidFill>
            <a:schemeClr val="accent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en-US" altLang="en-US" sz="2800" b="1" kern="100" noProof="0" dirty="0">
              <a:solidFill>
                <a:schemeClr val="accent2">
                  <a:lumMod val="50000"/>
                </a:schemeClr>
              </a:solidFill>
              <a:uFillTx/>
              <a:latin typeface="Pyidaungsu" panose="020B0502040204020203" charset="0"/>
              <a:cs typeface="Pyidaungsu" panose="020B0502040204020203" charset="0"/>
            </a:rPr>
            <a:t>ဧဝံဂေလိတရားအားဖြင့် ပြန်လည်သင့်မြတ်ခြင်းနှင့်</a:t>
          </a:r>
          <a:r>
            <a:rPr lang="" altLang="en-US" sz="2800" b="1" kern="100" noProof="0" dirty="0">
              <a:solidFill>
                <a:schemeClr val="accent2">
                  <a:lumMod val="50000"/>
                </a:schemeClr>
              </a:solidFill>
              <a:uFillTx/>
              <a:latin typeface="Pyidaungsu" panose="020B0502040204020203" charset="0"/>
              <a:cs typeface="Pyidaungsu" panose="020B0502040204020203" charset="0"/>
            </a:rPr>
            <a:t>မျှော</a:t>
          </a:r>
          <a:r>
            <a:rPr lang="my-MM" altLang="en-US" sz="2800" b="1" kern="100" noProof="0">
              <a:solidFill>
                <a:schemeClr val="accent2">
                  <a:lumMod val="50000"/>
                </a:schemeClr>
              </a:solidFill>
              <a:uFillTx/>
              <a:latin typeface="Pyidaungsu" panose="020B0502040204020203" charset="0"/>
              <a:cs typeface="Pyidaungsu" panose="020B0502040204020203" charset="0"/>
            </a:rPr>
            <a:t>်</a:t>
          </a:r>
          <a:r>
            <a:rPr lang="en-US" altLang="en-US" sz="2800" b="1" kern="100" noProof="0">
              <a:solidFill>
                <a:schemeClr val="accent2">
                  <a:lumMod val="50000"/>
                </a:schemeClr>
              </a:solidFill>
              <a:uFillTx/>
              <a:latin typeface="Pyidaungsu" panose="020B0502040204020203" charset="0"/>
              <a:cs typeface="Pyidaungsu" panose="020B0502040204020203" charset="0"/>
            </a:rPr>
            <a:t>လင</a:t>
          </a:r>
          <a:r>
            <a:rPr lang="en-US" altLang="en-US" sz="2800" b="1" kern="100" noProof="0" dirty="0">
              <a:solidFill>
                <a:schemeClr val="accent2">
                  <a:lumMod val="50000"/>
                </a:schemeClr>
              </a:solidFill>
              <a:uFillTx/>
              <a:latin typeface="Pyidaungsu" panose="020B0502040204020203" charset="0"/>
              <a:cs typeface="Pyidaungsu" panose="020B0502040204020203" charset="0"/>
            </a:rPr>
            <a:t>့်ခြင်း </a:t>
          </a:r>
        </a:p>
      </dsp:txBody>
      <dsp:txXfrm>
        <a:off x="1210084" y="208920"/>
        <a:ext cx="9572768" cy="800366"/>
      </dsp:txXfrm>
    </dsp:sp>
    <dsp:sp modelId="{1DE0F321-ED5A-41AF-A879-9B818B220EC8}">
      <dsp:nvSpPr>
        <dsp:cNvPr id="0" name=""/>
        <dsp:cNvSpPr/>
      </dsp:nvSpPr>
      <dsp:spPr>
        <a:xfrm>
          <a:off x="583672" y="1282280"/>
          <a:ext cx="2538268" cy="85016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5F8CE53B-4930-4F2C-BA86-5FE3FB31B4CA}">
      <dsp:nvSpPr>
        <dsp:cNvPr id="0" name=""/>
        <dsp:cNvSpPr/>
      </dsp:nvSpPr>
      <dsp:spPr bwMode="white">
        <a:xfrm>
          <a:off x="732433" y="1423603"/>
          <a:ext cx="2538268" cy="850168"/>
        </a:xfrm>
        <a:prstGeom prst="roundRect">
          <a:avLst>
            <a:gd name="adj" fmla="val 10000"/>
          </a:avLst>
        </a:prstGeom>
        <a:solidFill>
          <a:srgbClr val="EBF9EB"/>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sz="2000" b="1" u="heavy" kern="1200" noProof="0" dirty="0">
              <a:solidFill>
                <a:schemeClr val="accent5">
                  <a:lumMod val="50000"/>
                </a:schemeClr>
              </a:solidFill>
              <a:latin typeface="Pyidaungsu" panose="020B0502040204020203" charset="0"/>
              <a:cs typeface="Pyidaungsu" panose="020B0502040204020203" charset="0"/>
            </a:rPr>
            <a:t>ပြန်လည်သင့်မြတ်ခြင်း၏အကျိုးသက်ရောက်မှု</a:t>
          </a:r>
          <a:endParaRPr lang="en-US" sz="2000" b="1" kern="1200" noProof="0" dirty="0">
            <a:solidFill>
              <a:schemeClr val="accent5">
                <a:lumMod val="50000"/>
              </a:schemeClr>
            </a:solidFill>
          </a:endParaRPr>
        </a:p>
      </dsp:txBody>
      <dsp:txXfrm>
        <a:off x="757334" y="1448504"/>
        <a:ext cx="2488466" cy="800366"/>
      </dsp:txXfrm>
    </dsp:sp>
    <dsp:sp modelId="{702217B5-9891-4E57-986B-E40E5930A3B1}">
      <dsp:nvSpPr>
        <dsp:cNvPr id="0" name=""/>
        <dsp:cNvSpPr/>
      </dsp:nvSpPr>
      <dsp:spPr>
        <a:xfrm>
          <a:off x="-148760" y="2543969"/>
          <a:ext cx="1936510" cy="1343266"/>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28B493A-7E10-44B3-A290-EE45FDF33000}">
      <dsp:nvSpPr>
        <dsp:cNvPr id="0" name=""/>
        <dsp:cNvSpPr/>
      </dsp:nvSpPr>
      <dsp:spPr bwMode="white">
        <a:xfrm>
          <a:off x="0" y="2685292"/>
          <a:ext cx="1936510" cy="1343266"/>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altLang="en-US" sz="2000" b="1" u="heavy" kern="1200" noProof="0" dirty="0">
              <a:solidFill>
                <a:schemeClr val="accent6">
                  <a:lumMod val="50000"/>
                </a:schemeClr>
              </a:solidFill>
              <a:latin typeface="Pyidaungsu" panose="020B0502040204020203" charset="0"/>
              <a:cs typeface="Pyidaungsu" panose="020B0502040204020203" charset="0"/>
            </a:rPr>
            <a:t>မကောင်းမှုပြုသူမှသူ‌တော်စင်သို့</a:t>
          </a:r>
          <a:r>
            <a:rPr lang="en-US" sz="2000" b="1" kern="1200" noProof="0" dirty="0">
              <a:solidFill>
                <a:schemeClr val="accent6">
                  <a:lumMod val="50000"/>
                </a:schemeClr>
              </a:solidFill>
            </a:rPr>
            <a:t>             </a:t>
          </a:r>
          <a:r>
            <a:rPr lang="en-US" altLang="en-US" sz="2000" b="1" kern="1200" noProof="0" dirty="0">
              <a:solidFill>
                <a:schemeClr val="accent6">
                  <a:lumMod val="50000"/>
                </a:schemeClr>
              </a:solidFill>
              <a:latin typeface="Pyidaungsu" panose="020B0502040204020203" charset="0"/>
              <a:cs typeface="Pyidaungsu" panose="020B0502040204020203" charset="0"/>
            </a:rPr>
            <a:t>(ကော ၁း၂၁၊၂၂)</a:t>
          </a:r>
          <a:endParaRPr lang="en-US" sz="2000" b="1" kern="1200" noProof="0" dirty="0">
            <a:solidFill>
              <a:schemeClr val="accent6">
                <a:lumMod val="50000"/>
              </a:schemeClr>
            </a:solidFill>
          </a:endParaRPr>
        </a:p>
      </dsp:txBody>
      <dsp:txXfrm>
        <a:off x="39343" y="2724635"/>
        <a:ext cx="1857824" cy="1264580"/>
      </dsp:txXfrm>
    </dsp:sp>
    <dsp:sp modelId="{43BEDBA9-8DED-4279-B5CB-884CA4ACCA90}">
      <dsp:nvSpPr>
        <dsp:cNvPr id="0" name=""/>
        <dsp:cNvSpPr/>
      </dsp:nvSpPr>
      <dsp:spPr>
        <a:xfrm>
          <a:off x="2054224" y="2543969"/>
          <a:ext cx="1875538" cy="1343266"/>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0A69DB5D-A393-4126-8F6F-FF1C0CAFEB80}">
      <dsp:nvSpPr>
        <dsp:cNvPr id="0" name=""/>
        <dsp:cNvSpPr/>
      </dsp:nvSpPr>
      <dsp:spPr bwMode="white">
        <a:xfrm>
          <a:off x="2202985" y="2685292"/>
          <a:ext cx="1875538" cy="1343266"/>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my-MM" sz="2000" b="1" u="heavy" kern="1200" noProof="0" dirty="0">
              <a:solidFill>
                <a:schemeClr val="accent6">
                  <a:lumMod val="50000"/>
                </a:schemeClr>
              </a:solidFill>
              <a:latin typeface="Pyidaungsu" panose="020B0502040204020203" charset="0"/>
              <a:cs typeface="Pyidaungsu" panose="020B0502040204020203" charset="0"/>
            </a:rPr>
            <a:t>မြဲမြံခြင်းနှင့် တည်ကြည်ခြင်း </a:t>
          </a:r>
          <a:r>
            <a:rPr lang="en-US" sz="2000" b="1" u="heavy" kern="1200" noProof="0" dirty="0">
              <a:solidFill>
                <a:schemeClr val="accent6">
                  <a:lumMod val="50000"/>
                </a:schemeClr>
              </a:solidFill>
              <a:latin typeface="Pyidaungsu" panose="020B0502040204020203" charset="0"/>
              <a:cs typeface="Pyidaungsu" panose="020B0502040204020203" charset="0"/>
            </a:rPr>
            <a:t> </a:t>
          </a:r>
        </a:p>
        <a:p>
          <a:pPr marL="0" lvl="0" indent="0" algn="ctr" defTabSz="889000">
            <a:lnSpc>
              <a:spcPct val="100000"/>
            </a:lnSpc>
            <a:spcBef>
              <a:spcPct val="0"/>
            </a:spcBef>
            <a:spcAft>
              <a:spcPct val="35000"/>
            </a:spcAft>
            <a:buNone/>
          </a:pPr>
          <a:r>
            <a:rPr lang="en-US" sz="2000" b="1" u="heavy" kern="1200" noProof="0" dirty="0">
              <a:solidFill>
                <a:schemeClr val="accent6">
                  <a:lumMod val="50000"/>
                </a:schemeClr>
              </a:solidFill>
              <a:latin typeface="Pyidaungsu" panose="020B0502040204020203" charset="0"/>
              <a:cs typeface="Pyidaungsu" panose="020B0502040204020203" charset="0"/>
            </a:rPr>
            <a:t>(ကော ၁း၂၃</a:t>
          </a:r>
        </a:p>
      </dsp:txBody>
      <dsp:txXfrm>
        <a:off x="2242328" y="2724635"/>
        <a:ext cx="1796852" cy="1264580"/>
      </dsp:txXfrm>
    </dsp:sp>
    <dsp:sp modelId="{B0D99446-D4AE-4ECA-9303-B4991C445B03}">
      <dsp:nvSpPr>
        <dsp:cNvPr id="0" name=""/>
        <dsp:cNvSpPr/>
      </dsp:nvSpPr>
      <dsp:spPr>
        <a:xfrm>
          <a:off x="5279775" y="1304419"/>
          <a:ext cx="2334750" cy="85016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4CF9B54D-AC20-484F-A70F-62C766126C32}">
      <dsp:nvSpPr>
        <dsp:cNvPr id="0" name=""/>
        <dsp:cNvSpPr/>
      </dsp:nvSpPr>
      <dsp:spPr bwMode="white">
        <a:xfrm>
          <a:off x="5428536" y="1445742"/>
          <a:ext cx="2334750" cy="850168"/>
        </a:xfrm>
        <a:prstGeom prst="roundRect">
          <a:avLst>
            <a:gd name="adj" fmla="val 10000"/>
          </a:avLst>
        </a:prstGeom>
        <a:solidFill>
          <a:srgbClr val="EBF9EB"/>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altLang="en-US" sz="2000" b="1" kern="1200" noProof="0" dirty="0">
              <a:solidFill>
                <a:schemeClr val="accent5">
                  <a:lumMod val="50000"/>
                </a:schemeClr>
              </a:solidFill>
              <a:latin typeface="Pyidaungsu" panose="020B0502040204020203" charset="0"/>
              <a:cs typeface="Pyidaungsu" panose="020B0502040204020203" charset="0"/>
            </a:rPr>
            <a:t>မျှော်လင့်ခြင်း </a:t>
          </a:r>
        </a:p>
      </dsp:txBody>
      <dsp:txXfrm>
        <a:off x="5453437" y="1470643"/>
        <a:ext cx="2284948" cy="800366"/>
      </dsp:txXfrm>
    </dsp:sp>
    <dsp:sp modelId="{1C97EA1C-DD2A-4FC5-A4AC-0C822779E2A8}">
      <dsp:nvSpPr>
        <dsp:cNvPr id="0" name=""/>
        <dsp:cNvSpPr/>
      </dsp:nvSpPr>
      <dsp:spPr>
        <a:xfrm>
          <a:off x="4408136" y="2543969"/>
          <a:ext cx="1915610" cy="1343266"/>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19FCCEAD-185D-41F6-A1E6-5348EC4DE0D3}">
      <dsp:nvSpPr>
        <dsp:cNvPr id="0" name=""/>
        <dsp:cNvSpPr/>
      </dsp:nvSpPr>
      <dsp:spPr bwMode="white">
        <a:xfrm>
          <a:off x="4556897" y="2685292"/>
          <a:ext cx="1915610" cy="1343266"/>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altLang="en-US" sz="2000" b="1" kern="1200" noProof="0" dirty="0">
              <a:solidFill>
                <a:schemeClr val="accent6">
                  <a:lumMod val="50000"/>
                </a:schemeClr>
              </a:solidFill>
              <a:latin typeface="Pyidaungsu" panose="020B0502040204020203" charset="0"/>
              <a:cs typeface="Pyidaungsu" panose="020B0502040204020203" charset="0"/>
            </a:rPr>
            <a:t>မျော်လင့်ခြင်း ယူဆောင်ခြင်း (ကော ၁း၂၄၊၂၅)</a:t>
          </a:r>
        </a:p>
      </dsp:txBody>
      <dsp:txXfrm>
        <a:off x="4596240" y="2724635"/>
        <a:ext cx="1836924" cy="1264580"/>
      </dsp:txXfrm>
    </dsp:sp>
    <dsp:sp modelId="{B02ACB1A-363A-4CB4-8E9B-39E85E01A57C}">
      <dsp:nvSpPr>
        <dsp:cNvPr id="0" name=""/>
        <dsp:cNvSpPr/>
      </dsp:nvSpPr>
      <dsp:spPr>
        <a:xfrm>
          <a:off x="6621269" y="2543969"/>
          <a:ext cx="1864895" cy="1343266"/>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FF6FCAD-9CF7-483E-9D06-14A1EDCA15C0}">
      <dsp:nvSpPr>
        <dsp:cNvPr id="0" name=""/>
        <dsp:cNvSpPr/>
      </dsp:nvSpPr>
      <dsp:spPr bwMode="white">
        <a:xfrm>
          <a:off x="6770030" y="2685292"/>
          <a:ext cx="1864895" cy="1343266"/>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altLang="en-US" sz="2000" b="1" kern="1200" noProof="0" dirty="0">
              <a:solidFill>
                <a:schemeClr val="accent6">
                  <a:lumMod val="50000"/>
                </a:schemeClr>
              </a:solidFill>
              <a:latin typeface="Pyidaungsu" panose="020B0502040204020203" charset="0"/>
              <a:cs typeface="Pyidaungsu" panose="020B0502040204020203" charset="0"/>
            </a:rPr>
            <a:t>ဘုရားသခင်၏</a:t>
          </a:r>
          <a:r>
            <a:rPr lang="my-MM" altLang="en-US" sz="2000" b="1" kern="1200" noProof="0" dirty="0">
              <a:solidFill>
                <a:schemeClr val="accent6">
                  <a:lumMod val="50000"/>
                </a:schemeClr>
              </a:solidFill>
              <a:latin typeface="Pyidaungsu" panose="020B0502040204020203" charset="0"/>
              <a:cs typeface="Pyidaungsu" panose="020B0502040204020203" charset="0"/>
            </a:rPr>
            <a:t> နက်နဲသောအရာ</a:t>
          </a:r>
          <a:r>
            <a:rPr lang="en-US" altLang="en-US" sz="2000" b="1" kern="1200" noProof="0" dirty="0">
              <a:solidFill>
                <a:schemeClr val="accent6">
                  <a:lumMod val="50000"/>
                </a:schemeClr>
              </a:solidFill>
              <a:latin typeface="Pyidaungsu" panose="020B0502040204020203" charset="0"/>
              <a:cs typeface="Pyidaungsu" panose="020B0502040204020203" charset="0"/>
            </a:rPr>
            <a:t> </a:t>
          </a:r>
          <a:r>
            <a:rPr lang="en-US" altLang="en-US" sz="1800" b="1" kern="1200" noProof="0" dirty="0">
              <a:solidFill>
                <a:schemeClr val="accent6">
                  <a:lumMod val="50000"/>
                </a:schemeClr>
              </a:solidFill>
              <a:latin typeface="Pyidaungsu" panose="020B0502040204020203" charset="0"/>
              <a:cs typeface="Pyidaungsu" panose="020B0502040204020203" charset="0"/>
            </a:rPr>
            <a:t>(ကော ၁း၂၆၊၂၇)</a:t>
          </a:r>
          <a:endParaRPr lang="en-US" altLang="en-US" sz="2000" b="1" kern="1200" noProof="0" dirty="0">
            <a:solidFill>
              <a:schemeClr val="accent6">
                <a:lumMod val="50000"/>
              </a:schemeClr>
            </a:solidFill>
            <a:latin typeface="Pyidaungsu" panose="020B0502040204020203" charset="0"/>
            <a:cs typeface="Pyidaungsu" panose="020B0502040204020203" charset="0"/>
          </a:endParaRPr>
        </a:p>
      </dsp:txBody>
      <dsp:txXfrm>
        <a:off x="6809373" y="2724635"/>
        <a:ext cx="1786209" cy="1264580"/>
      </dsp:txXfrm>
    </dsp:sp>
    <dsp:sp modelId="{CBFFB407-C583-4B58-96BA-C44E032E75B1}">
      <dsp:nvSpPr>
        <dsp:cNvPr id="0" name=""/>
        <dsp:cNvSpPr/>
      </dsp:nvSpPr>
      <dsp:spPr>
        <a:xfrm>
          <a:off x="8575013" y="1304419"/>
          <a:ext cx="2334750" cy="85016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4F16E98A-E57A-4D0C-BECE-A7A5AE2FB5AE}">
      <dsp:nvSpPr>
        <dsp:cNvPr id="0" name=""/>
        <dsp:cNvSpPr/>
      </dsp:nvSpPr>
      <dsp:spPr bwMode="white">
        <a:xfrm>
          <a:off x="8723774" y="1445742"/>
          <a:ext cx="2334750" cy="850168"/>
        </a:xfrm>
        <a:prstGeom prst="roundRect">
          <a:avLst>
            <a:gd name="adj" fmla="val 10000"/>
          </a:avLst>
        </a:prstGeom>
        <a:solidFill>
          <a:srgbClr val="EBF9EB"/>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altLang="en-US" sz="2000" b="1" kern="1200" noProof="0" dirty="0">
              <a:solidFill>
                <a:schemeClr val="accent5">
                  <a:lumMod val="50000"/>
                </a:schemeClr>
              </a:solidFill>
              <a:latin typeface="Pyidaungsu" panose="020B0502040204020203" charset="0"/>
              <a:cs typeface="Pyidaungsu" panose="020B0502040204020203" charset="0"/>
            </a:rPr>
            <a:t>ဧဝံဂေလိတရား၏တန်ခိုး</a:t>
          </a:r>
        </a:p>
      </dsp:txBody>
      <dsp:txXfrm>
        <a:off x="8748675" y="1470643"/>
        <a:ext cx="2284948" cy="800366"/>
      </dsp:txXfrm>
    </dsp:sp>
    <dsp:sp modelId="{F8F5BE52-68D2-47B8-B49A-551BF9B43FBC}">
      <dsp:nvSpPr>
        <dsp:cNvPr id="0" name=""/>
        <dsp:cNvSpPr/>
      </dsp:nvSpPr>
      <dsp:spPr>
        <a:xfrm>
          <a:off x="8983589" y="2543969"/>
          <a:ext cx="1915316" cy="1343266"/>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EBF089D4-C2A0-4206-A85F-A8DA289472AC}">
      <dsp:nvSpPr>
        <dsp:cNvPr id="0" name=""/>
        <dsp:cNvSpPr/>
      </dsp:nvSpPr>
      <dsp:spPr bwMode="white">
        <a:xfrm>
          <a:off x="9132350" y="2685292"/>
          <a:ext cx="1915316" cy="1343266"/>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altLang="en-US" sz="2000" b="1" kern="1200" noProof="0" dirty="0">
              <a:solidFill>
                <a:schemeClr val="accent6">
                  <a:lumMod val="50000"/>
                </a:schemeClr>
              </a:solidFill>
              <a:latin typeface="Pyidaungsu" panose="020B0502040204020203" charset="0"/>
              <a:cs typeface="Pyidaungsu" panose="020B0502040204020203" charset="0"/>
            </a:rPr>
            <a:t>သတင်းကောင်း ဟောကြားခြင်း </a:t>
          </a:r>
        </a:p>
        <a:p>
          <a:pPr marL="0" lvl="0" indent="0" algn="ctr" defTabSz="889000">
            <a:lnSpc>
              <a:spcPct val="100000"/>
            </a:lnSpc>
            <a:spcBef>
              <a:spcPct val="0"/>
            </a:spcBef>
            <a:spcAft>
              <a:spcPct val="35000"/>
            </a:spcAft>
            <a:buNone/>
          </a:pPr>
          <a:r>
            <a:rPr lang="en-US" altLang="en-US" sz="2000" b="1" kern="1200" noProof="0" dirty="0">
              <a:solidFill>
                <a:schemeClr val="accent6">
                  <a:lumMod val="50000"/>
                </a:schemeClr>
              </a:solidFill>
              <a:latin typeface="Pyidaungsu" panose="020B0502040204020203" charset="0"/>
              <a:cs typeface="Pyidaungsu" panose="020B0502040204020203" charset="0"/>
            </a:rPr>
            <a:t>(ကော ၁း၂၈၊၂၉)</a:t>
          </a:r>
        </a:p>
      </dsp:txBody>
      <dsp:txXfrm>
        <a:off x="9171693" y="2724635"/>
        <a:ext cx="1836630" cy="12645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1DA8F-0F0E-4532-B610-06494F4AB5D4}">
      <dsp:nvSpPr>
        <dsp:cNvPr id="0" name=""/>
        <dsp:cNvSpPr/>
      </dsp:nvSpPr>
      <dsp:spPr bwMode="white">
        <a:xfrm>
          <a:off x="3579267" y="2032"/>
          <a:ext cx="4032006" cy="1407922"/>
        </a:xfrm>
        <a:prstGeom prst="rect">
          <a:avLst/>
        </a:prstGeom>
        <a:solidFill>
          <a:schemeClr val="accent2">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my-MM" sz="1800" b="1" kern="1200" noProof="0" dirty="0">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ကျွန်ုပ်တို့၊ အပြစ်၏အဖိုးအခကို ပေးဆပ်ရန် သူအသေခံတော်မူခဲ့သည် (ရောမ ၅း၈)</a:t>
          </a:r>
          <a:endParaRPr lang="en-US" sz="1800" kern="1200" noProof="0" dirty="0">
            <a:effectLst>
              <a:outerShdw blurRad="38100" dist="38100" dir="2700000" algn="tl">
                <a:srgbClr val="000000">
                  <a:alpha val="43137"/>
                </a:srgbClr>
              </a:outerShdw>
            </a:effectLst>
          </a:endParaRPr>
        </a:p>
      </dsp:txBody>
      <dsp:txXfrm>
        <a:off x="3579267" y="2032"/>
        <a:ext cx="4032006" cy="1407922"/>
      </dsp:txXfrm>
    </dsp:sp>
    <dsp:sp modelId="{C109F6EB-5007-4416-A0BB-A8537E14AA87}">
      <dsp:nvSpPr>
        <dsp:cNvPr id="0" name=""/>
        <dsp:cNvSpPr/>
      </dsp:nvSpPr>
      <dsp:spPr>
        <a:xfrm>
          <a:off x="559269" y="5"/>
          <a:ext cx="2376001" cy="1407922"/>
        </a:xfrm>
        <a:prstGeom prst="rect">
          <a:avLst/>
        </a:prstGeom>
        <a:blipFill dpi="0" rotWithShape="1">
          <a:blip xmlns:r="http://schemas.openxmlformats.org/officeDocument/2006/relationships" r:embed="rId1" cstate="email"/>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0BA744C-B8AC-4773-B407-4525DAA415BF}">
      <dsp:nvSpPr>
        <dsp:cNvPr id="0" name=""/>
        <dsp:cNvSpPr/>
      </dsp:nvSpPr>
      <dsp:spPr bwMode="white">
        <a:xfrm>
          <a:off x="0" y="1656398"/>
          <a:ext cx="3816000" cy="1407922"/>
        </a:xfrm>
        <a:prstGeom prst="rect">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my-MM" sz="1800" b="1" kern="1200" noProof="0" dirty="0">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ယုံကြည်ခြင်း၊ နောင်တ၊ နှစ်ခြင်းခံခြင်းဖြင့် ကျွန်ုပ်တို့၊ အပြစ်မှလွှတ်မြောက်ပြီး၊ ဘုရားရှေ့မှာ အပြစ်မဲ့ဖြစ်လာသည် (ရော ၅း၁၀၊ ကော ၁း၂၂) (ဖြောင့်မတ်ခြင်း)  </a:t>
          </a:r>
          <a:endParaRPr lang="en-US" sz="1800" kern="1200" noProof="0" dirty="0">
            <a:effectLst>
              <a:outerShdw blurRad="38100" dist="38100" dir="2700000" algn="tl">
                <a:srgbClr val="000000">
                  <a:alpha val="43137"/>
                </a:srgbClr>
              </a:outerShdw>
            </a:effectLst>
          </a:endParaRPr>
        </a:p>
      </dsp:txBody>
      <dsp:txXfrm>
        <a:off x="0" y="1656398"/>
        <a:ext cx="3816000" cy="1407922"/>
      </dsp:txXfrm>
    </dsp:sp>
    <dsp:sp modelId="{6C7FBD44-A5F9-4455-A01E-1F65E2D55A80}">
      <dsp:nvSpPr>
        <dsp:cNvPr id="0" name=""/>
        <dsp:cNvSpPr/>
      </dsp:nvSpPr>
      <dsp:spPr>
        <a:xfrm>
          <a:off x="3925396" y="1642263"/>
          <a:ext cx="1393843" cy="1407922"/>
        </a:xfrm>
        <a:prstGeom prst="rect">
          <a:avLst/>
        </a:prstGeom>
        <a:blipFill dpi="0" rotWithShape="1">
          <a:blip xmlns:r="http://schemas.openxmlformats.org/officeDocument/2006/relationships" r:embed="rId2" cstate="email"/>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E8CF67D-965B-468C-8DF4-941013A901EC}">
      <dsp:nvSpPr>
        <dsp:cNvPr id="0" name=""/>
        <dsp:cNvSpPr/>
      </dsp:nvSpPr>
      <dsp:spPr bwMode="white">
        <a:xfrm>
          <a:off x="3569710" y="3282493"/>
          <a:ext cx="4032006" cy="1407922"/>
        </a:xfrm>
        <a:prstGeom prst="rect">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my-MM" sz="1800" b="1" kern="1200" noProof="0" dirty="0">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သန့်ရှင်းသောဝိညာဉ်တော်၏အလုပ်အားဖြင့် ကျွန်ုပ်တို့ပြောင်းလဲလာပြီး၊ အသက်တာစင် ကြယ်လာသည် (ရော ၈း၁၊ ၂ ကော ၅း၁၇) (သန့်ရှင်းခြင်း)</a:t>
          </a:r>
          <a:endParaRPr lang="en-US" sz="1800" kern="1200" noProof="0" dirty="0">
            <a:effectLst>
              <a:outerShdw blurRad="38100" dist="38100" dir="2700000" algn="tl">
                <a:srgbClr val="000000">
                  <a:alpha val="43137"/>
                </a:srgbClr>
              </a:outerShdw>
            </a:effectLst>
          </a:endParaRPr>
        </a:p>
      </dsp:txBody>
      <dsp:txXfrm>
        <a:off x="3569710" y="3282493"/>
        <a:ext cx="4032006" cy="1407922"/>
      </dsp:txXfrm>
    </dsp:sp>
    <dsp:sp modelId="{23C4F2D5-6CC6-4ABD-B543-1004840CE357}">
      <dsp:nvSpPr>
        <dsp:cNvPr id="0" name=""/>
        <dsp:cNvSpPr/>
      </dsp:nvSpPr>
      <dsp:spPr>
        <a:xfrm>
          <a:off x="569221" y="3282493"/>
          <a:ext cx="2376001" cy="1407922"/>
        </a:xfrm>
        <a:prstGeom prst="rect">
          <a:avLst/>
        </a:prstGeom>
        <a:blipFill rotWithShape="1">
          <a:blip xmlns:r="http://schemas.openxmlformats.org/officeDocument/2006/relationships" r:embed="rId3" cstate="email"/>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0BE21-9D1E-45AC-8E26-59B8565D653E}">
      <dsp:nvSpPr>
        <dsp:cNvPr id="0" name=""/>
        <dsp:cNvSpPr/>
      </dsp:nvSpPr>
      <dsp:spPr bwMode="white">
        <a:xfrm>
          <a:off x="1253" y="178386"/>
          <a:ext cx="3846324" cy="471540"/>
        </a:xfrm>
        <a:prstGeom prst="roundRect">
          <a:avLst>
            <a:gd name="adj" fmla="val 1000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my-MM" sz="2000" b="1" kern="1200" noProof="0" dirty="0">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ယုံကြည်ခြင်း၌ဆက်လက်တည်ရှိခြင်း</a:t>
          </a:r>
          <a:endParaRPr lang="en-US" sz="2000" b="1" kern="1200" noProof="0" dirty="0">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endParaRPr>
        </a:p>
      </dsp:txBody>
      <dsp:txXfrm>
        <a:off x="15064" y="192197"/>
        <a:ext cx="3818702" cy="443918"/>
      </dsp:txXfrm>
    </dsp:sp>
    <dsp:sp modelId="{99D36536-A3B4-4D49-83BE-457AE2F5B7A2}">
      <dsp:nvSpPr>
        <dsp:cNvPr id="0" name=""/>
        <dsp:cNvSpPr/>
      </dsp:nvSpPr>
      <dsp:spPr>
        <a:xfrm>
          <a:off x="160285" y="886133"/>
          <a:ext cx="1309173" cy="2703827"/>
        </a:xfrm>
        <a:prstGeom prst="roundRect">
          <a:avLst>
            <a:gd name="adj" fmla="val 16670"/>
          </a:avLst>
        </a:prstGeom>
        <a:blipFill rotWithShape="1">
          <a:blip xmlns:r="http://schemas.openxmlformats.org/officeDocument/2006/relationships" r:embed="rId1" cstate="email">
            <a:extLst>
              <a:ext uri="{BEBA8EAE-BF5A-486C-A8C5-ECC9F3942E4B}">
                <a14:imgProps xmlns:a14="http://schemas.microsoft.com/office/drawing/2010/main">
                  <a14:imgLayer r:embed="rId2">
                    <a14:imgEffect>
                      <a14:sharpenSoften amount="50000"/>
                    </a14:imgEffect>
                  </a14:imgLayer>
                </a14:imgProps>
              </a:ext>
            </a:extLst>
          </a:blip>
          <a:srcRect/>
          <a:stretch>
            <a:fillRect l="-29000" r="-29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1EEB81C-6A78-4F44-9F26-625A031207C2}">
      <dsp:nvSpPr>
        <dsp:cNvPr id="0" name=""/>
        <dsp:cNvSpPr/>
      </dsp:nvSpPr>
      <dsp:spPr bwMode="white">
        <a:xfrm>
          <a:off x="1496702" y="682656"/>
          <a:ext cx="2331014" cy="2958362"/>
        </a:xfrm>
        <a:prstGeom prst="roundRect">
          <a:avLst>
            <a:gd name="adj" fmla="val 16670"/>
          </a:avLst>
        </a:prstGeom>
        <a:solidFill>
          <a:schemeClr val="accent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100000"/>
            </a:lnSpc>
            <a:spcBef>
              <a:spcPct val="0"/>
            </a:spcBef>
            <a:spcAft>
              <a:spcPct val="35000"/>
            </a:spcAft>
            <a:buNone/>
          </a:pPr>
          <a:r>
            <a:rPr lang="my-MM" sz="2000" b="1" kern="1200" noProof="0" dirty="0">
              <a:solidFill>
                <a:schemeClr val="tx1"/>
              </a:solidFill>
              <a:latin typeface="Pyidaungsu" panose="020B0502040204020203" pitchFamily="34" charset="0"/>
              <a:cs typeface="Pyidaungsu" panose="020B0502040204020203" pitchFamily="34" charset="0"/>
            </a:rPr>
            <a:t>ပေတရုသည်ထောင်မှလွတ်မြောက်ပြီးနောက် တံခါး ကိုဖွင့်သည်အထိ ခေါက်ခဲ့သ ကဲ့သို့ဇွဲ ရှိပါ (တမန် ၁၂း ၁၁-၁၆)</a:t>
          </a:r>
          <a:endParaRPr lang="en-US" sz="2000" b="1" kern="1200" noProof="0" dirty="0">
            <a:solidFill>
              <a:schemeClr val="tx1"/>
            </a:solidFill>
            <a:latin typeface="Pyidaungsu" panose="020B0502040204020203" pitchFamily="34" charset="0"/>
            <a:cs typeface="Pyidaungsu" panose="020B0502040204020203" pitchFamily="34" charset="0"/>
          </a:endParaRPr>
        </a:p>
      </dsp:txBody>
      <dsp:txXfrm>
        <a:off x="1610513" y="796467"/>
        <a:ext cx="2103392" cy="2730740"/>
      </dsp:txXfrm>
    </dsp:sp>
    <dsp:sp modelId="{38F04ACA-9C01-45E8-8BFC-5DCFD3FAEB20}">
      <dsp:nvSpPr>
        <dsp:cNvPr id="0" name=""/>
        <dsp:cNvSpPr/>
      </dsp:nvSpPr>
      <dsp:spPr bwMode="white">
        <a:xfrm>
          <a:off x="4216142" y="178386"/>
          <a:ext cx="3553423" cy="471540"/>
        </a:xfrm>
        <a:prstGeom prst="roundRect">
          <a:avLst>
            <a:gd name="adj" fmla="val 10000"/>
          </a:avLst>
        </a:prstGeom>
        <a:solidFill>
          <a:srgbClr val="EA6F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my-MM" sz="2000" b="1" kern="1200" noProof="0" dirty="0">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မြဲမြံခြင်း </a:t>
          </a:r>
          <a:endParaRPr lang="en-US" sz="2000" b="1" kern="1200" noProof="0" dirty="0">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endParaRPr>
        </a:p>
      </dsp:txBody>
      <dsp:txXfrm>
        <a:off x="4229953" y="192197"/>
        <a:ext cx="3525801" cy="443918"/>
      </dsp:txXfrm>
    </dsp:sp>
    <dsp:sp modelId="{F20D61F0-7A4B-4A87-8119-BA789B8B2306}">
      <dsp:nvSpPr>
        <dsp:cNvPr id="0" name=""/>
        <dsp:cNvSpPr/>
      </dsp:nvSpPr>
      <dsp:spPr>
        <a:xfrm>
          <a:off x="4044454" y="886133"/>
          <a:ext cx="1309173" cy="2703827"/>
        </a:xfrm>
        <a:prstGeom prst="roundRect">
          <a:avLst>
            <a:gd name="adj" fmla="val 16670"/>
          </a:avLst>
        </a:prstGeom>
        <a:blipFill dpi="0" rotWithShape="1">
          <a:blip xmlns:r="http://schemas.openxmlformats.org/officeDocument/2006/relationships" r:embed="rId3" cstate="email"/>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C85CE15-62B1-44D9-A6C8-D2A406848E6A}">
      <dsp:nvSpPr>
        <dsp:cNvPr id="0" name=""/>
        <dsp:cNvSpPr/>
      </dsp:nvSpPr>
      <dsp:spPr bwMode="white">
        <a:xfrm>
          <a:off x="5165068" y="758865"/>
          <a:ext cx="2762611" cy="2958362"/>
        </a:xfrm>
        <a:prstGeom prst="roundRect">
          <a:avLst>
            <a:gd name="adj" fmla="val 16670"/>
          </a:avLst>
        </a:prstGeom>
        <a:solidFill>
          <a:srgbClr val="FFC18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100000"/>
            </a:lnSpc>
            <a:spcBef>
              <a:spcPct val="0"/>
            </a:spcBef>
            <a:spcAft>
              <a:spcPct val="35000"/>
            </a:spcAft>
            <a:buNone/>
          </a:pPr>
          <a:r>
            <a:rPr lang="my-MM" sz="2000" b="1" kern="1200" noProof="0" dirty="0">
              <a:solidFill>
                <a:schemeClr val="tx1"/>
              </a:solidFill>
              <a:latin typeface="Pyidaungsu" panose="020B0502040204020203" pitchFamily="34" charset="0"/>
              <a:cs typeface="Pyidaungsu" panose="020B0502040204020203" pitchFamily="34" charset="0"/>
            </a:rPr>
            <a:t>ကျွန်ုပ်တို့၏ယုံကြည် ခြင်းသည် သမ္မာကျမ်း စာတွင် ကျွန်ုပ်တို့ သင် ယူခဲ့သော အမှန်တရား များအပေါ် အခြေခံ၍ ခိုင်ခံ့ရမည်။ </a:t>
          </a:r>
          <a:endParaRPr lang="en-US" sz="2000" b="1" kern="1200" noProof="0" dirty="0">
            <a:solidFill>
              <a:schemeClr val="tx1"/>
            </a:solidFill>
            <a:latin typeface="Pyidaungsu" panose="020B0502040204020203" pitchFamily="34" charset="0"/>
            <a:cs typeface="Pyidaungsu" panose="020B0502040204020203" pitchFamily="34" charset="0"/>
          </a:endParaRPr>
        </a:p>
      </dsp:txBody>
      <dsp:txXfrm>
        <a:off x="5299952" y="893749"/>
        <a:ext cx="2492843" cy="2688594"/>
      </dsp:txXfrm>
    </dsp:sp>
    <dsp:sp modelId="{C473FD13-5BAF-4B9B-BF2E-9AAD8331BEC3}">
      <dsp:nvSpPr>
        <dsp:cNvPr id="0" name=""/>
        <dsp:cNvSpPr/>
      </dsp:nvSpPr>
      <dsp:spPr bwMode="white">
        <a:xfrm>
          <a:off x="8145096" y="178386"/>
          <a:ext cx="3553423" cy="471540"/>
        </a:xfrm>
        <a:prstGeom prst="roundRect">
          <a:avLst>
            <a:gd name="adj" fmla="val 10000"/>
          </a:avLst>
        </a:prstGeom>
        <a:solidFill>
          <a:srgbClr val="918E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my-MM" sz="2000" b="1" kern="1200" noProof="0" dirty="0">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တည်ကြည်ခြင်း </a:t>
          </a:r>
          <a:endParaRPr lang="en-US" sz="2000" b="1" kern="1200" noProof="0" dirty="0">
            <a:effectLst>
              <a:outerShdw blurRad="38100" dist="38100" dir="2700000" algn="tl">
                <a:srgbClr val="000000">
                  <a:alpha val="43137"/>
                </a:srgbClr>
              </a:outerShdw>
            </a:effectLst>
          </a:endParaRPr>
        </a:p>
      </dsp:txBody>
      <dsp:txXfrm>
        <a:off x="8158907" y="192197"/>
        <a:ext cx="3525801" cy="443918"/>
      </dsp:txXfrm>
    </dsp:sp>
    <dsp:sp modelId="{B9BC0BC2-73FB-4F25-88C4-5E109F8D6048}">
      <dsp:nvSpPr>
        <dsp:cNvPr id="0" name=""/>
        <dsp:cNvSpPr/>
      </dsp:nvSpPr>
      <dsp:spPr>
        <a:xfrm>
          <a:off x="8069006" y="886133"/>
          <a:ext cx="1309173" cy="2703827"/>
        </a:xfrm>
        <a:prstGeom prst="roundRect">
          <a:avLst>
            <a:gd name="adj" fmla="val 16670"/>
          </a:avLst>
        </a:prstGeom>
        <a:blipFill rotWithShape="1">
          <a:blip xmlns:r="http://schemas.openxmlformats.org/officeDocument/2006/relationships" r:embed="rId4" cstate="email"/>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38902D1-3B27-495C-9EBB-1AB2E50AC2A9}">
      <dsp:nvSpPr>
        <dsp:cNvPr id="0" name=""/>
        <dsp:cNvSpPr/>
      </dsp:nvSpPr>
      <dsp:spPr bwMode="white">
        <a:xfrm>
          <a:off x="9438900" y="758865"/>
          <a:ext cx="2257172" cy="2958362"/>
        </a:xfrm>
        <a:prstGeom prst="roundRect">
          <a:avLst>
            <a:gd name="adj" fmla="val 16670"/>
          </a:avLst>
        </a:prstGeom>
        <a:solidFill>
          <a:schemeClr val="accent4">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2400"/>
            </a:lnSpc>
            <a:spcBef>
              <a:spcPct val="0"/>
            </a:spcBef>
            <a:spcAft>
              <a:spcPts val="0"/>
            </a:spcAft>
            <a:buNone/>
          </a:pPr>
          <a:r>
            <a:rPr lang="my-MM" sz="2000" b="1" kern="1200" noProof="0" dirty="0">
              <a:solidFill>
                <a:schemeClr val="tx1"/>
              </a:solidFill>
            </a:rPr>
            <a:t>ကျွန်ုပ်တို့သည်မ ယိမ်းမယိုင်ဘဲ “ဧဝံဂေလိ၏မျှော် လင့်ခြင်း” ကို ဘယ်တော့မှမရပ် တန့်ဘဲ ယုံကြည် ကိုးစားရမည်။ </a:t>
          </a:r>
          <a:endParaRPr lang="en-US" sz="2000" b="1" kern="1200" noProof="0" dirty="0">
            <a:solidFill>
              <a:schemeClr val="tx1"/>
            </a:solidFill>
          </a:endParaRPr>
        </a:p>
      </dsp:txBody>
      <dsp:txXfrm>
        <a:off x="9549106" y="869071"/>
        <a:ext cx="2036760" cy="27379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C347F-BF0D-40B3-BF9C-4BADDE19275F}">
      <dsp:nvSpPr>
        <dsp:cNvPr id="0" name=""/>
        <dsp:cNvSpPr/>
      </dsp:nvSpPr>
      <dsp:spPr bwMode="white">
        <a:xfrm>
          <a:off x="854154" y="357185"/>
          <a:ext cx="3370118" cy="1053161"/>
        </a:xfrm>
        <a:prstGeom prst="rect">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3342" tIns="76200" rIns="76200" bIns="76200" numCol="1" spcCol="1270" anchor="ctr" anchorCtr="0">
          <a:noAutofit/>
        </a:bodyPr>
        <a:lstStyle/>
        <a:p>
          <a:pPr marL="0" lvl="0" indent="0" algn="ctr" defTabSz="889000">
            <a:lnSpc>
              <a:spcPts val="2400"/>
            </a:lnSpc>
            <a:spcBef>
              <a:spcPct val="0"/>
            </a:spcBef>
            <a:spcAft>
              <a:spcPts val="0"/>
            </a:spcAft>
            <a:buNone/>
          </a:pPr>
          <a:r>
            <a:rPr lang="my-MM" sz="2000" b="1" kern="1200" noProof="0" dirty="0">
              <a:latin typeface="Pyidaungsu" panose="020B0502040204020203" pitchFamily="34" charset="0"/>
              <a:cs typeface="Pyidaungsu" panose="020B0502040204020203" pitchFamily="34" charset="0"/>
            </a:rPr>
            <a:t>ကမ္ဘာမတည်မီကပင် ကြံ စည်ထားတော်မူခဲ့သည်</a:t>
          </a:r>
          <a:br>
            <a:rPr lang="es-ES" sz="2000" b="1" kern="1200" noProof="0" dirty="0">
              <a:latin typeface="Pyidaungsu" panose="020B0502040204020203" pitchFamily="34" charset="0"/>
              <a:cs typeface="Pyidaungsu" panose="020B0502040204020203" pitchFamily="34" charset="0"/>
            </a:rPr>
          </a:br>
          <a:r>
            <a:rPr lang="my-MM" sz="2000" b="1" kern="1200" noProof="0" dirty="0">
              <a:latin typeface="Pyidaungsu" panose="020B0502040204020203" pitchFamily="34" charset="0"/>
              <a:cs typeface="Pyidaungsu" panose="020B0502040204020203" pitchFamily="34" charset="0"/>
            </a:rPr>
            <a:t>( ၁ ပေတရု ၁း၂၀)</a:t>
          </a:r>
          <a:endParaRPr lang="en-US" sz="2000" b="1" kern="1200" noProof="0" dirty="0">
            <a:latin typeface="Pyidaungsu" panose="020B0502040204020203" pitchFamily="34" charset="0"/>
            <a:cs typeface="Pyidaungsu" panose="020B0502040204020203" pitchFamily="34" charset="0"/>
          </a:endParaRPr>
        </a:p>
      </dsp:txBody>
      <dsp:txXfrm>
        <a:off x="854154" y="357185"/>
        <a:ext cx="3370118" cy="1053161"/>
      </dsp:txXfrm>
    </dsp:sp>
    <dsp:sp modelId="{3C6B5002-180C-4477-A2ED-292F41229F86}">
      <dsp:nvSpPr>
        <dsp:cNvPr id="0" name=""/>
        <dsp:cNvSpPr/>
      </dsp:nvSpPr>
      <dsp:spPr>
        <a:xfrm>
          <a:off x="713732" y="205061"/>
          <a:ext cx="737213" cy="1105820"/>
        </a:xfrm>
        <a:prstGeom prst="rect">
          <a:avLst/>
        </a:prstGeom>
        <a:blipFill rotWithShape="1">
          <a:blip xmlns:r="http://schemas.openxmlformats.org/officeDocument/2006/relationships" r:embed="rId1" cstate="email"/>
          <a:srcRect/>
          <a:stretch>
            <a:fillRect/>
          </a:stretch>
        </a:blipFill>
        <a:ln w="25400" cap="flat" cmpd="sng" algn="ctr">
          <a:solidFill>
            <a:schemeClr val="accent2">
              <a:lumMod val="20000"/>
              <a:lumOff val="8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78E22542-7215-4385-AB27-17057C8AF491}">
      <dsp:nvSpPr>
        <dsp:cNvPr id="0" name=""/>
        <dsp:cNvSpPr/>
      </dsp:nvSpPr>
      <dsp:spPr bwMode="white">
        <a:xfrm>
          <a:off x="4489924" y="357469"/>
          <a:ext cx="3367990" cy="1052496"/>
        </a:xfrm>
        <a:prstGeom prst="rect">
          <a:avLst/>
        </a:prstGeom>
        <a:solidFill>
          <a:schemeClr val="accent4">
            <a:lumMod val="40000"/>
            <a:lumOff val="60000"/>
          </a:schemeClr>
        </a:solidFill>
        <a:ln w="12700" cap="flat" cmpd="sng" algn="ctr">
          <a:solidFill>
            <a:schemeClr val="accent4">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2891" tIns="68580" rIns="68580" bIns="68580" numCol="1" spcCol="1270" anchor="ctr" anchorCtr="0">
          <a:noAutofit/>
        </a:bodyPr>
        <a:lstStyle/>
        <a:p>
          <a:pPr marL="0" lvl="0" indent="0" algn="ctr" defTabSz="800100">
            <a:lnSpc>
              <a:spcPts val="2400"/>
            </a:lnSpc>
            <a:spcBef>
              <a:spcPct val="0"/>
            </a:spcBef>
            <a:spcAft>
              <a:spcPts val="0"/>
            </a:spcAft>
            <a:buNone/>
          </a:pPr>
          <a:r>
            <a:rPr lang="my-MM" sz="1800" b="1" kern="1200" noProof="0" dirty="0">
              <a:latin typeface="Pyidaungsu" panose="020B0502040204020203" pitchFamily="34" charset="0"/>
              <a:cs typeface="Pyidaungsu" panose="020B0502040204020203" pitchFamily="34" charset="0"/>
            </a:rPr>
            <a:t>၎င်းကို ကောင်းကင်တမန်တို့ ကို အစိတ်အပိုင်းသာ သိစေခဲ့ သည် (၁ ပေတရု ၁း၁၂)</a:t>
          </a:r>
          <a:endParaRPr lang="en-US" sz="1800" b="1" kern="1200" noProof="0" dirty="0">
            <a:latin typeface="Pyidaungsu" panose="020B0502040204020203" pitchFamily="34" charset="0"/>
            <a:cs typeface="Pyidaungsu" panose="020B0502040204020203" pitchFamily="34" charset="0"/>
          </a:endParaRPr>
        </a:p>
      </dsp:txBody>
      <dsp:txXfrm>
        <a:off x="4489924" y="357469"/>
        <a:ext cx="3367990" cy="1052496"/>
      </dsp:txXfrm>
    </dsp:sp>
    <dsp:sp modelId="{C5F1C311-16D1-4BAD-BD58-36ECB6089C14}">
      <dsp:nvSpPr>
        <dsp:cNvPr id="0" name=""/>
        <dsp:cNvSpPr/>
      </dsp:nvSpPr>
      <dsp:spPr>
        <a:xfrm>
          <a:off x="4349591" y="205442"/>
          <a:ext cx="736747" cy="1105121"/>
        </a:xfrm>
        <a:prstGeom prst="rect">
          <a:avLst/>
        </a:prstGeom>
        <a:blipFill rotWithShape="1">
          <a:blip xmlns:r="http://schemas.openxmlformats.org/officeDocument/2006/relationships" r:embed="rId2" cstate="email"/>
          <a:srcRect/>
          <a:stretch>
            <a:fillRect/>
          </a:stretch>
        </a:blipFill>
        <a:ln w="25400" cap="flat" cmpd="sng" algn="ctr">
          <a:solidFill>
            <a:schemeClr val="accent4">
              <a:lumMod val="40000"/>
              <a:lumOff val="6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446A686C-CCBD-4292-9191-710582702A1D}">
      <dsp:nvSpPr>
        <dsp:cNvPr id="0" name=""/>
        <dsp:cNvSpPr/>
      </dsp:nvSpPr>
      <dsp:spPr bwMode="white">
        <a:xfrm>
          <a:off x="8123035" y="359175"/>
          <a:ext cx="3355230" cy="1048509"/>
        </a:xfrm>
        <a:prstGeom prst="rect">
          <a:avLst/>
        </a:prstGeom>
        <a:solidFill>
          <a:schemeClr val="accent5">
            <a:lumMod val="20000"/>
            <a:lumOff val="80000"/>
          </a:schemeClr>
        </a:solidFill>
        <a:ln w="12700" cap="flat" cmpd="sng" algn="ctr">
          <a:solidFill>
            <a:schemeClr val="accent5"/>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0190" tIns="76200" rIns="76200" bIns="76200" numCol="1" spcCol="1270" anchor="ctr" anchorCtr="0">
          <a:noAutofit/>
        </a:bodyPr>
        <a:lstStyle/>
        <a:p>
          <a:pPr marL="0" lvl="0" indent="0" algn="l" defTabSz="889000">
            <a:lnSpc>
              <a:spcPct val="90000"/>
            </a:lnSpc>
            <a:spcBef>
              <a:spcPct val="0"/>
            </a:spcBef>
            <a:spcAft>
              <a:spcPct val="35000"/>
            </a:spcAft>
            <a:buNone/>
          </a:pPr>
          <a:r>
            <a:rPr lang="my-MM" sz="2000" b="1" kern="1200" noProof="0" dirty="0">
              <a:latin typeface="Pyidaungsu" panose="020B0502040204020203" pitchFamily="34" charset="0"/>
              <a:cs typeface="Pyidaungsu" panose="020B0502040204020203" pitchFamily="34" charset="0"/>
            </a:rPr>
            <a:t>အာဒံနှင့်ဧဝကို အရိပ်၊ ပထ မပြခဲ့သည် (ကမ္ဘာ ၃း၁၅)</a:t>
          </a:r>
          <a:endParaRPr lang="en-US" sz="2000" b="1" kern="1200" noProof="0" dirty="0">
            <a:latin typeface="Pyidaungsu" panose="020B0502040204020203" pitchFamily="34" charset="0"/>
            <a:cs typeface="Pyidaungsu" panose="020B0502040204020203" pitchFamily="34" charset="0"/>
          </a:endParaRPr>
        </a:p>
      </dsp:txBody>
      <dsp:txXfrm>
        <a:off x="8123035" y="359175"/>
        <a:ext cx="3355230" cy="1048509"/>
      </dsp:txXfrm>
    </dsp:sp>
    <dsp:sp modelId="{99FF1246-F785-43B0-88F4-BA95F6998F80}">
      <dsp:nvSpPr>
        <dsp:cNvPr id="0" name=""/>
        <dsp:cNvSpPr/>
      </dsp:nvSpPr>
      <dsp:spPr>
        <a:xfrm>
          <a:off x="7983234" y="207723"/>
          <a:ext cx="733956" cy="1100935"/>
        </a:xfrm>
        <a:prstGeom prst="rect">
          <a:avLst/>
        </a:prstGeom>
        <a:blipFill rotWithShape="1">
          <a:blip xmlns:r="http://schemas.openxmlformats.org/officeDocument/2006/relationships" r:embed="rId3" cstate="email"/>
          <a:srcRect/>
          <a:stretch>
            <a:fillRect/>
          </a:stretch>
        </a:blipFill>
        <a:ln w="25400" cap="flat" cmpd="sng" algn="ctr">
          <a:solidFill>
            <a:schemeClr val="accent5">
              <a:lumMod val="20000"/>
              <a:lumOff val="8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E53FDEBA-2F82-43EC-BB19-A3CF760E0293}">
      <dsp:nvSpPr>
        <dsp:cNvPr id="0" name=""/>
        <dsp:cNvSpPr/>
      </dsp:nvSpPr>
      <dsp:spPr bwMode="white">
        <a:xfrm>
          <a:off x="867860" y="1701192"/>
          <a:ext cx="3355230" cy="1048509"/>
        </a:xfrm>
        <a:prstGeom prst="rect">
          <a:avLst/>
        </a:prstGeom>
        <a:solidFill>
          <a:schemeClr val="accent1">
            <a:lumMod val="20000"/>
            <a:lumOff val="80000"/>
          </a:schemeClr>
        </a:solidFill>
        <a:ln w="12700" cap="flat" cmpd="sng" algn="ctr">
          <a:solidFill>
            <a:schemeClr val="accent1"/>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0190" tIns="76200" rIns="76200" bIns="76200" numCol="1" spcCol="1270" anchor="ctr" anchorCtr="0">
          <a:noAutofit/>
        </a:bodyPr>
        <a:lstStyle/>
        <a:p>
          <a:pPr marL="0" lvl="0" indent="0" algn="ctr" defTabSz="889000">
            <a:lnSpc>
              <a:spcPts val="2400"/>
            </a:lnSpc>
            <a:spcBef>
              <a:spcPct val="0"/>
            </a:spcBef>
            <a:spcAft>
              <a:spcPts val="0"/>
            </a:spcAft>
            <a:buNone/>
          </a:pPr>
          <a:r>
            <a:rPr lang="my-MM" sz="2000" b="1" kern="1200" noProof="0" dirty="0">
              <a:latin typeface="Pyidaungsu" panose="020B0502040204020203" pitchFamily="34" charset="0"/>
              <a:cs typeface="Pyidaungsu" panose="020B0502040204020203" pitchFamily="34" charset="0"/>
            </a:rPr>
            <a:t>ပရောဖက်များထံ ဖွင့်ပြခဲ့ သည် </a:t>
          </a:r>
        </a:p>
        <a:p>
          <a:pPr marL="0" lvl="0" indent="0" algn="ctr" defTabSz="889000">
            <a:lnSpc>
              <a:spcPts val="2400"/>
            </a:lnSpc>
            <a:spcBef>
              <a:spcPct val="0"/>
            </a:spcBef>
            <a:spcAft>
              <a:spcPts val="0"/>
            </a:spcAft>
            <a:buNone/>
          </a:pPr>
          <a:r>
            <a:rPr lang="my-MM" sz="2000" b="1" kern="1200" noProof="0" dirty="0">
              <a:latin typeface="Pyidaungsu" panose="020B0502040204020203" pitchFamily="34" charset="0"/>
              <a:cs typeface="Pyidaungsu" panose="020B0502040204020203" pitchFamily="34" charset="0"/>
            </a:rPr>
            <a:t>(၁ ပေတရု ၁း၁၀-၁၁)</a:t>
          </a:r>
          <a:endParaRPr lang="en-US" sz="2000" b="1" kern="1200" noProof="0" dirty="0"/>
        </a:p>
      </dsp:txBody>
      <dsp:txXfrm>
        <a:off x="867860" y="1701192"/>
        <a:ext cx="3355230" cy="1048509"/>
      </dsp:txXfrm>
    </dsp:sp>
    <dsp:sp modelId="{24FA9EF7-A039-45B7-914F-CE5657FE2BAA}">
      <dsp:nvSpPr>
        <dsp:cNvPr id="0" name=""/>
        <dsp:cNvSpPr/>
      </dsp:nvSpPr>
      <dsp:spPr>
        <a:xfrm>
          <a:off x="728059" y="1549741"/>
          <a:ext cx="733956" cy="1100935"/>
        </a:xfrm>
        <a:prstGeom prst="rect">
          <a:avLst/>
        </a:prstGeom>
        <a:blipFill rotWithShape="1">
          <a:blip xmlns:r="http://schemas.openxmlformats.org/officeDocument/2006/relationships" r:embed="rId4" cstate="email"/>
          <a:srcRect/>
          <a:stretch>
            <a:fillRect/>
          </a:stretch>
        </a:blipFill>
        <a:ln w="25400" cap="flat" cmpd="sng" algn="ctr">
          <a:solidFill>
            <a:schemeClr val="accent1">
              <a:lumMod val="20000"/>
              <a:lumOff val="8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1574ABC4-6C0D-477C-B5FC-7FD775A269EC}">
      <dsp:nvSpPr>
        <dsp:cNvPr id="0" name=""/>
        <dsp:cNvSpPr/>
      </dsp:nvSpPr>
      <dsp:spPr bwMode="white">
        <a:xfrm>
          <a:off x="4488212" y="1701192"/>
          <a:ext cx="3355230" cy="1048509"/>
        </a:xfrm>
        <a:prstGeom prst="rect">
          <a:avLst/>
        </a:prstGeom>
        <a:solidFill>
          <a:srgbClr val="FFC5C5"/>
        </a:solidFill>
        <a:ln w="12700" cap="flat" cmpd="sng" algn="ctr">
          <a:solidFill>
            <a:srgbClr val="BC000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0190" tIns="76200" rIns="76200" bIns="76200" numCol="1" spcCol="1270" anchor="ctr" anchorCtr="0">
          <a:noAutofit/>
        </a:bodyPr>
        <a:lstStyle/>
        <a:p>
          <a:pPr marL="0" lvl="0" indent="0" algn="ctr" defTabSz="889000">
            <a:lnSpc>
              <a:spcPct val="90000"/>
            </a:lnSpc>
            <a:spcBef>
              <a:spcPct val="0"/>
            </a:spcBef>
            <a:spcAft>
              <a:spcPct val="35000"/>
            </a:spcAft>
            <a:buNone/>
          </a:pPr>
          <a:r>
            <a:rPr lang="my-MM" sz="2000" b="1" kern="1200" noProof="0" dirty="0">
              <a:latin typeface="Pyidaungsu" panose="020B0502040204020203" pitchFamily="34" charset="0"/>
              <a:cs typeface="Pyidaungsu" panose="020B0502040204020203" pitchFamily="34" charset="0"/>
            </a:rPr>
            <a:t>ယေရှုသည် ဂျူးလူမျိုး တို့ကို ဦးစွာ ဖော်ပြခဲ့သည် (မဿဲ ၁၅း၂၄)</a:t>
          </a:r>
          <a:endParaRPr lang="en-US" sz="2000" b="1" kern="1200" noProof="0" dirty="0"/>
        </a:p>
      </dsp:txBody>
      <dsp:txXfrm>
        <a:off x="4488212" y="1701192"/>
        <a:ext cx="3355230" cy="1048509"/>
      </dsp:txXfrm>
    </dsp:sp>
    <dsp:sp modelId="{33EB6DAF-74F0-41B9-A2AB-5845D37A1B97}">
      <dsp:nvSpPr>
        <dsp:cNvPr id="0" name=""/>
        <dsp:cNvSpPr/>
      </dsp:nvSpPr>
      <dsp:spPr>
        <a:xfrm>
          <a:off x="4348410" y="1549741"/>
          <a:ext cx="733956" cy="1100935"/>
        </a:xfrm>
        <a:prstGeom prst="rect">
          <a:avLst/>
        </a:prstGeom>
        <a:blipFill rotWithShape="1">
          <a:blip xmlns:r="http://schemas.openxmlformats.org/officeDocument/2006/relationships" r:embed="rId5" cstate="email"/>
          <a:srcRect/>
          <a:stretch>
            <a:fillRect/>
          </a:stretch>
        </a:blipFill>
        <a:ln w="25400" cap="flat" cmpd="sng" algn="ctr">
          <a:solidFill>
            <a:srgbClr val="FFC5C5"/>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94C45002-8D97-419C-BEE8-FB0829356100}">
      <dsp:nvSpPr>
        <dsp:cNvPr id="0" name=""/>
        <dsp:cNvSpPr/>
      </dsp:nvSpPr>
      <dsp:spPr bwMode="white">
        <a:xfrm>
          <a:off x="8093821" y="1690881"/>
          <a:ext cx="3370118" cy="1053161"/>
        </a:xfrm>
        <a:prstGeom prst="rect">
          <a:avLst/>
        </a:prstGeom>
        <a:solidFill>
          <a:srgbClr val="DDDDFF"/>
        </a:solidFill>
        <a:ln w="12700" cap="flat" cmpd="sng" algn="ctr">
          <a:solidFill>
            <a:srgbClr val="0000BC"/>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824998" tIns="76200" rIns="76200" bIns="76200" numCol="1" spcCol="1270" anchor="ctr" anchorCtr="0">
          <a:noAutofit/>
        </a:bodyPr>
        <a:lstStyle/>
        <a:p>
          <a:pPr marL="0" lvl="0" indent="0" algn="ctr" defTabSz="889000">
            <a:lnSpc>
              <a:spcPts val="2400"/>
            </a:lnSpc>
            <a:spcBef>
              <a:spcPct val="0"/>
            </a:spcBef>
            <a:spcAft>
              <a:spcPts val="0"/>
            </a:spcAft>
            <a:buNone/>
          </a:pPr>
          <a:r>
            <a:rPr lang="my-MM" sz="2000" b="1" kern="1200" noProof="0" dirty="0">
              <a:latin typeface="Pyidaungsu" panose="020B0502040204020203" pitchFamily="34" charset="0"/>
              <a:cs typeface="Pyidaungsu" panose="020B0502040204020203" pitchFamily="34" charset="0"/>
            </a:rPr>
            <a:t> ထိုအခါ လူအပေါင်းတို့ အား အပြည့်အဝ ဖော်ပြခဲ့ သည် (ကော ၁း၂၇)</a:t>
          </a:r>
          <a:endParaRPr lang="en-US" sz="2000" b="1" kern="1200" noProof="0" dirty="0"/>
        </a:p>
      </dsp:txBody>
      <dsp:txXfrm>
        <a:off x="8093821" y="1690881"/>
        <a:ext cx="3370118" cy="1053161"/>
      </dsp:txXfrm>
    </dsp:sp>
    <dsp:sp modelId="{FD69359A-4654-49F1-B6B2-52CF039360B0}">
      <dsp:nvSpPr>
        <dsp:cNvPr id="0" name=""/>
        <dsp:cNvSpPr/>
      </dsp:nvSpPr>
      <dsp:spPr>
        <a:xfrm>
          <a:off x="7968761" y="1555400"/>
          <a:ext cx="737213" cy="1105820"/>
        </a:xfrm>
        <a:prstGeom prst="rect">
          <a:avLst/>
        </a:prstGeom>
        <a:blipFill rotWithShape="1">
          <a:blip xmlns:r="http://schemas.openxmlformats.org/officeDocument/2006/relationships" r:embed="rId6" cstate="email"/>
          <a:srcRect/>
          <a:stretch>
            <a:fillRect/>
          </a:stretch>
        </a:blipFill>
        <a:ln w="25400" cap="flat" cmpd="sng" algn="ctr">
          <a:solidFill>
            <a:srgbClr val="DDDDFF"/>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A069D-C27C-447C-ABA1-9A69B5259F86}">
      <dsp:nvSpPr>
        <dsp:cNvPr id="0" name=""/>
        <dsp:cNvSpPr/>
      </dsp:nvSpPr>
      <dsp:spPr>
        <a:xfrm>
          <a:off x="-12905" y="0"/>
          <a:ext cx="1494721" cy="1494721"/>
        </a:xfrm>
        <a:prstGeom prst="pie">
          <a:avLst>
            <a:gd name="adj1" fmla="val 5400000"/>
            <a:gd name="adj2" fmla="val 162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F00E1F8-099B-4F47-B8BF-36EFD7BDE8BF}">
      <dsp:nvSpPr>
        <dsp:cNvPr id="0" name=""/>
        <dsp:cNvSpPr/>
      </dsp:nvSpPr>
      <dsp:spPr>
        <a:xfrm>
          <a:off x="716885" y="0"/>
          <a:ext cx="10880507" cy="1494721"/>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my-MM" sz="2000" b="1" kern="1200" noProof="0" dirty="0">
              <a:latin typeface="Pyidaungsu" panose="020B0502040204020203" pitchFamily="34" charset="0"/>
              <a:cs typeface="Pyidaungsu" panose="020B0502040204020203" pitchFamily="34" charset="0"/>
            </a:rPr>
            <a:t>သူသည် ခရစ်ယာန်အယူဝါဒနှင့်ကျင့်စဉ်များကို ရှင်းပြခဲ့သည် (၂ သက်သာ ၂း၂၅)</a:t>
          </a:r>
          <a:endParaRPr lang="en-US" sz="2000" b="1" kern="1200" noProof="0" dirty="0"/>
        </a:p>
      </dsp:txBody>
      <dsp:txXfrm>
        <a:off x="716885" y="0"/>
        <a:ext cx="10880507" cy="317628"/>
      </dsp:txXfrm>
    </dsp:sp>
    <dsp:sp modelId="{10BD5450-BABB-48E3-B9FF-9E8AA18A9B3D}">
      <dsp:nvSpPr>
        <dsp:cNvPr id="0" name=""/>
        <dsp:cNvSpPr/>
      </dsp:nvSpPr>
      <dsp:spPr>
        <a:xfrm>
          <a:off x="183276" y="317628"/>
          <a:ext cx="1102356" cy="1102356"/>
        </a:xfrm>
        <a:prstGeom prst="pie">
          <a:avLst>
            <a:gd name="adj1" fmla="val 5400000"/>
            <a:gd name="adj2" fmla="val 16200000"/>
          </a:avLst>
        </a:prstGeom>
        <a:gradFill rotWithShape="0">
          <a:gsLst>
            <a:gs pos="0">
              <a:schemeClr val="accent5">
                <a:hueOff val="-1499998"/>
                <a:satOff val="16666"/>
                <a:lumOff val="0"/>
                <a:alphaOff val="0"/>
                <a:satMod val="103000"/>
                <a:lumMod val="102000"/>
                <a:tint val="94000"/>
              </a:schemeClr>
            </a:gs>
            <a:gs pos="50000">
              <a:schemeClr val="accent5">
                <a:hueOff val="-1499998"/>
                <a:satOff val="16666"/>
                <a:lumOff val="0"/>
                <a:alphaOff val="0"/>
                <a:satMod val="110000"/>
                <a:lumMod val="100000"/>
                <a:shade val="100000"/>
              </a:schemeClr>
            </a:gs>
            <a:gs pos="100000">
              <a:schemeClr val="accent5">
                <a:hueOff val="-1499998"/>
                <a:satOff val="16666"/>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73877C7-3B19-4518-965C-914A8841BDD2}">
      <dsp:nvSpPr>
        <dsp:cNvPr id="0" name=""/>
        <dsp:cNvSpPr/>
      </dsp:nvSpPr>
      <dsp:spPr>
        <a:xfrm>
          <a:off x="708642" y="499844"/>
          <a:ext cx="10896992" cy="994876"/>
        </a:xfrm>
        <a:prstGeom prst="rect">
          <a:avLst/>
        </a:prstGeom>
        <a:solidFill>
          <a:schemeClr val="lt1">
            <a:alpha val="90000"/>
            <a:hueOff val="0"/>
            <a:satOff val="0"/>
            <a:lumOff val="0"/>
            <a:alphaOff val="0"/>
          </a:schemeClr>
        </a:solidFill>
        <a:ln w="12700" cap="flat" cmpd="sng" algn="ctr">
          <a:solidFill>
            <a:schemeClr val="accent5">
              <a:hueOff val="-1499998"/>
              <a:satOff val="16666"/>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my-MM" sz="2000" b="1" kern="1200" noProof="0" dirty="0"/>
            <a:t>ဧဝံဂေလိတရားကို ငြင်းပယ်ခြင်း၏အကျိုးဆက်များကို သတိပေးခဲ့သည် (‌ဟေဗြဲ ၁၀း၂၅-၂၉)</a:t>
          </a:r>
          <a:endParaRPr lang="en-US" sz="2000" b="1" kern="1200" noProof="0" dirty="0"/>
        </a:p>
      </dsp:txBody>
      <dsp:txXfrm>
        <a:off x="708642" y="499844"/>
        <a:ext cx="10896992" cy="286659"/>
      </dsp:txXfrm>
    </dsp:sp>
    <dsp:sp modelId="{F4807447-6BA8-4E90-861B-DD95033FF1E2}">
      <dsp:nvSpPr>
        <dsp:cNvPr id="0" name=""/>
        <dsp:cNvSpPr/>
      </dsp:nvSpPr>
      <dsp:spPr>
        <a:xfrm>
          <a:off x="379458" y="635256"/>
          <a:ext cx="709992" cy="709992"/>
        </a:xfrm>
        <a:prstGeom prst="pie">
          <a:avLst>
            <a:gd name="adj1" fmla="val 5400000"/>
            <a:gd name="adj2" fmla="val 16200000"/>
          </a:avLst>
        </a:prstGeom>
        <a:gradFill rotWithShape="0">
          <a:gsLst>
            <a:gs pos="0">
              <a:schemeClr val="accent5">
                <a:hueOff val="-2999995"/>
                <a:satOff val="33331"/>
                <a:lumOff val="1"/>
                <a:alphaOff val="0"/>
                <a:satMod val="103000"/>
                <a:lumMod val="102000"/>
                <a:tint val="94000"/>
              </a:schemeClr>
            </a:gs>
            <a:gs pos="50000">
              <a:schemeClr val="accent5">
                <a:hueOff val="-2999995"/>
                <a:satOff val="33331"/>
                <a:lumOff val="1"/>
                <a:alphaOff val="0"/>
                <a:satMod val="110000"/>
                <a:lumMod val="100000"/>
                <a:shade val="100000"/>
              </a:schemeClr>
            </a:gs>
            <a:gs pos="100000">
              <a:schemeClr val="accent5">
                <a:hueOff val="-2999995"/>
                <a:satOff val="33331"/>
                <a:lumOff val="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1DE1E30-336F-4837-9693-E0EB552D8A92}">
      <dsp:nvSpPr>
        <dsp:cNvPr id="0" name=""/>
        <dsp:cNvSpPr/>
      </dsp:nvSpPr>
      <dsp:spPr>
        <a:xfrm>
          <a:off x="734562" y="951238"/>
          <a:ext cx="10845368" cy="273403"/>
        </a:xfrm>
        <a:prstGeom prst="rect">
          <a:avLst/>
        </a:prstGeom>
        <a:solidFill>
          <a:schemeClr val="lt1">
            <a:alpha val="90000"/>
            <a:hueOff val="0"/>
            <a:satOff val="0"/>
            <a:lumOff val="0"/>
            <a:alphaOff val="0"/>
          </a:schemeClr>
        </a:solidFill>
        <a:ln w="12700" cap="flat" cmpd="sng" algn="ctr">
          <a:solidFill>
            <a:schemeClr val="accent5">
              <a:hueOff val="-2999995"/>
              <a:satOff val="33331"/>
              <a:lumOff val="1"/>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b="1" kern="1200" noProof="0" dirty="0"/>
        </a:p>
      </dsp:txBody>
      <dsp:txXfrm>
        <a:off x="734562" y="951238"/>
        <a:ext cx="10845368" cy="122312"/>
      </dsp:txXfrm>
    </dsp:sp>
    <dsp:sp modelId="{A8580896-B131-42C1-A106-6CE5F511350B}">
      <dsp:nvSpPr>
        <dsp:cNvPr id="0" name=""/>
        <dsp:cNvSpPr/>
      </dsp:nvSpPr>
      <dsp:spPr>
        <a:xfrm>
          <a:off x="575640" y="952884"/>
          <a:ext cx="317628" cy="317628"/>
        </a:xfrm>
        <a:prstGeom prst="pie">
          <a:avLst>
            <a:gd name="adj1" fmla="val 5400000"/>
            <a:gd name="adj2" fmla="val 16200000"/>
          </a:avLst>
        </a:prstGeom>
        <a:gradFill rotWithShape="0">
          <a:gsLst>
            <a:gs pos="0">
              <a:schemeClr val="accent5">
                <a:hueOff val="-4499993"/>
                <a:satOff val="49997"/>
                <a:lumOff val="1"/>
                <a:alphaOff val="0"/>
                <a:satMod val="103000"/>
                <a:lumMod val="102000"/>
                <a:tint val="94000"/>
              </a:schemeClr>
            </a:gs>
            <a:gs pos="50000">
              <a:schemeClr val="accent5">
                <a:hueOff val="-4499993"/>
                <a:satOff val="49997"/>
                <a:lumOff val="1"/>
                <a:alphaOff val="0"/>
                <a:satMod val="110000"/>
                <a:lumMod val="100000"/>
                <a:shade val="100000"/>
              </a:schemeClr>
            </a:gs>
            <a:gs pos="100000">
              <a:schemeClr val="accent5">
                <a:hueOff val="-4499993"/>
                <a:satOff val="49997"/>
                <a:lumOff val="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AB7F94B-4608-477C-A647-C68B2D4887C3}">
      <dsp:nvSpPr>
        <dsp:cNvPr id="0" name=""/>
        <dsp:cNvSpPr/>
      </dsp:nvSpPr>
      <dsp:spPr>
        <a:xfrm>
          <a:off x="734454" y="955127"/>
          <a:ext cx="10845368" cy="503497"/>
        </a:xfrm>
        <a:prstGeom prst="rect">
          <a:avLst/>
        </a:prstGeom>
        <a:solidFill>
          <a:schemeClr val="lt1">
            <a:alpha val="90000"/>
            <a:hueOff val="0"/>
            <a:satOff val="0"/>
            <a:lumOff val="0"/>
            <a:alphaOff val="0"/>
          </a:schemeClr>
        </a:solidFill>
        <a:ln w="12700" cap="flat" cmpd="sng" algn="ctr">
          <a:solidFill>
            <a:schemeClr val="accent5">
              <a:hueOff val="-4499993"/>
              <a:satOff val="49997"/>
              <a:lumOff val="1"/>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my-MM" sz="2000" b="1" kern="1200" noProof="0" dirty="0">
              <a:latin typeface="Pyidaungsu" panose="020B0502040204020203" pitchFamily="34" charset="0"/>
              <a:cs typeface="Pyidaungsu" panose="020B0502040204020203" pitchFamily="34" charset="0"/>
            </a:rPr>
            <a:t>သူသည် မှားယွင်းသောဆရာများ၏အန္တရာယ်များအကြောင်းကို သတိပေးခဲ့သည် (တမန်တော်၂၀:၂၉-၃၀</a:t>
          </a:r>
          <a:r>
            <a:rPr lang="my-MM" sz="2000" b="1" kern="1200" noProof="0" dirty="0"/>
            <a:t>)။</a:t>
          </a:r>
          <a:endParaRPr lang="en-US" sz="2000" b="1" kern="1200" noProof="0" dirty="0"/>
        </a:p>
      </dsp:txBody>
      <dsp:txXfrm>
        <a:off x="734454" y="955127"/>
        <a:ext cx="10845368" cy="50349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1">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1">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linDir" val="fromT"/>
              <dgm:param type="chAlign" val="r"/>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1#2">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1">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3d1#3">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314D25-C809-44D5-B41F-2D15EFE850C8}" type="datetimeFigureOut">
              <a:rPr lang="es-ES" smtClean="0"/>
              <a:t>11/02/2026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B5F9D8-F5C2-4C46-8486-A19D57CFE21E}" type="slidenum">
              <a:rPr lang="es-ES" smtClean="0"/>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5F9D8-F5C2-4C46-8486-A19D57CFE21E}" type="slidenum">
              <a:rPr lang="es-ES" smtClean="0"/>
              <a:t>2</a:t>
            </a:fld>
            <a:endParaRPr lang="es-ES"/>
          </a:p>
        </p:txBody>
      </p:sp>
    </p:spTree>
    <p:extLst>
      <p:ext uri="{BB962C8B-B14F-4D97-AF65-F5344CB8AC3E}">
        <p14:creationId xmlns:p14="http://schemas.microsoft.com/office/powerpoint/2010/main" val="924263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5F9D8-F5C2-4C46-8486-A19D57CFE21E}" type="slidenum">
              <a:rPr lang="es-ES" smtClean="0"/>
              <a:t>3</a:t>
            </a:fld>
            <a:endParaRPr lang="es-ES"/>
          </a:p>
        </p:txBody>
      </p:sp>
    </p:spTree>
    <p:extLst>
      <p:ext uri="{BB962C8B-B14F-4D97-AF65-F5344CB8AC3E}">
        <p14:creationId xmlns:p14="http://schemas.microsoft.com/office/powerpoint/2010/main" val="3942681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my-MM" dirty="0">
                <a:latin typeface="Pyidaungsu" panose="020B0502040204020203" pitchFamily="34" charset="0"/>
                <a:cs typeface="Pyidaungsu" panose="020B0502040204020203" pitchFamily="34" charset="0"/>
              </a:rPr>
              <a:t>မကောင်းမှုပြုသူမှသူတော်စင်သို့ </a:t>
            </a:r>
            <a:endParaRPr lang="es-ES" dirty="0">
              <a:latin typeface="Pyidaungsu" panose="020B0502040204020203" pitchFamily="34" charset="0"/>
              <a:cs typeface="Pyidaungsu" panose="020B0502040204020203" pitchFamily="34" charset="0"/>
            </a:endParaRPr>
          </a:p>
        </p:txBody>
      </p:sp>
      <p:sp>
        <p:nvSpPr>
          <p:cNvPr id="4" name="Marcador de número de diapositiva 3"/>
          <p:cNvSpPr>
            <a:spLocks noGrp="1"/>
          </p:cNvSpPr>
          <p:nvPr>
            <p:ph type="sldNum" sz="quarter" idx="5"/>
          </p:nvPr>
        </p:nvSpPr>
        <p:spPr/>
        <p:txBody>
          <a:bodyPr/>
          <a:lstStyle/>
          <a:p>
            <a:fld id="{AFB5F9D8-F5C2-4C46-8486-A19D57CFE21E}" type="slidenum">
              <a:rPr lang="es-ES" smtClean="0"/>
              <a:t>5</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5F9D8-F5C2-4C46-8486-A19D57CFE21E}" type="slidenum">
              <a:rPr lang="es-ES" smtClean="0"/>
              <a:t>9</a:t>
            </a:fld>
            <a:endParaRPr lang="es-ES"/>
          </a:p>
        </p:txBody>
      </p:sp>
    </p:spTree>
    <p:extLst>
      <p:ext uri="{BB962C8B-B14F-4D97-AF65-F5344CB8AC3E}">
        <p14:creationId xmlns:p14="http://schemas.microsoft.com/office/powerpoint/2010/main" val="70740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BCDB2786-14AA-49AE-8A23-16025041C791}" type="datetimeFigureOut">
              <a:rPr lang="es-ES" smtClean="0"/>
              <a:t>11/02/2026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3220D16-4DC4-4C95-9FA2-42E5DCF9AA9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CDB2786-14AA-49AE-8A23-16025041C791}" type="datetimeFigureOut">
              <a:rPr lang="es-ES" smtClean="0"/>
              <a:t>11/02/2026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3220D16-4DC4-4C95-9FA2-42E5DCF9AA9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CDB2786-14AA-49AE-8A23-16025041C791}" type="datetimeFigureOut">
              <a:rPr lang="es-ES" smtClean="0"/>
              <a:t>11/02/2026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3220D16-4DC4-4C95-9FA2-42E5DCF9AA9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D72E8027-C3E3-4EBF-8ECC-94EC8C4D01B0}" type="datetimeFigureOut">
              <a:rPr lang="es-ES" smtClean="0"/>
              <a:t>11/02/2026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D72E8027-C3E3-4EBF-8ECC-94EC8C4D01B0}" type="datetimeFigureOut">
              <a:rPr lang="es-ES" smtClean="0"/>
              <a:t>11/02/2026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D72E8027-C3E3-4EBF-8ECC-94EC8C4D01B0}" type="datetimeFigureOut">
              <a:rPr lang="es-ES" smtClean="0"/>
              <a:t>11/02/2026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D72E8027-C3E3-4EBF-8ECC-94EC8C4D01B0}" type="datetimeFigureOut">
              <a:rPr lang="es-ES" smtClean="0"/>
              <a:t>11/02/2026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D72E8027-C3E3-4EBF-8ECC-94EC8C4D01B0}" type="datetimeFigureOut">
              <a:rPr lang="es-ES" smtClean="0"/>
              <a:t>11/02/2026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D72E8027-C3E3-4EBF-8ECC-94EC8C4D01B0}" type="datetimeFigureOut">
              <a:rPr lang="es-ES" smtClean="0"/>
              <a:t>11/02/2026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72E8027-C3E3-4EBF-8ECC-94EC8C4D01B0}" type="datetimeFigureOut">
              <a:rPr lang="es-ES" smtClean="0"/>
              <a:t>11/02/2026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D72E8027-C3E3-4EBF-8ECC-94EC8C4D01B0}" type="datetimeFigureOut">
              <a:rPr lang="es-ES" smtClean="0"/>
              <a:t>11/02/2026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CDB2786-14AA-49AE-8A23-16025041C791}" type="datetimeFigureOut">
              <a:rPr lang="es-ES" smtClean="0"/>
              <a:t>11/02/2026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3220D16-4DC4-4C95-9FA2-42E5DCF9AA9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D72E8027-C3E3-4EBF-8ECC-94EC8C4D01B0}" type="datetimeFigureOut">
              <a:rPr lang="es-ES" smtClean="0"/>
              <a:t>11/02/2026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D72E8027-C3E3-4EBF-8ECC-94EC8C4D01B0}" type="datetimeFigureOut">
              <a:rPr lang="es-ES" smtClean="0"/>
              <a:t>11/02/2026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D72E8027-C3E3-4EBF-8ECC-94EC8C4D01B0}" type="datetimeFigureOut">
              <a:rPr lang="es-ES" smtClean="0"/>
              <a:t>11/02/2026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BCDB2786-14AA-49AE-8A23-16025041C791}" type="datetimeFigureOut">
              <a:rPr lang="es-ES" smtClean="0"/>
              <a:t>11/02/2026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3220D16-4DC4-4C95-9FA2-42E5DCF9AA9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BCDB2786-14AA-49AE-8A23-16025041C791}" type="datetimeFigureOut">
              <a:rPr lang="es-ES" smtClean="0"/>
              <a:t>11/02/2026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3220D16-4DC4-4C95-9FA2-42E5DCF9AA9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BCDB2786-14AA-49AE-8A23-16025041C791}" type="datetimeFigureOut">
              <a:rPr lang="es-ES" smtClean="0"/>
              <a:t>11/02/2026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93220D16-4DC4-4C95-9FA2-42E5DCF9AA9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BCDB2786-14AA-49AE-8A23-16025041C791}" type="datetimeFigureOut">
              <a:rPr lang="es-ES" smtClean="0"/>
              <a:t>11/02/2026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93220D16-4DC4-4C95-9FA2-42E5DCF9AA9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CDB2786-14AA-49AE-8A23-16025041C791}" type="datetimeFigureOut">
              <a:rPr lang="es-ES" smtClean="0"/>
              <a:t>11/02/2026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93220D16-4DC4-4C95-9FA2-42E5DCF9AA9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BCDB2786-14AA-49AE-8A23-16025041C791}" type="datetimeFigureOut">
              <a:rPr lang="es-ES" smtClean="0"/>
              <a:t>11/02/2026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3220D16-4DC4-4C95-9FA2-42E5DCF9AA9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BCDB2786-14AA-49AE-8A23-16025041C791}" type="datetimeFigureOut">
              <a:rPr lang="es-ES" smtClean="0"/>
              <a:t>11/02/2026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3220D16-4DC4-4C95-9FA2-42E5DCF9AA9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CDB2786-14AA-49AE-8A23-16025041C791}" type="datetimeFigureOut">
              <a:rPr lang="es-ES" smtClean="0"/>
              <a:t>11/02/2026</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3220D16-4DC4-4C95-9FA2-42E5DCF9AA93}"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11/02/2026</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40.jpeg"/><Relationship Id="rId4" Type="http://schemas.openxmlformats.org/officeDocument/2006/relationships/diagramLayout" Target="../diagrams/layout5.xml"/><Relationship Id="rId9" Type="http://schemas.openxmlformats.org/officeDocument/2006/relationships/image" Target="../media/image39.jpeg"/></Relationships>
</file>

<file path=ppt/slides/_rels/slide1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4.jpeg"/><Relationship Id="rId7" Type="http://schemas.openxmlformats.org/officeDocument/2006/relationships/diagramData" Target="../diagrams/data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11" Type="http://schemas.microsoft.com/office/2007/relationships/diagramDrawing" Target="../diagrams/drawing1.xml"/><Relationship Id="rId5" Type="http://schemas.openxmlformats.org/officeDocument/2006/relationships/image" Target="../media/image6.jpeg"/><Relationship Id="rId10" Type="http://schemas.openxmlformats.org/officeDocument/2006/relationships/diagramColors" Target="../diagrams/colors1.xml"/><Relationship Id="rId4" Type="http://schemas.openxmlformats.org/officeDocument/2006/relationships/image" Target="../media/image5.jpeg"/><Relationship Id="rId9"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jpeg"/><Relationship Id="rId7" Type="http://schemas.openxmlformats.org/officeDocument/2006/relationships/diagramColors" Target="../diagrams/colors2.xml"/><Relationship Id="rId12"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microsoft.com/office/2007/relationships/hdphoto" Target="../media/hdphoto1.wdp"/><Relationship Id="rId5" Type="http://schemas.openxmlformats.org/officeDocument/2006/relationships/diagramLayout" Target="../diagrams/layout2.xml"/><Relationship Id="rId10" Type="http://schemas.openxmlformats.org/officeDocument/2006/relationships/image" Target="../media/image14.png"/><Relationship Id="rId4" Type="http://schemas.openxmlformats.org/officeDocument/2006/relationships/diagramData" Target="../diagrams/data2.xml"/><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6.jpeg"/><Relationship Id="rId7" Type="http://schemas.openxmlformats.org/officeDocument/2006/relationships/diagramColors" Target="../diagrams/colors4.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image" Target="../media/image35.jpeg"/><Relationship Id="rId5" Type="http://schemas.openxmlformats.org/officeDocument/2006/relationships/diagramLayout" Target="../diagrams/layout4.xml"/><Relationship Id="rId10" Type="http://schemas.openxmlformats.org/officeDocument/2006/relationships/image" Target="../media/image34.jpeg"/><Relationship Id="rId4" Type="http://schemas.openxmlformats.org/officeDocument/2006/relationships/diagramData" Target="../diagrams/data4.xml"/><Relationship Id="rId9"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0" y="152400"/>
            <a:ext cx="12192000" cy="706755"/>
          </a:xfrm>
          <a:prstGeom prst="rect">
            <a:avLst/>
          </a:prstGeom>
          <a:noFill/>
        </p:spPr>
        <p:txBody>
          <a:bodyPr wrap="square" rtlCol="0">
            <a:spAutoFit/>
            <a:scene3d>
              <a:camera prst="orthographicFront"/>
              <a:lightRig rig="sunset" dir="t"/>
            </a:scene3d>
            <a:sp3d extrusionH="57150">
              <a:bevelT h="25400" prst="softRound"/>
            </a:sp3d>
          </a:bodyPr>
          <a:lstStyle/>
          <a:p>
            <a:pPr algn="ctr"/>
            <a:r>
              <a:rPr lang="en-US" altLang="en-US" sz="4000" b="1" kern="1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Pyidaungsu" panose="020B0502040204020203" charset="0"/>
                <a:cs typeface="Pyidaungsu" panose="020B0502040204020203" charset="0"/>
              </a:rPr>
              <a:t>ပြန်လည်သင့်မြတ်ခြင်းနှင့်မျှော်</a:t>
            </a:r>
            <a:r>
              <a:rPr lang="" altLang="en-US" sz="4000" b="1" kern="1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Pyidaungsu" panose="020B0502040204020203" charset="0"/>
                <a:cs typeface="Pyidaungsu" panose="020B0502040204020203" charset="0"/>
              </a:rPr>
              <a:t>လင့်</a:t>
            </a:r>
            <a:r>
              <a:rPr lang="en-US" altLang="en-US" sz="4000" b="1" kern="1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Pyidaungsu" panose="020B0502040204020203" charset="0"/>
                <a:cs typeface="Pyidaungsu" panose="020B0502040204020203" charset="0"/>
              </a:rPr>
              <a:t>ခြင်း  </a:t>
            </a:r>
          </a:p>
        </p:txBody>
      </p:sp>
      <p:sp>
        <p:nvSpPr>
          <p:cNvPr id="5" name="CuadroTexto 4"/>
          <p:cNvSpPr txBox="1"/>
          <p:nvPr/>
        </p:nvSpPr>
        <p:spPr>
          <a:xfrm>
            <a:off x="3939223" y="6465570"/>
            <a:ext cx="4313555" cy="337185"/>
          </a:xfrm>
          <a:prstGeom prst="rect">
            <a:avLst/>
          </a:prstGeom>
          <a:noFill/>
        </p:spPr>
        <p:txBody>
          <a:bodyPr wrap="none" rtlCol="0">
            <a:spAutoFit/>
          </a:bodyPr>
          <a:lstStyle/>
          <a:p>
            <a:pPr algn="ctr"/>
            <a:r>
              <a:rPr lang="en-US" altLang="en-US" sz="1600" b="1" noProof="0" dirty="0">
                <a:solidFill>
                  <a:srgbClr val="C3AF97"/>
                </a:solidFill>
                <a:latin typeface="Pyidaungsu Numbers" panose="020B0502040204020203" charset="0"/>
                <a:cs typeface="Pyidaungsu Numbers" panose="020B0502040204020203" charset="0"/>
              </a:rPr>
              <a:t>ဖေဖော်ဝါရီလ ၂၉ ရက်၊ ၂၀၂၆ အတွက် သင်ခန်းစာ ၉ </a:t>
            </a:r>
            <a:endParaRPr lang="en-US" sz="1600" b="1" noProof="0" dirty="0">
              <a:solidFill>
                <a:srgbClr val="C3AF97"/>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111044" y="438732"/>
            <a:ext cx="10558441" cy="1938992"/>
          </a:xfrm>
          <a:prstGeom prst="rect">
            <a:avLst/>
          </a:prstGeom>
          <a:noFill/>
        </p:spPr>
        <p:txBody>
          <a:bodyPr wrap="square">
            <a:prstTxWarp prst="textTriangle">
              <a:avLst/>
            </a:prstTxWarp>
            <a:spAutoFit/>
          </a:bodyPr>
          <a:lstStyle/>
          <a:p>
            <a:pPr algn="ctr"/>
            <a:r>
              <a:rPr lang="my-MM" sz="6000" b="1" spc="50" dirty="0">
                <a:ln w="0"/>
                <a:solidFill>
                  <a:schemeClr val="bg1"/>
                </a:solidFill>
                <a:effectLst>
                  <a:innerShdw blurRad="63500" dist="50800" dir="13500000">
                    <a:srgbClr val="000000">
                      <a:alpha val="50000"/>
                    </a:srgbClr>
                  </a:innerShdw>
                </a:effectLst>
                <a:latin typeface="Pyidaungsu" panose="020B0502040204020203" pitchFamily="34" charset="0"/>
                <a:cs typeface="Pyidaungsu" panose="020B0502040204020203" pitchFamily="34" charset="0"/>
              </a:rPr>
              <a:t>ဧဝံ‌ဂေလိသတင်းကောင်း၏တန်ခိုး </a:t>
            </a:r>
            <a:endParaRPr lang="en-US" sz="6000" b="1" spc="50" noProof="0" dirty="0">
              <a:ln w="0"/>
              <a:solidFill>
                <a:schemeClr val="bg1"/>
              </a:solidFill>
              <a:effectLst>
                <a:innerShdw blurRad="63500" dist="50800" dir="13500000">
                  <a:srgbClr val="000000">
                    <a:alpha val="50000"/>
                  </a:srgbClr>
                </a:inn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31860"/>
            <a:ext cx="12191999" cy="584775"/>
          </a:xfrm>
          <a:prstGeom prst="rect">
            <a:avLst/>
          </a:prstGeom>
          <a:noFill/>
        </p:spPr>
        <p:txBody>
          <a:bodyPr wrap="square">
            <a:spAutoFit/>
          </a:bodyPr>
          <a:lstStyle/>
          <a:p>
            <a:pPr algn="ctr"/>
            <a:r>
              <a:rPr lang="my-MM" sz="3200" b="1" spc="50" noProof="0" dirty="0">
                <a:ln w="9525" cmpd="sng">
                  <a:solidFill>
                    <a:schemeClr val="accent1"/>
                  </a:solidFill>
                  <a:prstDash val="solid"/>
                </a:ln>
                <a:solidFill>
                  <a:srgbClr val="70AD47">
                    <a:tint val="1000"/>
                  </a:srgbClr>
                </a:solidFill>
                <a:effectLst>
                  <a:glow rad="38100">
                    <a:schemeClr val="accent1">
                      <a:alpha val="40000"/>
                    </a:schemeClr>
                  </a:glow>
                </a:effectLst>
              </a:rPr>
              <a:t>‌</a:t>
            </a:r>
            <a:r>
              <a:rPr lang="my-MM" sz="3200" b="1" spc="50" noProof="0" dirty="0">
                <a:ln w="9525" cmpd="sng">
                  <a:solidFill>
                    <a:schemeClr val="accent1"/>
                  </a:solidFill>
                  <a:prstDash val="solid"/>
                </a:ln>
                <a:solidFill>
                  <a:srgbClr val="70AD47">
                    <a:tint val="1000"/>
                  </a:srgbClr>
                </a:solidFill>
                <a:effectLst>
                  <a:glow rad="38100">
                    <a:schemeClr val="accent1">
                      <a:alpha val="40000"/>
                    </a:schemeClr>
                  </a:glow>
                </a:effectLst>
                <a:latin typeface="Pyidaungsu" panose="020B0502040204020203" pitchFamily="34" charset="0"/>
                <a:cs typeface="Pyidaungsu" panose="020B0502040204020203" pitchFamily="34" charset="0"/>
              </a:rPr>
              <a:t>ဧဝံဂေလိသတင်းကောင်းကိုကြေညာခြင်း</a:t>
            </a:r>
            <a:endParaRPr lang="en-US" sz="3200" b="1" spc="50" noProof="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4" name="CuadroTexto 3"/>
          <p:cNvSpPr txBox="1"/>
          <p:nvPr/>
        </p:nvSpPr>
        <p:spPr>
          <a:xfrm>
            <a:off x="519112" y="565848"/>
            <a:ext cx="11153774" cy="646331"/>
          </a:xfrm>
          <a:prstGeom prst="rect">
            <a:avLst/>
          </a:prstGeom>
          <a:noFill/>
        </p:spPr>
        <p:txBody>
          <a:bodyPr wrap="square">
            <a:spAutoFit/>
          </a:bodyPr>
          <a:lstStyle/>
          <a:p>
            <a:pPr algn="ctr"/>
            <a:r>
              <a:rPr lang="my-MM" b="1" dirty="0">
                <a:solidFill>
                  <a:schemeClr val="accent4">
                    <a:lumMod val="40000"/>
                    <a:lumOff val="60000"/>
                  </a:schemeClr>
                </a:solidFill>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“ခရစ်တော်အားဖြင့် လူတိုင်းစုံလင်ခြင်းသို့ ရောက်၍ လူခပ်သိမ်းတို့ကို ဆက်သအံ့သောငှါ၊ ငါတို့သည် လူခပ်သိမ်းတို့ကို သတိပေး၍ ပညာအမျိုးမျိုးနှင့် ဆုံးမသွန်သင်လျက် ခရစ်တော်၏တရားကို ဟောပြောကြ၏” (ကော ၁း၂၈)</a:t>
            </a:r>
            <a:endParaRPr lang="en-US" b="1" noProof="0" dirty="0">
              <a:solidFill>
                <a:schemeClr val="accent4">
                  <a:lumMod val="40000"/>
                  <a:lumOff val="60000"/>
                </a:schemeClr>
              </a:solidFill>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endParaRPr>
          </a:p>
        </p:txBody>
      </p:sp>
      <p:sp>
        <p:nvSpPr>
          <p:cNvPr id="5" name="CuadroTexto 4"/>
          <p:cNvSpPr txBox="1"/>
          <p:nvPr/>
        </p:nvSpPr>
        <p:spPr>
          <a:xfrm>
            <a:off x="3208520" y="1433420"/>
            <a:ext cx="6987941" cy="1631216"/>
          </a:xfrm>
          <a:prstGeom prst="rect">
            <a:avLst/>
          </a:prstGeom>
          <a:noFill/>
        </p:spPr>
        <p:txBody>
          <a:bodyPr wrap="square" rtlCol="0">
            <a:spAutoFit/>
          </a:bodyPr>
          <a:lstStyle/>
          <a:p>
            <a:pPr algn="just">
              <a:spcBef>
                <a:spcPts val="600"/>
              </a:spcBef>
            </a:pPr>
            <a:r>
              <a:rPr lang="my-MM" sz="2000" dirty="0">
                <a:latin typeface="Pyidaungsu" panose="020B0502040204020203" pitchFamily="34" charset="0"/>
                <a:cs typeface="Pyidaungsu" panose="020B0502040204020203" pitchFamily="34" charset="0"/>
              </a:rPr>
              <a:t>ရှင်ပေါလုသည် ဧဝံဂေလိတရားကို မည်သို့ဟောပြောခဲ့သနည်း။ လက် ဝါးကားတိုင်ပေါ်မှာ အသေခံခဲ့သောခရစ်တော်ကို အဓိကဟောပြောခဲ့ သည် (၁ ကော ၁း၂၃)။ လူတို့သည် ခရစ်တော်ကိုလက်ခံသည်နှင့်၊ စုံ လင်ခြင်းသို့ရောက်သည်အထိ သွန်သင်ဆုံးမခဲ့သည် (ကော ၁း၂၈-၂၉)။ သူ မည်သို့လုပ်ဆောင်ခဲ့သနည်း။ </a:t>
            </a:r>
            <a:endParaRPr lang="en-US" sz="2000" noProof="0" dirty="0">
              <a:latin typeface="Pyidaungsu" panose="020B0502040204020203" pitchFamily="34" charset="0"/>
              <a:cs typeface="Pyidaungsu" panose="020B0502040204020203" pitchFamily="34" charset="0"/>
            </a:endParaRPr>
          </a:p>
        </p:txBody>
      </p:sp>
      <p:graphicFrame>
        <p:nvGraphicFramePr>
          <p:cNvPr id="2" name="Diagrama 1"/>
          <p:cNvGraphicFramePr/>
          <p:nvPr>
            <p:extLst>
              <p:ext uri="{D42A27DB-BD31-4B8C-83A1-F6EECF244321}">
                <p14:modId xmlns:p14="http://schemas.microsoft.com/office/powerpoint/2010/main" val="2628293268"/>
              </p:ext>
            </p:extLst>
          </p:nvPr>
        </p:nvGraphicFramePr>
        <p:xfrm>
          <a:off x="299635" y="3156857"/>
          <a:ext cx="11592729" cy="14947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p:cNvSpPr txBox="1"/>
          <p:nvPr/>
        </p:nvSpPr>
        <p:spPr>
          <a:xfrm>
            <a:off x="3551723" y="4618853"/>
            <a:ext cx="8640278" cy="707886"/>
          </a:xfrm>
          <a:prstGeom prst="rect">
            <a:avLst/>
          </a:prstGeom>
          <a:noFill/>
        </p:spPr>
        <p:txBody>
          <a:bodyPr wrap="square" rtlCol="0">
            <a:spAutoFit/>
          </a:bodyPr>
          <a:lstStyle/>
          <a:p>
            <a:pPr>
              <a:spcBef>
                <a:spcPts val="600"/>
              </a:spcBef>
            </a:pPr>
            <a:r>
              <a:rPr lang="my-MM" sz="2000" dirty="0">
                <a:latin typeface="Pyidaungsu" panose="020B0502040204020203" pitchFamily="34" charset="0"/>
                <a:cs typeface="Pyidaungsu" panose="020B0502040204020203" pitchFamily="34" charset="0"/>
              </a:rPr>
              <a:t>ခဏစောင့်ပါဉီး . . . သူတို့ကိုပြည့်စုံစေသနည်း၊ လူအနည်းမဟုတ်၊ လူတိုင်း (ကော ၁း၂၈ခ) </a:t>
            </a:r>
            <a:endParaRPr lang="en-US" sz="2000" noProof="0" dirty="0">
              <a:latin typeface="Pyidaungsu" panose="020B0502040204020203" pitchFamily="34" charset="0"/>
              <a:cs typeface="Pyidaungsu" panose="020B0502040204020203" pitchFamily="34" charset="0"/>
            </a:endParaRPr>
          </a:p>
        </p:txBody>
      </p:sp>
      <p:pic>
        <p:nvPicPr>
          <p:cNvPr id="9" name="Imagen 8" descr="Imagen que contiene mujer, tabla, parado, frente&#10;&#10;El contenido generado por IA puede ser incorrecto."/>
          <p:cNvPicPr>
            <a:picLocks noChangeAspect="1"/>
          </p:cNvPicPr>
          <p:nvPr/>
        </p:nvPicPr>
        <p:blipFill>
          <a:blip r:embed="rId8" cstate="email"/>
          <a:stretch>
            <a:fillRect/>
          </a:stretch>
        </p:blipFill>
        <p:spPr>
          <a:xfrm>
            <a:off x="299635" y="1443179"/>
            <a:ext cx="2835189" cy="1611040"/>
          </a:xfrm>
          <a:prstGeom prst="rect">
            <a:avLst/>
          </a:prstGeom>
          <a:ln w="38100" cap="sq">
            <a:solidFill>
              <a:srgbClr val="15A084"/>
            </a:solidFill>
            <a:prstDash val="solid"/>
            <a:miter lim="800000"/>
            <a:headEnd/>
            <a:tailEnd/>
          </a:ln>
          <a:effectLst>
            <a:outerShdw blurRad="50800" dist="38100" dir="2700000" algn="tl" rotWithShape="0">
              <a:srgbClr val="000000">
                <a:alpha val="43000"/>
              </a:srgbClr>
            </a:outerShdw>
          </a:effectLst>
        </p:spPr>
      </p:pic>
      <p:pic>
        <p:nvPicPr>
          <p:cNvPr id="11" name="Imagen 10" descr="Imagen que contiene persona, hombre, sostener, alimentos&#10;&#10;El contenido generado por IA puede ser incorrecto."/>
          <p:cNvPicPr>
            <a:picLocks noChangeAspect="1"/>
          </p:cNvPicPr>
          <p:nvPr/>
        </p:nvPicPr>
        <p:blipFill>
          <a:blip r:embed="rId9" cstate="email"/>
          <a:stretch>
            <a:fillRect/>
          </a:stretch>
        </p:blipFill>
        <p:spPr>
          <a:xfrm>
            <a:off x="10270156" y="1444231"/>
            <a:ext cx="1622208" cy="1620405"/>
          </a:xfrm>
          <a:prstGeom prst="rect">
            <a:avLst/>
          </a:prstGeom>
          <a:ln w="38100" cap="sq">
            <a:solidFill>
              <a:srgbClr val="15A084"/>
            </a:solidFill>
            <a:prstDash val="solid"/>
            <a:miter lim="800000"/>
            <a:headEnd/>
            <a:tailEnd/>
          </a:ln>
          <a:effectLst>
            <a:outerShdw blurRad="50800" dist="38100" dir="2700000" algn="tl" rotWithShape="0">
              <a:srgbClr val="000000">
                <a:alpha val="43000"/>
              </a:srgbClr>
            </a:outerShdw>
          </a:effectLst>
        </p:spPr>
      </p:pic>
      <p:pic>
        <p:nvPicPr>
          <p:cNvPr id="13" name="Imagen 12" descr="Imagen que contiene persona, ropa, hombre, agua&#10;&#10;El contenido generado por IA puede ser incorrecto."/>
          <p:cNvPicPr>
            <a:picLocks noChangeAspect="1"/>
          </p:cNvPicPr>
          <p:nvPr/>
        </p:nvPicPr>
        <p:blipFill>
          <a:blip r:embed="rId10" cstate="email"/>
          <a:stretch>
            <a:fillRect/>
          </a:stretch>
        </p:blipFill>
        <p:spPr>
          <a:xfrm>
            <a:off x="299635" y="4690256"/>
            <a:ext cx="3109972" cy="2073314"/>
          </a:xfrm>
          <a:prstGeom prst="roundRect">
            <a:avLst>
              <a:gd name="adj" fmla="val 0"/>
            </a:avLst>
          </a:prstGeom>
          <a:ln>
            <a:noFill/>
          </a:ln>
          <a:effectLst/>
          <a:scene3d>
            <a:camera prst="orthographicFront">
              <a:rot lat="0" lon="0" rev="0"/>
            </a:camera>
            <a:lightRig rig="glow" dir="t">
              <a:rot lat="0" lon="0" rev="14100000"/>
            </a:lightRig>
          </a:scene3d>
          <a:sp3d prstMaterial="softEdge">
            <a:bevelT w="127000" prst="artDeco"/>
          </a:sp3d>
        </p:spPr>
      </p:pic>
      <p:sp>
        <p:nvSpPr>
          <p:cNvPr id="8" name="CuadroTexto 7"/>
          <p:cNvSpPr txBox="1"/>
          <p:nvPr/>
        </p:nvSpPr>
        <p:spPr>
          <a:xfrm>
            <a:off x="3552190" y="5261610"/>
            <a:ext cx="8639810" cy="1619346"/>
          </a:xfrm>
          <a:prstGeom prst="rect">
            <a:avLst/>
          </a:prstGeom>
          <a:noFill/>
        </p:spPr>
        <p:txBody>
          <a:bodyPr wrap="square">
            <a:noAutofit/>
          </a:bodyPr>
          <a:lstStyle/>
          <a:p>
            <a:pPr algn="just">
              <a:spcBef>
                <a:spcPts val="600"/>
              </a:spcBef>
            </a:pPr>
            <a:r>
              <a:rPr lang="my-MM" sz="2000" noProof="0" dirty="0">
                <a:latin typeface="Pyidaungsu" panose="020B0502040204020203" pitchFamily="34" charset="0"/>
                <a:cs typeface="Pyidaungsu" panose="020B0502040204020203" pitchFamily="34" charset="0"/>
              </a:rPr>
              <a:t>ဂရိဘာသာ </a:t>
            </a:r>
            <a:r>
              <a:rPr lang="en-US" sz="2000" noProof="0" dirty="0"/>
              <a:t>(</a:t>
            </a:r>
            <a:r>
              <a:rPr lang="en-US" sz="2000" i="1" noProof="0" dirty="0" err="1"/>
              <a:t>teleios</a:t>
            </a:r>
            <a:r>
              <a:rPr lang="en-US" sz="2000" noProof="0" dirty="0"/>
              <a:t>)</a:t>
            </a:r>
            <a:r>
              <a:rPr lang="my-MM" sz="2000" noProof="0" dirty="0"/>
              <a:t> </a:t>
            </a:r>
            <a:r>
              <a:rPr lang="my-MM" sz="2000" noProof="0" dirty="0">
                <a:latin typeface="Pyidaungsu" panose="020B0502040204020203" pitchFamily="34" charset="0"/>
                <a:cs typeface="Pyidaungsu" panose="020B0502040204020203" pitchFamily="34" charset="0"/>
              </a:rPr>
              <a:t>သည် ပြည့်စုံခြင်း နှင့် အပြစ်အနာအဆာကင်းခြင်းကို ဆိုလိုပါ သည်။ ခရစ်ယာန်ကြီးထွားမှုဖြစ်စဉ်အားဖြင့် ပညတ်တရား၏လေးနက်မှုနှင့်ပညတ်တရား ၏တောင်းဆိုမှုကို ကျွန်ုပ်တို့ ကောင်းစွာသိရှိလာကြသည်။ </a:t>
            </a:r>
            <a:r>
              <a:rPr lang="en-US" sz="2000" noProof="0" dirty="0"/>
              <a:t> </a:t>
            </a:r>
            <a:r>
              <a:rPr lang="my-MM" sz="2000" noProof="0" dirty="0"/>
              <a:t>သို့ဖြစ်သောကြောင့် ကျွန်ုပ် တို့၏ပန်းတိုင်မှာ ယေရှုခရစ်၌ပြည့်စုံရန် (သို့) ယေရှုခရစ်အားဖြင့် ပြည့်စုံခြင်းသို့ ရောက်ရန်ဖြစ်သည်။ </a:t>
            </a:r>
            <a:endParaRPr lang="en-US" sz="2000"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1+#ppt_w/2"/>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6"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1+#ppt_w/2"/>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heel(1)">
                                      <p:cBhvr>
                                        <p:cTn id="44" dur="75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2">
                                            <p:graphicEl>
                                              <a:dgm id="{12DA069D-C27C-447C-ABA1-9A69B5259F86}"/>
                                            </p:graphicEl>
                                          </p:spTgt>
                                        </p:tgtEl>
                                        <p:attrNameLst>
                                          <p:attrName>style.visibility</p:attrName>
                                        </p:attrNameLst>
                                      </p:cBhvr>
                                      <p:to>
                                        <p:strVal val="visible"/>
                                      </p:to>
                                    </p:set>
                                    <p:animEffect transition="in" filter="wipe(right)">
                                      <p:cBhvr>
                                        <p:cTn id="49" dur="500"/>
                                        <p:tgtEl>
                                          <p:spTgt spid="2">
                                            <p:graphicEl>
                                              <a:dgm id="{12DA069D-C27C-447C-ABA1-9A69B5259F86}"/>
                                            </p:graphicEl>
                                          </p:spTgt>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
                                            <p:graphicEl>
                                              <a:dgm id="{2F00E1F8-099B-4F47-B8BF-36EFD7BDE8BF}"/>
                                            </p:graphicEl>
                                          </p:spTgt>
                                        </p:tgtEl>
                                        <p:attrNameLst>
                                          <p:attrName>style.visibility</p:attrName>
                                        </p:attrNameLst>
                                      </p:cBhvr>
                                      <p:to>
                                        <p:strVal val="visible"/>
                                      </p:to>
                                    </p:set>
                                    <p:animEffect transition="in" filter="wipe(left)">
                                      <p:cBhvr>
                                        <p:cTn id="52" dur="500"/>
                                        <p:tgtEl>
                                          <p:spTgt spid="2">
                                            <p:graphicEl>
                                              <a:dgm id="{2F00E1F8-099B-4F47-B8BF-36EFD7BDE8BF}"/>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2">
                                            <p:graphicEl>
                                              <a:dgm id="{10BD5450-BABB-48E3-B9FF-9E8AA18A9B3D}"/>
                                            </p:graphicEl>
                                          </p:spTgt>
                                        </p:tgtEl>
                                        <p:attrNameLst>
                                          <p:attrName>style.visibility</p:attrName>
                                        </p:attrNameLst>
                                      </p:cBhvr>
                                      <p:to>
                                        <p:strVal val="visible"/>
                                      </p:to>
                                    </p:set>
                                    <p:animEffect transition="in" filter="wipe(right)">
                                      <p:cBhvr>
                                        <p:cTn id="57" dur="500"/>
                                        <p:tgtEl>
                                          <p:spTgt spid="2">
                                            <p:graphicEl>
                                              <a:dgm id="{10BD5450-BABB-48E3-B9FF-9E8AA18A9B3D}"/>
                                            </p:graphicEl>
                                          </p:spTgt>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2">
                                            <p:graphicEl>
                                              <a:dgm id="{F73877C7-3B19-4518-965C-914A8841BDD2}"/>
                                            </p:graphicEl>
                                          </p:spTgt>
                                        </p:tgtEl>
                                        <p:attrNameLst>
                                          <p:attrName>style.visibility</p:attrName>
                                        </p:attrNameLst>
                                      </p:cBhvr>
                                      <p:to>
                                        <p:strVal val="visible"/>
                                      </p:to>
                                    </p:set>
                                    <p:animEffect transition="in" filter="wipe(left)">
                                      <p:cBhvr>
                                        <p:cTn id="60" dur="500"/>
                                        <p:tgtEl>
                                          <p:spTgt spid="2">
                                            <p:graphicEl>
                                              <a:dgm id="{F73877C7-3B19-4518-965C-914A8841BDD2}"/>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2">
                                            <p:graphicEl>
                                              <a:dgm id="{F4807447-6BA8-4E90-861B-DD95033FF1E2}"/>
                                            </p:graphicEl>
                                          </p:spTgt>
                                        </p:tgtEl>
                                        <p:attrNameLst>
                                          <p:attrName>style.visibility</p:attrName>
                                        </p:attrNameLst>
                                      </p:cBhvr>
                                      <p:to>
                                        <p:strVal val="visible"/>
                                      </p:to>
                                    </p:set>
                                    <p:animEffect transition="in" filter="wipe(right)">
                                      <p:cBhvr>
                                        <p:cTn id="65" dur="500"/>
                                        <p:tgtEl>
                                          <p:spTgt spid="2">
                                            <p:graphicEl>
                                              <a:dgm id="{F4807447-6BA8-4E90-861B-DD95033FF1E2}"/>
                                            </p:graphicEl>
                                          </p:spTgt>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2">
                                            <p:graphicEl>
                                              <a:dgm id="{B1DE1E30-336F-4837-9693-E0EB552D8A92}"/>
                                            </p:graphicEl>
                                          </p:spTgt>
                                        </p:tgtEl>
                                        <p:attrNameLst>
                                          <p:attrName>style.visibility</p:attrName>
                                        </p:attrNameLst>
                                      </p:cBhvr>
                                      <p:to>
                                        <p:strVal val="visible"/>
                                      </p:to>
                                    </p:set>
                                    <p:animEffect transition="in" filter="wipe(left)">
                                      <p:cBhvr>
                                        <p:cTn id="68" dur="500"/>
                                        <p:tgtEl>
                                          <p:spTgt spid="2">
                                            <p:graphicEl>
                                              <a:dgm id="{B1DE1E30-336F-4837-9693-E0EB552D8A92}"/>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2" fill="hold" grpId="0" nodeType="clickEffect">
                                  <p:stCondLst>
                                    <p:cond delay="0"/>
                                  </p:stCondLst>
                                  <p:childTnLst>
                                    <p:set>
                                      <p:cBhvr>
                                        <p:cTn id="72" dur="1" fill="hold">
                                          <p:stCondLst>
                                            <p:cond delay="0"/>
                                          </p:stCondLst>
                                        </p:cTn>
                                        <p:tgtEl>
                                          <p:spTgt spid="2">
                                            <p:graphicEl>
                                              <a:dgm id="{A8580896-B131-42C1-A106-6CE5F511350B}"/>
                                            </p:graphicEl>
                                          </p:spTgt>
                                        </p:tgtEl>
                                        <p:attrNameLst>
                                          <p:attrName>style.visibility</p:attrName>
                                        </p:attrNameLst>
                                      </p:cBhvr>
                                      <p:to>
                                        <p:strVal val="visible"/>
                                      </p:to>
                                    </p:set>
                                    <p:animEffect transition="in" filter="wipe(right)">
                                      <p:cBhvr>
                                        <p:cTn id="73" dur="500"/>
                                        <p:tgtEl>
                                          <p:spTgt spid="2">
                                            <p:graphicEl>
                                              <a:dgm id="{A8580896-B131-42C1-A106-6CE5F511350B}"/>
                                            </p:graphicEl>
                                          </p:spTgt>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2">
                                            <p:graphicEl>
                                              <a:dgm id="{EAB7F94B-4608-477C-A647-C68B2D4887C3}"/>
                                            </p:graphicEl>
                                          </p:spTgt>
                                        </p:tgtEl>
                                        <p:attrNameLst>
                                          <p:attrName>style.visibility</p:attrName>
                                        </p:attrNameLst>
                                      </p:cBhvr>
                                      <p:to>
                                        <p:strVal val="visible"/>
                                      </p:to>
                                    </p:set>
                                    <p:animEffect transition="in" filter="wipe(right)">
                                      <p:cBhvr>
                                        <p:cTn id="76" dur="500"/>
                                        <p:tgtEl>
                                          <p:spTgt spid="2">
                                            <p:graphicEl>
                                              <a:dgm id="{EAB7F94B-4608-477C-A647-C68B2D4887C3}"/>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wipe(left)">
                                      <p:cBhvr>
                                        <p:cTn id="81" dur="500"/>
                                        <p:tgtEl>
                                          <p:spTgt spid="7"/>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8" fill="hold" nodeType="clickEffect">
                                  <p:stCondLst>
                                    <p:cond delay="0"/>
                                  </p:stCondLst>
                                  <p:childTnLst>
                                    <p:set>
                                      <p:cBhvr>
                                        <p:cTn id="85" dur="1" fill="hold">
                                          <p:stCondLst>
                                            <p:cond delay="0"/>
                                          </p:stCondLst>
                                        </p:cTn>
                                        <p:tgtEl>
                                          <p:spTgt spid="13"/>
                                        </p:tgtEl>
                                        <p:attrNameLst>
                                          <p:attrName>style.visibility</p:attrName>
                                        </p:attrNameLst>
                                      </p:cBhvr>
                                      <p:to>
                                        <p:strVal val="visible"/>
                                      </p:to>
                                    </p:set>
                                    <p:anim calcmode="lin" valueType="num">
                                      <p:cBhvr additive="base">
                                        <p:cTn id="86" dur="500" fill="hold"/>
                                        <p:tgtEl>
                                          <p:spTgt spid="13"/>
                                        </p:tgtEl>
                                        <p:attrNameLst>
                                          <p:attrName>ppt_x</p:attrName>
                                        </p:attrNameLst>
                                      </p:cBhvr>
                                      <p:tavLst>
                                        <p:tav tm="0">
                                          <p:val>
                                            <p:strVal val="0-#ppt_w/2"/>
                                          </p:val>
                                        </p:tav>
                                        <p:tav tm="100000">
                                          <p:val>
                                            <p:strVal val="#ppt_x"/>
                                          </p:val>
                                        </p:tav>
                                      </p:tavLst>
                                    </p:anim>
                                    <p:anim calcmode="lin" valueType="num">
                                      <p:cBhvr additive="base">
                                        <p:cTn id="87" dur="500" fill="hold"/>
                                        <p:tgtEl>
                                          <p:spTgt spid="13"/>
                                        </p:tgtEl>
                                        <p:attrNameLst>
                                          <p:attrName>ppt_y</p:attrName>
                                        </p:attrNameLst>
                                      </p:cBhvr>
                                      <p:tavLst>
                                        <p:tav tm="0">
                                          <p:val>
                                            <p:strVal val="#ppt_y"/>
                                          </p:val>
                                        </p:tav>
                                        <p:tav tm="100000">
                                          <p:val>
                                            <p:strVal val="#ppt_y"/>
                                          </p:val>
                                        </p:tav>
                                      </p:tavLst>
                                    </p:anim>
                                  </p:childTnLst>
                                </p:cTn>
                              </p:par>
                              <p:par>
                                <p:cTn id="88" presetID="2" presetClass="entr" presetSubtype="8" fill="hold" grpId="0" nodeType="withEffect">
                                  <p:stCondLst>
                                    <p:cond delay="0"/>
                                  </p:stCondLst>
                                  <p:childTnLst>
                                    <p:set>
                                      <p:cBhvr>
                                        <p:cTn id="89" dur="1" fill="hold">
                                          <p:stCondLst>
                                            <p:cond delay="0"/>
                                          </p:stCondLst>
                                        </p:cTn>
                                        <p:tgtEl>
                                          <p:spTgt spid="8"/>
                                        </p:tgtEl>
                                        <p:attrNameLst>
                                          <p:attrName>style.visibility</p:attrName>
                                        </p:attrNameLst>
                                      </p:cBhvr>
                                      <p:to>
                                        <p:strVal val="visible"/>
                                      </p:to>
                                    </p:set>
                                    <p:anim calcmode="lin" valueType="num">
                                      <p:cBhvr additive="base">
                                        <p:cTn id="90" dur="500" fill="hold"/>
                                        <p:tgtEl>
                                          <p:spTgt spid="8"/>
                                        </p:tgtEl>
                                        <p:attrNameLst>
                                          <p:attrName>ppt_x</p:attrName>
                                        </p:attrNameLst>
                                      </p:cBhvr>
                                      <p:tavLst>
                                        <p:tav tm="0">
                                          <p:val>
                                            <p:strVal val="0-#ppt_w/2"/>
                                          </p:val>
                                        </p:tav>
                                        <p:tav tm="100000">
                                          <p:val>
                                            <p:strVal val="#ppt_x"/>
                                          </p:val>
                                        </p:tav>
                                      </p:tavLst>
                                    </p:anim>
                                    <p:anim calcmode="lin" valueType="num">
                                      <p:cBhvr additive="base">
                                        <p:cTn id="9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246947" y="1945203"/>
            <a:ext cx="9802053" cy="3970318"/>
          </a:xfrm>
          <a:prstGeom prst="rect">
            <a:avLst/>
          </a:prstGeom>
          <a:noFill/>
        </p:spPr>
        <p:txBody>
          <a:bodyPr wrap="square" anchor="ctr">
            <a:spAutoFit/>
          </a:bodyPr>
          <a:lstStyle/>
          <a:p>
            <a:pPr algn="just">
              <a:spcBef>
                <a:spcPts val="600"/>
              </a:spcBef>
            </a:pPr>
            <a:r>
              <a:rPr lang="my-MM" sz="2800" dirty="0">
                <a:latin typeface="Pyidaungsu" panose="020B0502040204020203" pitchFamily="34" charset="0"/>
                <a:cs typeface="Pyidaungsu" panose="020B0502040204020203" pitchFamily="34" charset="0"/>
              </a:rPr>
              <a:t>လက်ဝါးကားတိုင်ပေါ်မှာ အသေခံခဲ့သော ရွေးနှုတ်ရှင်ကိုကြည့်ခြင်းအား ဖြင့် ခရစ်တော်၏ဆက်ကပ်ပူဇော်မှုပမာဏနှင့် အဓိပ္ပါယ်ကို ပို၍နား လည်လာကြသည်။ ကယ်တင်ခြင်းစီမံကိန်းသည် ကျွန်ုပ်တို့ရှေ့တွင် ထင်ရှားလာသည်။ နှလုံးသားထဲတွင် ကရာနိကုန်းဆင်ခြင်ခြင်း နိုးထ၍ စိတ် ထားမွန်မြတ်လာသည်။ ဘုရားသခင် နှင့် သိုးသငယ်အား ချီးမွမ်း ခြင်းသည် ကျွန်ုပ်တို့၏ နှလုံးသားနှင့် နှုတ်ခမ်းများတွင် အဆက်မပြတ် ရှိလာလိမ့်မည်။ ကရာနိ၏မြင်ကွင်းများကို မှတ်မိနေစေသော စိတ် ဝိညာဉ်တွင် မာန နှင့် မိမိကိုယ်ကို ကိုးကွယ်ခြင်းဖြစ်သော ကိုယ်ကျိုး အတ္တ မပွင့်လန်းနိုင်တော့ပါ။ </a:t>
            </a:r>
            <a:endParaRPr lang="en-US" sz="2800" noProof="0" dirty="0">
              <a:latin typeface="Pyidaungsu" panose="020B0502040204020203" pitchFamily="34" charset="0"/>
              <a:cs typeface="Pyidaungsu" panose="020B0502040204020203" pitchFamily="34" charset="0"/>
            </a:endParaRPr>
          </a:p>
        </p:txBody>
      </p:sp>
      <p:sp>
        <p:nvSpPr>
          <p:cNvPr id="4" name="CuadroTexto 3"/>
          <p:cNvSpPr txBox="1"/>
          <p:nvPr/>
        </p:nvSpPr>
        <p:spPr>
          <a:xfrm>
            <a:off x="7904536" y="5808445"/>
            <a:ext cx="3152531" cy="338554"/>
          </a:xfrm>
          <a:prstGeom prst="rect">
            <a:avLst/>
          </a:prstGeom>
          <a:noFill/>
        </p:spPr>
        <p:txBody>
          <a:bodyPr wrap="none" rtlCol="0">
            <a:spAutoFit/>
          </a:bodyPr>
          <a:lstStyle/>
          <a:p>
            <a:pPr algn="r"/>
            <a:r>
              <a:rPr lang="en-US" sz="1600" b="1" noProof="0" dirty="0" err="1"/>
              <a:t>EGW</a:t>
            </a:r>
            <a:r>
              <a:rPr lang="en-US" sz="1600" b="1" noProof="0" dirty="0"/>
              <a:t> (The Desire of Ages, p. 661)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ChangeAspect="1"/>
          </p:cNvSpPr>
          <p:nvPr/>
        </p:nvSpPr>
        <p:spPr>
          <a:xfrm>
            <a:off x="-1"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cxnSp>
        <p:nvCxnSpPr>
          <p:cNvPr id="12" name="Straight Connector 11"/>
          <p:cNvCxnSpPr>
            <a:cxnSpLocks noChangeAspect="1"/>
          </p:cNvCxnSpPr>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Imagen 4" descr="Vista de montañas y nubes&#10;&#10;El contenido generado por IA puede ser incorrecto."/>
          <p:cNvPicPr>
            <a:picLocks noChangeAspect="1"/>
          </p:cNvPicPr>
          <p:nvPr/>
        </p:nvPicPr>
        <p:blipFill rotWithShape="1">
          <a:blip r:embed="rId3">
            <a:extLst>
              <a:ext uri="{28A0092B-C50C-407E-A947-70E740481C1C}">
                <a14:useLocalDpi xmlns:a14="http://schemas.microsoft.com/office/drawing/2010/main" val="0"/>
              </a:ext>
            </a:extLst>
          </a:blip>
          <a:srcRect l="155" t="7957" r="-155" b="14855"/>
          <a:stretch>
            <a:fillRect/>
          </a:stretch>
        </p:blipFill>
        <p:spPr>
          <a:xfrm>
            <a:off x="6536254" y="308302"/>
            <a:ext cx="3788228" cy="2924070"/>
          </a:xfrm>
          <a:prstGeom prst="rect">
            <a:avLst/>
          </a:prstGeom>
          <a:effectLst>
            <a:innerShdw blurRad="114300">
              <a:schemeClr val="bg1"/>
            </a:innerShdw>
          </a:effectLst>
        </p:spPr>
      </p:pic>
      <p:sp>
        <p:nvSpPr>
          <p:cNvPr id="14" name="Rectangle 13"/>
          <p:cNvSpPr>
            <a:spLocks noChangeAspect="1"/>
          </p:cNvSpPr>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3" name="Imagen 2" descr="Imagen que contiene agua, hombre, vestido, montar a caballo&#10;&#10;El contenido generado por IA puede ser incorrecto."/>
          <p:cNvPicPr>
            <a:picLocks noChangeAspect="1"/>
          </p:cNvPicPr>
          <p:nvPr/>
        </p:nvPicPr>
        <p:blipFill rotWithShape="1">
          <a:blip r:embed="rId4">
            <a:extLst>
              <a:ext uri="{28A0092B-C50C-407E-A947-70E740481C1C}">
                <a14:useLocalDpi xmlns:a14="http://schemas.microsoft.com/office/drawing/2010/main" val="0"/>
              </a:ext>
            </a:extLst>
          </a:blip>
          <a:srcRect l="6180" r="6180"/>
          <a:stretch>
            <a:fillRect/>
          </a:stretch>
        </p:blipFill>
        <p:spPr>
          <a:xfrm>
            <a:off x="7974569" y="3692536"/>
            <a:ext cx="3697265" cy="2878851"/>
          </a:xfrm>
          <a:prstGeom prst="rect">
            <a:avLst/>
          </a:prstGeom>
          <a:effectLst>
            <a:innerShdw blurRad="114300">
              <a:prstClr val="black"/>
            </a:innerShdw>
          </a:effectLst>
        </p:spPr>
      </p:pic>
      <p:sp>
        <p:nvSpPr>
          <p:cNvPr id="16" name="Rectangle 15"/>
          <p:cNvSpPr>
            <a:spLocks noChangeAspect="1"/>
          </p:cNvSpPr>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CuadroTexto 3"/>
          <p:cNvSpPr txBox="1"/>
          <p:nvPr/>
        </p:nvSpPr>
        <p:spPr>
          <a:xfrm>
            <a:off x="66675" y="2274570"/>
            <a:ext cx="6303645" cy="4669790"/>
          </a:xfrm>
          <a:prstGeom prst="rect">
            <a:avLst/>
          </a:prstGeom>
          <a:noFill/>
        </p:spPr>
        <p:txBody>
          <a:bodyPr wrap="square">
            <a:noAutofit/>
            <a:scene3d>
              <a:camera prst="orthographicFront"/>
              <a:lightRig rig="threePt" dir="t"/>
            </a:scene3d>
            <a:sp3d extrusionH="57150">
              <a:bevelT w="38100" h="38100"/>
            </a:sp3d>
          </a:bodyPr>
          <a:lstStyle/>
          <a:p>
            <a:pPr marL="0" marR="0" lvl="0" indent="0" algn="just" defTabSz="914400" rtl="0" eaLnBrk="1" fontAlgn="auto" latinLnBrk="0" hangingPunct="1">
              <a:lnSpc>
                <a:spcPct val="100000"/>
              </a:lnSpc>
              <a:spcBef>
                <a:spcPts val="1200"/>
              </a:spcBef>
              <a:spcAft>
                <a:spcPts val="0"/>
              </a:spcAft>
              <a:buClrTx/>
              <a:buSzTx/>
              <a:buFontTx/>
              <a:buNone/>
              <a:defRPr/>
            </a:pPr>
            <a:r>
              <a:rPr kumimoji="0" lang="en-US" altLang="en-US" sz="3600" b="1" i="0" u="none" strike="noStrike" kern="1200" cap="none" spc="0" normalizeH="0" baseline="0" noProof="0" dirty="0">
                <a:ln w="12700" cmpd="sng">
                  <a:noFill/>
                  <a:prstDash val="solid"/>
                </a:ln>
                <a:solidFill>
                  <a:srgbClr val="156082">
                    <a:lumMod val="20000"/>
                    <a:lumOff val="80000"/>
                  </a:srgbClr>
                </a:solidFill>
                <a:effectLst/>
                <a:uLnTx/>
                <a:uFillTx/>
                <a:latin typeface="Pyidaungsu" panose="020B0502040204020203" charset="0"/>
                <a:ea typeface="+mn-ea"/>
                <a:cs typeface="Pyidaungsu" panose="020B0502040204020203" charset="0"/>
              </a:rPr>
              <a:t>အဘယ်ကြောင့်နည်းဟူမူကား၊ </a:t>
            </a:r>
            <a:r>
              <a:rPr kumimoji="0" lang="en-US" altLang="en-US" sz="3600" b="1" i="0" u="none" strike="noStrike" kern="1200" cap="none" spc="0" normalizeH="0" baseline="0" noProof="0" dirty="0" err="1">
                <a:ln w="12700" cmpd="sng">
                  <a:noFill/>
                  <a:prstDash val="solid"/>
                </a:ln>
                <a:solidFill>
                  <a:srgbClr val="156082">
                    <a:lumMod val="20000"/>
                    <a:lumOff val="80000"/>
                  </a:srgbClr>
                </a:solidFill>
                <a:effectLst/>
                <a:uLnTx/>
                <a:uFillTx/>
                <a:latin typeface="Pyidaungsu" panose="020B0502040204020203" charset="0"/>
                <a:ea typeface="+mn-ea"/>
                <a:cs typeface="Pyidaungsu" panose="020B0502040204020203" charset="0"/>
              </a:rPr>
              <a:t>ဘု</a:t>
            </a:r>
            <a:r>
              <a:rPr kumimoji="0" lang="en-US" altLang="en-US" sz="3600" b="1" i="0" u="none" strike="noStrike" kern="1200" cap="none" spc="0" normalizeH="0" baseline="0" noProof="0" dirty="0">
                <a:ln w="12700" cmpd="sng">
                  <a:noFill/>
                  <a:prstDash val="solid"/>
                </a:ln>
                <a:solidFill>
                  <a:srgbClr val="156082">
                    <a:lumMod val="20000"/>
                    <a:lumOff val="80000"/>
                  </a:srgbClr>
                </a:solidFill>
                <a:effectLst/>
                <a:uLnTx/>
                <a:uFillTx/>
                <a:latin typeface="Pyidaungsu" panose="020B0502040204020203" charset="0"/>
                <a:ea typeface="+mn-ea"/>
                <a:cs typeface="Pyidaungsu" panose="020B0502040204020203" charset="0"/>
              </a:rPr>
              <a:t> </a:t>
            </a:r>
            <a:r>
              <a:rPr kumimoji="0" lang="en-US" altLang="en-US" sz="3600" b="1" i="0" u="none" strike="noStrike" kern="1200" cap="none" spc="0" normalizeH="0" baseline="0" noProof="0" dirty="0" err="1">
                <a:ln w="12700" cmpd="sng">
                  <a:noFill/>
                  <a:prstDash val="solid"/>
                </a:ln>
                <a:solidFill>
                  <a:srgbClr val="156082">
                    <a:lumMod val="20000"/>
                    <a:lumOff val="80000"/>
                  </a:srgbClr>
                </a:solidFill>
                <a:effectLst/>
                <a:uLnTx/>
                <a:uFillTx/>
                <a:latin typeface="Pyidaungsu" panose="020B0502040204020203" charset="0"/>
                <a:ea typeface="+mn-ea"/>
                <a:cs typeface="Pyidaungsu" panose="020B0502040204020203" charset="0"/>
              </a:rPr>
              <a:t>ရားသခင</a:t>
            </a:r>
            <a:r>
              <a:rPr kumimoji="0" lang="en-US" altLang="en-US" sz="3600" b="1" i="0" u="none" strike="noStrike" kern="1200" cap="none" spc="0" normalizeH="0" baseline="0" noProof="0" dirty="0">
                <a:ln w="12700" cmpd="sng">
                  <a:noFill/>
                  <a:prstDash val="solid"/>
                </a:ln>
                <a:solidFill>
                  <a:srgbClr val="156082">
                    <a:lumMod val="20000"/>
                    <a:lumOff val="80000"/>
                  </a:srgbClr>
                </a:solidFill>
                <a:effectLst/>
                <a:uLnTx/>
                <a:uFillTx/>
                <a:latin typeface="Pyidaungsu" panose="020B0502040204020203" charset="0"/>
                <a:ea typeface="+mn-ea"/>
                <a:cs typeface="Pyidaungsu" panose="020B0502040204020203" charset="0"/>
              </a:rPr>
              <a:t>် သည်အပြစ်နှင့် </a:t>
            </a:r>
            <a:r>
              <a:rPr kumimoji="0" lang="en-US" altLang="en-US" sz="3600" b="1" i="0" u="none" strike="noStrike" kern="1200" cap="none" spc="0" normalizeH="0" baseline="0" noProof="0" dirty="0" err="1">
                <a:ln w="12700" cmpd="sng">
                  <a:noFill/>
                  <a:prstDash val="solid"/>
                </a:ln>
                <a:solidFill>
                  <a:srgbClr val="156082">
                    <a:lumMod val="20000"/>
                    <a:lumOff val="80000"/>
                  </a:srgbClr>
                </a:solidFill>
                <a:effectLst/>
                <a:uLnTx/>
                <a:uFillTx/>
                <a:latin typeface="Pyidaungsu" panose="020B0502040204020203" charset="0"/>
                <a:ea typeface="+mn-ea"/>
                <a:cs typeface="Pyidaungsu" panose="020B0502040204020203" charset="0"/>
              </a:rPr>
              <a:t>ကင်းစင</a:t>
            </a:r>
            <a:r>
              <a:rPr kumimoji="0" lang="en-US" altLang="en-US" sz="3600" b="1" i="0" u="none" strike="noStrike" kern="1200" cap="none" spc="0" normalizeH="0" baseline="0" noProof="0" dirty="0">
                <a:ln w="12700" cmpd="sng">
                  <a:noFill/>
                  <a:prstDash val="solid"/>
                </a:ln>
                <a:solidFill>
                  <a:srgbClr val="156082">
                    <a:lumMod val="20000"/>
                    <a:lumOff val="80000"/>
                  </a:srgbClr>
                </a:solidFill>
                <a:effectLst/>
                <a:uLnTx/>
                <a:uFillTx/>
                <a:latin typeface="Pyidaungsu" panose="020B0502040204020203" charset="0"/>
                <a:ea typeface="+mn-ea"/>
                <a:cs typeface="Pyidaungsu" panose="020B0502040204020203" charset="0"/>
              </a:rPr>
              <a:t>် </a:t>
            </a:r>
            <a:r>
              <a:rPr kumimoji="0" lang="en-US" altLang="en-US" sz="3600" b="1" i="0" u="none" strike="noStrike" kern="1200" cap="none" spc="0" normalizeH="0" baseline="0" noProof="0" dirty="0" err="1">
                <a:ln w="12700" cmpd="sng">
                  <a:noFill/>
                  <a:prstDash val="solid"/>
                </a:ln>
                <a:solidFill>
                  <a:srgbClr val="156082">
                    <a:lumMod val="20000"/>
                    <a:lumOff val="80000"/>
                  </a:srgbClr>
                </a:solidFill>
                <a:effectLst/>
                <a:uLnTx/>
                <a:uFillTx/>
                <a:latin typeface="Pyidaungsu" panose="020B0502040204020203" charset="0"/>
                <a:ea typeface="+mn-ea"/>
                <a:cs typeface="Pyidaungsu" panose="020B0502040204020203" charset="0"/>
              </a:rPr>
              <a:t>သောသူကို</a:t>
            </a:r>
            <a:r>
              <a:rPr kumimoji="0" lang="en-US" altLang="en-US" sz="3600" b="1" i="0" u="none" strike="noStrike" kern="1200" cap="none" spc="0" normalizeH="0" baseline="0" noProof="0" dirty="0">
                <a:ln w="12700" cmpd="sng">
                  <a:noFill/>
                  <a:prstDash val="solid"/>
                </a:ln>
                <a:solidFill>
                  <a:srgbClr val="156082">
                    <a:lumMod val="20000"/>
                    <a:lumOff val="80000"/>
                  </a:srgbClr>
                </a:solidFill>
                <a:effectLst/>
                <a:uLnTx/>
                <a:uFillTx/>
                <a:latin typeface="Pyidaungsu" panose="020B0502040204020203" charset="0"/>
                <a:ea typeface="+mn-ea"/>
                <a:cs typeface="Pyidaungsu" panose="020B0502040204020203" charset="0"/>
              </a:rPr>
              <a:t> ငါတို့အတွက်ကြောင့် </a:t>
            </a:r>
            <a:r>
              <a:rPr kumimoji="0" lang="en-US" altLang="en-US" sz="3600" b="1" i="0" u="none" strike="noStrike" kern="1200" cap="none" spc="0" normalizeH="0" baseline="0" noProof="0" dirty="0" err="1">
                <a:ln w="12700" cmpd="sng">
                  <a:noFill/>
                  <a:prstDash val="solid"/>
                </a:ln>
                <a:solidFill>
                  <a:srgbClr val="156082">
                    <a:lumMod val="20000"/>
                    <a:lumOff val="80000"/>
                  </a:srgbClr>
                </a:solidFill>
                <a:effectLst/>
                <a:uLnTx/>
                <a:uFillTx/>
                <a:latin typeface="Pyidaungsu" panose="020B0502040204020203" charset="0"/>
                <a:ea typeface="+mn-ea"/>
                <a:cs typeface="Pyidaungsu" panose="020B0502040204020203" charset="0"/>
              </a:rPr>
              <a:t>အပြစ်ရှိ</a:t>
            </a:r>
            <a:r>
              <a:rPr kumimoji="0" lang="en-US" altLang="en-US" sz="3600" b="1" i="0" u="none" strike="noStrike" kern="1200" cap="none" spc="0" normalizeH="0" baseline="0" noProof="0" dirty="0">
                <a:ln w="12700" cmpd="sng">
                  <a:noFill/>
                  <a:prstDash val="solid"/>
                </a:ln>
                <a:solidFill>
                  <a:srgbClr val="156082">
                    <a:lumMod val="20000"/>
                    <a:lumOff val="80000"/>
                  </a:srgbClr>
                </a:solidFill>
                <a:effectLst/>
                <a:uLnTx/>
                <a:uFillTx/>
                <a:latin typeface="Pyidaungsu" panose="020B0502040204020203" charset="0"/>
                <a:ea typeface="+mn-ea"/>
                <a:cs typeface="Pyidaungsu" panose="020B0502040204020203" charset="0"/>
              </a:rPr>
              <a:t> </a:t>
            </a:r>
            <a:r>
              <a:rPr kumimoji="0" lang="en-US" altLang="en-US" sz="3600" b="1" i="0" u="none" strike="noStrike" kern="1200" cap="none" spc="0" normalizeH="0" baseline="0" noProof="0" dirty="0" err="1">
                <a:ln w="12700" cmpd="sng">
                  <a:noFill/>
                  <a:prstDash val="solid"/>
                </a:ln>
                <a:solidFill>
                  <a:srgbClr val="156082">
                    <a:lumMod val="20000"/>
                    <a:lumOff val="80000"/>
                  </a:srgbClr>
                </a:solidFill>
                <a:effectLst/>
                <a:uLnTx/>
                <a:uFillTx/>
                <a:latin typeface="Pyidaungsu" panose="020B0502040204020203" charset="0"/>
                <a:ea typeface="+mn-ea"/>
                <a:cs typeface="Pyidaungsu" panose="020B0502040204020203" charset="0"/>
              </a:rPr>
              <a:t>သောသူဖြစ်စေတော်မူ</a:t>
            </a:r>
            <a:r>
              <a:rPr kumimoji="0" lang="en-US" altLang="en-US" sz="3600" b="1" i="0" u="none" strike="noStrike" kern="1200" cap="none" spc="0" normalizeH="0" baseline="0" noProof="0" dirty="0">
                <a:ln w="12700" cmpd="sng">
                  <a:noFill/>
                  <a:prstDash val="solid"/>
                </a:ln>
                <a:solidFill>
                  <a:srgbClr val="156082">
                    <a:lumMod val="20000"/>
                    <a:lumOff val="80000"/>
                  </a:srgbClr>
                </a:solidFill>
                <a:effectLst/>
                <a:uLnTx/>
                <a:uFillTx/>
                <a:latin typeface="Pyidaungsu" panose="020B0502040204020203" charset="0"/>
                <a:ea typeface="+mn-ea"/>
                <a:cs typeface="Pyidaungsu" panose="020B0502040204020203" charset="0"/>
              </a:rPr>
              <a:t>၏။ </a:t>
            </a:r>
            <a:r>
              <a:rPr kumimoji="0" lang="en-US" altLang="en-US" sz="3600" b="1" i="0" u="none" strike="noStrike" kern="1200" cap="none" spc="0" normalizeH="0" baseline="0" noProof="0" dirty="0" err="1">
                <a:ln w="12700" cmpd="sng">
                  <a:noFill/>
                  <a:prstDash val="solid"/>
                </a:ln>
                <a:solidFill>
                  <a:srgbClr val="156082">
                    <a:lumMod val="20000"/>
                    <a:lumOff val="80000"/>
                  </a:srgbClr>
                </a:solidFill>
                <a:effectLst/>
                <a:uLnTx/>
                <a:uFillTx/>
                <a:latin typeface="Pyidaungsu" panose="020B0502040204020203" charset="0"/>
                <a:ea typeface="+mn-ea"/>
                <a:cs typeface="Pyidaungsu" panose="020B0502040204020203" charset="0"/>
              </a:rPr>
              <a:t>အကြောင်းမူကား</a:t>
            </a:r>
            <a:r>
              <a:rPr kumimoji="0" lang="en-US" altLang="en-US" sz="3600" b="1" i="0" u="none" strike="noStrike" kern="1200" cap="none" spc="0" normalizeH="0" baseline="0" noProof="0" dirty="0">
                <a:ln w="12700" cmpd="sng">
                  <a:noFill/>
                  <a:prstDash val="solid"/>
                </a:ln>
                <a:solidFill>
                  <a:srgbClr val="156082">
                    <a:lumMod val="20000"/>
                    <a:lumOff val="80000"/>
                  </a:srgbClr>
                </a:solidFill>
                <a:effectLst/>
                <a:uLnTx/>
                <a:uFillTx/>
                <a:latin typeface="Pyidaungsu" panose="020B0502040204020203" charset="0"/>
                <a:ea typeface="+mn-ea"/>
                <a:cs typeface="Pyidaungsu" panose="020B0502040204020203" charset="0"/>
              </a:rPr>
              <a:t>၊ </a:t>
            </a:r>
            <a:r>
              <a:rPr kumimoji="0" lang="en-US" altLang="en-US" sz="3600" b="1" i="0" u="none" strike="noStrike" kern="1200" cap="none" spc="0" normalizeH="0" baseline="0" noProof="0" dirty="0" err="1">
                <a:ln w="12700" cmpd="sng">
                  <a:noFill/>
                  <a:prstDash val="solid"/>
                </a:ln>
                <a:solidFill>
                  <a:srgbClr val="156082">
                    <a:lumMod val="20000"/>
                    <a:lumOff val="80000"/>
                  </a:srgbClr>
                </a:solidFill>
                <a:effectLst/>
                <a:uLnTx/>
                <a:uFillTx/>
                <a:latin typeface="Pyidaungsu" panose="020B0502040204020203" charset="0"/>
                <a:ea typeface="+mn-ea"/>
                <a:cs typeface="Pyidaungsu" panose="020B0502040204020203" charset="0"/>
              </a:rPr>
              <a:t>ငါတို့သည်ထိုသူ</a:t>
            </a:r>
            <a:r>
              <a:rPr kumimoji="0" lang="en-US" altLang="en-US" sz="3600" b="1" i="0" u="none" strike="noStrike" kern="1200" cap="none" spc="0" normalizeH="0" baseline="0" noProof="0" dirty="0">
                <a:ln w="12700" cmpd="sng">
                  <a:noFill/>
                  <a:prstDash val="solid"/>
                </a:ln>
                <a:solidFill>
                  <a:srgbClr val="156082">
                    <a:lumMod val="20000"/>
                    <a:lumOff val="80000"/>
                  </a:srgbClr>
                </a:solidFill>
                <a:effectLst/>
                <a:uLnTx/>
                <a:uFillTx/>
                <a:latin typeface="Pyidaungsu" panose="020B0502040204020203" charset="0"/>
                <a:ea typeface="+mn-ea"/>
                <a:cs typeface="Pyidaungsu" panose="020B0502040204020203" charset="0"/>
              </a:rPr>
              <a:t> </a:t>
            </a:r>
            <a:r>
              <a:rPr kumimoji="0" lang="en-US" altLang="en-US" sz="3600" b="1" i="0" u="none" strike="noStrike" kern="1200" cap="none" spc="0" normalizeH="0" baseline="0" noProof="0" dirty="0" err="1">
                <a:ln w="12700" cmpd="sng">
                  <a:noFill/>
                  <a:prstDash val="solid"/>
                </a:ln>
                <a:solidFill>
                  <a:srgbClr val="156082">
                    <a:lumMod val="20000"/>
                    <a:lumOff val="80000"/>
                  </a:srgbClr>
                </a:solidFill>
                <a:effectLst/>
                <a:uLnTx/>
                <a:uFillTx/>
                <a:latin typeface="Pyidaungsu" panose="020B0502040204020203" charset="0"/>
                <a:ea typeface="+mn-ea"/>
                <a:cs typeface="Pyidaungsu" panose="020B0502040204020203" charset="0"/>
              </a:rPr>
              <a:t>အားဖြင</a:t>
            </a:r>
            <a:r>
              <a:rPr kumimoji="0" lang="en-US" altLang="en-US" sz="3600" b="1" i="0" u="none" strike="noStrike" kern="1200" cap="none" spc="0" normalizeH="0" baseline="0" noProof="0" dirty="0">
                <a:ln w="12700" cmpd="sng">
                  <a:noFill/>
                  <a:prstDash val="solid"/>
                </a:ln>
                <a:solidFill>
                  <a:srgbClr val="156082">
                    <a:lumMod val="20000"/>
                    <a:lumOff val="80000"/>
                  </a:srgbClr>
                </a:solidFill>
                <a:effectLst/>
                <a:uLnTx/>
                <a:uFillTx/>
                <a:latin typeface="Pyidaungsu" panose="020B0502040204020203" charset="0"/>
                <a:ea typeface="+mn-ea"/>
                <a:cs typeface="Pyidaungsu" panose="020B0502040204020203" charset="0"/>
              </a:rPr>
              <a:t>့် </a:t>
            </a:r>
            <a:r>
              <a:rPr kumimoji="0" lang="en-US" altLang="en-US" sz="3600" b="1" i="0" u="none" strike="noStrike" kern="1200" cap="none" spc="0" normalizeH="0" baseline="0" noProof="0" dirty="0" err="1">
                <a:ln w="12700" cmpd="sng">
                  <a:noFill/>
                  <a:prstDash val="solid"/>
                </a:ln>
                <a:solidFill>
                  <a:srgbClr val="156082">
                    <a:lumMod val="20000"/>
                    <a:lumOff val="80000"/>
                  </a:srgbClr>
                </a:solidFill>
                <a:effectLst/>
                <a:uLnTx/>
                <a:uFillTx/>
                <a:latin typeface="Pyidaungsu" panose="020B0502040204020203" charset="0"/>
                <a:ea typeface="+mn-ea"/>
                <a:cs typeface="Pyidaungsu" panose="020B0502040204020203" charset="0"/>
              </a:rPr>
              <a:t>ဘုရားသခင်ရှေ့တော</a:t>
            </a:r>
            <a:r>
              <a:rPr kumimoji="0" lang="en-US" altLang="en-US" sz="3600" b="1" i="0" u="none" strike="noStrike" kern="1200" cap="none" spc="0" normalizeH="0" baseline="0" noProof="0" dirty="0">
                <a:ln w="12700" cmpd="sng">
                  <a:noFill/>
                  <a:prstDash val="solid"/>
                </a:ln>
                <a:solidFill>
                  <a:srgbClr val="156082">
                    <a:lumMod val="20000"/>
                    <a:lumOff val="80000"/>
                  </a:srgbClr>
                </a:solidFill>
                <a:effectLst/>
                <a:uLnTx/>
                <a:uFillTx/>
                <a:latin typeface="Pyidaungsu" panose="020B0502040204020203" charset="0"/>
                <a:ea typeface="+mn-ea"/>
                <a:cs typeface="Pyidaungsu" panose="020B0502040204020203" charset="0"/>
              </a:rPr>
              <a:t>်၌ ဖြောင့်</a:t>
            </a:r>
            <a:r>
              <a:rPr kumimoji="0" lang="en-US" altLang="en-US" sz="3600" b="1" i="0" u="none" strike="noStrike" kern="1200" cap="none" spc="0" normalizeH="0" baseline="0" noProof="0" dirty="0" err="1">
                <a:ln w="12700" cmpd="sng">
                  <a:noFill/>
                  <a:prstDash val="solid"/>
                </a:ln>
                <a:solidFill>
                  <a:srgbClr val="156082">
                    <a:lumMod val="20000"/>
                    <a:lumOff val="80000"/>
                  </a:srgbClr>
                </a:solidFill>
                <a:effectLst/>
                <a:uLnTx/>
                <a:uFillTx/>
                <a:latin typeface="Pyidaungsu" panose="020B0502040204020203" charset="0"/>
                <a:ea typeface="+mn-ea"/>
                <a:cs typeface="Pyidaungsu" panose="020B0502040204020203" charset="0"/>
              </a:rPr>
              <a:t>မတ်သောသူဖြစ်မည</a:t>
            </a:r>
            <a:r>
              <a:rPr kumimoji="0" lang="en-US" altLang="en-US" sz="3600" b="1" i="0" u="none" strike="noStrike" kern="1200" cap="none" spc="0" normalizeH="0" baseline="0" noProof="0" dirty="0">
                <a:ln w="12700" cmpd="sng">
                  <a:noFill/>
                  <a:prstDash val="solid"/>
                </a:ln>
                <a:solidFill>
                  <a:srgbClr val="156082">
                    <a:lumMod val="20000"/>
                    <a:lumOff val="80000"/>
                  </a:srgbClr>
                </a:solidFill>
                <a:effectLst/>
                <a:uLnTx/>
                <a:uFillTx/>
                <a:latin typeface="Pyidaungsu" panose="020B0502040204020203" charset="0"/>
                <a:ea typeface="+mn-ea"/>
                <a:cs typeface="Pyidaungsu" panose="020B0502040204020203" charset="0"/>
              </a:rPr>
              <a:t>် အ </a:t>
            </a:r>
            <a:r>
              <a:rPr kumimoji="0" lang="en-US" altLang="en-US" sz="3600" b="1" i="0" u="none" strike="noStrike" kern="1200" cap="none" spc="0" normalizeH="0" baseline="0" noProof="0" dirty="0" err="1">
                <a:ln w="12700" cmpd="sng">
                  <a:noFill/>
                  <a:prstDash val="solid"/>
                </a:ln>
                <a:solidFill>
                  <a:srgbClr val="156082">
                    <a:lumMod val="20000"/>
                    <a:lumOff val="80000"/>
                  </a:srgbClr>
                </a:solidFill>
                <a:effectLst/>
                <a:uLnTx/>
                <a:uFillTx/>
                <a:latin typeface="Pyidaungsu" panose="020B0502040204020203" charset="0"/>
                <a:ea typeface="+mn-ea"/>
                <a:cs typeface="Pyidaungsu" panose="020B0502040204020203" charset="0"/>
              </a:rPr>
              <a:t>ကြောင်းတည်း</a:t>
            </a:r>
            <a:r>
              <a:rPr kumimoji="0" lang="en-US" altLang="en-US" sz="3600" b="1" i="0" u="none" strike="noStrike" kern="1200" cap="none" spc="0" normalizeH="0" baseline="0" noProof="0" dirty="0">
                <a:ln w="12700" cmpd="sng">
                  <a:noFill/>
                  <a:prstDash val="solid"/>
                </a:ln>
                <a:solidFill>
                  <a:srgbClr val="156082">
                    <a:lumMod val="20000"/>
                    <a:lumOff val="80000"/>
                  </a:srgbClr>
                </a:solidFill>
                <a:effectLst/>
                <a:uLnTx/>
                <a:uFillTx/>
                <a:latin typeface="Pyidaungsu" panose="020B0502040204020203" charset="0"/>
                <a:ea typeface="+mn-ea"/>
                <a:cs typeface="Pyidaungsu" panose="020B0502040204020203" charset="0"/>
              </a:rPr>
              <a:t>။</a:t>
            </a:r>
          </a:p>
        </p:txBody>
      </p:sp>
      <p:sp>
        <p:nvSpPr>
          <p:cNvPr id="7" name="CuadroTexto 6"/>
          <p:cNvSpPr txBox="1"/>
          <p:nvPr/>
        </p:nvSpPr>
        <p:spPr>
          <a:xfrm>
            <a:off x="66676" y="775004"/>
            <a:ext cx="6303350" cy="645160"/>
          </a:xfrm>
          <a:prstGeom prst="rect">
            <a:avLst/>
          </a:prstGeom>
          <a:noFill/>
        </p:spPr>
        <p:txBody>
          <a:bodyPr wrap="square">
            <a:spAutoFit/>
            <a:scene3d>
              <a:camera prst="orthographicFront"/>
              <a:lightRig rig="threePt" dir="t"/>
            </a:scene3d>
            <a:sp3d extrusionH="57150">
              <a:bevelT w="38100" h="38100"/>
            </a:sp3d>
          </a:bodyPr>
          <a:lstStyle>
            <a:defPPr>
              <a:defRPr lang="es-ES"/>
            </a:defPPr>
            <a:lvl1pPr algn="ctr">
              <a:spcBef>
                <a:spcPts val="1200"/>
              </a:spcBef>
              <a:defRPr sz="4400" b="1">
                <a:ln w="12700" cmpd="sng">
                  <a:noFill/>
                  <a:prstDash val="solid"/>
                </a:ln>
                <a:solidFill>
                  <a:schemeClr val="accent1">
                    <a:lumMod val="20000"/>
                    <a:lumOff val="80000"/>
                  </a:schemeClr>
                </a:solidFill>
                <a:latin typeface="Comic Sans MS" panose="030F0702030302020204" pitchFamily="66" charset="0"/>
              </a:defRPr>
            </a:lvl1pPr>
          </a:lstStyle>
          <a:p>
            <a:pPr marL="0" marR="0" lvl="0" indent="0" algn="ctr" defTabSz="914400" rtl="0" eaLnBrk="1" fontAlgn="auto" latinLnBrk="0" hangingPunct="1">
              <a:lnSpc>
                <a:spcPct val="100000"/>
              </a:lnSpc>
              <a:spcBef>
                <a:spcPts val="1200"/>
              </a:spcBef>
              <a:spcAft>
                <a:spcPts val="0"/>
              </a:spcAft>
              <a:buClrTx/>
              <a:buSzTx/>
              <a:buFontTx/>
              <a:buNone/>
              <a:defRPr/>
            </a:pPr>
            <a:r>
              <a:rPr kumimoji="0" lang="en-US" altLang="en-US" sz="36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 </a:t>
            </a:r>
            <a:r>
              <a:rPr kumimoji="0" lang="en-US" altLang="en-US" sz="3600" b="1" i="0" u="none" strike="noStrike" kern="1200" cap="none" spc="0" normalizeH="0" baseline="0" noProof="0" dirty="0">
                <a:ln w="12700" cmpd="sng">
                  <a:noFill/>
                  <a:prstDash val="solid"/>
                </a:ln>
                <a:solidFill>
                  <a:srgbClr val="156082">
                    <a:lumMod val="20000"/>
                    <a:lumOff val="80000"/>
                  </a:srgbClr>
                </a:solidFill>
                <a:effectLst/>
                <a:uLnTx/>
                <a:uFillTx/>
                <a:latin typeface="Pyidaungsu" panose="020B0502040204020203" charset="0"/>
                <a:ea typeface="+mn-ea"/>
                <a:cs typeface="Pyidaungsu" panose="020B0502040204020203" charset="0"/>
              </a:rPr>
              <a:t>၂ ကောရိန်သု ၅း၂၁</a:t>
            </a:r>
            <a:endParaRPr kumimoji="0" lang="en-US" sz="36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9" name="Imagen 8" descr="Patrón de fondo&#10;&#10;El contenido generado por IA puede ser incorrecto."/>
          <p:cNvPicPr>
            <a:picLocks noGrp="1" noRot="1" noChangeAspect="1" noMove="1" noResize="1" noEditPoints="1" noAdjustHandles="1" noChangeArrowheads="1" noChangeShapeType="1" noCrop="1"/>
          </p:cNvPicPr>
          <p:nvPr/>
        </p:nvPicPr>
        <p:blipFill>
          <a:blip r:embed="rId4"/>
          <a:stretch>
            <a:fillRect/>
          </a:stretch>
        </p:blipFill>
        <p:spPr>
          <a:xfrm>
            <a:off x="0" y="0"/>
            <a:ext cx="12192000" cy="2409132"/>
          </a:xfrm>
          <a:prstGeom prst="rect">
            <a:avLst/>
          </a:prstGeom>
        </p:spPr>
      </p:pic>
      <p:cxnSp>
        <p:nvCxnSpPr>
          <p:cNvPr id="11" name="Conector recto 10"/>
          <p:cNvCxnSpPr>
            <a:cxnSpLocks noGrp="1" noRot="1" noMove="1" noResize="1" noEditPoints="1" noAdjustHandles="1" noChangeArrowheads="1" noChangeShapeType="1"/>
          </p:cNvCxnSpPr>
          <p:nvPr/>
        </p:nvCxnSpPr>
        <p:spPr>
          <a:xfrm>
            <a:off x="0" y="2409132"/>
            <a:ext cx="12192000" cy="0"/>
          </a:xfrm>
          <a:prstGeom prst="line">
            <a:avLst/>
          </a:prstGeom>
          <a:ln w="136525"/>
          <a:effectLst>
            <a:outerShdw blurRad="50800" dist="38100" dir="16200000"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pic>
        <p:nvPicPr>
          <p:cNvPr id="5" name="Imagen 4" descr="Grupo de personas posando por un foto&#10;&#10;El contenido generado por IA puede ser incorrecto."/>
          <p:cNvPicPr>
            <a:picLocks noGrp="1" noRot="1" noChangeAspect="1" noMove="1" noResize="1" noEditPoints="1" noAdjustHandles="1" noChangeArrowheads="1" noChangeShapeType="1" noCrop="1"/>
          </p:cNvPicPr>
          <p:nvPr/>
        </p:nvPicPr>
        <p:blipFill>
          <a:blip r:embed="rId5" cstate="email"/>
          <a:stretch>
            <a:fillRect/>
          </a:stretch>
        </p:blipFill>
        <p:spPr>
          <a:xfrm>
            <a:off x="266700" y="133522"/>
            <a:ext cx="1590676" cy="2323407"/>
          </a:xfrm>
          <a:prstGeom prst="rect">
            <a:avLst/>
          </a:prstGeom>
          <a:solidFill>
            <a:srgbClr val="FFFFFF">
              <a:shade val="85000"/>
            </a:srgbClr>
          </a:solidFill>
          <a:ln w="381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Imagen 6" descr="Imagen que contiene persona, exterior, hombre, parado&#10;&#10;El contenido generado por IA puede ser incorrecto."/>
          <p:cNvPicPr>
            <a:picLocks noGrp="1" noRot="1" noChangeAspect="1" noMove="1" noResize="1" noEditPoints="1" noAdjustHandles="1" noChangeArrowheads="1" noChangeShapeType="1" noCrop="1"/>
          </p:cNvPicPr>
          <p:nvPr/>
        </p:nvPicPr>
        <p:blipFill>
          <a:blip r:embed="rId6" cstate="email"/>
          <a:stretch>
            <a:fillRect/>
          </a:stretch>
        </p:blipFill>
        <p:spPr>
          <a:xfrm rot="705732">
            <a:off x="10163176" y="133521"/>
            <a:ext cx="1762124" cy="2323407"/>
          </a:xfrm>
          <a:prstGeom prst="rect">
            <a:avLst/>
          </a:prstGeom>
          <a:solidFill>
            <a:srgbClr val="FFFFFF">
              <a:shade val="85000"/>
            </a:srgbClr>
          </a:solidFill>
          <a:ln w="381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aphicFrame>
        <p:nvGraphicFramePr>
          <p:cNvPr id="3" name="Diagrama 2"/>
          <p:cNvGraphicFramePr/>
          <p:nvPr>
            <p:extLst>
              <p:ext uri="{D42A27DB-BD31-4B8C-83A1-F6EECF244321}">
                <p14:modId xmlns:p14="http://schemas.microsoft.com/office/powerpoint/2010/main" val="83766875"/>
              </p:ext>
            </p:extLst>
          </p:nvPr>
        </p:nvGraphicFramePr>
        <p:xfrm>
          <a:off x="566738" y="2652730"/>
          <a:ext cx="11058525" cy="40934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CuadroTexto 3"/>
          <p:cNvSpPr txBox="1"/>
          <p:nvPr/>
        </p:nvSpPr>
        <p:spPr>
          <a:xfrm>
            <a:off x="2349500" y="64770"/>
            <a:ext cx="7591425" cy="991870"/>
          </a:xfrm>
          <a:prstGeom prst="rect">
            <a:avLst/>
          </a:prstGeom>
          <a:noFill/>
        </p:spPr>
        <p:txBody>
          <a:bodyPr wrap="square" rtlCol="0">
            <a:noAutofit/>
          </a:bodyPr>
          <a:lstStyle/>
          <a:p>
            <a:pPr algn="just">
              <a:spcBef>
                <a:spcPts val="600"/>
              </a:spcBef>
            </a:pPr>
            <a:r>
              <a:rPr lang="en-US" altLang="en-US" sz="2000" b="1" noProof="0" dirty="0">
                <a:latin typeface="Pyidaungsu" panose="020B0502040204020203" charset="0"/>
                <a:cs typeface="Pyidaungsu" panose="020B0502040204020203" charset="0"/>
              </a:rPr>
              <a:t>ခရစ်တော်၏လက်ဝါးကပ်တိုင်သည် ကောင်းကင်နှင့်</a:t>
            </a:r>
            <a:r>
              <a:rPr lang="en-US" altLang="en-US" sz="2000" b="1" noProof="0" dirty="0" err="1">
                <a:latin typeface="Pyidaungsu" panose="020B0502040204020203" charset="0"/>
                <a:cs typeface="Pyidaungsu" panose="020B0502040204020203" charset="0"/>
              </a:rPr>
              <a:t>မြေကြီးကို</a:t>
            </a:r>
            <a:r>
              <a:rPr lang="en-US" altLang="en-US" sz="2000" b="1" noProof="0" dirty="0">
                <a:latin typeface="Pyidaungsu" panose="020B0502040204020203" charset="0"/>
                <a:cs typeface="Pyidaungsu" panose="020B0502040204020203" charset="0"/>
              </a:rPr>
              <a:t> </a:t>
            </a:r>
            <a:r>
              <a:rPr lang="my-MM" altLang="en-US" sz="2000" b="1" noProof="0" dirty="0">
                <a:latin typeface="Pyidaungsu" panose="020B0502040204020203" charset="0"/>
                <a:cs typeface="Pyidaungsu" panose="020B0502040204020203" charset="0"/>
              </a:rPr>
              <a:t>သင့်မြတ်</a:t>
            </a:r>
            <a:r>
              <a:rPr lang="en-US" altLang="en-US" sz="2000" b="1" noProof="0" dirty="0" err="1">
                <a:latin typeface="Pyidaungsu" panose="020B0502040204020203" charset="0"/>
                <a:cs typeface="Pyidaungsu" panose="020B0502040204020203" charset="0"/>
              </a:rPr>
              <a:t>စေ</a:t>
            </a:r>
            <a:r>
              <a:rPr lang="en-US" altLang="en-US" sz="2000" b="1" noProof="0" dirty="0">
                <a:latin typeface="Pyidaungsu" panose="020B0502040204020203" charset="0"/>
                <a:cs typeface="Pyidaungsu" panose="020B0502040204020203" charset="0"/>
              </a:rPr>
              <a:t> </a:t>
            </a:r>
            <a:r>
              <a:rPr lang="en-US" altLang="en-US" sz="2000" b="1" noProof="0" dirty="0" err="1">
                <a:latin typeface="Pyidaungsu" panose="020B0502040204020203" charset="0"/>
                <a:cs typeface="Pyidaungsu" panose="020B0502040204020203" charset="0"/>
              </a:rPr>
              <a:t>ခဲ့သည်ဟု</a:t>
            </a:r>
            <a:r>
              <a:rPr lang="en-US" altLang="en-US" sz="2000" b="1" noProof="0" dirty="0">
                <a:latin typeface="Pyidaungsu" panose="020B0502040204020203" charset="0"/>
                <a:cs typeface="Pyidaungsu" panose="020B0502040204020203" charset="0"/>
              </a:rPr>
              <a:t> ဖော်ပြပြီးနောက် (ကော ၁:၂၀)၊ ဤရန်ငြိမ်းခြင်း၏ </a:t>
            </a:r>
            <a:r>
              <a:rPr lang="en-US" altLang="en-US" sz="2000" b="1" noProof="0" dirty="0" err="1">
                <a:latin typeface="Pyidaungsu" panose="020B0502040204020203" charset="0"/>
                <a:cs typeface="Pyidaungsu" panose="020B0502040204020203" charset="0"/>
              </a:rPr>
              <a:t>လက်တွေ့အ</a:t>
            </a:r>
            <a:r>
              <a:rPr lang="my-MM" altLang="en-US" sz="2000" b="1" noProof="0" dirty="0">
                <a:latin typeface="Pyidaungsu" panose="020B0502040204020203" charset="0"/>
                <a:cs typeface="Pyidaungsu" panose="020B0502040204020203" charset="0"/>
              </a:rPr>
              <a:t> </a:t>
            </a:r>
            <a:r>
              <a:rPr lang="en-US" altLang="en-US" sz="2000" b="1" noProof="0" dirty="0" err="1">
                <a:latin typeface="Pyidaungsu" panose="020B0502040204020203" charset="0"/>
                <a:cs typeface="Pyidaungsu" panose="020B0502040204020203" charset="0"/>
              </a:rPr>
              <a:t>ကျိုးသက်ရောက်မှုများကို</a:t>
            </a:r>
            <a:r>
              <a:rPr lang="en-US" altLang="en-US" sz="2000" b="1" noProof="0" dirty="0">
                <a:latin typeface="Pyidaungsu" panose="020B0502040204020203" charset="0"/>
                <a:cs typeface="Pyidaungsu" panose="020B0502040204020203" charset="0"/>
              </a:rPr>
              <a:t> ပေါလုက ဆက်လက်ရှင်းပြသည်။</a:t>
            </a:r>
            <a:endParaRPr lang="en-US" sz="2000" b="1" noProof="0" dirty="0">
              <a:latin typeface="Pyidaungsu" panose="020B0502040204020203" charset="0"/>
              <a:cs typeface="Pyidaungsu" panose="020B0502040204020203" charset="0"/>
            </a:endParaRPr>
          </a:p>
        </p:txBody>
      </p:sp>
      <p:sp>
        <p:nvSpPr>
          <p:cNvPr id="6" name="CuadroTexto 5"/>
          <p:cNvSpPr txBox="1"/>
          <p:nvPr/>
        </p:nvSpPr>
        <p:spPr>
          <a:xfrm>
            <a:off x="2349447" y="1067390"/>
            <a:ext cx="7591425" cy="1322070"/>
          </a:xfrm>
          <a:prstGeom prst="rect">
            <a:avLst/>
          </a:prstGeom>
          <a:noFill/>
        </p:spPr>
        <p:txBody>
          <a:bodyPr wrap="square">
            <a:spAutoFit/>
          </a:bodyPr>
          <a:lstStyle/>
          <a:p>
            <a:pPr algn="just">
              <a:spcBef>
                <a:spcPts val="600"/>
              </a:spcBef>
            </a:pPr>
            <a:r>
              <a:rPr lang="en-US" altLang="en-US" sz="2000" b="1" noProof="0" dirty="0">
                <a:latin typeface="Pyidaungsu" panose="020B0502040204020203" charset="0"/>
                <a:cs typeface="Pyidaungsu" panose="020B0502040204020203" charset="0"/>
              </a:rPr>
              <a:t>ဤသင့်မြတ်ခြင်းက ကျွန်ုပ်တို့ကို မည်သို့ပြောင်းလဲစေခဲ့သနည်း။ </a:t>
            </a:r>
            <a:r>
              <a:rPr lang="en-US" altLang="en-US" sz="2000" b="1" noProof="0" dirty="0" err="1">
                <a:latin typeface="Pyidaungsu" panose="020B0502040204020203" charset="0"/>
                <a:cs typeface="Pyidaungsu" panose="020B0502040204020203" charset="0"/>
              </a:rPr>
              <a:t>ဤအရာ</a:t>
            </a:r>
            <a:r>
              <a:rPr lang="my-MM" altLang="en-US" sz="2000" b="1" noProof="0" dirty="0">
                <a:latin typeface="Pyidaungsu" panose="020B0502040204020203" charset="0"/>
                <a:cs typeface="Pyidaungsu" panose="020B0502040204020203" charset="0"/>
              </a:rPr>
              <a:t> </a:t>
            </a:r>
            <a:r>
              <a:rPr lang="en-US" altLang="en-US" sz="2000" b="1" noProof="0" dirty="0" err="1">
                <a:latin typeface="Pyidaungsu" panose="020B0502040204020203" charset="0"/>
                <a:cs typeface="Pyidaungsu" panose="020B0502040204020203" charset="0"/>
              </a:rPr>
              <a:t>အားလုံးကို</a:t>
            </a:r>
            <a:r>
              <a:rPr lang="en-US" altLang="en-US" sz="2000" b="1" noProof="0" dirty="0">
                <a:latin typeface="Pyidaungsu" panose="020B0502040204020203" charset="0"/>
                <a:cs typeface="Pyidaungsu" panose="020B0502040204020203" charset="0"/>
              </a:rPr>
              <a:t> ဘုရားသခင် မည်သို့ကြိုတင်မြင်သနည်း။ </a:t>
            </a:r>
            <a:r>
              <a:rPr lang="en-US" altLang="en-US" sz="2000" b="1" noProof="0" dirty="0" err="1">
                <a:latin typeface="Pyidaungsu" panose="020B0502040204020203" charset="0"/>
                <a:cs typeface="Pyidaungsu" panose="020B0502040204020203" charset="0"/>
              </a:rPr>
              <a:t>ပြန်လည်သင</a:t>
            </a:r>
            <a:r>
              <a:rPr lang="en-US" altLang="en-US" sz="2000" b="1" noProof="0" dirty="0">
                <a:latin typeface="Pyidaungsu" panose="020B0502040204020203" charset="0"/>
                <a:cs typeface="Pyidaungsu" panose="020B0502040204020203" charset="0"/>
              </a:rPr>
              <a:t>့်</a:t>
            </a:r>
            <a:r>
              <a:rPr lang="en-US" altLang="en-US" sz="2000" b="1" noProof="0" dirty="0" err="1">
                <a:latin typeface="Pyidaungsu" panose="020B0502040204020203" charset="0"/>
                <a:cs typeface="Pyidaungsu" panose="020B0502040204020203" charset="0"/>
              </a:rPr>
              <a:t>မြတ်ရေး</a:t>
            </a:r>
            <a:r>
              <a:rPr lang="my-MM" altLang="en-US" sz="2000" b="1" noProof="0" dirty="0">
                <a:latin typeface="Pyidaungsu" panose="020B0502040204020203" charset="0"/>
                <a:cs typeface="Pyidaungsu" panose="020B0502040204020203" charset="0"/>
              </a:rPr>
              <a:t> </a:t>
            </a:r>
            <a:r>
              <a:rPr lang="en-US" altLang="en-US" sz="2000" b="1" noProof="0" dirty="0" err="1">
                <a:latin typeface="Pyidaungsu" panose="020B0502040204020203" charset="0"/>
                <a:cs typeface="Pyidaungsu" panose="020B0502040204020203" charset="0"/>
              </a:rPr>
              <a:t>နှင</a:t>
            </a:r>
            <a:r>
              <a:rPr lang="en-US" altLang="en-US" sz="2000" b="1" noProof="0" dirty="0">
                <a:latin typeface="Pyidaungsu" panose="020B0502040204020203" charset="0"/>
                <a:cs typeface="Pyidaungsu" panose="020B0502040204020203" charset="0"/>
              </a:rPr>
              <a:t>့် မျှော်လင့်ချက်ရရှိစေရန် အခြားသူများပါဝင်ကူညီရန် ကျွ</a:t>
            </a:r>
            <a:r>
              <a:rPr lang="en-US" altLang="en-US" sz="2000" b="1" noProof="0" dirty="0" err="1">
                <a:latin typeface="Pyidaungsu" panose="020B0502040204020203" charset="0"/>
                <a:cs typeface="Pyidaungsu" panose="020B0502040204020203" charset="0"/>
              </a:rPr>
              <a:t>န်ုပ်တို့ဘာလုပ</a:t>
            </a:r>
            <a:r>
              <a:rPr lang="en-US" altLang="en-US" sz="2000" b="1" noProof="0" dirty="0">
                <a:latin typeface="Pyidaungsu" panose="020B0502040204020203" charset="0"/>
                <a:cs typeface="Pyidaungsu" panose="020B0502040204020203" charset="0"/>
              </a:rPr>
              <a:t>်</a:t>
            </a:r>
            <a:r>
              <a:rPr lang="my-MM" altLang="en-US" sz="2000" b="1" noProof="0" dirty="0">
                <a:latin typeface="Pyidaungsu" panose="020B0502040204020203" charset="0"/>
                <a:cs typeface="Pyidaungsu" panose="020B0502040204020203" charset="0"/>
              </a:rPr>
              <a:t> </a:t>
            </a:r>
            <a:r>
              <a:rPr lang="en-US" altLang="en-US" sz="2000" b="1" noProof="0" dirty="0" err="1">
                <a:latin typeface="Pyidaungsu" panose="020B0502040204020203" charset="0"/>
                <a:cs typeface="Pyidaungsu" panose="020B0502040204020203" charset="0"/>
              </a:rPr>
              <a:t>နိုင်သနည်း</a:t>
            </a:r>
            <a:r>
              <a:rPr lang="en-US" altLang="en-US" sz="2000" b="1" noProof="0" dirty="0">
                <a:latin typeface="Pyidaungsu" panose="020B0502040204020203" charset="0"/>
                <a:cs typeface="Pyidaungsu" panose="020B0502040204020203"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graphicEl>
                                              <a:dgm id="{F1AE2792-B86C-492A-B119-4995087A5971}"/>
                                            </p:graphicEl>
                                          </p:spTgt>
                                        </p:tgtEl>
                                        <p:attrNameLst>
                                          <p:attrName>style.visibility</p:attrName>
                                        </p:attrNameLst>
                                      </p:cBhvr>
                                      <p:to>
                                        <p:strVal val="visible"/>
                                      </p:to>
                                    </p:set>
                                    <p:anim calcmode="lin" valueType="num">
                                      <p:cBhvr>
                                        <p:cTn id="31" dur="500" fill="hold"/>
                                        <p:tgtEl>
                                          <p:spTgt spid="3">
                                            <p:graphicEl>
                                              <a:dgm id="{F1AE2792-B86C-492A-B119-4995087A5971}"/>
                                            </p:graphicEl>
                                          </p:spTgt>
                                        </p:tgtEl>
                                        <p:attrNameLst>
                                          <p:attrName>ppt_w</p:attrName>
                                        </p:attrNameLst>
                                      </p:cBhvr>
                                      <p:tavLst>
                                        <p:tav tm="0">
                                          <p:val>
                                            <p:fltVal val="0"/>
                                          </p:val>
                                        </p:tav>
                                        <p:tav tm="100000">
                                          <p:val>
                                            <p:strVal val="#ppt_w"/>
                                          </p:val>
                                        </p:tav>
                                      </p:tavLst>
                                    </p:anim>
                                    <p:anim calcmode="lin" valueType="num">
                                      <p:cBhvr>
                                        <p:cTn id="32" dur="500" fill="hold"/>
                                        <p:tgtEl>
                                          <p:spTgt spid="3">
                                            <p:graphicEl>
                                              <a:dgm id="{F1AE2792-B86C-492A-B119-4995087A5971}"/>
                                            </p:graphicEl>
                                          </p:spTgt>
                                        </p:tgtEl>
                                        <p:attrNameLst>
                                          <p:attrName>ppt_h</p:attrName>
                                        </p:attrNameLst>
                                      </p:cBhvr>
                                      <p:tavLst>
                                        <p:tav tm="0">
                                          <p:val>
                                            <p:fltVal val="0"/>
                                          </p:val>
                                        </p:tav>
                                        <p:tav tm="100000">
                                          <p:val>
                                            <p:strVal val="#ppt_h"/>
                                          </p:val>
                                        </p:tav>
                                      </p:tavLst>
                                    </p:anim>
                                    <p:animEffect transition="in" filter="fade">
                                      <p:cBhvr>
                                        <p:cTn id="33" dur="500"/>
                                        <p:tgtEl>
                                          <p:spTgt spid="3">
                                            <p:graphicEl>
                                              <a:dgm id="{F1AE2792-B86C-492A-B119-4995087A5971}"/>
                                            </p:graphic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
                                            <p:graphicEl>
                                              <a:dgm id="{6773E139-EB40-49F9-9622-632285220E8D}"/>
                                            </p:graphicEl>
                                          </p:spTgt>
                                        </p:tgtEl>
                                        <p:attrNameLst>
                                          <p:attrName>style.visibility</p:attrName>
                                        </p:attrNameLst>
                                      </p:cBhvr>
                                      <p:to>
                                        <p:strVal val="visible"/>
                                      </p:to>
                                    </p:set>
                                    <p:anim calcmode="lin" valueType="num">
                                      <p:cBhvr>
                                        <p:cTn id="36" dur="500" fill="hold"/>
                                        <p:tgtEl>
                                          <p:spTgt spid="3">
                                            <p:graphicEl>
                                              <a:dgm id="{6773E139-EB40-49F9-9622-632285220E8D}"/>
                                            </p:graphicEl>
                                          </p:spTgt>
                                        </p:tgtEl>
                                        <p:attrNameLst>
                                          <p:attrName>ppt_w</p:attrName>
                                        </p:attrNameLst>
                                      </p:cBhvr>
                                      <p:tavLst>
                                        <p:tav tm="0">
                                          <p:val>
                                            <p:fltVal val="0"/>
                                          </p:val>
                                        </p:tav>
                                        <p:tav tm="100000">
                                          <p:val>
                                            <p:strVal val="#ppt_w"/>
                                          </p:val>
                                        </p:tav>
                                      </p:tavLst>
                                    </p:anim>
                                    <p:anim calcmode="lin" valueType="num">
                                      <p:cBhvr>
                                        <p:cTn id="37" dur="500" fill="hold"/>
                                        <p:tgtEl>
                                          <p:spTgt spid="3">
                                            <p:graphicEl>
                                              <a:dgm id="{6773E139-EB40-49F9-9622-632285220E8D}"/>
                                            </p:graphicEl>
                                          </p:spTgt>
                                        </p:tgtEl>
                                        <p:attrNameLst>
                                          <p:attrName>ppt_h</p:attrName>
                                        </p:attrNameLst>
                                      </p:cBhvr>
                                      <p:tavLst>
                                        <p:tav tm="0">
                                          <p:val>
                                            <p:fltVal val="0"/>
                                          </p:val>
                                        </p:tav>
                                        <p:tav tm="100000">
                                          <p:val>
                                            <p:strVal val="#ppt_h"/>
                                          </p:val>
                                        </p:tav>
                                      </p:tavLst>
                                    </p:anim>
                                    <p:animEffect transition="in" filter="fade">
                                      <p:cBhvr>
                                        <p:cTn id="38" dur="500"/>
                                        <p:tgtEl>
                                          <p:spTgt spid="3">
                                            <p:graphicEl>
                                              <a:dgm id="{6773E139-EB40-49F9-9622-632285220E8D}"/>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3">
                                            <p:graphicEl>
                                              <a:dgm id="{FB9A3213-577D-41A5-BEC7-4326E822B0E3}"/>
                                            </p:graphicEl>
                                          </p:spTgt>
                                        </p:tgtEl>
                                        <p:attrNameLst>
                                          <p:attrName>style.visibility</p:attrName>
                                        </p:attrNameLst>
                                      </p:cBhvr>
                                      <p:to>
                                        <p:strVal val="visible"/>
                                      </p:to>
                                    </p:set>
                                    <p:animEffect transition="in" filter="fade">
                                      <p:cBhvr>
                                        <p:cTn id="43" dur="1000"/>
                                        <p:tgtEl>
                                          <p:spTgt spid="3">
                                            <p:graphicEl>
                                              <a:dgm id="{FB9A3213-577D-41A5-BEC7-4326E822B0E3}"/>
                                            </p:graphicEl>
                                          </p:spTgt>
                                        </p:tgtEl>
                                      </p:cBhvr>
                                    </p:animEffect>
                                    <p:anim calcmode="lin" valueType="num">
                                      <p:cBhvr>
                                        <p:cTn id="44" dur="1000" fill="hold"/>
                                        <p:tgtEl>
                                          <p:spTgt spid="3">
                                            <p:graphicEl>
                                              <a:dgm id="{FB9A3213-577D-41A5-BEC7-4326E822B0E3}"/>
                                            </p:graphicEl>
                                          </p:spTgt>
                                        </p:tgtEl>
                                        <p:attrNameLst>
                                          <p:attrName>ppt_x</p:attrName>
                                        </p:attrNameLst>
                                      </p:cBhvr>
                                      <p:tavLst>
                                        <p:tav tm="0">
                                          <p:val>
                                            <p:strVal val="#ppt_x"/>
                                          </p:val>
                                        </p:tav>
                                        <p:tav tm="100000">
                                          <p:val>
                                            <p:strVal val="#ppt_x"/>
                                          </p:val>
                                        </p:tav>
                                      </p:tavLst>
                                    </p:anim>
                                    <p:anim calcmode="lin" valueType="num">
                                      <p:cBhvr>
                                        <p:cTn id="45" dur="1000" fill="hold"/>
                                        <p:tgtEl>
                                          <p:spTgt spid="3">
                                            <p:graphicEl>
                                              <a:dgm id="{FB9A3213-577D-41A5-BEC7-4326E822B0E3}"/>
                                            </p:graphicEl>
                                          </p:spTgt>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3">
                                            <p:graphicEl>
                                              <a:dgm id="{1DE0F321-ED5A-41AF-A879-9B818B220EC8}"/>
                                            </p:graphicEl>
                                          </p:spTgt>
                                        </p:tgtEl>
                                        <p:attrNameLst>
                                          <p:attrName>style.visibility</p:attrName>
                                        </p:attrNameLst>
                                      </p:cBhvr>
                                      <p:to>
                                        <p:strVal val="visible"/>
                                      </p:to>
                                    </p:set>
                                    <p:animEffect transition="in" filter="fade">
                                      <p:cBhvr>
                                        <p:cTn id="48" dur="1000"/>
                                        <p:tgtEl>
                                          <p:spTgt spid="3">
                                            <p:graphicEl>
                                              <a:dgm id="{1DE0F321-ED5A-41AF-A879-9B818B220EC8}"/>
                                            </p:graphicEl>
                                          </p:spTgt>
                                        </p:tgtEl>
                                      </p:cBhvr>
                                    </p:animEffect>
                                    <p:anim calcmode="lin" valueType="num">
                                      <p:cBhvr>
                                        <p:cTn id="49" dur="1000" fill="hold"/>
                                        <p:tgtEl>
                                          <p:spTgt spid="3">
                                            <p:graphicEl>
                                              <a:dgm id="{1DE0F321-ED5A-41AF-A879-9B818B220EC8}"/>
                                            </p:graphicEl>
                                          </p:spTgt>
                                        </p:tgtEl>
                                        <p:attrNameLst>
                                          <p:attrName>ppt_x</p:attrName>
                                        </p:attrNameLst>
                                      </p:cBhvr>
                                      <p:tavLst>
                                        <p:tav tm="0">
                                          <p:val>
                                            <p:strVal val="#ppt_x"/>
                                          </p:val>
                                        </p:tav>
                                        <p:tav tm="100000">
                                          <p:val>
                                            <p:strVal val="#ppt_x"/>
                                          </p:val>
                                        </p:tav>
                                      </p:tavLst>
                                    </p:anim>
                                    <p:anim calcmode="lin" valueType="num">
                                      <p:cBhvr>
                                        <p:cTn id="50" dur="1000" fill="hold"/>
                                        <p:tgtEl>
                                          <p:spTgt spid="3">
                                            <p:graphicEl>
                                              <a:dgm id="{1DE0F321-ED5A-41AF-A879-9B818B220EC8}"/>
                                            </p:graphicEl>
                                          </p:spTgt>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3">
                                            <p:graphicEl>
                                              <a:dgm id="{5F8CE53B-4930-4F2C-BA86-5FE3FB31B4CA}"/>
                                            </p:graphicEl>
                                          </p:spTgt>
                                        </p:tgtEl>
                                        <p:attrNameLst>
                                          <p:attrName>style.visibility</p:attrName>
                                        </p:attrNameLst>
                                      </p:cBhvr>
                                      <p:to>
                                        <p:strVal val="visible"/>
                                      </p:to>
                                    </p:set>
                                    <p:animEffect transition="in" filter="fade">
                                      <p:cBhvr>
                                        <p:cTn id="53" dur="1000"/>
                                        <p:tgtEl>
                                          <p:spTgt spid="3">
                                            <p:graphicEl>
                                              <a:dgm id="{5F8CE53B-4930-4F2C-BA86-5FE3FB31B4CA}"/>
                                            </p:graphicEl>
                                          </p:spTgt>
                                        </p:tgtEl>
                                      </p:cBhvr>
                                    </p:animEffect>
                                    <p:anim calcmode="lin" valueType="num">
                                      <p:cBhvr>
                                        <p:cTn id="54" dur="1000" fill="hold"/>
                                        <p:tgtEl>
                                          <p:spTgt spid="3">
                                            <p:graphicEl>
                                              <a:dgm id="{5F8CE53B-4930-4F2C-BA86-5FE3FB31B4CA}"/>
                                            </p:graphicEl>
                                          </p:spTgt>
                                        </p:tgtEl>
                                        <p:attrNameLst>
                                          <p:attrName>ppt_x</p:attrName>
                                        </p:attrNameLst>
                                      </p:cBhvr>
                                      <p:tavLst>
                                        <p:tav tm="0">
                                          <p:val>
                                            <p:strVal val="#ppt_x"/>
                                          </p:val>
                                        </p:tav>
                                        <p:tav tm="100000">
                                          <p:val>
                                            <p:strVal val="#ppt_x"/>
                                          </p:val>
                                        </p:tav>
                                      </p:tavLst>
                                    </p:anim>
                                    <p:anim calcmode="lin" valueType="num">
                                      <p:cBhvr>
                                        <p:cTn id="55" dur="1000" fill="hold"/>
                                        <p:tgtEl>
                                          <p:spTgt spid="3">
                                            <p:graphicEl>
                                              <a:dgm id="{5F8CE53B-4930-4F2C-BA86-5FE3FB31B4CA}"/>
                                            </p:graphic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3">
                                            <p:graphicEl>
                                              <a:dgm id="{AF57B7B1-BF62-4559-8623-1FC2CA395D07}"/>
                                            </p:graphicEl>
                                          </p:spTgt>
                                        </p:tgtEl>
                                        <p:attrNameLst>
                                          <p:attrName>style.visibility</p:attrName>
                                        </p:attrNameLst>
                                      </p:cBhvr>
                                      <p:to>
                                        <p:strVal val="visible"/>
                                      </p:to>
                                    </p:set>
                                    <p:animEffect transition="in" filter="fade">
                                      <p:cBhvr>
                                        <p:cTn id="60" dur="1000"/>
                                        <p:tgtEl>
                                          <p:spTgt spid="3">
                                            <p:graphicEl>
                                              <a:dgm id="{AF57B7B1-BF62-4559-8623-1FC2CA395D07}"/>
                                            </p:graphicEl>
                                          </p:spTgt>
                                        </p:tgtEl>
                                      </p:cBhvr>
                                    </p:animEffect>
                                    <p:anim calcmode="lin" valueType="num">
                                      <p:cBhvr>
                                        <p:cTn id="61" dur="1000" fill="hold"/>
                                        <p:tgtEl>
                                          <p:spTgt spid="3">
                                            <p:graphicEl>
                                              <a:dgm id="{AF57B7B1-BF62-4559-8623-1FC2CA395D07}"/>
                                            </p:graphicEl>
                                          </p:spTgt>
                                        </p:tgtEl>
                                        <p:attrNameLst>
                                          <p:attrName>ppt_x</p:attrName>
                                        </p:attrNameLst>
                                      </p:cBhvr>
                                      <p:tavLst>
                                        <p:tav tm="0">
                                          <p:val>
                                            <p:strVal val="#ppt_x"/>
                                          </p:val>
                                        </p:tav>
                                        <p:tav tm="100000">
                                          <p:val>
                                            <p:strVal val="#ppt_x"/>
                                          </p:val>
                                        </p:tav>
                                      </p:tavLst>
                                    </p:anim>
                                    <p:anim calcmode="lin" valueType="num">
                                      <p:cBhvr>
                                        <p:cTn id="62" dur="1000" fill="hold"/>
                                        <p:tgtEl>
                                          <p:spTgt spid="3">
                                            <p:graphicEl>
                                              <a:dgm id="{AF57B7B1-BF62-4559-8623-1FC2CA395D07}"/>
                                            </p:graphicEl>
                                          </p:spTgt>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3">
                                            <p:graphicEl>
                                              <a:dgm id="{702217B5-9891-4E57-986B-E40E5930A3B1}"/>
                                            </p:graphicEl>
                                          </p:spTgt>
                                        </p:tgtEl>
                                        <p:attrNameLst>
                                          <p:attrName>style.visibility</p:attrName>
                                        </p:attrNameLst>
                                      </p:cBhvr>
                                      <p:to>
                                        <p:strVal val="visible"/>
                                      </p:to>
                                    </p:set>
                                    <p:animEffect transition="in" filter="fade">
                                      <p:cBhvr>
                                        <p:cTn id="65" dur="1000"/>
                                        <p:tgtEl>
                                          <p:spTgt spid="3">
                                            <p:graphicEl>
                                              <a:dgm id="{702217B5-9891-4E57-986B-E40E5930A3B1}"/>
                                            </p:graphicEl>
                                          </p:spTgt>
                                        </p:tgtEl>
                                      </p:cBhvr>
                                    </p:animEffect>
                                    <p:anim calcmode="lin" valueType="num">
                                      <p:cBhvr>
                                        <p:cTn id="66" dur="1000" fill="hold"/>
                                        <p:tgtEl>
                                          <p:spTgt spid="3">
                                            <p:graphicEl>
                                              <a:dgm id="{702217B5-9891-4E57-986B-E40E5930A3B1}"/>
                                            </p:graphicEl>
                                          </p:spTgt>
                                        </p:tgtEl>
                                        <p:attrNameLst>
                                          <p:attrName>ppt_x</p:attrName>
                                        </p:attrNameLst>
                                      </p:cBhvr>
                                      <p:tavLst>
                                        <p:tav tm="0">
                                          <p:val>
                                            <p:strVal val="#ppt_x"/>
                                          </p:val>
                                        </p:tav>
                                        <p:tav tm="100000">
                                          <p:val>
                                            <p:strVal val="#ppt_x"/>
                                          </p:val>
                                        </p:tav>
                                      </p:tavLst>
                                    </p:anim>
                                    <p:anim calcmode="lin" valueType="num">
                                      <p:cBhvr>
                                        <p:cTn id="67" dur="1000" fill="hold"/>
                                        <p:tgtEl>
                                          <p:spTgt spid="3">
                                            <p:graphicEl>
                                              <a:dgm id="{702217B5-9891-4E57-986B-E40E5930A3B1}"/>
                                            </p:graphicEl>
                                          </p:spTgt>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3">
                                            <p:graphicEl>
                                              <a:dgm id="{A28B493A-7E10-44B3-A290-EE45FDF33000}"/>
                                            </p:graphicEl>
                                          </p:spTgt>
                                        </p:tgtEl>
                                        <p:attrNameLst>
                                          <p:attrName>style.visibility</p:attrName>
                                        </p:attrNameLst>
                                      </p:cBhvr>
                                      <p:to>
                                        <p:strVal val="visible"/>
                                      </p:to>
                                    </p:set>
                                    <p:animEffect transition="in" filter="fade">
                                      <p:cBhvr>
                                        <p:cTn id="70" dur="1000"/>
                                        <p:tgtEl>
                                          <p:spTgt spid="3">
                                            <p:graphicEl>
                                              <a:dgm id="{A28B493A-7E10-44B3-A290-EE45FDF33000}"/>
                                            </p:graphicEl>
                                          </p:spTgt>
                                        </p:tgtEl>
                                      </p:cBhvr>
                                    </p:animEffect>
                                    <p:anim calcmode="lin" valueType="num">
                                      <p:cBhvr>
                                        <p:cTn id="71" dur="1000" fill="hold"/>
                                        <p:tgtEl>
                                          <p:spTgt spid="3">
                                            <p:graphicEl>
                                              <a:dgm id="{A28B493A-7E10-44B3-A290-EE45FDF33000}"/>
                                            </p:graphicEl>
                                          </p:spTgt>
                                        </p:tgtEl>
                                        <p:attrNameLst>
                                          <p:attrName>ppt_x</p:attrName>
                                        </p:attrNameLst>
                                      </p:cBhvr>
                                      <p:tavLst>
                                        <p:tav tm="0">
                                          <p:val>
                                            <p:strVal val="#ppt_x"/>
                                          </p:val>
                                        </p:tav>
                                        <p:tav tm="100000">
                                          <p:val>
                                            <p:strVal val="#ppt_x"/>
                                          </p:val>
                                        </p:tav>
                                      </p:tavLst>
                                    </p:anim>
                                    <p:anim calcmode="lin" valueType="num">
                                      <p:cBhvr>
                                        <p:cTn id="72" dur="1000" fill="hold"/>
                                        <p:tgtEl>
                                          <p:spTgt spid="3">
                                            <p:graphicEl>
                                              <a:dgm id="{A28B493A-7E10-44B3-A290-EE45FDF33000}"/>
                                            </p:graphic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grpId="0" nodeType="clickEffect">
                                  <p:stCondLst>
                                    <p:cond delay="0"/>
                                  </p:stCondLst>
                                  <p:childTnLst>
                                    <p:set>
                                      <p:cBhvr>
                                        <p:cTn id="76" dur="1" fill="hold">
                                          <p:stCondLst>
                                            <p:cond delay="0"/>
                                          </p:stCondLst>
                                        </p:cTn>
                                        <p:tgtEl>
                                          <p:spTgt spid="3">
                                            <p:graphicEl>
                                              <a:dgm id="{186120EB-0E3F-49B7-B893-7F541A2AD648}"/>
                                            </p:graphicEl>
                                          </p:spTgt>
                                        </p:tgtEl>
                                        <p:attrNameLst>
                                          <p:attrName>style.visibility</p:attrName>
                                        </p:attrNameLst>
                                      </p:cBhvr>
                                      <p:to>
                                        <p:strVal val="visible"/>
                                      </p:to>
                                    </p:set>
                                    <p:animEffect transition="in" filter="fade">
                                      <p:cBhvr>
                                        <p:cTn id="77" dur="1000"/>
                                        <p:tgtEl>
                                          <p:spTgt spid="3">
                                            <p:graphicEl>
                                              <a:dgm id="{186120EB-0E3F-49B7-B893-7F541A2AD648}"/>
                                            </p:graphicEl>
                                          </p:spTgt>
                                        </p:tgtEl>
                                      </p:cBhvr>
                                    </p:animEffect>
                                    <p:anim calcmode="lin" valueType="num">
                                      <p:cBhvr>
                                        <p:cTn id="78" dur="1000" fill="hold"/>
                                        <p:tgtEl>
                                          <p:spTgt spid="3">
                                            <p:graphicEl>
                                              <a:dgm id="{186120EB-0E3F-49B7-B893-7F541A2AD648}"/>
                                            </p:graphicEl>
                                          </p:spTgt>
                                        </p:tgtEl>
                                        <p:attrNameLst>
                                          <p:attrName>ppt_x</p:attrName>
                                        </p:attrNameLst>
                                      </p:cBhvr>
                                      <p:tavLst>
                                        <p:tav tm="0">
                                          <p:val>
                                            <p:strVal val="#ppt_x"/>
                                          </p:val>
                                        </p:tav>
                                        <p:tav tm="100000">
                                          <p:val>
                                            <p:strVal val="#ppt_x"/>
                                          </p:val>
                                        </p:tav>
                                      </p:tavLst>
                                    </p:anim>
                                    <p:anim calcmode="lin" valueType="num">
                                      <p:cBhvr>
                                        <p:cTn id="79" dur="1000" fill="hold"/>
                                        <p:tgtEl>
                                          <p:spTgt spid="3">
                                            <p:graphicEl>
                                              <a:dgm id="{186120EB-0E3F-49B7-B893-7F541A2AD648}"/>
                                            </p:graphicEl>
                                          </p:spTgt>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
                                            <p:graphicEl>
                                              <a:dgm id="{43BEDBA9-8DED-4279-B5CB-884CA4ACCA90}"/>
                                            </p:graphicEl>
                                          </p:spTgt>
                                        </p:tgtEl>
                                        <p:attrNameLst>
                                          <p:attrName>style.visibility</p:attrName>
                                        </p:attrNameLst>
                                      </p:cBhvr>
                                      <p:to>
                                        <p:strVal val="visible"/>
                                      </p:to>
                                    </p:set>
                                    <p:animEffect transition="in" filter="fade">
                                      <p:cBhvr>
                                        <p:cTn id="82" dur="1000"/>
                                        <p:tgtEl>
                                          <p:spTgt spid="3">
                                            <p:graphicEl>
                                              <a:dgm id="{43BEDBA9-8DED-4279-B5CB-884CA4ACCA90}"/>
                                            </p:graphicEl>
                                          </p:spTgt>
                                        </p:tgtEl>
                                      </p:cBhvr>
                                    </p:animEffect>
                                    <p:anim calcmode="lin" valueType="num">
                                      <p:cBhvr>
                                        <p:cTn id="83" dur="1000" fill="hold"/>
                                        <p:tgtEl>
                                          <p:spTgt spid="3">
                                            <p:graphicEl>
                                              <a:dgm id="{43BEDBA9-8DED-4279-B5CB-884CA4ACCA90}"/>
                                            </p:graphicEl>
                                          </p:spTgt>
                                        </p:tgtEl>
                                        <p:attrNameLst>
                                          <p:attrName>ppt_x</p:attrName>
                                        </p:attrNameLst>
                                      </p:cBhvr>
                                      <p:tavLst>
                                        <p:tav tm="0">
                                          <p:val>
                                            <p:strVal val="#ppt_x"/>
                                          </p:val>
                                        </p:tav>
                                        <p:tav tm="100000">
                                          <p:val>
                                            <p:strVal val="#ppt_x"/>
                                          </p:val>
                                        </p:tav>
                                      </p:tavLst>
                                    </p:anim>
                                    <p:anim calcmode="lin" valueType="num">
                                      <p:cBhvr>
                                        <p:cTn id="84" dur="1000" fill="hold"/>
                                        <p:tgtEl>
                                          <p:spTgt spid="3">
                                            <p:graphicEl>
                                              <a:dgm id="{43BEDBA9-8DED-4279-B5CB-884CA4ACCA90}"/>
                                            </p:graphicEl>
                                          </p:spTgt>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3">
                                            <p:graphicEl>
                                              <a:dgm id="{0A69DB5D-A393-4126-8F6F-FF1C0CAFEB80}"/>
                                            </p:graphicEl>
                                          </p:spTgt>
                                        </p:tgtEl>
                                        <p:attrNameLst>
                                          <p:attrName>style.visibility</p:attrName>
                                        </p:attrNameLst>
                                      </p:cBhvr>
                                      <p:to>
                                        <p:strVal val="visible"/>
                                      </p:to>
                                    </p:set>
                                    <p:animEffect transition="in" filter="fade">
                                      <p:cBhvr>
                                        <p:cTn id="87" dur="1000"/>
                                        <p:tgtEl>
                                          <p:spTgt spid="3">
                                            <p:graphicEl>
                                              <a:dgm id="{0A69DB5D-A393-4126-8F6F-FF1C0CAFEB80}"/>
                                            </p:graphicEl>
                                          </p:spTgt>
                                        </p:tgtEl>
                                      </p:cBhvr>
                                    </p:animEffect>
                                    <p:anim calcmode="lin" valueType="num">
                                      <p:cBhvr>
                                        <p:cTn id="88" dur="1000" fill="hold"/>
                                        <p:tgtEl>
                                          <p:spTgt spid="3">
                                            <p:graphicEl>
                                              <a:dgm id="{0A69DB5D-A393-4126-8F6F-FF1C0CAFEB80}"/>
                                            </p:graphicEl>
                                          </p:spTgt>
                                        </p:tgtEl>
                                        <p:attrNameLst>
                                          <p:attrName>ppt_x</p:attrName>
                                        </p:attrNameLst>
                                      </p:cBhvr>
                                      <p:tavLst>
                                        <p:tav tm="0">
                                          <p:val>
                                            <p:strVal val="#ppt_x"/>
                                          </p:val>
                                        </p:tav>
                                        <p:tav tm="100000">
                                          <p:val>
                                            <p:strVal val="#ppt_x"/>
                                          </p:val>
                                        </p:tav>
                                      </p:tavLst>
                                    </p:anim>
                                    <p:anim calcmode="lin" valueType="num">
                                      <p:cBhvr>
                                        <p:cTn id="89" dur="1000" fill="hold"/>
                                        <p:tgtEl>
                                          <p:spTgt spid="3">
                                            <p:graphicEl>
                                              <a:dgm id="{0A69DB5D-A393-4126-8F6F-FF1C0CAFEB80}"/>
                                            </p:graphic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7" presetClass="entr" presetSubtype="0" fill="hold" grpId="0" nodeType="clickEffect">
                                  <p:stCondLst>
                                    <p:cond delay="0"/>
                                  </p:stCondLst>
                                  <p:childTnLst>
                                    <p:set>
                                      <p:cBhvr>
                                        <p:cTn id="93" dur="1" fill="hold">
                                          <p:stCondLst>
                                            <p:cond delay="0"/>
                                          </p:stCondLst>
                                        </p:cTn>
                                        <p:tgtEl>
                                          <p:spTgt spid="3">
                                            <p:graphicEl>
                                              <a:dgm id="{C6CF9F68-E152-41CE-B112-84CC5265A4C8}"/>
                                            </p:graphicEl>
                                          </p:spTgt>
                                        </p:tgtEl>
                                        <p:attrNameLst>
                                          <p:attrName>style.visibility</p:attrName>
                                        </p:attrNameLst>
                                      </p:cBhvr>
                                      <p:to>
                                        <p:strVal val="visible"/>
                                      </p:to>
                                    </p:set>
                                    <p:animEffect transition="in" filter="fade">
                                      <p:cBhvr>
                                        <p:cTn id="94" dur="1000"/>
                                        <p:tgtEl>
                                          <p:spTgt spid="3">
                                            <p:graphicEl>
                                              <a:dgm id="{C6CF9F68-E152-41CE-B112-84CC5265A4C8}"/>
                                            </p:graphicEl>
                                          </p:spTgt>
                                        </p:tgtEl>
                                      </p:cBhvr>
                                    </p:animEffect>
                                    <p:anim calcmode="lin" valueType="num">
                                      <p:cBhvr>
                                        <p:cTn id="95" dur="1000" fill="hold"/>
                                        <p:tgtEl>
                                          <p:spTgt spid="3">
                                            <p:graphicEl>
                                              <a:dgm id="{C6CF9F68-E152-41CE-B112-84CC5265A4C8}"/>
                                            </p:graphicEl>
                                          </p:spTgt>
                                        </p:tgtEl>
                                        <p:attrNameLst>
                                          <p:attrName>ppt_x</p:attrName>
                                        </p:attrNameLst>
                                      </p:cBhvr>
                                      <p:tavLst>
                                        <p:tav tm="0">
                                          <p:val>
                                            <p:strVal val="#ppt_x"/>
                                          </p:val>
                                        </p:tav>
                                        <p:tav tm="100000">
                                          <p:val>
                                            <p:strVal val="#ppt_x"/>
                                          </p:val>
                                        </p:tav>
                                      </p:tavLst>
                                    </p:anim>
                                    <p:anim calcmode="lin" valueType="num">
                                      <p:cBhvr>
                                        <p:cTn id="96" dur="1000" fill="hold"/>
                                        <p:tgtEl>
                                          <p:spTgt spid="3">
                                            <p:graphicEl>
                                              <a:dgm id="{C6CF9F68-E152-41CE-B112-84CC5265A4C8}"/>
                                            </p:graphicEl>
                                          </p:spTgt>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3">
                                            <p:graphicEl>
                                              <a:dgm id="{B0D99446-D4AE-4ECA-9303-B4991C445B03}"/>
                                            </p:graphicEl>
                                          </p:spTgt>
                                        </p:tgtEl>
                                        <p:attrNameLst>
                                          <p:attrName>style.visibility</p:attrName>
                                        </p:attrNameLst>
                                      </p:cBhvr>
                                      <p:to>
                                        <p:strVal val="visible"/>
                                      </p:to>
                                    </p:set>
                                    <p:animEffect transition="in" filter="fade">
                                      <p:cBhvr>
                                        <p:cTn id="99" dur="1000"/>
                                        <p:tgtEl>
                                          <p:spTgt spid="3">
                                            <p:graphicEl>
                                              <a:dgm id="{B0D99446-D4AE-4ECA-9303-B4991C445B03}"/>
                                            </p:graphicEl>
                                          </p:spTgt>
                                        </p:tgtEl>
                                      </p:cBhvr>
                                    </p:animEffect>
                                    <p:anim calcmode="lin" valueType="num">
                                      <p:cBhvr>
                                        <p:cTn id="100" dur="1000" fill="hold"/>
                                        <p:tgtEl>
                                          <p:spTgt spid="3">
                                            <p:graphicEl>
                                              <a:dgm id="{B0D99446-D4AE-4ECA-9303-B4991C445B03}"/>
                                            </p:graphicEl>
                                          </p:spTgt>
                                        </p:tgtEl>
                                        <p:attrNameLst>
                                          <p:attrName>ppt_x</p:attrName>
                                        </p:attrNameLst>
                                      </p:cBhvr>
                                      <p:tavLst>
                                        <p:tav tm="0">
                                          <p:val>
                                            <p:strVal val="#ppt_x"/>
                                          </p:val>
                                        </p:tav>
                                        <p:tav tm="100000">
                                          <p:val>
                                            <p:strVal val="#ppt_x"/>
                                          </p:val>
                                        </p:tav>
                                      </p:tavLst>
                                    </p:anim>
                                    <p:anim calcmode="lin" valueType="num">
                                      <p:cBhvr>
                                        <p:cTn id="101" dur="1000" fill="hold"/>
                                        <p:tgtEl>
                                          <p:spTgt spid="3">
                                            <p:graphicEl>
                                              <a:dgm id="{B0D99446-D4AE-4ECA-9303-B4991C445B03}"/>
                                            </p:graphicEl>
                                          </p:spTgt>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0"/>
                                  </p:stCondLst>
                                  <p:childTnLst>
                                    <p:set>
                                      <p:cBhvr>
                                        <p:cTn id="103" dur="1" fill="hold">
                                          <p:stCondLst>
                                            <p:cond delay="0"/>
                                          </p:stCondLst>
                                        </p:cTn>
                                        <p:tgtEl>
                                          <p:spTgt spid="3">
                                            <p:graphicEl>
                                              <a:dgm id="{4CF9B54D-AC20-484F-A70F-62C766126C32}"/>
                                            </p:graphicEl>
                                          </p:spTgt>
                                        </p:tgtEl>
                                        <p:attrNameLst>
                                          <p:attrName>style.visibility</p:attrName>
                                        </p:attrNameLst>
                                      </p:cBhvr>
                                      <p:to>
                                        <p:strVal val="visible"/>
                                      </p:to>
                                    </p:set>
                                    <p:animEffect transition="in" filter="fade">
                                      <p:cBhvr>
                                        <p:cTn id="104" dur="1000"/>
                                        <p:tgtEl>
                                          <p:spTgt spid="3">
                                            <p:graphicEl>
                                              <a:dgm id="{4CF9B54D-AC20-484F-A70F-62C766126C32}"/>
                                            </p:graphicEl>
                                          </p:spTgt>
                                        </p:tgtEl>
                                      </p:cBhvr>
                                    </p:animEffect>
                                    <p:anim calcmode="lin" valueType="num">
                                      <p:cBhvr>
                                        <p:cTn id="105" dur="1000" fill="hold"/>
                                        <p:tgtEl>
                                          <p:spTgt spid="3">
                                            <p:graphicEl>
                                              <a:dgm id="{4CF9B54D-AC20-484F-A70F-62C766126C32}"/>
                                            </p:graphicEl>
                                          </p:spTgt>
                                        </p:tgtEl>
                                        <p:attrNameLst>
                                          <p:attrName>ppt_x</p:attrName>
                                        </p:attrNameLst>
                                      </p:cBhvr>
                                      <p:tavLst>
                                        <p:tav tm="0">
                                          <p:val>
                                            <p:strVal val="#ppt_x"/>
                                          </p:val>
                                        </p:tav>
                                        <p:tav tm="100000">
                                          <p:val>
                                            <p:strVal val="#ppt_x"/>
                                          </p:val>
                                        </p:tav>
                                      </p:tavLst>
                                    </p:anim>
                                    <p:anim calcmode="lin" valueType="num">
                                      <p:cBhvr>
                                        <p:cTn id="106" dur="1000" fill="hold"/>
                                        <p:tgtEl>
                                          <p:spTgt spid="3">
                                            <p:graphicEl>
                                              <a:dgm id="{4CF9B54D-AC20-484F-A70F-62C766126C32}"/>
                                            </p:graphicEl>
                                          </p:spTgt>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7" presetClass="entr" presetSubtype="0" fill="hold" grpId="0" nodeType="clickEffect">
                                  <p:stCondLst>
                                    <p:cond delay="0"/>
                                  </p:stCondLst>
                                  <p:childTnLst>
                                    <p:set>
                                      <p:cBhvr>
                                        <p:cTn id="110" dur="1" fill="hold">
                                          <p:stCondLst>
                                            <p:cond delay="0"/>
                                          </p:stCondLst>
                                        </p:cTn>
                                        <p:tgtEl>
                                          <p:spTgt spid="3">
                                            <p:graphicEl>
                                              <a:dgm id="{3E82FDEE-DA44-4ED5-B21E-70193B3A54F9}"/>
                                            </p:graphicEl>
                                          </p:spTgt>
                                        </p:tgtEl>
                                        <p:attrNameLst>
                                          <p:attrName>style.visibility</p:attrName>
                                        </p:attrNameLst>
                                      </p:cBhvr>
                                      <p:to>
                                        <p:strVal val="visible"/>
                                      </p:to>
                                    </p:set>
                                    <p:animEffect transition="in" filter="fade">
                                      <p:cBhvr>
                                        <p:cTn id="111" dur="1000"/>
                                        <p:tgtEl>
                                          <p:spTgt spid="3">
                                            <p:graphicEl>
                                              <a:dgm id="{3E82FDEE-DA44-4ED5-B21E-70193B3A54F9}"/>
                                            </p:graphicEl>
                                          </p:spTgt>
                                        </p:tgtEl>
                                      </p:cBhvr>
                                    </p:animEffect>
                                    <p:anim calcmode="lin" valueType="num">
                                      <p:cBhvr>
                                        <p:cTn id="112" dur="1000" fill="hold"/>
                                        <p:tgtEl>
                                          <p:spTgt spid="3">
                                            <p:graphicEl>
                                              <a:dgm id="{3E82FDEE-DA44-4ED5-B21E-70193B3A54F9}"/>
                                            </p:graphicEl>
                                          </p:spTgt>
                                        </p:tgtEl>
                                        <p:attrNameLst>
                                          <p:attrName>ppt_x</p:attrName>
                                        </p:attrNameLst>
                                      </p:cBhvr>
                                      <p:tavLst>
                                        <p:tav tm="0">
                                          <p:val>
                                            <p:strVal val="#ppt_x"/>
                                          </p:val>
                                        </p:tav>
                                        <p:tav tm="100000">
                                          <p:val>
                                            <p:strVal val="#ppt_x"/>
                                          </p:val>
                                        </p:tav>
                                      </p:tavLst>
                                    </p:anim>
                                    <p:anim calcmode="lin" valueType="num">
                                      <p:cBhvr>
                                        <p:cTn id="113" dur="1000" fill="hold"/>
                                        <p:tgtEl>
                                          <p:spTgt spid="3">
                                            <p:graphicEl>
                                              <a:dgm id="{3E82FDEE-DA44-4ED5-B21E-70193B3A54F9}"/>
                                            </p:graphicEl>
                                          </p:spTgt>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3">
                                            <p:graphicEl>
                                              <a:dgm id="{1C97EA1C-DD2A-4FC5-A4AC-0C822779E2A8}"/>
                                            </p:graphicEl>
                                          </p:spTgt>
                                        </p:tgtEl>
                                        <p:attrNameLst>
                                          <p:attrName>style.visibility</p:attrName>
                                        </p:attrNameLst>
                                      </p:cBhvr>
                                      <p:to>
                                        <p:strVal val="visible"/>
                                      </p:to>
                                    </p:set>
                                    <p:animEffect transition="in" filter="fade">
                                      <p:cBhvr>
                                        <p:cTn id="116" dur="1000"/>
                                        <p:tgtEl>
                                          <p:spTgt spid="3">
                                            <p:graphicEl>
                                              <a:dgm id="{1C97EA1C-DD2A-4FC5-A4AC-0C822779E2A8}"/>
                                            </p:graphicEl>
                                          </p:spTgt>
                                        </p:tgtEl>
                                      </p:cBhvr>
                                    </p:animEffect>
                                    <p:anim calcmode="lin" valueType="num">
                                      <p:cBhvr>
                                        <p:cTn id="117" dur="1000" fill="hold"/>
                                        <p:tgtEl>
                                          <p:spTgt spid="3">
                                            <p:graphicEl>
                                              <a:dgm id="{1C97EA1C-DD2A-4FC5-A4AC-0C822779E2A8}"/>
                                            </p:graphicEl>
                                          </p:spTgt>
                                        </p:tgtEl>
                                        <p:attrNameLst>
                                          <p:attrName>ppt_x</p:attrName>
                                        </p:attrNameLst>
                                      </p:cBhvr>
                                      <p:tavLst>
                                        <p:tav tm="0">
                                          <p:val>
                                            <p:strVal val="#ppt_x"/>
                                          </p:val>
                                        </p:tav>
                                        <p:tav tm="100000">
                                          <p:val>
                                            <p:strVal val="#ppt_x"/>
                                          </p:val>
                                        </p:tav>
                                      </p:tavLst>
                                    </p:anim>
                                    <p:anim calcmode="lin" valueType="num">
                                      <p:cBhvr>
                                        <p:cTn id="118" dur="1000" fill="hold"/>
                                        <p:tgtEl>
                                          <p:spTgt spid="3">
                                            <p:graphicEl>
                                              <a:dgm id="{1C97EA1C-DD2A-4FC5-A4AC-0C822779E2A8}"/>
                                            </p:graphicEl>
                                          </p:spTgt>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3">
                                            <p:graphicEl>
                                              <a:dgm id="{19FCCEAD-185D-41F6-A1E6-5348EC4DE0D3}"/>
                                            </p:graphicEl>
                                          </p:spTgt>
                                        </p:tgtEl>
                                        <p:attrNameLst>
                                          <p:attrName>style.visibility</p:attrName>
                                        </p:attrNameLst>
                                      </p:cBhvr>
                                      <p:to>
                                        <p:strVal val="visible"/>
                                      </p:to>
                                    </p:set>
                                    <p:animEffect transition="in" filter="fade">
                                      <p:cBhvr>
                                        <p:cTn id="121" dur="1000"/>
                                        <p:tgtEl>
                                          <p:spTgt spid="3">
                                            <p:graphicEl>
                                              <a:dgm id="{19FCCEAD-185D-41F6-A1E6-5348EC4DE0D3}"/>
                                            </p:graphicEl>
                                          </p:spTgt>
                                        </p:tgtEl>
                                      </p:cBhvr>
                                    </p:animEffect>
                                    <p:anim calcmode="lin" valueType="num">
                                      <p:cBhvr>
                                        <p:cTn id="122" dur="1000" fill="hold"/>
                                        <p:tgtEl>
                                          <p:spTgt spid="3">
                                            <p:graphicEl>
                                              <a:dgm id="{19FCCEAD-185D-41F6-A1E6-5348EC4DE0D3}"/>
                                            </p:graphicEl>
                                          </p:spTgt>
                                        </p:tgtEl>
                                        <p:attrNameLst>
                                          <p:attrName>ppt_x</p:attrName>
                                        </p:attrNameLst>
                                      </p:cBhvr>
                                      <p:tavLst>
                                        <p:tav tm="0">
                                          <p:val>
                                            <p:strVal val="#ppt_x"/>
                                          </p:val>
                                        </p:tav>
                                        <p:tav tm="100000">
                                          <p:val>
                                            <p:strVal val="#ppt_x"/>
                                          </p:val>
                                        </p:tav>
                                      </p:tavLst>
                                    </p:anim>
                                    <p:anim calcmode="lin" valueType="num">
                                      <p:cBhvr>
                                        <p:cTn id="123" dur="1000" fill="hold"/>
                                        <p:tgtEl>
                                          <p:spTgt spid="3">
                                            <p:graphicEl>
                                              <a:dgm id="{19FCCEAD-185D-41F6-A1E6-5348EC4DE0D3}"/>
                                            </p:graphicEl>
                                          </p:spTgt>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47" presetClass="entr" presetSubtype="0" fill="hold" grpId="0" nodeType="clickEffect">
                                  <p:stCondLst>
                                    <p:cond delay="0"/>
                                  </p:stCondLst>
                                  <p:childTnLst>
                                    <p:set>
                                      <p:cBhvr>
                                        <p:cTn id="127" dur="1" fill="hold">
                                          <p:stCondLst>
                                            <p:cond delay="0"/>
                                          </p:stCondLst>
                                        </p:cTn>
                                        <p:tgtEl>
                                          <p:spTgt spid="3">
                                            <p:graphicEl>
                                              <a:dgm id="{67CB5E3A-D96E-4C5A-85AC-321C3C3EB9ED}"/>
                                            </p:graphicEl>
                                          </p:spTgt>
                                        </p:tgtEl>
                                        <p:attrNameLst>
                                          <p:attrName>style.visibility</p:attrName>
                                        </p:attrNameLst>
                                      </p:cBhvr>
                                      <p:to>
                                        <p:strVal val="visible"/>
                                      </p:to>
                                    </p:set>
                                    <p:animEffect transition="in" filter="fade">
                                      <p:cBhvr>
                                        <p:cTn id="128" dur="1000"/>
                                        <p:tgtEl>
                                          <p:spTgt spid="3">
                                            <p:graphicEl>
                                              <a:dgm id="{67CB5E3A-D96E-4C5A-85AC-321C3C3EB9ED}"/>
                                            </p:graphicEl>
                                          </p:spTgt>
                                        </p:tgtEl>
                                      </p:cBhvr>
                                    </p:animEffect>
                                    <p:anim calcmode="lin" valueType="num">
                                      <p:cBhvr>
                                        <p:cTn id="129" dur="1000" fill="hold"/>
                                        <p:tgtEl>
                                          <p:spTgt spid="3">
                                            <p:graphicEl>
                                              <a:dgm id="{67CB5E3A-D96E-4C5A-85AC-321C3C3EB9ED}"/>
                                            </p:graphicEl>
                                          </p:spTgt>
                                        </p:tgtEl>
                                        <p:attrNameLst>
                                          <p:attrName>ppt_x</p:attrName>
                                        </p:attrNameLst>
                                      </p:cBhvr>
                                      <p:tavLst>
                                        <p:tav tm="0">
                                          <p:val>
                                            <p:strVal val="#ppt_x"/>
                                          </p:val>
                                        </p:tav>
                                        <p:tav tm="100000">
                                          <p:val>
                                            <p:strVal val="#ppt_x"/>
                                          </p:val>
                                        </p:tav>
                                      </p:tavLst>
                                    </p:anim>
                                    <p:anim calcmode="lin" valueType="num">
                                      <p:cBhvr>
                                        <p:cTn id="130" dur="1000" fill="hold"/>
                                        <p:tgtEl>
                                          <p:spTgt spid="3">
                                            <p:graphicEl>
                                              <a:dgm id="{67CB5E3A-D96E-4C5A-85AC-321C3C3EB9ED}"/>
                                            </p:graphicEl>
                                          </p:spTgt>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3">
                                            <p:graphicEl>
                                              <a:dgm id="{B02ACB1A-363A-4CB4-8E9B-39E85E01A57C}"/>
                                            </p:graphicEl>
                                          </p:spTgt>
                                        </p:tgtEl>
                                        <p:attrNameLst>
                                          <p:attrName>style.visibility</p:attrName>
                                        </p:attrNameLst>
                                      </p:cBhvr>
                                      <p:to>
                                        <p:strVal val="visible"/>
                                      </p:to>
                                    </p:set>
                                    <p:animEffect transition="in" filter="fade">
                                      <p:cBhvr>
                                        <p:cTn id="133" dur="1000"/>
                                        <p:tgtEl>
                                          <p:spTgt spid="3">
                                            <p:graphicEl>
                                              <a:dgm id="{B02ACB1A-363A-4CB4-8E9B-39E85E01A57C}"/>
                                            </p:graphicEl>
                                          </p:spTgt>
                                        </p:tgtEl>
                                      </p:cBhvr>
                                    </p:animEffect>
                                    <p:anim calcmode="lin" valueType="num">
                                      <p:cBhvr>
                                        <p:cTn id="134" dur="1000" fill="hold"/>
                                        <p:tgtEl>
                                          <p:spTgt spid="3">
                                            <p:graphicEl>
                                              <a:dgm id="{B02ACB1A-363A-4CB4-8E9B-39E85E01A57C}"/>
                                            </p:graphicEl>
                                          </p:spTgt>
                                        </p:tgtEl>
                                        <p:attrNameLst>
                                          <p:attrName>ppt_x</p:attrName>
                                        </p:attrNameLst>
                                      </p:cBhvr>
                                      <p:tavLst>
                                        <p:tav tm="0">
                                          <p:val>
                                            <p:strVal val="#ppt_x"/>
                                          </p:val>
                                        </p:tav>
                                        <p:tav tm="100000">
                                          <p:val>
                                            <p:strVal val="#ppt_x"/>
                                          </p:val>
                                        </p:tav>
                                      </p:tavLst>
                                    </p:anim>
                                    <p:anim calcmode="lin" valueType="num">
                                      <p:cBhvr>
                                        <p:cTn id="135" dur="1000" fill="hold"/>
                                        <p:tgtEl>
                                          <p:spTgt spid="3">
                                            <p:graphicEl>
                                              <a:dgm id="{B02ACB1A-363A-4CB4-8E9B-39E85E01A57C}"/>
                                            </p:graphicEl>
                                          </p:spTgt>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3">
                                            <p:graphicEl>
                                              <a:dgm id="{7FF6FCAD-9CF7-483E-9D06-14A1EDCA15C0}"/>
                                            </p:graphicEl>
                                          </p:spTgt>
                                        </p:tgtEl>
                                        <p:attrNameLst>
                                          <p:attrName>style.visibility</p:attrName>
                                        </p:attrNameLst>
                                      </p:cBhvr>
                                      <p:to>
                                        <p:strVal val="visible"/>
                                      </p:to>
                                    </p:set>
                                    <p:animEffect transition="in" filter="fade">
                                      <p:cBhvr>
                                        <p:cTn id="138" dur="1000"/>
                                        <p:tgtEl>
                                          <p:spTgt spid="3">
                                            <p:graphicEl>
                                              <a:dgm id="{7FF6FCAD-9CF7-483E-9D06-14A1EDCA15C0}"/>
                                            </p:graphicEl>
                                          </p:spTgt>
                                        </p:tgtEl>
                                      </p:cBhvr>
                                    </p:animEffect>
                                    <p:anim calcmode="lin" valueType="num">
                                      <p:cBhvr>
                                        <p:cTn id="139" dur="1000" fill="hold"/>
                                        <p:tgtEl>
                                          <p:spTgt spid="3">
                                            <p:graphicEl>
                                              <a:dgm id="{7FF6FCAD-9CF7-483E-9D06-14A1EDCA15C0}"/>
                                            </p:graphicEl>
                                          </p:spTgt>
                                        </p:tgtEl>
                                        <p:attrNameLst>
                                          <p:attrName>ppt_x</p:attrName>
                                        </p:attrNameLst>
                                      </p:cBhvr>
                                      <p:tavLst>
                                        <p:tav tm="0">
                                          <p:val>
                                            <p:strVal val="#ppt_x"/>
                                          </p:val>
                                        </p:tav>
                                        <p:tav tm="100000">
                                          <p:val>
                                            <p:strVal val="#ppt_x"/>
                                          </p:val>
                                        </p:tav>
                                      </p:tavLst>
                                    </p:anim>
                                    <p:anim calcmode="lin" valueType="num">
                                      <p:cBhvr>
                                        <p:cTn id="140" dur="1000" fill="hold"/>
                                        <p:tgtEl>
                                          <p:spTgt spid="3">
                                            <p:graphicEl>
                                              <a:dgm id="{7FF6FCAD-9CF7-483E-9D06-14A1EDCA15C0}"/>
                                            </p:graphicEl>
                                          </p:spTgt>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47" presetClass="entr" presetSubtype="0" fill="hold" grpId="0" nodeType="clickEffect">
                                  <p:stCondLst>
                                    <p:cond delay="0"/>
                                  </p:stCondLst>
                                  <p:childTnLst>
                                    <p:set>
                                      <p:cBhvr>
                                        <p:cTn id="144" dur="1" fill="hold">
                                          <p:stCondLst>
                                            <p:cond delay="0"/>
                                          </p:stCondLst>
                                        </p:cTn>
                                        <p:tgtEl>
                                          <p:spTgt spid="3">
                                            <p:graphicEl>
                                              <a:dgm id="{FC73E9DE-EA36-4AD1-A2D9-E9C1DD47F9DE}"/>
                                            </p:graphicEl>
                                          </p:spTgt>
                                        </p:tgtEl>
                                        <p:attrNameLst>
                                          <p:attrName>style.visibility</p:attrName>
                                        </p:attrNameLst>
                                      </p:cBhvr>
                                      <p:to>
                                        <p:strVal val="visible"/>
                                      </p:to>
                                    </p:set>
                                    <p:animEffect transition="in" filter="fade">
                                      <p:cBhvr>
                                        <p:cTn id="145" dur="1000"/>
                                        <p:tgtEl>
                                          <p:spTgt spid="3">
                                            <p:graphicEl>
                                              <a:dgm id="{FC73E9DE-EA36-4AD1-A2D9-E9C1DD47F9DE}"/>
                                            </p:graphicEl>
                                          </p:spTgt>
                                        </p:tgtEl>
                                      </p:cBhvr>
                                    </p:animEffect>
                                    <p:anim calcmode="lin" valueType="num">
                                      <p:cBhvr>
                                        <p:cTn id="146" dur="1000" fill="hold"/>
                                        <p:tgtEl>
                                          <p:spTgt spid="3">
                                            <p:graphicEl>
                                              <a:dgm id="{FC73E9DE-EA36-4AD1-A2D9-E9C1DD47F9DE}"/>
                                            </p:graphicEl>
                                          </p:spTgt>
                                        </p:tgtEl>
                                        <p:attrNameLst>
                                          <p:attrName>ppt_x</p:attrName>
                                        </p:attrNameLst>
                                      </p:cBhvr>
                                      <p:tavLst>
                                        <p:tav tm="0">
                                          <p:val>
                                            <p:strVal val="#ppt_x"/>
                                          </p:val>
                                        </p:tav>
                                        <p:tav tm="100000">
                                          <p:val>
                                            <p:strVal val="#ppt_x"/>
                                          </p:val>
                                        </p:tav>
                                      </p:tavLst>
                                    </p:anim>
                                    <p:anim calcmode="lin" valueType="num">
                                      <p:cBhvr>
                                        <p:cTn id="147" dur="1000" fill="hold"/>
                                        <p:tgtEl>
                                          <p:spTgt spid="3">
                                            <p:graphicEl>
                                              <a:dgm id="{FC73E9DE-EA36-4AD1-A2D9-E9C1DD47F9DE}"/>
                                            </p:graphicEl>
                                          </p:spTgt>
                                        </p:tgtEl>
                                        <p:attrNameLst>
                                          <p:attrName>ppt_y</p:attrName>
                                        </p:attrNameLst>
                                      </p:cBhvr>
                                      <p:tavLst>
                                        <p:tav tm="0">
                                          <p:val>
                                            <p:strVal val="#ppt_y-.1"/>
                                          </p:val>
                                        </p:tav>
                                        <p:tav tm="100000">
                                          <p:val>
                                            <p:strVal val="#ppt_y"/>
                                          </p:val>
                                        </p:tav>
                                      </p:tavLst>
                                    </p:anim>
                                  </p:childTnLst>
                                </p:cTn>
                              </p:par>
                              <p:par>
                                <p:cTn id="148" presetID="47" presetClass="entr" presetSubtype="0" fill="hold" grpId="0" nodeType="withEffect">
                                  <p:stCondLst>
                                    <p:cond delay="0"/>
                                  </p:stCondLst>
                                  <p:childTnLst>
                                    <p:set>
                                      <p:cBhvr>
                                        <p:cTn id="149" dur="1" fill="hold">
                                          <p:stCondLst>
                                            <p:cond delay="0"/>
                                          </p:stCondLst>
                                        </p:cTn>
                                        <p:tgtEl>
                                          <p:spTgt spid="3">
                                            <p:graphicEl>
                                              <a:dgm id="{CBFFB407-C583-4B58-96BA-C44E032E75B1}"/>
                                            </p:graphicEl>
                                          </p:spTgt>
                                        </p:tgtEl>
                                        <p:attrNameLst>
                                          <p:attrName>style.visibility</p:attrName>
                                        </p:attrNameLst>
                                      </p:cBhvr>
                                      <p:to>
                                        <p:strVal val="visible"/>
                                      </p:to>
                                    </p:set>
                                    <p:animEffect transition="in" filter="fade">
                                      <p:cBhvr>
                                        <p:cTn id="150" dur="1000"/>
                                        <p:tgtEl>
                                          <p:spTgt spid="3">
                                            <p:graphicEl>
                                              <a:dgm id="{CBFFB407-C583-4B58-96BA-C44E032E75B1}"/>
                                            </p:graphicEl>
                                          </p:spTgt>
                                        </p:tgtEl>
                                      </p:cBhvr>
                                    </p:animEffect>
                                    <p:anim calcmode="lin" valueType="num">
                                      <p:cBhvr>
                                        <p:cTn id="151" dur="1000" fill="hold"/>
                                        <p:tgtEl>
                                          <p:spTgt spid="3">
                                            <p:graphicEl>
                                              <a:dgm id="{CBFFB407-C583-4B58-96BA-C44E032E75B1}"/>
                                            </p:graphicEl>
                                          </p:spTgt>
                                        </p:tgtEl>
                                        <p:attrNameLst>
                                          <p:attrName>ppt_x</p:attrName>
                                        </p:attrNameLst>
                                      </p:cBhvr>
                                      <p:tavLst>
                                        <p:tav tm="0">
                                          <p:val>
                                            <p:strVal val="#ppt_x"/>
                                          </p:val>
                                        </p:tav>
                                        <p:tav tm="100000">
                                          <p:val>
                                            <p:strVal val="#ppt_x"/>
                                          </p:val>
                                        </p:tav>
                                      </p:tavLst>
                                    </p:anim>
                                    <p:anim calcmode="lin" valueType="num">
                                      <p:cBhvr>
                                        <p:cTn id="152" dur="1000" fill="hold"/>
                                        <p:tgtEl>
                                          <p:spTgt spid="3">
                                            <p:graphicEl>
                                              <a:dgm id="{CBFFB407-C583-4B58-96BA-C44E032E75B1}"/>
                                            </p:graphicEl>
                                          </p:spTgt>
                                        </p:tgtEl>
                                        <p:attrNameLst>
                                          <p:attrName>ppt_y</p:attrName>
                                        </p:attrNameLst>
                                      </p:cBhvr>
                                      <p:tavLst>
                                        <p:tav tm="0">
                                          <p:val>
                                            <p:strVal val="#ppt_y-.1"/>
                                          </p:val>
                                        </p:tav>
                                        <p:tav tm="100000">
                                          <p:val>
                                            <p:strVal val="#ppt_y"/>
                                          </p:val>
                                        </p:tav>
                                      </p:tavLst>
                                    </p:anim>
                                  </p:childTnLst>
                                </p:cTn>
                              </p:par>
                              <p:par>
                                <p:cTn id="153" presetID="47" presetClass="entr" presetSubtype="0" fill="hold" grpId="0" nodeType="withEffect">
                                  <p:stCondLst>
                                    <p:cond delay="0"/>
                                  </p:stCondLst>
                                  <p:childTnLst>
                                    <p:set>
                                      <p:cBhvr>
                                        <p:cTn id="154" dur="1" fill="hold">
                                          <p:stCondLst>
                                            <p:cond delay="0"/>
                                          </p:stCondLst>
                                        </p:cTn>
                                        <p:tgtEl>
                                          <p:spTgt spid="3">
                                            <p:graphicEl>
                                              <a:dgm id="{4F16E98A-E57A-4D0C-BECE-A7A5AE2FB5AE}"/>
                                            </p:graphicEl>
                                          </p:spTgt>
                                        </p:tgtEl>
                                        <p:attrNameLst>
                                          <p:attrName>style.visibility</p:attrName>
                                        </p:attrNameLst>
                                      </p:cBhvr>
                                      <p:to>
                                        <p:strVal val="visible"/>
                                      </p:to>
                                    </p:set>
                                    <p:animEffect transition="in" filter="fade">
                                      <p:cBhvr>
                                        <p:cTn id="155" dur="1000"/>
                                        <p:tgtEl>
                                          <p:spTgt spid="3">
                                            <p:graphicEl>
                                              <a:dgm id="{4F16E98A-E57A-4D0C-BECE-A7A5AE2FB5AE}"/>
                                            </p:graphicEl>
                                          </p:spTgt>
                                        </p:tgtEl>
                                      </p:cBhvr>
                                    </p:animEffect>
                                    <p:anim calcmode="lin" valueType="num">
                                      <p:cBhvr>
                                        <p:cTn id="156" dur="1000" fill="hold"/>
                                        <p:tgtEl>
                                          <p:spTgt spid="3">
                                            <p:graphicEl>
                                              <a:dgm id="{4F16E98A-E57A-4D0C-BECE-A7A5AE2FB5AE}"/>
                                            </p:graphicEl>
                                          </p:spTgt>
                                        </p:tgtEl>
                                        <p:attrNameLst>
                                          <p:attrName>ppt_x</p:attrName>
                                        </p:attrNameLst>
                                      </p:cBhvr>
                                      <p:tavLst>
                                        <p:tav tm="0">
                                          <p:val>
                                            <p:strVal val="#ppt_x"/>
                                          </p:val>
                                        </p:tav>
                                        <p:tav tm="100000">
                                          <p:val>
                                            <p:strVal val="#ppt_x"/>
                                          </p:val>
                                        </p:tav>
                                      </p:tavLst>
                                    </p:anim>
                                    <p:anim calcmode="lin" valueType="num">
                                      <p:cBhvr>
                                        <p:cTn id="157" dur="1000" fill="hold"/>
                                        <p:tgtEl>
                                          <p:spTgt spid="3">
                                            <p:graphicEl>
                                              <a:dgm id="{4F16E98A-E57A-4D0C-BECE-A7A5AE2FB5AE}"/>
                                            </p:graphicEl>
                                          </p:spTgt>
                                        </p:tgtEl>
                                        <p:attrNameLst>
                                          <p:attrName>ppt_y</p:attrName>
                                        </p:attrNameLst>
                                      </p:cBhvr>
                                      <p:tavLst>
                                        <p:tav tm="0">
                                          <p:val>
                                            <p:strVal val="#ppt_y-.1"/>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47" presetClass="entr" presetSubtype="0" fill="hold" grpId="0" nodeType="clickEffect">
                                  <p:stCondLst>
                                    <p:cond delay="0"/>
                                  </p:stCondLst>
                                  <p:childTnLst>
                                    <p:set>
                                      <p:cBhvr>
                                        <p:cTn id="161" dur="1" fill="hold">
                                          <p:stCondLst>
                                            <p:cond delay="0"/>
                                          </p:stCondLst>
                                        </p:cTn>
                                        <p:tgtEl>
                                          <p:spTgt spid="3">
                                            <p:graphicEl>
                                              <a:dgm id="{57674F88-D2B1-45B7-B572-E2764ED1DB23}"/>
                                            </p:graphicEl>
                                          </p:spTgt>
                                        </p:tgtEl>
                                        <p:attrNameLst>
                                          <p:attrName>style.visibility</p:attrName>
                                        </p:attrNameLst>
                                      </p:cBhvr>
                                      <p:to>
                                        <p:strVal val="visible"/>
                                      </p:to>
                                    </p:set>
                                    <p:animEffect transition="in" filter="fade">
                                      <p:cBhvr>
                                        <p:cTn id="162" dur="1000"/>
                                        <p:tgtEl>
                                          <p:spTgt spid="3">
                                            <p:graphicEl>
                                              <a:dgm id="{57674F88-D2B1-45B7-B572-E2764ED1DB23}"/>
                                            </p:graphicEl>
                                          </p:spTgt>
                                        </p:tgtEl>
                                      </p:cBhvr>
                                    </p:animEffect>
                                    <p:anim calcmode="lin" valueType="num">
                                      <p:cBhvr>
                                        <p:cTn id="163" dur="1000" fill="hold"/>
                                        <p:tgtEl>
                                          <p:spTgt spid="3">
                                            <p:graphicEl>
                                              <a:dgm id="{57674F88-D2B1-45B7-B572-E2764ED1DB23}"/>
                                            </p:graphicEl>
                                          </p:spTgt>
                                        </p:tgtEl>
                                        <p:attrNameLst>
                                          <p:attrName>ppt_x</p:attrName>
                                        </p:attrNameLst>
                                      </p:cBhvr>
                                      <p:tavLst>
                                        <p:tav tm="0">
                                          <p:val>
                                            <p:strVal val="#ppt_x"/>
                                          </p:val>
                                        </p:tav>
                                        <p:tav tm="100000">
                                          <p:val>
                                            <p:strVal val="#ppt_x"/>
                                          </p:val>
                                        </p:tav>
                                      </p:tavLst>
                                    </p:anim>
                                    <p:anim calcmode="lin" valueType="num">
                                      <p:cBhvr>
                                        <p:cTn id="164" dur="1000" fill="hold"/>
                                        <p:tgtEl>
                                          <p:spTgt spid="3">
                                            <p:graphicEl>
                                              <a:dgm id="{57674F88-D2B1-45B7-B572-E2764ED1DB23}"/>
                                            </p:graphicEl>
                                          </p:spTgt>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3">
                                            <p:graphicEl>
                                              <a:dgm id="{F8F5BE52-68D2-47B8-B49A-551BF9B43FBC}"/>
                                            </p:graphicEl>
                                          </p:spTgt>
                                        </p:tgtEl>
                                        <p:attrNameLst>
                                          <p:attrName>style.visibility</p:attrName>
                                        </p:attrNameLst>
                                      </p:cBhvr>
                                      <p:to>
                                        <p:strVal val="visible"/>
                                      </p:to>
                                    </p:set>
                                    <p:animEffect transition="in" filter="fade">
                                      <p:cBhvr>
                                        <p:cTn id="167" dur="1000"/>
                                        <p:tgtEl>
                                          <p:spTgt spid="3">
                                            <p:graphicEl>
                                              <a:dgm id="{F8F5BE52-68D2-47B8-B49A-551BF9B43FBC}"/>
                                            </p:graphicEl>
                                          </p:spTgt>
                                        </p:tgtEl>
                                      </p:cBhvr>
                                    </p:animEffect>
                                    <p:anim calcmode="lin" valueType="num">
                                      <p:cBhvr>
                                        <p:cTn id="168" dur="1000" fill="hold"/>
                                        <p:tgtEl>
                                          <p:spTgt spid="3">
                                            <p:graphicEl>
                                              <a:dgm id="{F8F5BE52-68D2-47B8-B49A-551BF9B43FBC}"/>
                                            </p:graphicEl>
                                          </p:spTgt>
                                        </p:tgtEl>
                                        <p:attrNameLst>
                                          <p:attrName>ppt_x</p:attrName>
                                        </p:attrNameLst>
                                      </p:cBhvr>
                                      <p:tavLst>
                                        <p:tav tm="0">
                                          <p:val>
                                            <p:strVal val="#ppt_x"/>
                                          </p:val>
                                        </p:tav>
                                        <p:tav tm="100000">
                                          <p:val>
                                            <p:strVal val="#ppt_x"/>
                                          </p:val>
                                        </p:tav>
                                      </p:tavLst>
                                    </p:anim>
                                    <p:anim calcmode="lin" valueType="num">
                                      <p:cBhvr>
                                        <p:cTn id="169" dur="1000" fill="hold"/>
                                        <p:tgtEl>
                                          <p:spTgt spid="3">
                                            <p:graphicEl>
                                              <a:dgm id="{F8F5BE52-68D2-47B8-B49A-551BF9B43FBC}"/>
                                            </p:graphicEl>
                                          </p:spTgt>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3">
                                            <p:graphicEl>
                                              <a:dgm id="{EBF089D4-C2A0-4206-A85F-A8DA289472AC}"/>
                                            </p:graphicEl>
                                          </p:spTgt>
                                        </p:tgtEl>
                                        <p:attrNameLst>
                                          <p:attrName>style.visibility</p:attrName>
                                        </p:attrNameLst>
                                      </p:cBhvr>
                                      <p:to>
                                        <p:strVal val="visible"/>
                                      </p:to>
                                    </p:set>
                                    <p:animEffect transition="in" filter="fade">
                                      <p:cBhvr>
                                        <p:cTn id="172" dur="1000"/>
                                        <p:tgtEl>
                                          <p:spTgt spid="3">
                                            <p:graphicEl>
                                              <a:dgm id="{EBF089D4-C2A0-4206-A85F-A8DA289472AC}"/>
                                            </p:graphicEl>
                                          </p:spTgt>
                                        </p:tgtEl>
                                      </p:cBhvr>
                                    </p:animEffect>
                                    <p:anim calcmode="lin" valueType="num">
                                      <p:cBhvr>
                                        <p:cTn id="173" dur="1000" fill="hold"/>
                                        <p:tgtEl>
                                          <p:spTgt spid="3">
                                            <p:graphicEl>
                                              <a:dgm id="{EBF089D4-C2A0-4206-A85F-A8DA289472AC}"/>
                                            </p:graphicEl>
                                          </p:spTgt>
                                        </p:tgtEl>
                                        <p:attrNameLst>
                                          <p:attrName>ppt_x</p:attrName>
                                        </p:attrNameLst>
                                      </p:cBhvr>
                                      <p:tavLst>
                                        <p:tav tm="0">
                                          <p:val>
                                            <p:strVal val="#ppt_x"/>
                                          </p:val>
                                        </p:tav>
                                        <p:tav tm="100000">
                                          <p:val>
                                            <p:strVal val="#ppt_x"/>
                                          </p:val>
                                        </p:tav>
                                      </p:tavLst>
                                    </p:anim>
                                    <p:anim calcmode="lin" valueType="num">
                                      <p:cBhvr>
                                        <p:cTn id="174" dur="1000" fill="hold"/>
                                        <p:tgtEl>
                                          <p:spTgt spid="3">
                                            <p:graphicEl>
                                              <a:dgm id="{EBF089D4-C2A0-4206-A85F-A8DA289472A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111045" y="257757"/>
            <a:ext cx="7964130" cy="2399718"/>
          </a:xfrm>
          <a:prstGeom prst="rect">
            <a:avLst/>
          </a:prstGeom>
          <a:noFill/>
        </p:spPr>
        <p:txBody>
          <a:bodyPr wrap="square">
            <a:prstTxWarp prst="textTriangle">
              <a:avLst/>
            </a:prstTxWarp>
            <a:spAutoFit/>
          </a:bodyPr>
          <a:lstStyle/>
          <a:p>
            <a:pPr algn="ctr"/>
            <a:r>
              <a:rPr lang="en-US" altLang="en-US" sz="4400" b="1" spc="50" noProof="0" dirty="0">
                <a:ln w="0"/>
                <a:solidFill>
                  <a:schemeClr val="bg1"/>
                </a:solidFill>
                <a:effectLst>
                  <a:innerShdw blurRad="63500" dist="50800" dir="13500000">
                    <a:srgbClr val="000000">
                      <a:alpha val="50000"/>
                    </a:srgbClr>
                  </a:innerShdw>
                </a:effectLst>
                <a:latin typeface="Pyidaungsu" panose="020B0502040204020203" charset="0"/>
                <a:cs typeface="Pyidaungsu" panose="020B0502040204020203" charset="0"/>
              </a:rPr>
              <a:t>ပြန်လည်သင့်မြတ်ခြင်း၏ အကျိုးသက်ရောက်မှု </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0" y="713896"/>
            <a:ext cx="12192000" cy="830997"/>
          </a:xfrm>
          <a:prstGeom prst="rect">
            <a:avLst/>
          </a:prstGeom>
          <a:noFill/>
        </p:spPr>
        <p:txBody>
          <a:bodyPr wrap="square">
            <a:spAutoFit/>
            <a:scene3d>
              <a:camera prst="orthographicFront"/>
              <a:lightRig rig="threePt" dir="t"/>
            </a:scene3d>
            <a:sp3d extrusionH="57150">
              <a:bevelT w="38100" h="38100"/>
            </a:sp3d>
          </a:bodyPr>
          <a:lstStyle>
            <a:defPPr>
              <a:defRPr lang="es-ES"/>
            </a:defPPr>
            <a:lvl1pPr algn="ctr">
              <a:defRPr b="1">
                <a:solidFill>
                  <a:schemeClr val="accent3"/>
                </a:solidFill>
                <a:latin typeface="Comic Sans MS" panose="030F0702030302020204" pitchFamily="66" charset="0"/>
              </a:defRPr>
            </a:lvl1pPr>
          </a:lstStyle>
          <a:p>
            <a:r>
              <a:rPr lang="my-MM" sz="1600" dirty="0"/>
              <a:t>အထက်က ဘုရားသခင်နှင့်ကွာရှင်း၍၊ ဆိုးညစ်သောအကျင့်ကို ကျင့်သဖြင့် စိတ်နှလုံး၌ ရန်သူဖြစ်သော သင်တို့ကို၊ ကိုယ် ခန္ဓတော်၌ အသေခံတော်မူသော အားဖြင့်၊ ယခုမိဿဟာယဖွဲ့စေတော်မူ၏။ အကြောင်းမူကား၊ ကောင်းကင်အောက်၌ ရှိသမျှသော ဝေနေယျသတ္တဝါတို့အား ဟောပြောသဖြင့်၊ သင်တို့သည် ကိုယ်တိုင်ကြားရပြီးသော ဧဝံဂေလိတရား၏ မြော်လင့်ခြင်းမှ မရွေ့လျော့ဘဲ၊ </a:t>
            </a:r>
            <a:r>
              <a:rPr lang="my-MM" sz="1200" dirty="0"/>
              <a:t>(ကောလောသဲ ၁း၂၁-၂၂)</a:t>
            </a:r>
            <a:endParaRPr lang="en-US" sz="1600" dirty="0"/>
          </a:p>
        </p:txBody>
      </p:sp>
      <p:sp>
        <p:nvSpPr>
          <p:cNvPr id="5" name="CuadroTexto 4"/>
          <p:cNvSpPr txBox="1"/>
          <p:nvPr/>
        </p:nvSpPr>
        <p:spPr>
          <a:xfrm>
            <a:off x="170655" y="1601280"/>
            <a:ext cx="4086713" cy="1323439"/>
          </a:xfrm>
          <a:prstGeom prst="rect">
            <a:avLst/>
          </a:prstGeom>
          <a:noFill/>
        </p:spPr>
        <p:txBody>
          <a:bodyPr wrap="square" rtlCol="0">
            <a:spAutoFit/>
          </a:bodyPr>
          <a:lstStyle/>
          <a:p>
            <a:pPr algn="just">
              <a:spcBef>
                <a:spcPts val="600"/>
              </a:spcBef>
            </a:pPr>
            <a:r>
              <a:rPr lang="my-MM" sz="2000" b="1" dirty="0">
                <a:latin typeface="Pyidaungsu" panose="020B0502040204020203" pitchFamily="34" charset="0"/>
                <a:cs typeface="Pyidaungsu" panose="020B0502040204020203" pitchFamily="34" charset="0"/>
              </a:rPr>
              <a:t>ဤပြဿနာက ရိုးရှင်းသည်။ ကျွန်ုပ်တို့ မကောင်းမှုပြုလျက် သက်ရှင်ကြသည်။ ထို့ကြောင့်ထာဝရသေခြင်းကို ခံရမည် (ရော ၆း၂၃၊ ဗျာ ၂၁း၈)</a:t>
            </a:r>
            <a:endParaRPr lang="en-US" sz="2000" b="1" noProof="0" dirty="0"/>
          </a:p>
        </p:txBody>
      </p:sp>
      <p:graphicFrame>
        <p:nvGraphicFramePr>
          <p:cNvPr id="2" name="Diagrama 1"/>
          <p:cNvGraphicFramePr/>
          <p:nvPr>
            <p:extLst>
              <p:ext uri="{D42A27DB-BD31-4B8C-83A1-F6EECF244321}">
                <p14:modId xmlns:p14="http://schemas.microsoft.com/office/powerpoint/2010/main" val="1711561790"/>
              </p:ext>
            </p:extLst>
          </p:nvPr>
        </p:nvGraphicFramePr>
        <p:xfrm>
          <a:off x="3765752" y="1887793"/>
          <a:ext cx="8288594" cy="46924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ángulo 6"/>
          <p:cNvSpPr/>
          <p:nvPr/>
        </p:nvSpPr>
        <p:spPr>
          <a:xfrm>
            <a:off x="9184494" y="3530056"/>
            <a:ext cx="1393843" cy="1407922"/>
          </a:xfrm>
          <a:prstGeom prst="rect">
            <a:avLst/>
          </a:prstGeom>
          <a:blipFill>
            <a:blip r:embed="rId9" cstate="email"/>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a:bevelT w="120650" h="88900"/>
            <a:bevelB w="88900" h="3175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noProof="0" dirty="0"/>
          </a:p>
        </p:txBody>
      </p:sp>
      <p:sp>
        <p:nvSpPr>
          <p:cNvPr id="8" name="Rectángulo 7"/>
          <p:cNvSpPr/>
          <p:nvPr/>
        </p:nvSpPr>
        <p:spPr>
          <a:xfrm>
            <a:off x="10670335" y="3530056"/>
            <a:ext cx="1393843" cy="1407922"/>
          </a:xfrm>
          <a:prstGeom prst="rect">
            <a:avLst/>
          </a:prstGeom>
          <a:blipFill>
            <a:blip r:embed="rId10" cstate="email">
              <a:extLst>
                <a:ext uri="{BEBA8EAE-BF5A-486C-A8C5-ECC9F3942E4B}">
                  <a14:imgProps xmlns:a14="http://schemas.microsoft.com/office/drawing/2010/main">
                    <a14:imgLayer r:embed="rId11">
                      <a14:imgEffect>
                        <a14:brightnessContrast bright="20000"/>
                      </a14:imgEffect>
                    </a14:imgLayer>
                  </a14:imgProps>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a:bevelT w="120650" h="88900"/>
            <a:bevelB w="88900" h="3175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noProof="0" dirty="0"/>
          </a:p>
        </p:txBody>
      </p:sp>
      <p:pic>
        <p:nvPicPr>
          <p:cNvPr id="16" name="Imagen 15" descr="Un hombre sentado en el suelo&#10;&#10;El contenido generado por IA puede ser incorrecto."/>
          <p:cNvPicPr>
            <a:picLocks noChangeAspect="1"/>
          </p:cNvPicPr>
          <p:nvPr/>
        </p:nvPicPr>
        <p:blipFill>
          <a:blip r:embed="rId12" cstate="email"/>
          <a:srcRect/>
          <a:stretch>
            <a:fillRect/>
          </a:stretch>
        </p:blipFill>
        <p:spPr>
          <a:xfrm>
            <a:off x="170656" y="4572000"/>
            <a:ext cx="1919963" cy="2186202"/>
          </a:xfrm>
          <a:prstGeom prst="rect">
            <a:avLst/>
          </a:prstGeom>
          <a:ln w="38100" cap="sq">
            <a:solidFill>
              <a:schemeClr val="accent3">
                <a:lumMod val="75000"/>
              </a:schemeClr>
            </a:solidFill>
            <a:prstDash val="solid"/>
            <a:miter lim="800000"/>
            <a:headEnd/>
            <a:tailEnd/>
          </a:ln>
          <a:effectLst>
            <a:outerShdw blurRad="50800" dist="38100" dir="2700000" algn="tl" rotWithShape="0">
              <a:srgbClr val="000000">
                <a:alpha val="43000"/>
              </a:srgbClr>
            </a:outerShdw>
          </a:effectLst>
        </p:spPr>
      </p:pic>
      <p:sp>
        <p:nvSpPr>
          <p:cNvPr id="18" name="CuadroTexto 17"/>
          <p:cNvSpPr txBox="1"/>
          <p:nvPr/>
        </p:nvSpPr>
        <p:spPr>
          <a:xfrm>
            <a:off x="2090619" y="4880964"/>
            <a:ext cx="1839124" cy="1938992"/>
          </a:xfrm>
          <a:prstGeom prst="rect">
            <a:avLst/>
          </a:prstGeom>
          <a:noFill/>
        </p:spPr>
        <p:txBody>
          <a:bodyPr wrap="square">
            <a:spAutoFit/>
          </a:bodyPr>
          <a:lstStyle/>
          <a:p>
            <a:pPr algn="ctr"/>
            <a:r>
              <a:rPr lang="my-MM" sz="2000" b="1" noProof="0" dirty="0">
                <a:latin typeface="Pyidaungsu" panose="020B0502040204020203" pitchFamily="34" charset="0"/>
                <a:cs typeface="Pyidaungsu" panose="020B0502040204020203" pitchFamily="34" charset="0"/>
              </a:rPr>
              <a:t>သို့သော် ဘုရား သခင်သည် ကျွန်ုပ်တို့အ တွက် ကြီးမား သောစီမံ ကိန်း</a:t>
            </a:r>
            <a:r>
              <a:rPr lang="en-US" sz="2000" b="1" noProof="0" dirty="0">
                <a:latin typeface="Pyidaungsu" panose="020B0502040204020203" pitchFamily="34" charset="0"/>
                <a:cs typeface="Pyidaungsu" panose="020B0502040204020203" pitchFamily="34" charset="0"/>
              </a:rPr>
              <a:t> </a:t>
            </a:r>
            <a:r>
              <a:rPr lang="my-MM" sz="2000" b="1" noProof="0" dirty="0">
                <a:latin typeface="Pyidaungsu" panose="020B0502040204020203" pitchFamily="34" charset="0"/>
                <a:cs typeface="Pyidaungsu" panose="020B0502040204020203" pitchFamily="34" charset="0"/>
              </a:rPr>
              <a:t>ပြင်ဆင်ခဲ့သည်။ </a:t>
            </a:r>
            <a:endParaRPr lang="en-US" sz="2000" noProof="0" dirty="0"/>
          </a:p>
        </p:txBody>
      </p:sp>
      <p:sp>
        <p:nvSpPr>
          <p:cNvPr id="20" name="CuadroTexto 19"/>
          <p:cNvSpPr txBox="1"/>
          <p:nvPr/>
        </p:nvSpPr>
        <p:spPr>
          <a:xfrm>
            <a:off x="170655" y="3060048"/>
            <a:ext cx="3477420" cy="1323439"/>
          </a:xfrm>
          <a:prstGeom prst="rect">
            <a:avLst/>
          </a:prstGeom>
          <a:noFill/>
        </p:spPr>
        <p:txBody>
          <a:bodyPr wrap="square">
            <a:spAutoFit/>
          </a:bodyPr>
          <a:lstStyle/>
          <a:p>
            <a:pPr algn="just"/>
            <a:r>
              <a:rPr lang="en-US" sz="2000" b="1" noProof="0" dirty="0"/>
              <a:t> </a:t>
            </a:r>
            <a:r>
              <a:rPr lang="my-MM" sz="2000" b="1" dirty="0">
                <a:latin typeface="Pyidaungsu" panose="020B0502040204020203" pitchFamily="34" charset="0"/>
                <a:cs typeface="Pyidaungsu" panose="020B0502040204020203" pitchFamily="34" charset="0"/>
              </a:rPr>
              <a:t>ဤအခြေအနေကိုပြောင်းလဲရန် (သို့) မိမိကယ်တင်ခြင်းအတွက် ကျွန်ုပ်တို့ ဘာမျှမတတ်စွမ်းပါ (ဆာ ၄၉း၇-၈)</a:t>
            </a:r>
            <a:endParaRPr lang="en-US" sz="2000" noProof="0" dirty="0">
              <a:latin typeface="Pyidaungsu" panose="020B0502040204020203" pitchFamily="34" charset="0"/>
              <a:cs typeface="Pyidaungsu" panose="020B0502040204020203" pitchFamily="34" charset="0"/>
            </a:endParaRPr>
          </a:p>
        </p:txBody>
      </p:sp>
      <p:sp>
        <p:nvSpPr>
          <p:cNvPr id="9" name="TextBox 8">
            <a:extLst>
              <a:ext uri="{FF2B5EF4-FFF2-40B4-BE49-F238E27FC236}">
                <a16:creationId xmlns:a16="http://schemas.microsoft.com/office/drawing/2014/main" id="{2E930B70-F6D7-B84F-14A9-05EE745F634E}"/>
              </a:ext>
            </a:extLst>
          </p:cNvPr>
          <p:cNvSpPr txBox="1"/>
          <p:nvPr/>
        </p:nvSpPr>
        <p:spPr>
          <a:xfrm>
            <a:off x="0" y="54820"/>
            <a:ext cx="12192000" cy="646331"/>
          </a:xfrm>
          <a:prstGeom prst="rect">
            <a:avLst/>
          </a:prstGeom>
          <a:noFill/>
          <a:scene3d>
            <a:camera prst="perspectiveBelow"/>
            <a:lightRig rig="threePt" dir="t"/>
          </a:scene3d>
        </p:spPr>
        <p:txBody>
          <a:bodyPr wrap="square">
            <a:spAutoFit/>
            <a:scene3d>
              <a:camera prst="orthographicFront"/>
              <a:lightRig rig="soft" dir="t"/>
            </a:scene3d>
            <a:sp3d extrusionH="57150" contourW="25400">
              <a:bevelT w="57150" h="38100" prst="hardEdge"/>
              <a:contourClr>
                <a:schemeClr val="accent2">
                  <a:lumMod val="50000"/>
                </a:schemeClr>
              </a:contourClr>
            </a:sp3d>
          </a:bodyPr>
          <a:lstStyle>
            <a:defPPr>
              <a:defRPr lang="es-ES"/>
            </a:defPPr>
            <a:lvl1pPr algn="ctr">
              <a:defRPr sz="4400" b="1" spc="600">
                <a:ln w="25400">
                  <a:solidFill>
                    <a:schemeClr val="accent2"/>
                  </a:solidFill>
                  <a:prstDash val="solid"/>
                </a:ln>
                <a:solidFill>
                  <a:schemeClr val="accent2">
                    <a:lumMod val="40000"/>
                    <a:lumOff val="60000"/>
                  </a:schemeClr>
                </a:solidFill>
              </a:defRPr>
            </a:lvl1pPr>
          </a:lstStyle>
          <a:p>
            <a:r>
              <a:rPr lang="my-MM" sz="3600" dirty="0"/>
              <a:t>မကောင်းမှုပြုသူမှသူတော်စင်သို့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900" decel="100000" fill="hold"/>
                                        <p:tgtEl>
                                          <p:spTgt spid="16"/>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900" decel="100000" fill="hold"/>
                                        <p:tgtEl>
                                          <p:spTgt spid="20"/>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
                                            <p:graphicEl>
                                              <a:dgm id="{C109F6EB-5007-4416-A0BB-A8537E14AA87}"/>
                                            </p:graphicEl>
                                          </p:spTgt>
                                        </p:tgtEl>
                                        <p:attrNameLst>
                                          <p:attrName>style.visibility</p:attrName>
                                        </p:attrNameLst>
                                      </p:cBhvr>
                                      <p:to>
                                        <p:strVal val="visible"/>
                                      </p:to>
                                    </p:set>
                                    <p:anim calcmode="lin" valueType="num">
                                      <p:cBhvr>
                                        <p:cTn id="36" dur="500" fill="hold"/>
                                        <p:tgtEl>
                                          <p:spTgt spid="2">
                                            <p:graphicEl>
                                              <a:dgm id="{C109F6EB-5007-4416-A0BB-A8537E14AA87}"/>
                                            </p:graphicEl>
                                          </p:spTgt>
                                        </p:tgtEl>
                                        <p:attrNameLst>
                                          <p:attrName>ppt_w</p:attrName>
                                        </p:attrNameLst>
                                      </p:cBhvr>
                                      <p:tavLst>
                                        <p:tav tm="0">
                                          <p:val>
                                            <p:fltVal val="0"/>
                                          </p:val>
                                        </p:tav>
                                        <p:tav tm="100000">
                                          <p:val>
                                            <p:strVal val="#ppt_w"/>
                                          </p:val>
                                        </p:tav>
                                      </p:tavLst>
                                    </p:anim>
                                    <p:anim calcmode="lin" valueType="num">
                                      <p:cBhvr>
                                        <p:cTn id="37" dur="500" fill="hold"/>
                                        <p:tgtEl>
                                          <p:spTgt spid="2">
                                            <p:graphicEl>
                                              <a:dgm id="{C109F6EB-5007-4416-A0BB-A8537E14AA87}"/>
                                            </p:graphicEl>
                                          </p:spTgt>
                                        </p:tgtEl>
                                        <p:attrNameLst>
                                          <p:attrName>ppt_h</p:attrName>
                                        </p:attrNameLst>
                                      </p:cBhvr>
                                      <p:tavLst>
                                        <p:tav tm="0">
                                          <p:val>
                                            <p:fltVal val="0"/>
                                          </p:val>
                                        </p:tav>
                                        <p:tav tm="100000">
                                          <p:val>
                                            <p:strVal val="#ppt_h"/>
                                          </p:val>
                                        </p:tav>
                                      </p:tavLst>
                                    </p:anim>
                                    <p:animEffect transition="in" filter="fade">
                                      <p:cBhvr>
                                        <p:cTn id="38" dur="500"/>
                                        <p:tgtEl>
                                          <p:spTgt spid="2">
                                            <p:graphicEl>
                                              <a:dgm id="{C109F6EB-5007-4416-A0BB-A8537E14AA87}"/>
                                            </p:graphicEl>
                                          </p:spTgt>
                                        </p:tgtEl>
                                      </p:cBhvr>
                                    </p:animEffect>
                                  </p:childTnLst>
                                </p:cTn>
                              </p:par>
                            </p:childTnLst>
                          </p:cTn>
                        </p:par>
                        <p:par>
                          <p:cTn id="39" fill="hold">
                            <p:stCondLst>
                              <p:cond delay="500"/>
                            </p:stCondLst>
                            <p:childTnLst>
                              <p:par>
                                <p:cTn id="40" presetID="17" presetClass="entr" presetSubtype="8" fill="hold" grpId="0" nodeType="afterEffect">
                                  <p:stCondLst>
                                    <p:cond delay="0"/>
                                  </p:stCondLst>
                                  <p:childTnLst>
                                    <p:set>
                                      <p:cBhvr>
                                        <p:cTn id="41" dur="1" fill="hold">
                                          <p:stCondLst>
                                            <p:cond delay="0"/>
                                          </p:stCondLst>
                                        </p:cTn>
                                        <p:tgtEl>
                                          <p:spTgt spid="2">
                                            <p:graphicEl>
                                              <a:dgm id="{7881DA8F-0F0E-4532-B610-06494F4AB5D4}"/>
                                            </p:graphicEl>
                                          </p:spTgt>
                                        </p:tgtEl>
                                        <p:attrNameLst>
                                          <p:attrName>style.visibility</p:attrName>
                                        </p:attrNameLst>
                                      </p:cBhvr>
                                      <p:to>
                                        <p:strVal val="visible"/>
                                      </p:to>
                                    </p:set>
                                    <p:anim calcmode="lin" valueType="num">
                                      <p:cBhvr>
                                        <p:cTn id="42" dur="500" fill="hold"/>
                                        <p:tgtEl>
                                          <p:spTgt spid="2">
                                            <p:graphicEl>
                                              <a:dgm id="{7881DA8F-0F0E-4532-B610-06494F4AB5D4}"/>
                                            </p:graphicEl>
                                          </p:spTgt>
                                        </p:tgtEl>
                                        <p:attrNameLst>
                                          <p:attrName>ppt_x</p:attrName>
                                        </p:attrNameLst>
                                      </p:cBhvr>
                                      <p:tavLst>
                                        <p:tav tm="0">
                                          <p:val>
                                            <p:strVal val="#ppt_x-#ppt_w/2"/>
                                          </p:val>
                                        </p:tav>
                                        <p:tav tm="100000">
                                          <p:val>
                                            <p:strVal val="#ppt_x"/>
                                          </p:val>
                                        </p:tav>
                                      </p:tavLst>
                                    </p:anim>
                                    <p:anim calcmode="lin" valueType="num">
                                      <p:cBhvr>
                                        <p:cTn id="43" dur="500" fill="hold"/>
                                        <p:tgtEl>
                                          <p:spTgt spid="2">
                                            <p:graphicEl>
                                              <a:dgm id="{7881DA8F-0F0E-4532-B610-06494F4AB5D4}"/>
                                            </p:graphicEl>
                                          </p:spTgt>
                                        </p:tgtEl>
                                        <p:attrNameLst>
                                          <p:attrName>ppt_y</p:attrName>
                                        </p:attrNameLst>
                                      </p:cBhvr>
                                      <p:tavLst>
                                        <p:tav tm="0">
                                          <p:val>
                                            <p:strVal val="#ppt_y"/>
                                          </p:val>
                                        </p:tav>
                                        <p:tav tm="100000">
                                          <p:val>
                                            <p:strVal val="#ppt_y"/>
                                          </p:val>
                                        </p:tav>
                                      </p:tavLst>
                                    </p:anim>
                                    <p:anim calcmode="lin" valueType="num">
                                      <p:cBhvr>
                                        <p:cTn id="44" dur="500" fill="hold"/>
                                        <p:tgtEl>
                                          <p:spTgt spid="2">
                                            <p:graphicEl>
                                              <a:dgm id="{7881DA8F-0F0E-4532-B610-06494F4AB5D4}"/>
                                            </p:graphicEl>
                                          </p:spTgt>
                                        </p:tgtEl>
                                        <p:attrNameLst>
                                          <p:attrName>ppt_w</p:attrName>
                                        </p:attrNameLst>
                                      </p:cBhvr>
                                      <p:tavLst>
                                        <p:tav tm="0">
                                          <p:val>
                                            <p:fltVal val="0"/>
                                          </p:val>
                                        </p:tav>
                                        <p:tav tm="100000">
                                          <p:val>
                                            <p:strVal val="#ppt_w"/>
                                          </p:val>
                                        </p:tav>
                                      </p:tavLst>
                                    </p:anim>
                                    <p:anim calcmode="lin" valueType="num">
                                      <p:cBhvr>
                                        <p:cTn id="45" dur="500" fill="hold"/>
                                        <p:tgtEl>
                                          <p:spTgt spid="2">
                                            <p:graphicEl>
                                              <a:dgm id="{7881DA8F-0F0E-4532-B610-06494F4AB5D4}"/>
                                            </p:graphicEl>
                                          </p:spTgt>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
                                            <p:graphicEl>
                                              <a:dgm id="{6C7FBD44-A5F9-4455-A01E-1F65E2D55A80}"/>
                                            </p:graphicEl>
                                          </p:spTgt>
                                        </p:tgtEl>
                                        <p:attrNameLst>
                                          <p:attrName>style.visibility</p:attrName>
                                        </p:attrNameLst>
                                      </p:cBhvr>
                                      <p:to>
                                        <p:strVal val="visible"/>
                                      </p:to>
                                    </p:set>
                                    <p:anim calcmode="lin" valueType="num">
                                      <p:cBhvr>
                                        <p:cTn id="50" dur="500" fill="hold"/>
                                        <p:tgtEl>
                                          <p:spTgt spid="2">
                                            <p:graphicEl>
                                              <a:dgm id="{6C7FBD44-A5F9-4455-A01E-1F65E2D55A80}"/>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6C7FBD44-A5F9-4455-A01E-1F65E2D55A80}"/>
                                            </p:graphicEl>
                                          </p:spTgt>
                                        </p:tgtEl>
                                        <p:attrNameLst>
                                          <p:attrName>ppt_h</p:attrName>
                                        </p:attrNameLst>
                                      </p:cBhvr>
                                      <p:tavLst>
                                        <p:tav tm="0">
                                          <p:val>
                                            <p:fltVal val="0"/>
                                          </p:val>
                                        </p:tav>
                                        <p:tav tm="100000">
                                          <p:val>
                                            <p:strVal val="#ppt_h"/>
                                          </p:val>
                                        </p:tav>
                                      </p:tavLst>
                                    </p:anim>
                                    <p:animEffect transition="in" filter="fade">
                                      <p:cBhvr>
                                        <p:cTn id="52" dur="500"/>
                                        <p:tgtEl>
                                          <p:spTgt spid="2">
                                            <p:graphicEl>
                                              <a:dgm id="{6C7FBD44-A5F9-4455-A01E-1F65E2D55A80}"/>
                                            </p:graphicEl>
                                          </p:spTgt>
                                        </p:tgtEl>
                                      </p:cBhvr>
                                    </p:animEffect>
                                  </p:childTnLst>
                                </p:cTn>
                              </p:par>
                            </p:childTnLst>
                          </p:cTn>
                        </p:par>
                        <p:par>
                          <p:cTn id="53" fill="hold">
                            <p:stCondLst>
                              <p:cond delay="500"/>
                            </p:stCondLst>
                            <p:childTnLst>
                              <p:par>
                                <p:cTn id="54" presetID="53" presetClass="entr" presetSubtype="16"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500" fill="hold"/>
                                        <p:tgtEl>
                                          <p:spTgt spid="7"/>
                                        </p:tgtEl>
                                        <p:attrNameLst>
                                          <p:attrName>ppt_w</p:attrName>
                                        </p:attrNameLst>
                                      </p:cBhvr>
                                      <p:tavLst>
                                        <p:tav tm="0">
                                          <p:val>
                                            <p:fltVal val="0"/>
                                          </p:val>
                                        </p:tav>
                                        <p:tav tm="100000">
                                          <p:val>
                                            <p:strVal val="#ppt_w"/>
                                          </p:val>
                                        </p:tav>
                                      </p:tavLst>
                                    </p:anim>
                                    <p:anim calcmode="lin" valueType="num">
                                      <p:cBhvr>
                                        <p:cTn id="57" dur="500" fill="hold"/>
                                        <p:tgtEl>
                                          <p:spTgt spid="7"/>
                                        </p:tgtEl>
                                        <p:attrNameLst>
                                          <p:attrName>ppt_h</p:attrName>
                                        </p:attrNameLst>
                                      </p:cBhvr>
                                      <p:tavLst>
                                        <p:tav tm="0">
                                          <p:val>
                                            <p:fltVal val="0"/>
                                          </p:val>
                                        </p:tav>
                                        <p:tav tm="100000">
                                          <p:val>
                                            <p:strVal val="#ppt_h"/>
                                          </p:val>
                                        </p:tav>
                                      </p:tavLst>
                                    </p:anim>
                                    <p:animEffect transition="in" filter="fade">
                                      <p:cBhvr>
                                        <p:cTn id="58" dur="500"/>
                                        <p:tgtEl>
                                          <p:spTgt spid="7"/>
                                        </p:tgtEl>
                                      </p:cBhvr>
                                    </p:animEffect>
                                  </p:childTnLst>
                                </p:cTn>
                              </p:par>
                            </p:childTnLst>
                          </p:cTn>
                        </p:par>
                        <p:par>
                          <p:cTn id="59" fill="hold">
                            <p:stCondLst>
                              <p:cond delay="1000"/>
                            </p:stCondLst>
                            <p:childTnLst>
                              <p:par>
                                <p:cTn id="60" presetID="53" presetClass="entr" presetSubtype="16" fill="hold" grpId="0" nodeType="after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p:cTn id="62" dur="500" fill="hold"/>
                                        <p:tgtEl>
                                          <p:spTgt spid="8"/>
                                        </p:tgtEl>
                                        <p:attrNameLst>
                                          <p:attrName>ppt_w</p:attrName>
                                        </p:attrNameLst>
                                      </p:cBhvr>
                                      <p:tavLst>
                                        <p:tav tm="0">
                                          <p:val>
                                            <p:fltVal val="0"/>
                                          </p:val>
                                        </p:tav>
                                        <p:tav tm="100000">
                                          <p:val>
                                            <p:strVal val="#ppt_w"/>
                                          </p:val>
                                        </p:tav>
                                      </p:tavLst>
                                    </p:anim>
                                    <p:anim calcmode="lin" valueType="num">
                                      <p:cBhvr>
                                        <p:cTn id="63" dur="500" fill="hold"/>
                                        <p:tgtEl>
                                          <p:spTgt spid="8"/>
                                        </p:tgtEl>
                                        <p:attrNameLst>
                                          <p:attrName>ppt_h</p:attrName>
                                        </p:attrNameLst>
                                      </p:cBhvr>
                                      <p:tavLst>
                                        <p:tav tm="0">
                                          <p:val>
                                            <p:fltVal val="0"/>
                                          </p:val>
                                        </p:tav>
                                        <p:tav tm="100000">
                                          <p:val>
                                            <p:strVal val="#ppt_h"/>
                                          </p:val>
                                        </p:tav>
                                      </p:tavLst>
                                    </p:anim>
                                    <p:animEffect transition="in" filter="fade">
                                      <p:cBhvr>
                                        <p:cTn id="64" dur="500"/>
                                        <p:tgtEl>
                                          <p:spTgt spid="8"/>
                                        </p:tgtEl>
                                      </p:cBhvr>
                                    </p:animEffect>
                                  </p:childTnLst>
                                </p:cTn>
                              </p:par>
                            </p:childTnLst>
                          </p:cTn>
                        </p:par>
                        <p:par>
                          <p:cTn id="65" fill="hold">
                            <p:stCondLst>
                              <p:cond delay="1500"/>
                            </p:stCondLst>
                            <p:childTnLst>
                              <p:par>
                                <p:cTn id="66" presetID="17" presetClass="entr" presetSubtype="2" fill="hold" grpId="0" nodeType="afterEffect">
                                  <p:stCondLst>
                                    <p:cond delay="0"/>
                                  </p:stCondLst>
                                  <p:childTnLst>
                                    <p:set>
                                      <p:cBhvr>
                                        <p:cTn id="67" dur="1" fill="hold">
                                          <p:stCondLst>
                                            <p:cond delay="0"/>
                                          </p:stCondLst>
                                        </p:cTn>
                                        <p:tgtEl>
                                          <p:spTgt spid="2">
                                            <p:graphicEl>
                                              <a:dgm id="{70BA744C-B8AC-4773-B407-4525DAA415BF}"/>
                                            </p:graphicEl>
                                          </p:spTgt>
                                        </p:tgtEl>
                                        <p:attrNameLst>
                                          <p:attrName>style.visibility</p:attrName>
                                        </p:attrNameLst>
                                      </p:cBhvr>
                                      <p:to>
                                        <p:strVal val="visible"/>
                                      </p:to>
                                    </p:set>
                                    <p:anim calcmode="lin" valueType="num">
                                      <p:cBhvr>
                                        <p:cTn id="68" dur="500" fill="hold"/>
                                        <p:tgtEl>
                                          <p:spTgt spid="2">
                                            <p:graphicEl>
                                              <a:dgm id="{70BA744C-B8AC-4773-B407-4525DAA415BF}"/>
                                            </p:graphicEl>
                                          </p:spTgt>
                                        </p:tgtEl>
                                        <p:attrNameLst>
                                          <p:attrName>ppt_x</p:attrName>
                                        </p:attrNameLst>
                                      </p:cBhvr>
                                      <p:tavLst>
                                        <p:tav tm="0">
                                          <p:val>
                                            <p:strVal val="#ppt_x+#ppt_w/2"/>
                                          </p:val>
                                        </p:tav>
                                        <p:tav tm="100000">
                                          <p:val>
                                            <p:strVal val="#ppt_x"/>
                                          </p:val>
                                        </p:tav>
                                      </p:tavLst>
                                    </p:anim>
                                    <p:anim calcmode="lin" valueType="num">
                                      <p:cBhvr>
                                        <p:cTn id="69" dur="500" fill="hold"/>
                                        <p:tgtEl>
                                          <p:spTgt spid="2">
                                            <p:graphicEl>
                                              <a:dgm id="{70BA744C-B8AC-4773-B407-4525DAA415BF}"/>
                                            </p:graphicEl>
                                          </p:spTgt>
                                        </p:tgtEl>
                                        <p:attrNameLst>
                                          <p:attrName>ppt_y</p:attrName>
                                        </p:attrNameLst>
                                      </p:cBhvr>
                                      <p:tavLst>
                                        <p:tav tm="0">
                                          <p:val>
                                            <p:strVal val="#ppt_y"/>
                                          </p:val>
                                        </p:tav>
                                        <p:tav tm="100000">
                                          <p:val>
                                            <p:strVal val="#ppt_y"/>
                                          </p:val>
                                        </p:tav>
                                      </p:tavLst>
                                    </p:anim>
                                    <p:anim calcmode="lin" valueType="num">
                                      <p:cBhvr>
                                        <p:cTn id="70" dur="500" fill="hold"/>
                                        <p:tgtEl>
                                          <p:spTgt spid="2">
                                            <p:graphicEl>
                                              <a:dgm id="{70BA744C-B8AC-4773-B407-4525DAA415BF}"/>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70BA744C-B8AC-4773-B407-4525DAA415BF}"/>
                                            </p:graphicEl>
                                          </p:spTgt>
                                        </p:tgtEl>
                                        <p:attrNameLst>
                                          <p:attrName>ppt_h</p:attrName>
                                        </p:attrNameLst>
                                      </p:cBhvr>
                                      <p:tavLst>
                                        <p:tav tm="0">
                                          <p:val>
                                            <p:strVal val="#ppt_h"/>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
                                            <p:graphicEl>
                                              <a:dgm id="{23C4F2D5-6CC6-4ABD-B543-1004840CE357}"/>
                                            </p:graphicEl>
                                          </p:spTgt>
                                        </p:tgtEl>
                                        <p:attrNameLst>
                                          <p:attrName>style.visibility</p:attrName>
                                        </p:attrNameLst>
                                      </p:cBhvr>
                                      <p:to>
                                        <p:strVal val="visible"/>
                                      </p:to>
                                    </p:set>
                                    <p:anim calcmode="lin" valueType="num">
                                      <p:cBhvr>
                                        <p:cTn id="76" dur="500" fill="hold"/>
                                        <p:tgtEl>
                                          <p:spTgt spid="2">
                                            <p:graphicEl>
                                              <a:dgm id="{23C4F2D5-6CC6-4ABD-B543-1004840CE357}"/>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23C4F2D5-6CC6-4ABD-B543-1004840CE357}"/>
                                            </p:graphicEl>
                                          </p:spTgt>
                                        </p:tgtEl>
                                        <p:attrNameLst>
                                          <p:attrName>ppt_h</p:attrName>
                                        </p:attrNameLst>
                                      </p:cBhvr>
                                      <p:tavLst>
                                        <p:tav tm="0">
                                          <p:val>
                                            <p:fltVal val="0"/>
                                          </p:val>
                                        </p:tav>
                                        <p:tav tm="100000">
                                          <p:val>
                                            <p:strVal val="#ppt_h"/>
                                          </p:val>
                                        </p:tav>
                                      </p:tavLst>
                                    </p:anim>
                                    <p:animEffect transition="in" filter="fade">
                                      <p:cBhvr>
                                        <p:cTn id="78" dur="500"/>
                                        <p:tgtEl>
                                          <p:spTgt spid="2">
                                            <p:graphicEl>
                                              <a:dgm id="{23C4F2D5-6CC6-4ABD-B543-1004840CE357}"/>
                                            </p:graphicEl>
                                          </p:spTgt>
                                        </p:tgtEl>
                                      </p:cBhvr>
                                    </p:animEffect>
                                  </p:childTnLst>
                                </p:cTn>
                              </p:par>
                            </p:childTnLst>
                          </p:cTn>
                        </p:par>
                        <p:par>
                          <p:cTn id="79" fill="hold">
                            <p:stCondLst>
                              <p:cond delay="500"/>
                            </p:stCondLst>
                            <p:childTnLst>
                              <p:par>
                                <p:cTn id="80" presetID="17" presetClass="entr" presetSubtype="8" fill="hold" grpId="0" nodeType="afterEffect">
                                  <p:stCondLst>
                                    <p:cond delay="0"/>
                                  </p:stCondLst>
                                  <p:childTnLst>
                                    <p:set>
                                      <p:cBhvr>
                                        <p:cTn id="81" dur="1" fill="hold">
                                          <p:stCondLst>
                                            <p:cond delay="0"/>
                                          </p:stCondLst>
                                        </p:cTn>
                                        <p:tgtEl>
                                          <p:spTgt spid="2">
                                            <p:graphicEl>
                                              <a:dgm id="{7E8CF67D-965B-468C-8DF4-941013A901EC}"/>
                                            </p:graphicEl>
                                          </p:spTgt>
                                        </p:tgtEl>
                                        <p:attrNameLst>
                                          <p:attrName>style.visibility</p:attrName>
                                        </p:attrNameLst>
                                      </p:cBhvr>
                                      <p:to>
                                        <p:strVal val="visible"/>
                                      </p:to>
                                    </p:set>
                                    <p:anim calcmode="lin" valueType="num">
                                      <p:cBhvr>
                                        <p:cTn id="82" dur="500" fill="hold"/>
                                        <p:tgtEl>
                                          <p:spTgt spid="2">
                                            <p:graphicEl>
                                              <a:dgm id="{7E8CF67D-965B-468C-8DF4-941013A901EC}"/>
                                            </p:graphicEl>
                                          </p:spTgt>
                                        </p:tgtEl>
                                        <p:attrNameLst>
                                          <p:attrName>ppt_x</p:attrName>
                                        </p:attrNameLst>
                                      </p:cBhvr>
                                      <p:tavLst>
                                        <p:tav tm="0">
                                          <p:val>
                                            <p:strVal val="#ppt_x-#ppt_w/2"/>
                                          </p:val>
                                        </p:tav>
                                        <p:tav tm="100000">
                                          <p:val>
                                            <p:strVal val="#ppt_x"/>
                                          </p:val>
                                        </p:tav>
                                      </p:tavLst>
                                    </p:anim>
                                    <p:anim calcmode="lin" valueType="num">
                                      <p:cBhvr>
                                        <p:cTn id="83" dur="500" fill="hold"/>
                                        <p:tgtEl>
                                          <p:spTgt spid="2">
                                            <p:graphicEl>
                                              <a:dgm id="{7E8CF67D-965B-468C-8DF4-941013A901EC}"/>
                                            </p:graphicEl>
                                          </p:spTgt>
                                        </p:tgtEl>
                                        <p:attrNameLst>
                                          <p:attrName>ppt_y</p:attrName>
                                        </p:attrNameLst>
                                      </p:cBhvr>
                                      <p:tavLst>
                                        <p:tav tm="0">
                                          <p:val>
                                            <p:strVal val="#ppt_y"/>
                                          </p:val>
                                        </p:tav>
                                        <p:tav tm="100000">
                                          <p:val>
                                            <p:strVal val="#ppt_y"/>
                                          </p:val>
                                        </p:tav>
                                      </p:tavLst>
                                    </p:anim>
                                    <p:anim calcmode="lin" valueType="num">
                                      <p:cBhvr>
                                        <p:cTn id="84" dur="500" fill="hold"/>
                                        <p:tgtEl>
                                          <p:spTgt spid="2">
                                            <p:graphicEl>
                                              <a:dgm id="{7E8CF67D-965B-468C-8DF4-941013A901EC}"/>
                                            </p:graphicEl>
                                          </p:spTgt>
                                        </p:tgtEl>
                                        <p:attrNameLst>
                                          <p:attrName>ppt_w</p:attrName>
                                        </p:attrNameLst>
                                      </p:cBhvr>
                                      <p:tavLst>
                                        <p:tav tm="0">
                                          <p:val>
                                            <p:fltVal val="0"/>
                                          </p:val>
                                        </p:tav>
                                        <p:tav tm="100000">
                                          <p:val>
                                            <p:strVal val="#ppt_w"/>
                                          </p:val>
                                        </p:tav>
                                      </p:tavLst>
                                    </p:anim>
                                    <p:anim calcmode="lin" valueType="num">
                                      <p:cBhvr>
                                        <p:cTn id="85" dur="500" fill="hold"/>
                                        <p:tgtEl>
                                          <p:spTgt spid="2">
                                            <p:graphicEl>
                                              <a:dgm id="{7E8CF67D-965B-468C-8DF4-941013A901EC}"/>
                                            </p:graphic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Graphic spid="2" grpId="0" uiExpand="1">
        <p:bldSub>
          <a:bldDgm bld="one"/>
        </p:bldSub>
      </p:bldGraphic>
      <p:bldP spid="7" grpId="0" animBg="1"/>
      <p:bldP spid="8" grpId="0" animBg="1"/>
      <p:bldP spid="18"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125362"/>
            <a:ext cx="9015292" cy="707886"/>
          </a:xfrm>
          <a:prstGeom prst="rect">
            <a:avLst/>
          </a:prstGeom>
          <a:noFill/>
        </p:spPr>
        <p:txBody>
          <a:bodyPr wrap="square">
            <a:spAutoFit/>
          </a:bodyPr>
          <a:lstStyle>
            <a:defPPr>
              <a:defRPr lang="es-ES"/>
            </a:defPPr>
            <a:lvl1pPr algn="ctr">
              <a:defRPr sz="4800" b="1" spc="300">
                <a:ln w="10160">
                  <a:solidFill>
                    <a:schemeClr val="accent5"/>
                  </a:solidFill>
                  <a:prstDash val="solid"/>
                </a:ln>
                <a:solidFill>
                  <a:srgbClr val="FFFFFF"/>
                </a:solidFill>
                <a:effectLst>
                  <a:outerShdw blurRad="38100" dist="22860" dir="5400000" algn="tl" rotWithShape="0">
                    <a:srgbClr val="000000">
                      <a:alpha val="30000"/>
                    </a:srgbClr>
                  </a:outerShdw>
                </a:effectLst>
              </a:defRPr>
            </a:lvl1pPr>
          </a:lstStyle>
          <a:p>
            <a:r>
              <a:rPr lang="my-MM" sz="4000" dirty="0"/>
              <a:t>မြဲမြံခြင်းနှင့်တည်ကြည်ခြ</a:t>
            </a:r>
            <a:r>
              <a:rPr lang="my-MM" sz="4000"/>
              <a:t>င်း</a:t>
            </a:r>
            <a:endParaRPr lang="en-US" sz="4000" dirty="0"/>
          </a:p>
        </p:txBody>
      </p:sp>
      <p:sp>
        <p:nvSpPr>
          <p:cNvPr id="4" name="CuadroTexto 3"/>
          <p:cNvSpPr txBox="1"/>
          <p:nvPr/>
        </p:nvSpPr>
        <p:spPr>
          <a:xfrm>
            <a:off x="297597" y="947138"/>
            <a:ext cx="8420098" cy="646331"/>
          </a:xfrm>
          <a:prstGeom prst="rect">
            <a:avLst/>
          </a:prstGeom>
          <a:noFill/>
        </p:spPr>
        <p:txBody>
          <a:bodyPr wrap="square">
            <a:spAutoFit/>
          </a:bodyPr>
          <a:lstStyle>
            <a:defPPr>
              <a:defRPr lang="es-ES"/>
            </a:defPPr>
            <a:lvl1pPr algn="ctr">
              <a:defRPr b="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defRPr>
            </a:lvl1pPr>
          </a:lstStyle>
          <a:p>
            <a:r>
              <a:rPr lang="my-MM" dirty="0"/>
              <a:t>သင်တို့သည် ကြားနာရသော ဧဝံဂေလိတရား၏ မျှော်လင့်ခြင်းမှ မရွေ့လျော့ဘဲ၊ ခိုင်ခံ့မြဲမြံသော ယုံကြည်ခြင်း၌ တည်နေလျှင်၊” (</a:t>
            </a:r>
            <a:r>
              <a:rPr lang="my-MM" sz="1400" dirty="0"/>
              <a:t>ကောလောသဲ ၁:၂၃က)</a:t>
            </a:r>
            <a:endParaRPr lang="en-US" dirty="0"/>
          </a:p>
        </p:txBody>
      </p:sp>
      <p:sp>
        <p:nvSpPr>
          <p:cNvPr id="5" name="CuadroTexto 4"/>
          <p:cNvSpPr txBox="1"/>
          <p:nvPr/>
        </p:nvSpPr>
        <p:spPr>
          <a:xfrm>
            <a:off x="285749" y="1807657"/>
            <a:ext cx="8586633" cy="1323439"/>
          </a:xfrm>
          <a:prstGeom prst="rect">
            <a:avLst/>
          </a:prstGeom>
          <a:noFill/>
        </p:spPr>
        <p:txBody>
          <a:bodyPr wrap="square" rtlCol="0">
            <a:spAutoFit/>
          </a:bodyPr>
          <a:lstStyle/>
          <a:p>
            <a:pPr algn="just">
              <a:spcBef>
                <a:spcPts val="600"/>
              </a:spcBef>
            </a:pPr>
            <a:r>
              <a:rPr lang="my-MM" sz="2000" b="1" dirty="0">
                <a:latin typeface="Pyidaungsu" panose="020B0502040204020203" pitchFamily="34" charset="0"/>
                <a:cs typeface="Pyidaungsu" panose="020B0502040204020203" pitchFamily="34" charset="0"/>
              </a:rPr>
              <a:t>ကျွန်ုပ်တို့သည် ဖြောင့်မတ်ခြင်းသို့ရောက်ပြီးဖြစ်သည်၊ သန့်ရှင်းခြင်းသို့ရောက်ရှိနေပြီ ဖြစ် သော်လည်း၊ ခရီးမပြီးဆုံးသေးပါ။ ကျွန်ုပ်တို့သည် လမ်းလွဲပြီး ပန်းတိုင်သို့ မရောက် နိုင်သည့်အန္တရာယ်နှင့် ရင်ဆိုင်နေရသည်။ ထို့ကြောင့် ပေါလုက ကျွန်ုပ်တို့အား အချက် သုံးချက်ကို အကြံပေးသည် (ကော ၁:၂၃က)။</a:t>
            </a:r>
            <a:endParaRPr lang="en-US" sz="2000" b="1" noProof="0" dirty="0">
              <a:latin typeface="Pyidaungsu" panose="020B0502040204020203" pitchFamily="34" charset="0"/>
              <a:cs typeface="Pyidaungsu" panose="020B0502040204020203" pitchFamily="34" charset="0"/>
            </a:endParaRPr>
          </a:p>
        </p:txBody>
      </p:sp>
      <p:graphicFrame>
        <p:nvGraphicFramePr>
          <p:cNvPr id="2" name="Diagrama 1"/>
          <p:cNvGraphicFramePr/>
          <p:nvPr>
            <p:extLst>
              <p:ext uri="{D42A27DB-BD31-4B8C-83A1-F6EECF244321}">
                <p14:modId xmlns:p14="http://schemas.microsoft.com/office/powerpoint/2010/main" val="932817679"/>
              </p:ext>
            </p:extLst>
          </p:nvPr>
        </p:nvGraphicFramePr>
        <p:xfrm>
          <a:off x="285749" y="2962274"/>
          <a:ext cx="11699774" cy="3952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descr="Un grupo de personas en medio de una ciudad&#10;&#10;El contenido generado por IA puede ser incorrecto."/>
          <p:cNvPicPr>
            <a:picLocks noChangeAspect="1"/>
          </p:cNvPicPr>
          <p:nvPr/>
        </p:nvPicPr>
        <p:blipFill>
          <a:blip r:embed="rId8" cstate="email"/>
          <a:stretch>
            <a:fillRect/>
          </a:stretch>
        </p:blipFill>
        <p:spPr>
          <a:xfrm>
            <a:off x="9015292" y="133985"/>
            <a:ext cx="2970231" cy="2771139"/>
          </a:xfrm>
          <a:prstGeom prst="roundRect">
            <a:avLst>
              <a:gd name="adj" fmla="val 7087"/>
            </a:avLst>
          </a:prstGeom>
          <a:ln w="28575">
            <a:solidFill>
              <a:schemeClr val="accent4">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par>
                                <p:cTn id="19" presetID="53" presetClass="entr" presetSubtype="1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2">
                                            <p:graphicEl>
                                              <a:dgm id="{21A0BE21-9D1E-45AC-8E26-59B8565D653E}"/>
                                            </p:graphicEl>
                                          </p:spTgt>
                                        </p:tgtEl>
                                        <p:attrNameLst>
                                          <p:attrName>style.visibility</p:attrName>
                                        </p:attrNameLst>
                                      </p:cBhvr>
                                      <p:to>
                                        <p:strVal val="visible"/>
                                      </p:to>
                                    </p:set>
                                    <p:anim calcmode="lin" valueType="num">
                                      <p:cBhvr>
                                        <p:cTn id="33" dur="500" fill="hold"/>
                                        <p:tgtEl>
                                          <p:spTgt spid="2">
                                            <p:graphicEl>
                                              <a:dgm id="{21A0BE21-9D1E-45AC-8E26-59B8565D653E}"/>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21A0BE21-9D1E-45AC-8E26-59B8565D653E}"/>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21A0BE21-9D1E-45AC-8E26-59B8565D653E}"/>
                                            </p:graphicEl>
                                          </p:spTgt>
                                        </p:tgtEl>
                                      </p:cBhvr>
                                    </p:animEffect>
                                    <p:anim calcmode="lin" valueType="num">
                                      <p:cBhvr>
                                        <p:cTn id="36" dur="500" fill="hold"/>
                                        <p:tgtEl>
                                          <p:spTgt spid="2">
                                            <p:graphicEl>
                                              <a:dgm id="{21A0BE21-9D1E-45AC-8E26-59B8565D653E}"/>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21A0BE21-9D1E-45AC-8E26-59B8565D653E}"/>
                                            </p:graphic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grpId="0" nodeType="clickEffect">
                                  <p:stCondLst>
                                    <p:cond delay="0"/>
                                  </p:stCondLst>
                                  <p:childTnLst>
                                    <p:set>
                                      <p:cBhvr>
                                        <p:cTn id="41" dur="1" fill="hold">
                                          <p:stCondLst>
                                            <p:cond delay="0"/>
                                          </p:stCondLst>
                                        </p:cTn>
                                        <p:tgtEl>
                                          <p:spTgt spid="2">
                                            <p:graphicEl>
                                              <a:dgm id="{99D36536-A3B4-4D49-83BE-457AE2F5B7A2}"/>
                                            </p:graphicEl>
                                          </p:spTgt>
                                        </p:tgtEl>
                                        <p:attrNameLst>
                                          <p:attrName>style.visibility</p:attrName>
                                        </p:attrNameLst>
                                      </p:cBhvr>
                                      <p:to>
                                        <p:strVal val="visible"/>
                                      </p:to>
                                    </p:set>
                                    <p:animEffect transition="in" filter="fade">
                                      <p:cBhvr>
                                        <p:cTn id="42" dur="1000"/>
                                        <p:tgtEl>
                                          <p:spTgt spid="2">
                                            <p:graphicEl>
                                              <a:dgm id="{99D36536-A3B4-4D49-83BE-457AE2F5B7A2}"/>
                                            </p:graphicEl>
                                          </p:spTgt>
                                        </p:tgtEl>
                                      </p:cBhvr>
                                    </p:animEffect>
                                    <p:anim calcmode="lin" valueType="num">
                                      <p:cBhvr>
                                        <p:cTn id="43" dur="1000" fill="hold"/>
                                        <p:tgtEl>
                                          <p:spTgt spid="2">
                                            <p:graphicEl>
                                              <a:dgm id="{99D36536-A3B4-4D49-83BE-457AE2F5B7A2}"/>
                                            </p:graphicEl>
                                          </p:spTgt>
                                        </p:tgtEl>
                                        <p:attrNameLst>
                                          <p:attrName>ppt_x</p:attrName>
                                        </p:attrNameLst>
                                      </p:cBhvr>
                                      <p:tavLst>
                                        <p:tav tm="0">
                                          <p:val>
                                            <p:strVal val="#ppt_x"/>
                                          </p:val>
                                        </p:tav>
                                        <p:tav tm="100000">
                                          <p:val>
                                            <p:strVal val="#ppt_x"/>
                                          </p:val>
                                        </p:tav>
                                      </p:tavLst>
                                    </p:anim>
                                    <p:anim calcmode="lin" valueType="num">
                                      <p:cBhvr>
                                        <p:cTn id="44" dur="900" decel="100000" fill="hold"/>
                                        <p:tgtEl>
                                          <p:spTgt spid="2">
                                            <p:graphicEl>
                                              <a:dgm id="{99D36536-A3B4-4D49-83BE-457AE2F5B7A2}"/>
                                            </p:graphic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
                                            <p:graphicEl>
                                              <a:dgm id="{99D36536-A3B4-4D49-83BE-457AE2F5B7A2}"/>
                                            </p:graphicEl>
                                          </p:spTgt>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2">
                                            <p:graphicEl>
                                              <a:dgm id="{A1EEB81C-6A78-4F44-9F26-625A031207C2}"/>
                                            </p:graphicEl>
                                          </p:spTgt>
                                        </p:tgtEl>
                                        <p:attrNameLst>
                                          <p:attrName>style.visibility</p:attrName>
                                        </p:attrNameLst>
                                      </p:cBhvr>
                                      <p:to>
                                        <p:strVal val="visible"/>
                                      </p:to>
                                    </p:set>
                                    <p:animEffect transition="in" filter="fade">
                                      <p:cBhvr>
                                        <p:cTn id="48" dur="1000"/>
                                        <p:tgtEl>
                                          <p:spTgt spid="2">
                                            <p:graphicEl>
                                              <a:dgm id="{A1EEB81C-6A78-4F44-9F26-625A031207C2}"/>
                                            </p:graphicEl>
                                          </p:spTgt>
                                        </p:tgtEl>
                                      </p:cBhvr>
                                    </p:animEffect>
                                    <p:anim calcmode="lin" valueType="num">
                                      <p:cBhvr>
                                        <p:cTn id="49" dur="1000" fill="hold"/>
                                        <p:tgtEl>
                                          <p:spTgt spid="2">
                                            <p:graphicEl>
                                              <a:dgm id="{A1EEB81C-6A78-4F44-9F26-625A031207C2}"/>
                                            </p:graphicEl>
                                          </p:spTgt>
                                        </p:tgtEl>
                                        <p:attrNameLst>
                                          <p:attrName>ppt_x</p:attrName>
                                        </p:attrNameLst>
                                      </p:cBhvr>
                                      <p:tavLst>
                                        <p:tav tm="0">
                                          <p:val>
                                            <p:strVal val="#ppt_x"/>
                                          </p:val>
                                        </p:tav>
                                        <p:tav tm="100000">
                                          <p:val>
                                            <p:strVal val="#ppt_x"/>
                                          </p:val>
                                        </p:tav>
                                      </p:tavLst>
                                    </p:anim>
                                    <p:anim calcmode="lin" valueType="num">
                                      <p:cBhvr>
                                        <p:cTn id="50" dur="900" decel="100000" fill="hold"/>
                                        <p:tgtEl>
                                          <p:spTgt spid="2">
                                            <p:graphicEl>
                                              <a:dgm id="{A1EEB81C-6A78-4F44-9F26-625A031207C2}"/>
                                            </p:graphic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2">
                                            <p:graphicEl>
                                              <a:dgm id="{A1EEB81C-6A78-4F44-9F26-625A031207C2}"/>
                                            </p:graphic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528" fill="hold" grpId="0" nodeType="clickEffect">
                                  <p:stCondLst>
                                    <p:cond delay="0"/>
                                  </p:stCondLst>
                                  <p:childTnLst>
                                    <p:set>
                                      <p:cBhvr>
                                        <p:cTn id="55" dur="1" fill="hold">
                                          <p:stCondLst>
                                            <p:cond delay="0"/>
                                          </p:stCondLst>
                                        </p:cTn>
                                        <p:tgtEl>
                                          <p:spTgt spid="2">
                                            <p:graphicEl>
                                              <a:dgm id="{38F04ACA-9C01-45E8-8BFC-5DCFD3FAEB20}"/>
                                            </p:graphicEl>
                                          </p:spTgt>
                                        </p:tgtEl>
                                        <p:attrNameLst>
                                          <p:attrName>style.visibility</p:attrName>
                                        </p:attrNameLst>
                                      </p:cBhvr>
                                      <p:to>
                                        <p:strVal val="visible"/>
                                      </p:to>
                                    </p:set>
                                    <p:anim calcmode="lin" valueType="num">
                                      <p:cBhvr>
                                        <p:cTn id="56" dur="500" fill="hold"/>
                                        <p:tgtEl>
                                          <p:spTgt spid="2">
                                            <p:graphicEl>
                                              <a:dgm id="{38F04ACA-9C01-45E8-8BFC-5DCFD3FAEB20}"/>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38F04ACA-9C01-45E8-8BFC-5DCFD3FAEB20}"/>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38F04ACA-9C01-45E8-8BFC-5DCFD3FAEB20}"/>
                                            </p:graphicEl>
                                          </p:spTgt>
                                        </p:tgtEl>
                                      </p:cBhvr>
                                    </p:animEffect>
                                    <p:anim calcmode="lin" valueType="num">
                                      <p:cBhvr>
                                        <p:cTn id="59" dur="500" fill="hold"/>
                                        <p:tgtEl>
                                          <p:spTgt spid="2">
                                            <p:graphicEl>
                                              <a:dgm id="{38F04ACA-9C01-45E8-8BFC-5DCFD3FAEB20}"/>
                                            </p:graphicEl>
                                          </p:spTgt>
                                        </p:tgtEl>
                                        <p:attrNameLst>
                                          <p:attrName>ppt_x</p:attrName>
                                        </p:attrNameLst>
                                      </p:cBhvr>
                                      <p:tavLst>
                                        <p:tav tm="0">
                                          <p:val>
                                            <p:fltVal val="0.5"/>
                                          </p:val>
                                        </p:tav>
                                        <p:tav tm="100000">
                                          <p:val>
                                            <p:strVal val="#ppt_x"/>
                                          </p:val>
                                        </p:tav>
                                      </p:tavLst>
                                    </p:anim>
                                    <p:anim calcmode="lin" valueType="num">
                                      <p:cBhvr>
                                        <p:cTn id="60" dur="500" fill="hold"/>
                                        <p:tgtEl>
                                          <p:spTgt spid="2">
                                            <p:graphicEl>
                                              <a:dgm id="{38F04ACA-9C01-45E8-8BFC-5DCFD3FAEB20}"/>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grpId="0" nodeType="clickEffect">
                                  <p:stCondLst>
                                    <p:cond delay="0"/>
                                  </p:stCondLst>
                                  <p:childTnLst>
                                    <p:set>
                                      <p:cBhvr>
                                        <p:cTn id="64" dur="1" fill="hold">
                                          <p:stCondLst>
                                            <p:cond delay="0"/>
                                          </p:stCondLst>
                                        </p:cTn>
                                        <p:tgtEl>
                                          <p:spTgt spid="2">
                                            <p:graphicEl>
                                              <a:dgm id="{F20D61F0-7A4B-4A87-8119-BA789B8B2306}"/>
                                            </p:graphicEl>
                                          </p:spTgt>
                                        </p:tgtEl>
                                        <p:attrNameLst>
                                          <p:attrName>style.visibility</p:attrName>
                                        </p:attrNameLst>
                                      </p:cBhvr>
                                      <p:to>
                                        <p:strVal val="visible"/>
                                      </p:to>
                                    </p:set>
                                    <p:animEffect transition="in" filter="fade">
                                      <p:cBhvr>
                                        <p:cTn id="65" dur="1000"/>
                                        <p:tgtEl>
                                          <p:spTgt spid="2">
                                            <p:graphicEl>
                                              <a:dgm id="{F20D61F0-7A4B-4A87-8119-BA789B8B2306}"/>
                                            </p:graphicEl>
                                          </p:spTgt>
                                        </p:tgtEl>
                                      </p:cBhvr>
                                    </p:animEffect>
                                    <p:anim calcmode="lin" valueType="num">
                                      <p:cBhvr>
                                        <p:cTn id="66" dur="1000" fill="hold"/>
                                        <p:tgtEl>
                                          <p:spTgt spid="2">
                                            <p:graphicEl>
                                              <a:dgm id="{F20D61F0-7A4B-4A87-8119-BA789B8B2306}"/>
                                            </p:graphicEl>
                                          </p:spTgt>
                                        </p:tgtEl>
                                        <p:attrNameLst>
                                          <p:attrName>ppt_x</p:attrName>
                                        </p:attrNameLst>
                                      </p:cBhvr>
                                      <p:tavLst>
                                        <p:tav tm="0">
                                          <p:val>
                                            <p:strVal val="#ppt_x"/>
                                          </p:val>
                                        </p:tav>
                                        <p:tav tm="100000">
                                          <p:val>
                                            <p:strVal val="#ppt_x"/>
                                          </p:val>
                                        </p:tav>
                                      </p:tavLst>
                                    </p:anim>
                                    <p:anim calcmode="lin" valueType="num">
                                      <p:cBhvr>
                                        <p:cTn id="67" dur="900" decel="100000" fill="hold"/>
                                        <p:tgtEl>
                                          <p:spTgt spid="2">
                                            <p:graphicEl>
                                              <a:dgm id="{F20D61F0-7A4B-4A87-8119-BA789B8B2306}"/>
                                            </p:graphicEl>
                                          </p:spTgt>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
                                            <p:graphicEl>
                                              <a:dgm id="{F20D61F0-7A4B-4A87-8119-BA789B8B2306}"/>
                                            </p:graphicEl>
                                          </p:spTgt>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2">
                                            <p:graphicEl>
                                              <a:dgm id="{DC85CE15-62B1-44D9-A6C8-D2A406848E6A}"/>
                                            </p:graphicEl>
                                          </p:spTgt>
                                        </p:tgtEl>
                                        <p:attrNameLst>
                                          <p:attrName>style.visibility</p:attrName>
                                        </p:attrNameLst>
                                      </p:cBhvr>
                                      <p:to>
                                        <p:strVal val="visible"/>
                                      </p:to>
                                    </p:set>
                                    <p:animEffect transition="in" filter="fade">
                                      <p:cBhvr>
                                        <p:cTn id="71" dur="1000"/>
                                        <p:tgtEl>
                                          <p:spTgt spid="2">
                                            <p:graphicEl>
                                              <a:dgm id="{DC85CE15-62B1-44D9-A6C8-D2A406848E6A}"/>
                                            </p:graphicEl>
                                          </p:spTgt>
                                        </p:tgtEl>
                                      </p:cBhvr>
                                    </p:animEffect>
                                    <p:anim calcmode="lin" valueType="num">
                                      <p:cBhvr>
                                        <p:cTn id="72" dur="1000" fill="hold"/>
                                        <p:tgtEl>
                                          <p:spTgt spid="2">
                                            <p:graphicEl>
                                              <a:dgm id="{DC85CE15-62B1-44D9-A6C8-D2A406848E6A}"/>
                                            </p:graphicEl>
                                          </p:spTgt>
                                        </p:tgtEl>
                                        <p:attrNameLst>
                                          <p:attrName>ppt_x</p:attrName>
                                        </p:attrNameLst>
                                      </p:cBhvr>
                                      <p:tavLst>
                                        <p:tav tm="0">
                                          <p:val>
                                            <p:strVal val="#ppt_x"/>
                                          </p:val>
                                        </p:tav>
                                        <p:tav tm="100000">
                                          <p:val>
                                            <p:strVal val="#ppt_x"/>
                                          </p:val>
                                        </p:tav>
                                      </p:tavLst>
                                    </p:anim>
                                    <p:anim calcmode="lin" valueType="num">
                                      <p:cBhvr>
                                        <p:cTn id="73" dur="900" decel="100000" fill="hold"/>
                                        <p:tgtEl>
                                          <p:spTgt spid="2">
                                            <p:graphicEl>
                                              <a:dgm id="{DC85CE15-62B1-44D9-A6C8-D2A406848E6A}"/>
                                            </p:graphic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
                                            <p:graphicEl>
                                              <a:dgm id="{DC85CE15-62B1-44D9-A6C8-D2A406848E6A}"/>
                                            </p:graphicEl>
                                          </p:spTgt>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528" fill="hold" grpId="0" nodeType="clickEffect">
                                  <p:stCondLst>
                                    <p:cond delay="0"/>
                                  </p:stCondLst>
                                  <p:childTnLst>
                                    <p:set>
                                      <p:cBhvr>
                                        <p:cTn id="78" dur="1" fill="hold">
                                          <p:stCondLst>
                                            <p:cond delay="0"/>
                                          </p:stCondLst>
                                        </p:cTn>
                                        <p:tgtEl>
                                          <p:spTgt spid="2">
                                            <p:graphicEl>
                                              <a:dgm id="{C473FD13-5BAF-4B9B-BF2E-9AAD8331BEC3}"/>
                                            </p:graphicEl>
                                          </p:spTgt>
                                        </p:tgtEl>
                                        <p:attrNameLst>
                                          <p:attrName>style.visibility</p:attrName>
                                        </p:attrNameLst>
                                      </p:cBhvr>
                                      <p:to>
                                        <p:strVal val="visible"/>
                                      </p:to>
                                    </p:set>
                                    <p:anim calcmode="lin" valueType="num">
                                      <p:cBhvr>
                                        <p:cTn id="79" dur="500" fill="hold"/>
                                        <p:tgtEl>
                                          <p:spTgt spid="2">
                                            <p:graphicEl>
                                              <a:dgm id="{C473FD13-5BAF-4B9B-BF2E-9AAD8331BEC3}"/>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C473FD13-5BAF-4B9B-BF2E-9AAD8331BEC3}"/>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C473FD13-5BAF-4B9B-BF2E-9AAD8331BEC3}"/>
                                            </p:graphicEl>
                                          </p:spTgt>
                                        </p:tgtEl>
                                      </p:cBhvr>
                                    </p:animEffect>
                                    <p:anim calcmode="lin" valueType="num">
                                      <p:cBhvr>
                                        <p:cTn id="82" dur="500" fill="hold"/>
                                        <p:tgtEl>
                                          <p:spTgt spid="2">
                                            <p:graphicEl>
                                              <a:dgm id="{C473FD13-5BAF-4B9B-BF2E-9AAD8331BEC3}"/>
                                            </p:graphicEl>
                                          </p:spTgt>
                                        </p:tgtEl>
                                        <p:attrNameLst>
                                          <p:attrName>ppt_x</p:attrName>
                                        </p:attrNameLst>
                                      </p:cBhvr>
                                      <p:tavLst>
                                        <p:tav tm="0">
                                          <p:val>
                                            <p:fltVal val="0.5"/>
                                          </p:val>
                                        </p:tav>
                                        <p:tav tm="100000">
                                          <p:val>
                                            <p:strVal val="#ppt_x"/>
                                          </p:val>
                                        </p:tav>
                                      </p:tavLst>
                                    </p:anim>
                                    <p:anim calcmode="lin" valueType="num">
                                      <p:cBhvr>
                                        <p:cTn id="83" dur="500" fill="hold"/>
                                        <p:tgtEl>
                                          <p:spTgt spid="2">
                                            <p:graphicEl>
                                              <a:dgm id="{C473FD13-5BAF-4B9B-BF2E-9AAD8331BEC3}"/>
                                            </p:graphicEl>
                                          </p:spTgt>
                                        </p:tgtEl>
                                        <p:attrNameLst>
                                          <p:attrName>ppt_y</p:attrName>
                                        </p:attrNameLst>
                                      </p:cBhvr>
                                      <p:tavLst>
                                        <p:tav tm="0">
                                          <p:val>
                                            <p:fltVal val="0.5"/>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37" presetClass="entr" presetSubtype="0" fill="hold" grpId="0" nodeType="clickEffect">
                                  <p:stCondLst>
                                    <p:cond delay="0"/>
                                  </p:stCondLst>
                                  <p:childTnLst>
                                    <p:set>
                                      <p:cBhvr>
                                        <p:cTn id="87" dur="1" fill="hold">
                                          <p:stCondLst>
                                            <p:cond delay="0"/>
                                          </p:stCondLst>
                                        </p:cTn>
                                        <p:tgtEl>
                                          <p:spTgt spid="2">
                                            <p:graphicEl>
                                              <a:dgm id="{B9BC0BC2-73FB-4F25-88C4-5E109F8D6048}"/>
                                            </p:graphicEl>
                                          </p:spTgt>
                                        </p:tgtEl>
                                        <p:attrNameLst>
                                          <p:attrName>style.visibility</p:attrName>
                                        </p:attrNameLst>
                                      </p:cBhvr>
                                      <p:to>
                                        <p:strVal val="visible"/>
                                      </p:to>
                                    </p:set>
                                    <p:animEffect transition="in" filter="fade">
                                      <p:cBhvr>
                                        <p:cTn id="88" dur="1000"/>
                                        <p:tgtEl>
                                          <p:spTgt spid="2">
                                            <p:graphicEl>
                                              <a:dgm id="{B9BC0BC2-73FB-4F25-88C4-5E109F8D6048}"/>
                                            </p:graphicEl>
                                          </p:spTgt>
                                        </p:tgtEl>
                                      </p:cBhvr>
                                    </p:animEffect>
                                    <p:anim calcmode="lin" valueType="num">
                                      <p:cBhvr>
                                        <p:cTn id="89" dur="1000" fill="hold"/>
                                        <p:tgtEl>
                                          <p:spTgt spid="2">
                                            <p:graphicEl>
                                              <a:dgm id="{B9BC0BC2-73FB-4F25-88C4-5E109F8D6048}"/>
                                            </p:graphicEl>
                                          </p:spTgt>
                                        </p:tgtEl>
                                        <p:attrNameLst>
                                          <p:attrName>ppt_x</p:attrName>
                                        </p:attrNameLst>
                                      </p:cBhvr>
                                      <p:tavLst>
                                        <p:tav tm="0">
                                          <p:val>
                                            <p:strVal val="#ppt_x"/>
                                          </p:val>
                                        </p:tav>
                                        <p:tav tm="100000">
                                          <p:val>
                                            <p:strVal val="#ppt_x"/>
                                          </p:val>
                                        </p:tav>
                                      </p:tavLst>
                                    </p:anim>
                                    <p:anim calcmode="lin" valueType="num">
                                      <p:cBhvr>
                                        <p:cTn id="90" dur="900" decel="100000" fill="hold"/>
                                        <p:tgtEl>
                                          <p:spTgt spid="2">
                                            <p:graphicEl>
                                              <a:dgm id="{B9BC0BC2-73FB-4F25-88C4-5E109F8D6048}"/>
                                            </p:graphic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2">
                                            <p:graphicEl>
                                              <a:dgm id="{B9BC0BC2-73FB-4F25-88C4-5E109F8D6048}"/>
                                            </p:graphicEl>
                                          </p:spTgt>
                                        </p:tgtEl>
                                        <p:attrNameLst>
                                          <p:attrName>ppt_y</p:attrName>
                                        </p:attrNameLst>
                                      </p:cBhvr>
                                      <p:tavLst>
                                        <p:tav tm="0">
                                          <p:val>
                                            <p:strVal val="#ppt_y-.03"/>
                                          </p:val>
                                        </p:tav>
                                        <p:tav tm="100000">
                                          <p:val>
                                            <p:strVal val="#ppt_y"/>
                                          </p:val>
                                        </p:tav>
                                      </p:tavLst>
                                    </p:anim>
                                  </p:childTnLst>
                                </p:cTn>
                              </p:par>
                              <p:par>
                                <p:cTn id="92" presetID="37" presetClass="entr" presetSubtype="0" fill="hold" grpId="0" nodeType="withEffect">
                                  <p:stCondLst>
                                    <p:cond delay="0"/>
                                  </p:stCondLst>
                                  <p:childTnLst>
                                    <p:set>
                                      <p:cBhvr>
                                        <p:cTn id="93" dur="1" fill="hold">
                                          <p:stCondLst>
                                            <p:cond delay="0"/>
                                          </p:stCondLst>
                                        </p:cTn>
                                        <p:tgtEl>
                                          <p:spTgt spid="2">
                                            <p:graphicEl>
                                              <a:dgm id="{038902D1-3B27-495C-9EBB-1AB2E50AC2A9}"/>
                                            </p:graphicEl>
                                          </p:spTgt>
                                        </p:tgtEl>
                                        <p:attrNameLst>
                                          <p:attrName>style.visibility</p:attrName>
                                        </p:attrNameLst>
                                      </p:cBhvr>
                                      <p:to>
                                        <p:strVal val="visible"/>
                                      </p:to>
                                    </p:set>
                                    <p:animEffect transition="in" filter="fade">
                                      <p:cBhvr>
                                        <p:cTn id="94" dur="1000"/>
                                        <p:tgtEl>
                                          <p:spTgt spid="2">
                                            <p:graphicEl>
                                              <a:dgm id="{038902D1-3B27-495C-9EBB-1AB2E50AC2A9}"/>
                                            </p:graphicEl>
                                          </p:spTgt>
                                        </p:tgtEl>
                                      </p:cBhvr>
                                    </p:animEffect>
                                    <p:anim calcmode="lin" valueType="num">
                                      <p:cBhvr>
                                        <p:cTn id="95" dur="1000" fill="hold"/>
                                        <p:tgtEl>
                                          <p:spTgt spid="2">
                                            <p:graphicEl>
                                              <a:dgm id="{038902D1-3B27-495C-9EBB-1AB2E50AC2A9}"/>
                                            </p:graphicEl>
                                          </p:spTgt>
                                        </p:tgtEl>
                                        <p:attrNameLst>
                                          <p:attrName>ppt_x</p:attrName>
                                        </p:attrNameLst>
                                      </p:cBhvr>
                                      <p:tavLst>
                                        <p:tav tm="0">
                                          <p:val>
                                            <p:strVal val="#ppt_x"/>
                                          </p:val>
                                        </p:tav>
                                        <p:tav tm="100000">
                                          <p:val>
                                            <p:strVal val="#ppt_x"/>
                                          </p:val>
                                        </p:tav>
                                      </p:tavLst>
                                    </p:anim>
                                    <p:anim calcmode="lin" valueType="num">
                                      <p:cBhvr>
                                        <p:cTn id="96" dur="900" decel="100000" fill="hold"/>
                                        <p:tgtEl>
                                          <p:spTgt spid="2">
                                            <p:graphicEl>
                                              <a:dgm id="{038902D1-3B27-495C-9EBB-1AB2E50AC2A9}"/>
                                            </p:graphicEl>
                                          </p:spTgt>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2">
                                            <p:graphicEl>
                                              <a:dgm id="{038902D1-3B27-495C-9EBB-1AB2E50AC2A9}"/>
                                            </p:graphic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111044" y="674706"/>
            <a:ext cx="10482241" cy="1439229"/>
          </a:xfrm>
          <a:prstGeom prst="rect">
            <a:avLst/>
          </a:prstGeom>
          <a:noFill/>
        </p:spPr>
        <p:txBody>
          <a:bodyPr wrap="square">
            <a:prstTxWarp prst="textTriangle">
              <a:avLst/>
            </a:prstTxWarp>
            <a:spAutoFit/>
          </a:bodyPr>
          <a:lstStyle/>
          <a:p>
            <a:pPr algn="ctr"/>
            <a:r>
              <a:rPr lang="en-US" altLang="en-US" sz="6000" b="1" spc="50" noProof="0" dirty="0">
                <a:ln w="0"/>
                <a:solidFill>
                  <a:schemeClr val="bg1"/>
                </a:solidFill>
                <a:effectLst>
                  <a:innerShdw blurRad="63500" dist="50800" dir="13500000">
                    <a:srgbClr val="000000">
                      <a:alpha val="50000"/>
                    </a:srgbClr>
                  </a:innerShdw>
                </a:effectLst>
                <a:latin typeface="Pyidaungsu" panose="020B0502040204020203" charset="0"/>
                <a:cs typeface="Pyidaungsu" panose="020B0502040204020203" charset="0"/>
              </a:rPr>
              <a:t>မျှော်လင့်ခြင်း </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38963"/>
            <a:ext cx="12191999" cy="52322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my-MM" sz="2800" b="1" spc="300" dirty="0">
                <a:solidFill>
                  <a:srgbClr val="FFD03B"/>
                </a:solidFill>
                <a:effectLst>
                  <a:outerShdw blurRad="38100" dist="25400" dir="2700000" algn="tl">
                    <a:schemeClr val="accent2">
                      <a:lumMod val="20000"/>
                      <a:lumOff val="80000"/>
                      <a:alpha val="85000"/>
                    </a:schemeClr>
                  </a:outerShdw>
                </a:effectLst>
                <a:latin typeface="Pyidaungsu" panose="020B0502040204020203" pitchFamily="34" charset="0"/>
                <a:cs typeface="Pyidaungsu" panose="020B0502040204020203" pitchFamily="34" charset="0"/>
              </a:rPr>
              <a:t>မျှော်လင့်ခြင်းယူလာခြင်း</a:t>
            </a:r>
            <a:endParaRPr lang="en-US" sz="2800" b="1" spc="300" noProof="0" dirty="0">
              <a:solidFill>
                <a:srgbClr val="FFD03B"/>
              </a:solidFill>
              <a:effectLst>
                <a:outerShdw blurRad="38100" dist="25400" dir="2700000" algn="tl">
                  <a:schemeClr val="accent2">
                    <a:lumMod val="20000"/>
                    <a:lumOff val="80000"/>
                    <a:alpha val="85000"/>
                  </a:schemeClr>
                </a:outerShdw>
              </a:effectLst>
              <a:latin typeface="Pyidaungsu" panose="020B0502040204020203" pitchFamily="34" charset="0"/>
              <a:cs typeface="Pyidaungsu" panose="020B0502040204020203" pitchFamily="34" charset="0"/>
            </a:endParaRPr>
          </a:p>
        </p:txBody>
      </p:sp>
      <p:sp>
        <p:nvSpPr>
          <p:cNvPr id="4" name="CuadroTexto 3"/>
          <p:cNvSpPr txBox="1"/>
          <p:nvPr/>
        </p:nvSpPr>
        <p:spPr>
          <a:xfrm>
            <a:off x="323849" y="549866"/>
            <a:ext cx="11544300" cy="707886"/>
          </a:xfrm>
          <a:prstGeom prst="rect">
            <a:avLst/>
          </a:prstGeom>
          <a:noFill/>
        </p:spPr>
        <p:txBody>
          <a:bodyPr wrap="square">
            <a:spAutoFit/>
          </a:bodyPr>
          <a:lstStyle/>
          <a:p>
            <a:pPr algn="ctr"/>
            <a:r>
              <a:rPr lang="en-US" b="1" dirty="0">
                <a:solidFill>
                  <a:schemeClr val="accent2">
                    <a:lumMod val="20000"/>
                    <a:lumOff val="80000"/>
                  </a:schemeClr>
                </a:solidFill>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 </a:t>
            </a:r>
            <a:r>
              <a:rPr lang="my-MM" sz="2000" b="1" dirty="0">
                <a:solidFill>
                  <a:schemeClr val="accent2">
                    <a:lumMod val="20000"/>
                    <a:lumOff val="80000"/>
                  </a:schemeClr>
                </a:solidFill>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‌"ငါ့အားပေးအပ်တော်မူသော အလုပ်တာဝန်မှာ နှုတ်ကပတ်တရားတော်ကို အကုန်အစင်ကြေညာရန်ဖြစ်၏”       (ကော ၁း၂၅) </a:t>
            </a:r>
            <a:endParaRPr lang="en-US" sz="2000" b="1" noProof="0" dirty="0">
              <a:solidFill>
                <a:schemeClr val="accent2">
                  <a:lumMod val="20000"/>
                  <a:lumOff val="80000"/>
                </a:schemeClr>
              </a:solidFill>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endParaRPr>
          </a:p>
        </p:txBody>
      </p:sp>
      <p:sp>
        <p:nvSpPr>
          <p:cNvPr id="5" name="CuadroTexto 4"/>
          <p:cNvSpPr txBox="1"/>
          <p:nvPr/>
        </p:nvSpPr>
        <p:spPr>
          <a:xfrm>
            <a:off x="3543300" y="1340519"/>
            <a:ext cx="8648699" cy="1323439"/>
          </a:xfrm>
          <a:prstGeom prst="rect">
            <a:avLst/>
          </a:prstGeom>
          <a:noFill/>
        </p:spPr>
        <p:txBody>
          <a:bodyPr wrap="square" rtlCol="0">
            <a:spAutoFit/>
          </a:bodyPr>
          <a:lstStyle/>
          <a:p>
            <a:pPr algn="just">
              <a:spcBef>
                <a:spcPts val="600"/>
              </a:spcBef>
            </a:pPr>
            <a:r>
              <a:rPr lang="my-MM" sz="2000" b="1" dirty="0">
                <a:latin typeface="Pyidaungsu" panose="020B0502040204020203" pitchFamily="34" charset="0"/>
                <a:cs typeface="Pyidaungsu" panose="020B0502040204020203" pitchFamily="34" charset="0"/>
              </a:rPr>
              <a:t>မြင်ထားသည့်အတိုင်း၊ ကျွန်ုပ်တို့၏ကယ်တင်ခြင်းစီမံကိန်းသည် ခရစ်တော်၏သေခြင်း၌ အခြေခံထားသည်။ ၎င်း၌ ဖြောင့်မတ်ခြင်းနှင့်သန့်ရှင်းခြင်းပါဝင်သည်။ သို့သော် အရေး ကြီးသောအရာတစ်ခု ပျောက်ဆုံးနေသည်။ ကျွန်ုပ်တို့သည် ၎င်းစီမံကိန်းကိုသိရှိပြီး၊ လက် ခံဖို့လိုအပ်သည်။ ၎င်းကို ပြသရန် တစ်စုံတစ်ဦးလိုအပ်ပါသည်။ </a:t>
            </a:r>
            <a:endParaRPr lang="en-US" sz="2000" b="1" noProof="0" dirty="0">
              <a:latin typeface="Pyidaungsu" panose="020B0502040204020203" pitchFamily="34" charset="0"/>
              <a:cs typeface="Pyidaungsu" panose="020B0502040204020203" pitchFamily="34" charset="0"/>
            </a:endParaRPr>
          </a:p>
        </p:txBody>
      </p:sp>
      <p:pic>
        <p:nvPicPr>
          <p:cNvPr id="6" name="Imagen 5" descr="Un grupo de personas disfrazadas&#10;&#10;El contenido generado por IA puede ser incorrecto."/>
          <p:cNvPicPr>
            <a:picLocks noChangeAspect="1"/>
          </p:cNvPicPr>
          <p:nvPr/>
        </p:nvPicPr>
        <p:blipFill rotWithShape="1">
          <a:blip r:embed="rId3" cstate="email"/>
          <a:srcRect/>
          <a:stretch>
            <a:fillRect/>
          </a:stretch>
        </p:blipFill>
        <p:spPr>
          <a:xfrm>
            <a:off x="190501" y="1405932"/>
            <a:ext cx="3238499" cy="2338388"/>
          </a:xfrm>
          <a:prstGeom prst="round2DiagRect">
            <a:avLst>
              <a:gd name="adj1" fmla="val 16667"/>
              <a:gd name="adj2" fmla="val 0"/>
            </a:avLst>
          </a:prstGeom>
          <a:ln w="38100" cap="sq">
            <a:solidFill>
              <a:schemeClr val="accent6">
                <a:lumMod val="75000"/>
              </a:schemeClr>
            </a:solidFill>
            <a:miter lim="800000"/>
            <a:headEnd/>
            <a:tailEnd/>
          </a:ln>
          <a:effectLst>
            <a:outerShdw blurRad="50800" dist="38100" dir="8100000" algn="tr" rotWithShape="0">
              <a:prstClr val="black">
                <a:alpha val="40000"/>
              </a:prstClr>
            </a:outerShdw>
          </a:effectLst>
        </p:spPr>
      </p:pic>
      <p:pic>
        <p:nvPicPr>
          <p:cNvPr id="8" name="Imagen 7" descr="Imagen que contiene hombre, sostener, parado, vistiendo&#10;&#10;El contenido generado por IA puede ser incorrecto."/>
          <p:cNvPicPr>
            <a:picLocks noChangeAspect="1"/>
          </p:cNvPicPr>
          <p:nvPr/>
        </p:nvPicPr>
        <p:blipFill rotWithShape="1">
          <a:blip r:embed="rId4" cstate="email"/>
          <a:srcRect/>
          <a:stretch>
            <a:fillRect/>
          </a:stretch>
        </p:blipFill>
        <p:spPr>
          <a:xfrm>
            <a:off x="8292697" y="2724774"/>
            <a:ext cx="3708801" cy="1685302"/>
          </a:xfrm>
          <a:prstGeom prst="roundRect">
            <a:avLst>
              <a:gd name="adj" fmla="val 4167"/>
            </a:avLst>
          </a:prstGeom>
          <a:solidFill>
            <a:srgbClr val="FFFFFF"/>
          </a:solidFill>
          <a:ln w="76200" cap="sq">
            <a:solidFill>
              <a:schemeClr val="accent6">
                <a:lumMod val="60000"/>
                <a:lumOff val="40000"/>
              </a:schemeClr>
            </a:solidFill>
            <a:miter lim="800000"/>
            <a:headEnd/>
            <a:tailEnd/>
          </a:ln>
          <a:effectLst/>
          <a:scene3d>
            <a:camera prst="orthographicFront"/>
            <a:lightRig rig="threePt" dir="t">
              <a:rot lat="0" lon="0" rev="2700000"/>
            </a:lightRig>
          </a:scene3d>
          <a:sp3d contourW="6350">
            <a:bevelT h="38100"/>
            <a:contourClr>
              <a:srgbClr val="C0C0C0"/>
            </a:contourClr>
          </a:sp3d>
        </p:spPr>
      </p:pic>
      <p:pic>
        <p:nvPicPr>
          <p:cNvPr id="10" name="Imagen 9" descr="Un par de personas de pie en una montaña&#10;&#10;El contenido generado por IA puede ser incorrecto."/>
          <p:cNvPicPr>
            <a:picLocks noChangeAspect="1"/>
          </p:cNvPicPr>
          <p:nvPr/>
        </p:nvPicPr>
        <p:blipFill rotWithShape="1">
          <a:blip r:embed="rId5" cstate="email"/>
          <a:srcRect/>
          <a:stretch>
            <a:fillRect/>
          </a:stretch>
        </p:blipFill>
        <p:spPr>
          <a:xfrm>
            <a:off x="190501" y="3961092"/>
            <a:ext cx="3238499" cy="2668308"/>
          </a:xfrm>
          <a:prstGeom prst="round2DiagRect">
            <a:avLst>
              <a:gd name="adj1" fmla="val 0"/>
              <a:gd name="adj2" fmla="val 14790"/>
            </a:avLst>
          </a:prstGeom>
          <a:ln w="38100" cap="sq">
            <a:solidFill>
              <a:srgbClr val="25437F"/>
            </a:solidFill>
            <a:miter lim="800000"/>
            <a:headEnd/>
            <a:tailEnd/>
          </a:ln>
          <a:effectLst>
            <a:outerShdw blurRad="50800" dist="38100" dir="8100000" algn="tr" rotWithShape="0">
              <a:prstClr val="black">
                <a:alpha val="40000"/>
              </a:prstClr>
            </a:outerShdw>
          </a:effectLst>
        </p:spPr>
      </p:pic>
      <p:sp>
        <p:nvSpPr>
          <p:cNvPr id="12" name="CuadroTexto 11"/>
          <p:cNvSpPr txBox="1"/>
          <p:nvPr/>
        </p:nvSpPr>
        <p:spPr>
          <a:xfrm>
            <a:off x="3543301" y="2916559"/>
            <a:ext cx="4619624" cy="1323439"/>
          </a:xfrm>
          <a:prstGeom prst="rect">
            <a:avLst/>
          </a:prstGeom>
          <a:noFill/>
        </p:spPr>
        <p:txBody>
          <a:bodyPr wrap="square">
            <a:spAutoFit/>
          </a:bodyPr>
          <a:lstStyle/>
          <a:p>
            <a:pPr algn="just">
              <a:spcBef>
                <a:spcPts val="600"/>
              </a:spcBef>
            </a:pPr>
            <a:r>
              <a:rPr lang="my-MM" sz="2000" b="1" dirty="0">
                <a:latin typeface="Pyidaungsu" panose="020B0502040204020203" pitchFamily="34" charset="0"/>
                <a:cs typeface="Pyidaungsu" panose="020B0502040204020203" pitchFamily="34" charset="0"/>
              </a:rPr>
              <a:t>ဤနေရာတွင် "ဘုရားသခင်၏စီမံခန့်ခွဲမှု" (အ ခြေအနေများ၊ အကြံအစည်၊ လူများ စသည် ဖြင့်) ဝင်လာပြီး၊ ရှင်ပေါလုသည် ဓမ္မအမှု ဆောင်တစ်ဦးဖြစ်သည် (ကော ၁း၂၅)။ </a:t>
            </a:r>
            <a:endParaRPr lang="en-US" sz="2000" b="1" noProof="0" dirty="0">
              <a:latin typeface="Pyidaungsu" panose="020B0502040204020203" pitchFamily="34" charset="0"/>
              <a:cs typeface="Pyidaungsu" panose="020B0502040204020203" pitchFamily="34" charset="0"/>
            </a:endParaRPr>
          </a:p>
        </p:txBody>
      </p:sp>
      <p:sp>
        <p:nvSpPr>
          <p:cNvPr id="14" name="CuadroTexto 13"/>
          <p:cNvSpPr txBox="1"/>
          <p:nvPr/>
        </p:nvSpPr>
        <p:spPr>
          <a:xfrm>
            <a:off x="3543301" y="4481715"/>
            <a:ext cx="8648699" cy="1323439"/>
          </a:xfrm>
          <a:prstGeom prst="rect">
            <a:avLst/>
          </a:prstGeom>
          <a:noFill/>
        </p:spPr>
        <p:txBody>
          <a:bodyPr wrap="square">
            <a:spAutoFit/>
          </a:bodyPr>
          <a:lstStyle/>
          <a:p>
            <a:pPr algn="just">
              <a:spcBef>
                <a:spcPts val="600"/>
              </a:spcBef>
            </a:pPr>
            <a:r>
              <a:rPr lang="my-MM" sz="2000" b="1" dirty="0">
                <a:latin typeface="Pyidaungsu" panose="020B0502040204020203" pitchFamily="34" charset="0"/>
                <a:cs typeface="Pyidaungsu" panose="020B0502040204020203" pitchFamily="34" charset="0"/>
              </a:rPr>
              <a:t>ဤအစီအစဉ်တွင် ဒုက္ခဆင်းရဲများပါဝင်သော်လည်း ပါဝင်ရခြင်းအတွက် ရှင်ပေါလုသည် ဝမ်းမြောက်ခဲ့သည် (ကော. ၁:၂၄)။ ရောမတွင် ဖမ်းဆီးခံရချိန်မှ သေဆုံးချိန်အထိ၊ ထိန်း သိမ်းကာလအတွင်း ဓမ္မသစ်ကျမ်း၏ ဩဝါဒစာ ၁၄ စောင်အနက် အနည်းဆုံး ခုနစ်စောင် ကို ရေးသားခဲ့သည်။</a:t>
            </a:r>
            <a:endParaRPr lang="en-US" sz="2000" b="1" noProof="0" dirty="0">
              <a:latin typeface="Pyidaungsu" panose="020B0502040204020203" pitchFamily="34" charset="0"/>
              <a:cs typeface="Pyidaungsu" panose="020B0502040204020203" pitchFamily="34" charset="0"/>
            </a:endParaRPr>
          </a:p>
        </p:txBody>
      </p:sp>
      <p:sp>
        <p:nvSpPr>
          <p:cNvPr id="7" name="CuadroTexto 6"/>
          <p:cNvSpPr txBox="1"/>
          <p:nvPr/>
        </p:nvSpPr>
        <p:spPr>
          <a:xfrm>
            <a:off x="3543300" y="5777195"/>
            <a:ext cx="8648698" cy="1015663"/>
          </a:xfrm>
          <a:prstGeom prst="rect">
            <a:avLst/>
          </a:prstGeom>
          <a:noFill/>
        </p:spPr>
        <p:txBody>
          <a:bodyPr wrap="square">
            <a:spAutoFit/>
          </a:bodyPr>
          <a:lstStyle/>
          <a:p>
            <a:pPr algn="just">
              <a:spcBef>
                <a:spcPts val="600"/>
              </a:spcBef>
            </a:pPr>
            <a:r>
              <a:rPr lang="my-MM" sz="2000" b="1" dirty="0">
                <a:latin typeface="Pyidaungsu" panose="020B0502040204020203" pitchFamily="34" charset="0"/>
                <a:cs typeface="Pyidaungsu" panose="020B0502040204020203" pitchFamily="34" charset="0"/>
              </a:rPr>
              <a:t>ရှင်‌ပေါလုသည် ဘုရားသခင်၏စီမံကိန်းတွင် အရေးကြီးသောကဏ္ဍ၌ပါဝင်၍ သူဝမ်း မြောက်ခဲ့သည်။ ကျွန်ုပ်တို့သည်လည်း အခြားသူများကို ခရစ်တော်ကိုသိကျွမ်းအောင်ပို့ ဆောင်နိုင်ပါသည်။ ဤသည်မှာ ကျွန်ုပ်တို့၏ပျော်ရွှင်ခြင်းဖြစ်သည်။ </a:t>
            </a:r>
            <a:endParaRPr lang="en-US" sz="2000" b="1" noProof="0" dirty="0">
              <a:latin typeface="Pyidaungsu" panose="020B0502040204020203" pitchFamily="34" charset="0"/>
              <a:cs typeface="Pyidaungsu"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upRight)">
                                      <p:cBhvr>
                                        <p:cTn id="21" dur="500"/>
                                        <p:tgtEl>
                                          <p:spTgt spid="6"/>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 calcmode="lin" valueType="num">
                                      <p:cBhvr>
                                        <p:cTn id="37" dur="500" fill="hold"/>
                                        <p:tgtEl>
                                          <p:spTgt spid="8"/>
                                        </p:tgtEl>
                                        <p:attrNameLst>
                                          <p:attrName>style.rotation</p:attrName>
                                        </p:attrNameLst>
                                      </p:cBhvr>
                                      <p:tavLst>
                                        <p:tav tm="0">
                                          <p:val>
                                            <p:fltVal val="360"/>
                                          </p:val>
                                        </p:tav>
                                        <p:tav tm="100000">
                                          <p:val>
                                            <p:fltVal val="0"/>
                                          </p:val>
                                        </p:tav>
                                      </p:tavLst>
                                    </p:anim>
                                    <p:animEffect transition="in" filter="fade">
                                      <p:cBhvr>
                                        <p:cTn id="38" dur="500"/>
                                        <p:tgtEl>
                                          <p:spTgt spid="8"/>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strips(downRight)">
                                      <p:cBhvr>
                                        <p:cTn id="47" dur="500"/>
                                        <p:tgtEl>
                                          <p:spTgt spid="10"/>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2" grpId="0"/>
      <p:bldP spid="1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2409824" y="31860"/>
            <a:ext cx="9782175" cy="584775"/>
          </a:xfrm>
          <a:prstGeom prst="rect">
            <a:avLst/>
          </a:prstGeom>
          <a:noFill/>
          <a:scene3d>
            <a:camera prst="orthographicFront"/>
            <a:lightRig rig="glow" dir="t"/>
          </a:scene3d>
        </p:spPr>
        <p:txBody>
          <a:bodyPr wrap="square">
            <a:spAutoFit/>
            <a:scene3d>
              <a:camera prst="orthographicFront"/>
              <a:lightRig rig="glow" dir="t"/>
            </a:scene3d>
            <a:sp3d extrusionH="57150" contourW="12700">
              <a:bevelT h="25400" prst="softRound"/>
              <a:contourClr>
                <a:schemeClr val="accent3">
                  <a:lumMod val="50000"/>
                </a:schemeClr>
              </a:contourClr>
            </a:sp3d>
          </a:bodyPr>
          <a:lstStyle/>
          <a:p>
            <a:pPr algn="ctr"/>
            <a:r>
              <a:rPr lang="my-MM" sz="3200" b="1" spc="300" noProof="0" dirty="0">
                <a:ln w="13462">
                  <a:noFill/>
                  <a:prstDash val="solid"/>
                </a:ln>
                <a:solidFill>
                  <a:schemeClr val="accent4">
                    <a:lumMod val="60000"/>
                    <a:lumOff val="40000"/>
                  </a:schemeClr>
                </a:solidFill>
                <a:effectLst>
                  <a:outerShdw dist="25400" dir="2700000" algn="bl" rotWithShape="0">
                    <a:schemeClr val="accent3"/>
                  </a:outerShdw>
                </a:effectLst>
                <a:latin typeface="Pyidaungsu" panose="020B0502040204020203" pitchFamily="34" charset="0"/>
                <a:cs typeface="Pyidaungsu" panose="020B0502040204020203" pitchFamily="34" charset="0"/>
              </a:rPr>
              <a:t>ဘုရားသခင်၏နက်နဲသောအရာ </a:t>
            </a:r>
            <a:endParaRPr lang="en-US" sz="3200" b="1" spc="300" noProof="0" dirty="0">
              <a:ln w="13462">
                <a:noFill/>
                <a:prstDash val="solid"/>
              </a:ln>
              <a:solidFill>
                <a:schemeClr val="accent4">
                  <a:lumMod val="60000"/>
                  <a:lumOff val="40000"/>
                </a:schemeClr>
              </a:solidFill>
              <a:effectLst>
                <a:outerShdw dist="25400" dir="2700000" algn="bl" rotWithShape="0">
                  <a:schemeClr val="accent3"/>
                </a:outerShdw>
              </a:effectLst>
              <a:latin typeface="Pyidaungsu" panose="020B0502040204020203" pitchFamily="34" charset="0"/>
              <a:cs typeface="Pyidaungsu" panose="020B0502040204020203" pitchFamily="34" charset="0"/>
            </a:endParaRPr>
          </a:p>
        </p:txBody>
      </p:sp>
      <p:sp>
        <p:nvSpPr>
          <p:cNvPr id="4" name="CuadroTexto 3"/>
          <p:cNvSpPr txBox="1"/>
          <p:nvPr/>
        </p:nvSpPr>
        <p:spPr>
          <a:xfrm>
            <a:off x="2589196" y="624317"/>
            <a:ext cx="9479178" cy="707886"/>
          </a:xfrm>
          <a:prstGeom prst="rect">
            <a:avLst/>
          </a:prstGeom>
          <a:ln>
            <a:noFill/>
          </a:ln>
          <a:effectLst>
            <a:innerShdw blurRad="76200">
              <a:prstClr val="black"/>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my-MM" sz="2000" b="1" dirty="0">
                <a:solidFill>
                  <a:schemeClr val="accent6">
                    <a:lumMod val="75000"/>
                  </a:schemeClr>
                </a:solidFill>
                <a:latin typeface="Pyidaungsu" panose="020B0502040204020203" pitchFamily="34" charset="0"/>
                <a:cs typeface="Pyidaungsu" panose="020B0502040204020203" pitchFamily="34" charset="0"/>
              </a:rPr>
              <a:t>ဤနက်နဲသောအရာသည် ခေတ်အဆက်ဆက်၌ ဝှက်ထားခဲ့သည်။ သို့သော် ယခုတွင် သန့်ရှင်းသူတို့အား ထင်ရှားလျက်ရှိ၏" (ကော ၁း၂၆) </a:t>
            </a:r>
            <a:endParaRPr lang="en-US" sz="2000" b="1" noProof="0" dirty="0">
              <a:solidFill>
                <a:schemeClr val="accent6">
                  <a:lumMod val="75000"/>
                </a:schemeClr>
              </a:solidFill>
              <a:latin typeface="Pyidaungsu" panose="020B0502040204020203" pitchFamily="34" charset="0"/>
              <a:cs typeface="Pyidaungsu" panose="020B0502040204020203" pitchFamily="34" charset="0"/>
            </a:endParaRPr>
          </a:p>
        </p:txBody>
      </p:sp>
      <p:sp>
        <p:nvSpPr>
          <p:cNvPr id="5" name="CuadroTexto 4"/>
          <p:cNvSpPr txBox="1"/>
          <p:nvPr/>
        </p:nvSpPr>
        <p:spPr>
          <a:xfrm>
            <a:off x="123626" y="1428867"/>
            <a:ext cx="12068373" cy="1015663"/>
          </a:xfrm>
          <a:prstGeom prst="rect">
            <a:avLst/>
          </a:prstGeom>
          <a:noFill/>
        </p:spPr>
        <p:txBody>
          <a:bodyPr wrap="square" rtlCol="0">
            <a:spAutoFit/>
          </a:bodyPr>
          <a:lstStyle/>
          <a:p>
            <a:pPr algn="just">
              <a:spcBef>
                <a:spcPts val="600"/>
              </a:spcBef>
            </a:pPr>
            <a:r>
              <a:rPr lang="my-MM" sz="2000" b="1" dirty="0">
                <a:latin typeface="Pyidaungsu" panose="020B0502040204020203" pitchFamily="34" charset="0"/>
                <a:cs typeface="Pyidaungsu" panose="020B0502040204020203" pitchFamily="34" charset="0"/>
              </a:rPr>
              <a:t>‌၎င်းနက်နဲသောအရာကို ခရစ်တော်ရှင်ပြန်ထမြောက်ပြီးသည့်အခါ၌ အသင်းတော်အား ဖွင့်ချခဲ့သည်ဟု ရှင်ပေါလုဟောကြား ခဲ့သည် (ကော ၁း၂၆)။ ထိုအချိန်အထိ အရိပ်အယောင်မျှသာ ရှိသေးသည်။ သို့သော် ဤနက်နက်သောအရာသည် အဘယ် နည်း။ သင်တို့အထဲ၌တည်ရှိသောခရစ်တော်၊ မျှော်လင့်ခြင်းဘုန်းစိမ်းစည်ဖြစ်သည် (ကော ၁း၂၇) </a:t>
            </a:r>
            <a:endParaRPr lang="en-US" sz="2000" b="1" noProof="0" dirty="0">
              <a:latin typeface="Pyidaungsu" panose="020B0502040204020203" pitchFamily="34" charset="0"/>
              <a:cs typeface="Pyidaungsu" panose="020B0502040204020203" pitchFamily="34" charset="0"/>
            </a:endParaRPr>
          </a:p>
        </p:txBody>
      </p:sp>
      <p:graphicFrame>
        <p:nvGraphicFramePr>
          <p:cNvPr id="2" name="Diagrama 1"/>
          <p:cNvGraphicFramePr/>
          <p:nvPr>
            <p:extLst>
              <p:ext uri="{D42A27DB-BD31-4B8C-83A1-F6EECF244321}">
                <p14:modId xmlns:p14="http://schemas.microsoft.com/office/powerpoint/2010/main" val="1036212215"/>
              </p:ext>
            </p:extLst>
          </p:nvPr>
        </p:nvGraphicFramePr>
        <p:xfrm>
          <a:off x="0" y="2261651"/>
          <a:ext cx="12191999" cy="2954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p:cNvSpPr txBox="1"/>
          <p:nvPr/>
        </p:nvSpPr>
        <p:spPr>
          <a:xfrm>
            <a:off x="0" y="5085461"/>
            <a:ext cx="8469086" cy="1631216"/>
          </a:xfrm>
          <a:prstGeom prst="rect">
            <a:avLst/>
          </a:prstGeom>
          <a:noFill/>
        </p:spPr>
        <p:txBody>
          <a:bodyPr wrap="square" rtlCol="0">
            <a:spAutoFit/>
          </a:bodyPr>
          <a:lstStyle/>
          <a:p>
            <a:pPr>
              <a:spcBef>
                <a:spcPts val="600"/>
              </a:spcBef>
            </a:pPr>
            <a:r>
              <a:rPr lang="my-MM" sz="2000" b="1" dirty="0">
                <a:latin typeface="Pyidaungsu" panose="020B0502040204020203" pitchFamily="34" charset="0"/>
                <a:cs typeface="Pyidaungsu" panose="020B0502040204020203" pitchFamily="34" charset="0"/>
              </a:rPr>
              <a:t>ဤနက်နဲသောအရာထဲမှာ မဖော်ပြသေးသောအစိတ်အပိုင်းများရှိသေးသည်။ ကျွန်ုပ် တို့သည် ဘုန်းတော်ထင်ရှားမည့်အချိန်ကို မျှော်လင့်၍သက်ရှင်ကြသည်။ ဘယ် လောက် ပြောင်းလဲမှုကြီးလဲ၊ ဘယ်လောက်နက်နဲမှုကြီးလဲ၊ ယေရှု၏ ရွေးနှုတ်ခြင်းအ သွေးတော်အားဖြင့် အပြစ်သားများ ဖြောင့်မတ်ခြင်း၊ သန့်ရှင်းခြင်း၊  ဘုန်းတော်ထင်ရှား ခြင်း ရရှိကြသည်။ ဤနက်နဲသောအရာကို ထာဝရကာလပတ်လုံး လေ့လာကြမည်။ </a:t>
            </a:r>
            <a:endParaRPr lang="en-US" sz="2000" b="1" noProof="0" dirty="0">
              <a:latin typeface="Pyidaungsu" panose="020B0502040204020203" pitchFamily="34" charset="0"/>
              <a:cs typeface="Pyidaungsu" panose="020B0502040204020203" pitchFamily="34" charset="0"/>
            </a:endParaRPr>
          </a:p>
        </p:txBody>
      </p:sp>
      <p:pic>
        <p:nvPicPr>
          <p:cNvPr id="11" name="Imagen 10" descr="Un grupo de personas haciendo gestos con la cara pintada&#10;&#10;El contenido generado por IA puede ser incorrecto."/>
          <p:cNvPicPr>
            <a:picLocks noChangeAspect="1"/>
          </p:cNvPicPr>
          <p:nvPr/>
        </p:nvPicPr>
        <p:blipFill rotWithShape="1">
          <a:blip r:embed="rId9" cstate="email"/>
          <a:srcRect/>
          <a:stretch>
            <a:fillRect/>
          </a:stretch>
        </p:blipFill>
        <p:spPr>
          <a:xfrm>
            <a:off x="8200024" y="5134207"/>
            <a:ext cx="1434863" cy="1636900"/>
          </a:xfrm>
          <a:prstGeom prst="snip2DiagRect">
            <a:avLst/>
          </a:prstGeom>
          <a:solidFill>
            <a:srgbClr val="FFFFFF">
              <a:shade val="85000"/>
            </a:srgbClr>
          </a:solidFill>
          <a:ln w="28575" cap="sq">
            <a:solidFill>
              <a:schemeClr val="accent4">
                <a:lumMod val="75000"/>
              </a:schemeClr>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p:cNvPicPr>
            <a:picLocks noChangeAspect="1"/>
          </p:cNvPicPr>
          <p:nvPr/>
        </p:nvPicPr>
        <p:blipFill rotWithShape="1">
          <a:blip r:embed="rId10" cstate="email"/>
          <a:srcRect/>
          <a:stretch>
            <a:fillRect/>
          </a:stretch>
        </p:blipFill>
        <p:spPr>
          <a:xfrm>
            <a:off x="9885145" y="5134208"/>
            <a:ext cx="2183229" cy="1636900"/>
          </a:xfrm>
          <a:prstGeom prst="snip2DiagRect">
            <a:avLst>
              <a:gd name="adj1" fmla="val 12348"/>
              <a:gd name="adj2" fmla="val 0"/>
            </a:avLst>
          </a:prstGeom>
          <a:solidFill>
            <a:srgbClr val="FFFFFF">
              <a:shade val="85000"/>
            </a:srgbClr>
          </a:solidFill>
          <a:ln w="28575" cap="sq">
            <a:solidFill>
              <a:schemeClr val="accent4">
                <a:lumMod val="75000"/>
              </a:schemeClr>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descr="Hombre parado en la nieve&#10;&#10;El contenido generado por IA puede ser incorrecto."/>
          <p:cNvPicPr>
            <a:picLocks noChangeAspect="1"/>
          </p:cNvPicPr>
          <p:nvPr/>
        </p:nvPicPr>
        <p:blipFill>
          <a:blip r:embed="rId11" cstate="email"/>
          <a:stretch>
            <a:fillRect/>
          </a:stretch>
        </p:blipFill>
        <p:spPr>
          <a:xfrm>
            <a:off x="298384" y="92075"/>
            <a:ext cx="2111440" cy="1185655"/>
          </a:xfrm>
          <a:prstGeom prst="rect">
            <a:avLst/>
          </a:prstGeom>
          <a:effectLst>
            <a:innerShdw blurRad="114300">
              <a:prstClr val="black"/>
            </a:inn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3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strVal val="4*#ppt_w"/>
                                          </p:val>
                                        </p:tav>
                                        <p:tav tm="100000">
                                          <p:val>
                                            <p:strVal val="#ppt_w"/>
                                          </p:val>
                                        </p:tav>
                                      </p:tavLst>
                                    </p:anim>
                                    <p:anim calcmode="lin" valueType="num">
                                      <p:cBhvr>
                                        <p:cTn id="17" dur="500" fill="hold"/>
                                        <p:tgtEl>
                                          <p:spTgt spid="4"/>
                                        </p:tgtEl>
                                        <p:attrNameLst>
                                          <p:attrName>ppt_h</p:attrName>
                                        </p:attrNameLst>
                                      </p:cBhvr>
                                      <p:tavLst>
                                        <p:tav tm="0">
                                          <p:val>
                                            <p:strVal val="4*#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in)">
                                      <p:cBhvr>
                                        <p:cTn id="22" dur="750"/>
                                        <p:tgtEl>
                                          <p:spTgt spid="17"/>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528" fill="hold" grpId="0" nodeType="clickEffect">
                                  <p:stCondLst>
                                    <p:cond delay="0"/>
                                  </p:stCondLst>
                                  <p:childTnLst>
                                    <p:set>
                                      <p:cBhvr>
                                        <p:cTn id="30" dur="1" fill="hold">
                                          <p:stCondLst>
                                            <p:cond delay="0"/>
                                          </p:stCondLst>
                                        </p:cTn>
                                        <p:tgtEl>
                                          <p:spTgt spid="2">
                                            <p:graphicEl>
                                              <a:dgm id="{3C6B5002-180C-4477-A2ED-292F41229F86}"/>
                                            </p:graphicEl>
                                          </p:spTgt>
                                        </p:tgtEl>
                                        <p:attrNameLst>
                                          <p:attrName>style.visibility</p:attrName>
                                        </p:attrNameLst>
                                      </p:cBhvr>
                                      <p:to>
                                        <p:strVal val="visible"/>
                                      </p:to>
                                    </p:set>
                                    <p:anim calcmode="lin" valueType="num">
                                      <p:cBhvr>
                                        <p:cTn id="31" dur="500" fill="hold"/>
                                        <p:tgtEl>
                                          <p:spTgt spid="2">
                                            <p:graphicEl>
                                              <a:dgm id="{3C6B5002-180C-4477-A2ED-292F41229F86}"/>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3C6B5002-180C-4477-A2ED-292F41229F86}"/>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3C6B5002-180C-4477-A2ED-292F41229F86}"/>
                                            </p:graphicEl>
                                          </p:spTgt>
                                        </p:tgtEl>
                                      </p:cBhvr>
                                    </p:animEffect>
                                    <p:anim calcmode="lin" valueType="num">
                                      <p:cBhvr>
                                        <p:cTn id="34" dur="500" fill="hold"/>
                                        <p:tgtEl>
                                          <p:spTgt spid="2">
                                            <p:graphicEl>
                                              <a:dgm id="{3C6B5002-180C-4477-A2ED-292F41229F86}"/>
                                            </p:graphicEl>
                                          </p:spTgt>
                                        </p:tgtEl>
                                        <p:attrNameLst>
                                          <p:attrName>ppt_x</p:attrName>
                                        </p:attrNameLst>
                                      </p:cBhvr>
                                      <p:tavLst>
                                        <p:tav tm="0">
                                          <p:val>
                                            <p:fltVal val="0.5"/>
                                          </p:val>
                                        </p:tav>
                                        <p:tav tm="100000">
                                          <p:val>
                                            <p:strVal val="#ppt_x"/>
                                          </p:val>
                                        </p:tav>
                                      </p:tavLst>
                                    </p:anim>
                                    <p:anim calcmode="lin" valueType="num">
                                      <p:cBhvr>
                                        <p:cTn id="35" dur="500" fill="hold"/>
                                        <p:tgtEl>
                                          <p:spTgt spid="2">
                                            <p:graphicEl>
                                              <a:dgm id="{3C6B5002-180C-4477-A2ED-292F41229F86}"/>
                                            </p:graphicEl>
                                          </p:spTgt>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2">
                                            <p:graphicEl>
                                              <a:dgm id="{9C8C347F-BF0D-40B3-BF9C-4BADDE19275F}"/>
                                            </p:graphicEl>
                                          </p:spTgt>
                                        </p:tgtEl>
                                        <p:attrNameLst>
                                          <p:attrName>style.visibility</p:attrName>
                                        </p:attrNameLst>
                                      </p:cBhvr>
                                      <p:to>
                                        <p:strVal val="visible"/>
                                      </p:to>
                                    </p:set>
                                    <p:anim calcmode="lin" valueType="num">
                                      <p:cBhvr>
                                        <p:cTn id="38" dur="500" fill="hold"/>
                                        <p:tgtEl>
                                          <p:spTgt spid="2">
                                            <p:graphicEl>
                                              <a:dgm id="{9C8C347F-BF0D-40B3-BF9C-4BADDE19275F}"/>
                                            </p:graphicEl>
                                          </p:spTgt>
                                        </p:tgtEl>
                                        <p:attrNameLst>
                                          <p:attrName>ppt_w</p:attrName>
                                        </p:attrNameLst>
                                      </p:cBhvr>
                                      <p:tavLst>
                                        <p:tav tm="0">
                                          <p:val>
                                            <p:fltVal val="0"/>
                                          </p:val>
                                        </p:tav>
                                        <p:tav tm="100000">
                                          <p:val>
                                            <p:strVal val="#ppt_w"/>
                                          </p:val>
                                        </p:tav>
                                      </p:tavLst>
                                    </p:anim>
                                    <p:anim calcmode="lin" valueType="num">
                                      <p:cBhvr>
                                        <p:cTn id="39" dur="500" fill="hold"/>
                                        <p:tgtEl>
                                          <p:spTgt spid="2">
                                            <p:graphicEl>
                                              <a:dgm id="{9C8C347F-BF0D-40B3-BF9C-4BADDE19275F}"/>
                                            </p:graphicEl>
                                          </p:spTgt>
                                        </p:tgtEl>
                                        <p:attrNameLst>
                                          <p:attrName>ppt_h</p:attrName>
                                        </p:attrNameLst>
                                      </p:cBhvr>
                                      <p:tavLst>
                                        <p:tav tm="0">
                                          <p:val>
                                            <p:fltVal val="0"/>
                                          </p:val>
                                        </p:tav>
                                        <p:tav tm="100000">
                                          <p:val>
                                            <p:strVal val="#ppt_h"/>
                                          </p:val>
                                        </p:tav>
                                      </p:tavLst>
                                    </p:anim>
                                    <p:animEffect transition="in" filter="fade">
                                      <p:cBhvr>
                                        <p:cTn id="40" dur="500"/>
                                        <p:tgtEl>
                                          <p:spTgt spid="2">
                                            <p:graphicEl>
                                              <a:dgm id="{9C8C347F-BF0D-40B3-BF9C-4BADDE19275F}"/>
                                            </p:graphicEl>
                                          </p:spTgt>
                                        </p:tgtEl>
                                      </p:cBhvr>
                                    </p:animEffect>
                                    <p:anim calcmode="lin" valueType="num">
                                      <p:cBhvr>
                                        <p:cTn id="41" dur="500" fill="hold"/>
                                        <p:tgtEl>
                                          <p:spTgt spid="2">
                                            <p:graphicEl>
                                              <a:dgm id="{9C8C347F-BF0D-40B3-BF9C-4BADDE19275F}"/>
                                            </p:graphicEl>
                                          </p:spTgt>
                                        </p:tgtEl>
                                        <p:attrNameLst>
                                          <p:attrName>ppt_x</p:attrName>
                                        </p:attrNameLst>
                                      </p:cBhvr>
                                      <p:tavLst>
                                        <p:tav tm="0">
                                          <p:val>
                                            <p:fltVal val="0.5"/>
                                          </p:val>
                                        </p:tav>
                                        <p:tav tm="100000">
                                          <p:val>
                                            <p:strVal val="#ppt_x"/>
                                          </p:val>
                                        </p:tav>
                                      </p:tavLst>
                                    </p:anim>
                                    <p:anim calcmode="lin" valueType="num">
                                      <p:cBhvr>
                                        <p:cTn id="42" dur="500" fill="hold"/>
                                        <p:tgtEl>
                                          <p:spTgt spid="2">
                                            <p:graphicEl>
                                              <a:dgm id="{9C8C347F-BF0D-40B3-BF9C-4BADDE19275F}"/>
                                            </p:graphicEl>
                                          </p:spTgt>
                                        </p:tgtEl>
                                        <p:attrNameLst>
                                          <p:attrName>ppt_y</p:attrName>
                                        </p:attrNameLst>
                                      </p:cBhvr>
                                      <p:tavLst>
                                        <p:tav tm="0">
                                          <p:val>
                                            <p:fltVal val="0.5"/>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528" fill="hold" grpId="0" nodeType="clickEffect">
                                  <p:stCondLst>
                                    <p:cond delay="0"/>
                                  </p:stCondLst>
                                  <p:childTnLst>
                                    <p:set>
                                      <p:cBhvr>
                                        <p:cTn id="46" dur="1" fill="hold">
                                          <p:stCondLst>
                                            <p:cond delay="0"/>
                                          </p:stCondLst>
                                        </p:cTn>
                                        <p:tgtEl>
                                          <p:spTgt spid="2">
                                            <p:graphicEl>
                                              <a:dgm id="{C5F1C311-16D1-4BAD-BD58-36ECB6089C14}"/>
                                            </p:graphicEl>
                                          </p:spTgt>
                                        </p:tgtEl>
                                        <p:attrNameLst>
                                          <p:attrName>style.visibility</p:attrName>
                                        </p:attrNameLst>
                                      </p:cBhvr>
                                      <p:to>
                                        <p:strVal val="visible"/>
                                      </p:to>
                                    </p:set>
                                    <p:anim calcmode="lin" valueType="num">
                                      <p:cBhvr>
                                        <p:cTn id="47" dur="500" fill="hold"/>
                                        <p:tgtEl>
                                          <p:spTgt spid="2">
                                            <p:graphicEl>
                                              <a:dgm id="{C5F1C311-16D1-4BAD-BD58-36ECB6089C14}"/>
                                            </p:graphicEl>
                                          </p:spTgt>
                                        </p:tgtEl>
                                        <p:attrNameLst>
                                          <p:attrName>ppt_w</p:attrName>
                                        </p:attrNameLst>
                                      </p:cBhvr>
                                      <p:tavLst>
                                        <p:tav tm="0">
                                          <p:val>
                                            <p:fltVal val="0"/>
                                          </p:val>
                                        </p:tav>
                                        <p:tav tm="100000">
                                          <p:val>
                                            <p:strVal val="#ppt_w"/>
                                          </p:val>
                                        </p:tav>
                                      </p:tavLst>
                                    </p:anim>
                                    <p:anim calcmode="lin" valueType="num">
                                      <p:cBhvr>
                                        <p:cTn id="48" dur="500" fill="hold"/>
                                        <p:tgtEl>
                                          <p:spTgt spid="2">
                                            <p:graphicEl>
                                              <a:dgm id="{C5F1C311-16D1-4BAD-BD58-36ECB6089C14}"/>
                                            </p:graphicEl>
                                          </p:spTgt>
                                        </p:tgtEl>
                                        <p:attrNameLst>
                                          <p:attrName>ppt_h</p:attrName>
                                        </p:attrNameLst>
                                      </p:cBhvr>
                                      <p:tavLst>
                                        <p:tav tm="0">
                                          <p:val>
                                            <p:fltVal val="0"/>
                                          </p:val>
                                        </p:tav>
                                        <p:tav tm="100000">
                                          <p:val>
                                            <p:strVal val="#ppt_h"/>
                                          </p:val>
                                        </p:tav>
                                      </p:tavLst>
                                    </p:anim>
                                    <p:animEffect transition="in" filter="fade">
                                      <p:cBhvr>
                                        <p:cTn id="49" dur="500"/>
                                        <p:tgtEl>
                                          <p:spTgt spid="2">
                                            <p:graphicEl>
                                              <a:dgm id="{C5F1C311-16D1-4BAD-BD58-36ECB6089C14}"/>
                                            </p:graphicEl>
                                          </p:spTgt>
                                        </p:tgtEl>
                                      </p:cBhvr>
                                    </p:animEffect>
                                    <p:anim calcmode="lin" valueType="num">
                                      <p:cBhvr>
                                        <p:cTn id="50" dur="500" fill="hold"/>
                                        <p:tgtEl>
                                          <p:spTgt spid="2">
                                            <p:graphicEl>
                                              <a:dgm id="{C5F1C311-16D1-4BAD-BD58-36ECB6089C14}"/>
                                            </p:graphicEl>
                                          </p:spTgt>
                                        </p:tgtEl>
                                        <p:attrNameLst>
                                          <p:attrName>ppt_x</p:attrName>
                                        </p:attrNameLst>
                                      </p:cBhvr>
                                      <p:tavLst>
                                        <p:tav tm="0">
                                          <p:val>
                                            <p:fltVal val="0.5"/>
                                          </p:val>
                                        </p:tav>
                                        <p:tav tm="100000">
                                          <p:val>
                                            <p:strVal val="#ppt_x"/>
                                          </p:val>
                                        </p:tav>
                                      </p:tavLst>
                                    </p:anim>
                                    <p:anim calcmode="lin" valueType="num">
                                      <p:cBhvr>
                                        <p:cTn id="51" dur="500" fill="hold"/>
                                        <p:tgtEl>
                                          <p:spTgt spid="2">
                                            <p:graphicEl>
                                              <a:dgm id="{C5F1C311-16D1-4BAD-BD58-36ECB6089C14}"/>
                                            </p:graphicEl>
                                          </p:spTgt>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
                                            <p:graphicEl>
                                              <a:dgm id="{78E22542-7215-4385-AB27-17057C8AF491}"/>
                                            </p:graphicEl>
                                          </p:spTgt>
                                        </p:tgtEl>
                                        <p:attrNameLst>
                                          <p:attrName>style.visibility</p:attrName>
                                        </p:attrNameLst>
                                      </p:cBhvr>
                                      <p:to>
                                        <p:strVal val="visible"/>
                                      </p:to>
                                    </p:set>
                                    <p:anim calcmode="lin" valueType="num">
                                      <p:cBhvr>
                                        <p:cTn id="54" dur="500" fill="hold"/>
                                        <p:tgtEl>
                                          <p:spTgt spid="2">
                                            <p:graphicEl>
                                              <a:dgm id="{78E22542-7215-4385-AB27-17057C8AF491}"/>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78E22542-7215-4385-AB27-17057C8AF491}"/>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78E22542-7215-4385-AB27-17057C8AF491}"/>
                                            </p:graphicEl>
                                          </p:spTgt>
                                        </p:tgtEl>
                                      </p:cBhvr>
                                    </p:animEffect>
                                    <p:anim calcmode="lin" valueType="num">
                                      <p:cBhvr>
                                        <p:cTn id="57" dur="500" fill="hold"/>
                                        <p:tgtEl>
                                          <p:spTgt spid="2">
                                            <p:graphicEl>
                                              <a:dgm id="{78E22542-7215-4385-AB27-17057C8AF491}"/>
                                            </p:graphicEl>
                                          </p:spTgt>
                                        </p:tgtEl>
                                        <p:attrNameLst>
                                          <p:attrName>ppt_x</p:attrName>
                                        </p:attrNameLst>
                                      </p:cBhvr>
                                      <p:tavLst>
                                        <p:tav tm="0">
                                          <p:val>
                                            <p:fltVal val="0.5"/>
                                          </p:val>
                                        </p:tav>
                                        <p:tav tm="100000">
                                          <p:val>
                                            <p:strVal val="#ppt_x"/>
                                          </p:val>
                                        </p:tav>
                                      </p:tavLst>
                                    </p:anim>
                                    <p:anim calcmode="lin" valueType="num">
                                      <p:cBhvr>
                                        <p:cTn id="58" dur="500" fill="hold"/>
                                        <p:tgtEl>
                                          <p:spTgt spid="2">
                                            <p:graphicEl>
                                              <a:dgm id="{78E22542-7215-4385-AB27-17057C8AF491}"/>
                                            </p:graphicEl>
                                          </p:spTgt>
                                        </p:tgtEl>
                                        <p:attrNameLst>
                                          <p:attrName>ppt_y</p:attrName>
                                        </p:attrNameLst>
                                      </p:cBhvr>
                                      <p:tavLst>
                                        <p:tav tm="0">
                                          <p:val>
                                            <p:fltVal val="0.5"/>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528" fill="hold" grpId="0" nodeType="clickEffect">
                                  <p:stCondLst>
                                    <p:cond delay="0"/>
                                  </p:stCondLst>
                                  <p:childTnLst>
                                    <p:set>
                                      <p:cBhvr>
                                        <p:cTn id="62" dur="1" fill="hold">
                                          <p:stCondLst>
                                            <p:cond delay="0"/>
                                          </p:stCondLst>
                                        </p:cTn>
                                        <p:tgtEl>
                                          <p:spTgt spid="2">
                                            <p:graphicEl>
                                              <a:dgm id="{99FF1246-F785-43B0-88F4-BA95F6998F80}"/>
                                            </p:graphicEl>
                                          </p:spTgt>
                                        </p:tgtEl>
                                        <p:attrNameLst>
                                          <p:attrName>style.visibility</p:attrName>
                                        </p:attrNameLst>
                                      </p:cBhvr>
                                      <p:to>
                                        <p:strVal val="visible"/>
                                      </p:to>
                                    </p:set>
                                    <p:anim calcmode="lin" valueType="num">
                                      <p:cBhvr>
                                        <p:cTn id="63" dur="500" fill="hold"/>
                                        <p:tgtEl>
                                          <p:spTgt spid="2">
                                            <p:graphicEl>
                                              <a:dgm id="{99FF1246-F785-43B0-88F4-BA95F6998F80}"/>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99FF1246-F785-43B0-88F4-BA95F6998F80}"/>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99FF1246-F785-43B0-88F4-BA95F6998F80}"/>
                                            </p:graphicEl>
                                          </p:spTgt>
                                        </p:tgtEl>
                                      </p:cBhvr>
                                    </p:animEffect>
                                    <p:anim calcmode="lin" valueType="num">
                                      <p:cBhvr>
                                        <p:cTn id="66" dur="500" fill="hold"/>
                                        <p:tgtEl>
                                          <p:spTgt spid="2">
                                            <p:graphicEl>
                                              <a:dgm id="{99FF1246-F785-43B0-88F4-BA95F6998F80}"/>
                                            </p:graphicEl>
                                          </p:spTgt>
                                        </p:tgtEl>
                                        <p:attrNameLst>
                                          <p:attrName>ppt_x</p:attrName>
                                        </p:attrNameLst>
                                      </p:cBhvr>
                                      <p:tavLst>
                                        <p:tav tm="0">
                                          <p:val>
                                            <p:fltVal val="0.5"/>
                                          </p:val>
                                        </p:tav>
                                        <p:tav tm="100000">
                                          <p:val>
                                            <p:strVal val="#ppt_x"/>
                                          </p:val>
                                        </p:tav>
                                      </p:tavLst>
                                    </p:anim>
                                    <p:anim calcmode="lin" valueType="num">
                                      <p:cBhvr>
                                        <p:cTn id="67" dur="500" fill="hold"/>
                                        <p:tgtEl>
                                          <p:spTgt spid="2">
                                            <p:graphicEl>
                                              <a:dgm id="{99FF1246-F785-43B0-88F4-BA95F6998F80}"/>
                                            </p:graphicEl>
                                          </p:spTgt>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0"/>
                                  </p:stCondLst>
                                  <p:childTnLst>
                                    <p:set>
                                      <p:cBhvr>
                                        <p:cTn id="69" dur="1" fill="hold">
                                          <p:stCondLst>
                                            <p:cond delay="0"/>
                                          </p:stCondLst>
                                        </p:cTn>
                                        <p:tgtEl>
                                          <p:spTgt spid="2">
                                            <p:graphicEl>
                                              <a:dgm id="{446A686C-CCBD-4292-9191-710582702A1D}"/>
                                            </p:graphicEl>
                                          </p:spTgt>
                                        </p:tgtEl>
                                        <p:attrNameLst>
                                          <p:attrName>style.visibility</p:attrName>
                                        </p:attrNameLst>
                                      </p:cBhvr>
                                      <p:to>
                                        <p:strVal val="visible"/>
                                      </p:to>
                                    </p:set>
                                    <p:anim calcmode="lin" valueType="num">
                                      <p:cBhvr>
                                        <p:cTn id="70" dur="500" fill="hold"/>
                                        <p:tgtEl>
                                          <p:spTgt spid="2">
                                            <p:graphicEl>
                                              <a:dgm id="{446A686C-CCBD-4292-9191-710582702A1D}"/>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446A686C-CCBD-4292-9191-710582702A1D}"/>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446A686C-CCBD-4292-9191-710582702A1D}"/>
                                            </p:graphicEl>
                                          </p:spTgt>
                                        </p:tgtEl>
                                      </p:cBhvr>
                                    </p:animEffect>
                                    <p:anim calcmode="lin" valueType="num">
                                      <p:cBhvr>
                                        <p:cTn id="73" dur="500" fill="hold"/>
                                        <p:tgtEl>
                                          <p:spTgt spid="2">
                                            <p:graphicEl>
                                              <a:dgm id="{446A686C-CCBD-4292-9191-710582702A1D}"/>
                                            </p:graphicEl>
                                          </p:spTgt>
                                        </p:tgtEl>
                                        <p:attrNameLst>
                                          <p:attrName>ppt_x</p:attrName>
                                        </p:attrNameLst>
                                      </p:cBhvr>
                                      <p:tavLst>
                                        <p:tav tm="0">
                                          <p:val>
                                            <p:fltVal val="0.5"/>
                                          </p:val>
                                        </p:tav>
                                        <p:tav tm="100000">
                                          <p:val>
                                            <p:strVal val="#ppt_x"/>
                                          </p:val>
                                        </p:tav>
                                      </p:tavLst>
                                    </p:anim>
                                    <p:anim calcmode="lin" valueType="num">
                                      <p:cBhvr>
                                        <p:cTn id="74" dur="500" fill="hold"/>
                                        <p:tgtEl>
                                          <p:spTgt spid="2">
                                            <p:graphicEl>
                                              <a:dgm id="{446A686C-CCBD-4292-9191-710582702A1D}"/>
                                            </p:graphicEl>
                                          </p:spTgt>
                                        </p:tgtEl>
                                        <p:attrNameLst>
                                          <p:attrName>ppt_y</p:attrName>
                                        </p:attrNameLst>
                                      </p:cBhvr>
                                      <p:tavLst>
                                        <p:tav tm="0">
                                          <p:val>
                                            <p:fltVal val="0.5"/>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528" fill="hold" grpId="0" nodeType="clickEffect">
                                  <p:stCondLst>
                                    <p:cond delay="0"/>
                                  </p:stCondLst>
                                  <p:childTnLst>
                                    <p:set>
                                      <p:cBhvr>
                                        <p:cTn id="78" dur="1" fill="hold">
                                          <p:stCondLst>
                                            <p:cond delay="0"/>
                                          </p:stCondLst>
                                        </p:cTn>
                                        <p:tgtEl>
                                          <p:spTgt spid="2">
                                            <p:graphicEl>
                                              <a:dgm id="{24FA9EF7-A039-45B7-914F-CE5657FE2BAA}"/>
                                            </p:graphicEl>
                                          </p:spTgt>
                                        </p:tgtEl>
                                        <p:attrNameLst>
                                          <p:attrName>style.visibility</p:attrName>
                                        </p:attrNameLst>
                                      </p:cBhvr>
                                      <p:to>
                                        <p:strVal val="visible"/>
                                      </p:to>
                                    </p:set>
                                    <p:anim calcmode="lin" valueType="num">
                                      <p:cBhvr>
                                        <p:cTn id="79" dur="500" fill="hold"/>
                                        <p:tgtEl>
                                          <p:spTgt spid="2">
                                            <p:graphicEl>
                                              <a:dgm id="{24FA9EF7-A039-45B7-914F-CE5657FE2BAA}"/>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24FA9EF7-A039-45B7-914F-CE5657FE2BAA}"/>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24FA9EF7-A039-45B7-914F-CE5657FE2BAA}"/>
                                            </p:graphicEl>
                                          </p:spTgt>
                                        </p:tgtEl>
                                      </p:cBhvr>
                                    </p:animEffect>
                                    <p:anim calcmode="lin" valueType="num">
                                      <p:cBhvr>
                                        <p:cTn id="82" dur="500" fill="hold"/>
                                        <p:tgtEl>
                                          <p:spTgt spid="2">
                                            <p:graphicEl>
                                              <a:dgm id="{24FA9EF7-A039-45B7-914F-CE5657FE2BAA}"/>
                                            </p:graphicEl>
                                          </p:spTgt>
                                        </p:tgtEl>
                                        <p:attrNameLst>
                                          <p:attrName>ppt_x</p:attrName>
                                        </p:attrNameLst>
                                      </p:cBhvr>
                                      <p:tavLst>
                                        <p:tav tm="0">
                                          <p:val>
                                            <p:fltVal val="0.5"/>
                                          </p:val>
                                        </p:tav>
                                        <p:tav tm="100000">
                                          <p:val>
                                            <p:strVal val="#ppt_x"/>
                                          </p:val>
                                        </p:tav>
                                      </p:tavLst>
                                    </p:anim>
                                    <p:anim calcmode="lin" valueType="num">
                                      <p:cBhvr>
                                        <p:cTn id="83" dur="500" fill="hold"/>
                                        <p:tgtEl>
                                          <p:spTgt spid="2">
                                            <p:graphicEl>
                                              <a:dgm id="{24FA9EF7-A039-45B7-914F-CE5657FE2BAA}"/>
                                            </p:graphicEl>
                                          </p:spTgt>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
                                            <p:graphicEl>
                                              <a:dgm id="{E53FDEBA-2F82-43EC-BB19-A3CF760E0293}"/>
                                            </p:graphicEl>
                                          </p:spTgt>
                                        </p:tgtEl>
                                        <p:attrNameLst>
                                          <p:attrName>style.visibility</p:attrName>
                                        </p:attrNameLst>
                                      </p:cBhvr>
                                      <p:to>
                                        <p:strVal val="visible"/>
                                      </p:to>
                                    </p:set>
                                    <p:anim calcmode="lin" valueType="num">
                                      <p:cBhvr>
                                        <p:cTn id="86" dur="500" fill="hold"/>
                                        <p:tgtEl>
                                          <p:spTgt spid="2">
                                            <p:graphicEl>
                                              <a:dgm id="{E53FDEBA-2F82-43EC-BB19-A3CF760E0293}"/>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E53FDEBA-2F82-43EC-BB19-A3CF760E0293}"/>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E53FDEBA-2F82-43EC-BB19-A3CF760E0293}"/>
                                            </p:graphicEl>
                                          </p:spTgt>
                                        </p:tgtEl>
                                      </p:cBhvr>
                                    </p:animEffect>
                                    <p:anim calcmode="lin" valueType="num">
                                      <p:cBhvr>
                                        <p:cTn id="89" dur="500" fill="hold"/>
                                        <p:tgtEl>
                                          <p:spTgt spid="2">
                                            <p:graphicEl>
                                              <a:dgm id="{E53FDEBA-2F82-43EC-BB19-A3CF760E0293}"/>
                                            </p:graphicEl>
                                          </p:spTgt>
                                        </p:tgtEl>
                                        <p:attrNameLst>
                                          <p:attrName>ppt_x</p:attrName>
                                        </p:attrNameLst>
                                      </p:cBhvr>
                                      <p:tavLst>
                                        <p:tav tm="0">
                                          <p:val>
                                            <p:fltVal val="0.5"/>
                                          </p:val>
                                        </p:tav>
                                        <p:tav tm="100000">
                                          <p:val>
                                            <p:strVal val="#ppt_x"/>
                                          </p:val>
                                        </p:tav>
                                      </p:tavLst>
                                    </p:anim>
                                    <p:anim calcmode="lin" valueType="num">
                                      <p:cBhvr>
                                        <p:cTn id="90" dur="500" fill="hold"/>
                                        <p:tgtEl>
                                          <p:spTgt spid="2">
                                            <p:graphicEl>
                                              <a:dgm id="{E53FDEBA-2F82-43EC-BB19-A3CF760E0293}"/>
                                            </p:graphicEl>
                                          </p:spTgt>
                                        </p:tgtEl>
                                        <p:attrNameLst>
                                          <p:attrName>ppt_y</p:attrName>
                                        </p:attrNameLst>
                                      </p:cBhvr>
                                      <p:tavLst>
                                        <p:tav tm="0">
                                          <p:val>
                                            <p:fltVal val="0.5"/>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53" presetClass="entr" presetSubtype="528" fill="hold" grpId="0" nodeType="clickEffect">
                                  <p:stCondLst>
                                    <p:cond delay="0"/>
                                  </p:stCondLst>
                                  <p:childTnLst>
                                    <p:set>
                                      <p:cBhvr>
                                        <p:cTn id="94" dur="1" fill="hold">
                                          <p:stCondLst>
                                            <p:cond delay="0"/>
                                          </p:stCondLst>
                                        </p:cTn>
                                        <p:tgtEl>
                                          <p:spTgt spid="2">
                                            <p:graphicEl>
                                              <a:dgm id="{33EB6DAF-74F0-41B9-A2AB-5845D37A1B97}"/>
                                            </p:graphicEl>
                                          </p:spTgt>
                                        </p:tgtEl>
                                        <p:attrNameLst>
                                          <p:attrName>style.visibility</p:attrName>
                                        </p:attrNameLst>
                                      </p:cBhvr>
                                      <p:to>
                                        <p:strVal val="visible"/>
                                      </p:to>
                                    </p:set>
                                    <p:anim calcmode="lin" valueType="num">
                                      <p:cBhvr>
                                        <p:cTn id="95" dur="500" fill="hold"/>
                                        <p:tgtEl>
                                          <p:spTgt spid="2">
                                            <p:graphicEl>
                                              <a:dgm id="{33EB6DAF-74F0-41B9-A2AB-5845D37A1B97}"/>
                                            </p:graphicEl>
                                          </p:spTgt>
                                        </p:tgtEl>
                                        <p:attrNameLst>
                                          <p:attrName>ppt_w</p:attrName>
                                        </p:attrNameLst>
                                      </p:cBhvr>
                                      <p:tavLst>
                                        <p:tav tm="0">
                                          <p:val>
                                            <p:fltVal val="0"/>
                                          </p:val>
                                        </p:tav>
                                        <p:tav tm="100000">
                                          <p:val>
                                            <p:strVal val="#ppt_w"/>
                                          </p:val>
                                        </p:tav>
                                      </p:tavLst>
                                    </p:anim>
                                    <p:anim calcmode="lin" valueType="num">
                                      <p:cBhvr>
                                        <p:cTn id="96" dur="500" fill="hold"/>
                                        <p:tgtEl>
                                          <p:spTgt spid="2">
                                            <p:graphicEl>
                                              <a:dgm id="{33EB6DAF-74F0-41B9-A2AB-5845D37A1B97}"/>
                                            </p:graphicEl>
                                          </p:spTgt>
                                        </p:tgtEl>
                                        <p:attrNameLst>
                                          <p:attrName>ppt_h</p:attrName>
                                        </p:attrNameLst>
                                      </p:cBhvr>
                                      <p:tavLst>
                                        <p:tav tm="0">
                                          <p:val>
                                            <p:fltVal val="0"/>
                                          </p:val>
                                        </p:tav>
                                        <p:tav tm="100000">
                                          <p:val>
                                            <p:strVal val="#ppt_h"/>
                                          </p:val>
                                        </p:tav>
                                      </p:tavLst>
                                    </p:anim>
                                    <p:animEffect transition="in" filter="fade">
                                      <p:cBhvr>
                                        <p:cTn id="97" dur="500"/>
                                        <p:tgtEl>
                                          <p:spTgt spid="2">
                                            <p:graphicEl>
                                              <a:dgm id="{33EB6DAF-74F0-41B9-A2AB-5845D37A1B97}"/>
                                            </p:graphicEl>
                                          </p:spTgt>
                                        </p:tgtEl>
                                      </p:cBhvr>
                                    </p:animEffect>
                                    <p:anim calcmode="lin" valueType="num">
                                      <p:cBhvr>
                                        <p:cTn id="98" dur="500" fill="hold"/>
                                        <p:tgtEl>
                                          <p:spTgt spid="2">
                                            <p:graphicEl>
                                              <a:dgm id="{33EB6DAF-74F0-41B9-A2AB-5845D37A1B97}"/>
                                            </p:graphicEl>
                                          </p:spTgt>
                                        </p:tgtEl>
                                        <p:attrNameLst>
                                          <p:attrName>ppt_x</p:attrName>
                                        </p:attrNameLst>
                                      </p:cBhvr>
                                      <p:tavLst>
                                        <p:tav tm="0">
                                          <p:val>
                                            <p:fltVal val="0.5"/>
                                          </p:val>
                                        </p:tav>
                                        <p:tav tm="100000">
                                          <p:val>
                                            <p:strVal val="#ppt_x"/>
                                          </p:val>
                                        </p:tav>
                                      </p:tavLst>
                                    </p:anim>
                                    <p:anim calcmode="lin" valueType="num">
                                      <p:cBhvr>
                                        <p:cTn id="99" dur="500" fill="hold"/>
                                        <p:tgtEl>
                                          <p:spTgt spid="2">
                                            <p:graphicEl>
                                              <a:dgm id="{33EB6DAF-74F0-41B9-A2AB-5845D37A1B97}"/>
                                            </p:graphicEl>
                                          </p:spTgt>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
                                            <p:graphicEl>
                                              <a:dgm id="{1574ABC4-6C0D-477C-B5FC-7FD775A269EC}"/>
                                            </p:graphicEl>
                                          </p:spTgt>
                                        </p:tgtEl>
                                        <p:attrNameLst>
                                          <p:attrName>style.visibility</p:attrName>
                                        </p:attrNameLst>
                                      </p:cBhvr>
                                      <p:to>
                                        <p:strVal val="visible"/>
                                      </p:to>
                                    </p:set>
                                    <p:anim calcmode="lin" valueType="num">
                                      <p:cBhvr>
                                        <p:cTn id="102" dur="500" fill="hold"/>
                                        <p:tgtEl>
                                          <p:spTgt spid="2">
                                            <p:graphicEl>
                                              <a:dgm id="{1574ABC4-6C0D-477C-B5FC-7FD775A269EC}"/>
                                            </p:graphicEl>
                                          </p:spTgt>
                                        </p:tgtEl>
                                        <p:attrNameLst>
                                          <p:attrName>ppt_w</p:attrName>
                                        </p:attrNameLst>
                                      </p:cBhvr>
                                      <p:tavLst>
                                        <p:tav tm="0">
                                          <p:val>
                                            <p:fltVal val="0"/>
                                          </p:val>
                                        </p:tav>
                                        <p:tav tm="100000">
                                          <p:val>
                                            <p:strVal val="#ppt_w"/>
                                          </p:val>
                                        </p:tav>
                                      </p:tavLst>
                                    </p:anim>
                                    <p:anim calcmode="lin" valueType="num">
                                      <p:cBhvr>
                                        <p:cTn id="103" dur="500" fill="hold"/>
                                        <p:tgtEl>
                                          <p:spTgt spid="2">
                                            <p:graphicEl>
                                              <a:dgm id="{1574ABC4-6C0D-477C-B5FC-7FD775A269EC}"/>
                                            </p:graphicEl>
                                          </p:spTgt>
                                        </p:tgtEl>
                                        <p:attrNameLst>
                                          <p:attrName>ppt_h</p:attrName>
                                        </p:attrNameLst>
                                      </p:cBhvr>
                                      <p:tavLst>
                                        <p:tav tm="0">
                                          <p:val>
                                            <p:fltVal val="0"/>
                                          </p:val>
                                        </p:tav>
                                        <p:tav tm="100000">
                                          <p:val>
                                            <p:strVal val="#ppt_h"/>
                                          </p:val>
                                        </p:tav>
                                      </p:tavLst>
                                    </p:anim>
                                    <p:animEffect transition="in" filter="fade">
                                      <p:cBhvr>
                                        <p:cTn id="104" dur="500"/>
                                        <p:tgtEl>
                                          <p:spTgt spid="2">
                                            <p:graphicEl>
                                              <a:dgm id="{1574ABC4-6C0D-477C-B5FC-7FD775A269EC}"/>
                                            </p:graphicEl>
                                          </p:spTgt>
                                        </p:tgtEl>
                                      </p:cBhvr>
                                    </p:animEffect>
                                    <p:anim calcmode="lin" valueType="num">
                                      <p:cBhvr>
                                        <p:cTn id="105" dur="500" fill="hold"/>
                                        <p:tgtEl>
                                          <p:spTgt spid="2">
                                            <p:graphicEl>
                                              <a:dgm id="{1574ABC4-6C0D-477C-B5FC-7FD775A269EC}"/>
                                            </p:graphicEl>
                                          </p:spTgt>
                                        </p:tgtEl>
                                        <p:attrNameLst>
                                          <p:attrName>ppt_x</p:attrName>
                                        </p:attrNameLst>
                                      </p:cBhvr>
                                      <p:tavLst>
                                        <p:tav tm="0">
                                          <p:val>
                                            <p:fltVal val="0.5"/>
                                          </p:val>
                                        </p:tav>
                                        <p:tav tm="100000">
                                          <p:val>
                                            <p:strVal val="#ppt_x"/>
                                          </p:val>
                                        </p:tav>
                                      </p:tavLst>
                                    </p:anim>
                                    <p:anim calcmode="lin" valueType="num">
                                      <p:cBhvr>
                                        <p:cTn id="106" dur="500" fill="hold"/>
                                        <p:tgtEl>
                                          <p:spTgt spid="2">
                                            <p:graphicEl>
                                              <a:dgm id="{1574ABC4-6C0D-477C-B5FC-7FD775A269EC}"/>
                                            </p:graphicEl>
                                          </p:spTgt>
                                        </p:tgtEl>
                                        <p:attrNameLst>
                                          <p:attrName>ppt_y</p:attrName>
                                        </p:attrNameLst>
                                      </p:cBhvr>
                                      <p:tavLst>
                                        <p:tav tm="0">
                                          <p:val>
                                            <p:fltVal val="0.5"/>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53" presetClass="entr" presetSubtype="528" fill="hold" grpId="0" nodeType="clickEffect">
                                  <p:stCondLst>
                                    <p:cond delay="0"/>
                                  </p:stCondLst>
                                  <p:childTnLst>
                                    <p:set>
                                      <p:cBhvr>
                                        <p:cTn id="110" dur="1" fill="hold">
                                          <p:stCondLst>
                                            <p:cond delay="0"/>
                                          </p:stCondLst>
                                        </p:cTn>
                                        <p:tgtEl>
                                          <p:spTgt spid="2">
                                            <p:graphicEl>
                                              <a:dgm id="{FD69359A-4654-49F1-B6B2-52CF039360B0}"/>
                                            </p:graphicEl>
                                          </p:spTgt>
                                        </p:tgtEl>
                                        <p:attrNameLst>
                                          <p:attrName>style.visibility</p:attrName>
                                        </p:attrNameLst>
                                      </p:cBhvr>
                                      <p:to>
                                        <p:strVal val="visible"/>
                                      </p:to>
                                    </p:set>
                                    <p:anim calcmode="lin" valueType="num">
                                      <p:cBhvr>
                                        <p:cTn id="111" dur="500" fill="hold"/>
                                        <p:tgtEl>
                                          <p:spTgt spid="2">
                                            <p:graphicEl>
                                              <a:dgm id="{FD69359A-4654-49F1-B6B2-52CF039360B0}"/>
                                            </p:graphicEl>
                                          </p:spTgt>
                                        </p:tgtEl>
                                        <p:attrNameLst>
                                          <p:attrName>ppt_w</p:attrName>
                                        </p:attrNameLst>
                                      </p:cBhvr>
                                      <p:tavLst>
                                        <p:tav tm="0">
                                          <p:val>
                                            <p:fltVal val="0"/>
                                          </p:val>
                                        </p:tav>
                                        <p:tav tm="100000">
                                          <p:val>
                                            <p:strVal val="#ppt_w"/>
                                          </p:val>
                                        </p:tav>
                                      </p:tavLst>
                                    </p:anim>
                                    <p:anim calcmode="lin" valueType="num">
                                      <p:cBhvr>
                                        <p:cTn id="112" dur="500" fill="hold"/>
                                        <p:tgtEl>
                                          <p:spTgt spid="2">
                                            <p:graphicEl>
                                              <a:dgm id="{FD69359A-4654-49F1-B6B2-52CF039360B0}"/>
                                            </p:graphicEl>
                                          </p:spTgt>
                                        </p:tgtEl>
                                        <p:attrNameLst>
                                          <p:attrName>ppt_h</p:attrName>
                                        </p:attrNameLst>
                                      </p:cBhvr>
                                      <p:tavLst>
                                        <p:tav tm="0">
                                          <p:val>
                                            <p:fltVal val="0"/>
                                          </p:val>
                                        </p:tav>
                                        <p:tav tm="100000">
                                          <p:val>
                                            <p:strVal val="#ppt_h"/>
                                          </p:val>
                                        </p:tav>
                                      </p:tavLst>
                                    </p:anim>
                                    <p:animEffect transition="in" filter="fade">
                                      <p:cBhvr>
                                        <p:cTn id="113" dur="500"/>
                                        <p:tgtEl>
                                          <p:spTgt spid="2">
                                            <p:graphicEl>
                                              <a:dgm id="{FD69359A-4654-49F1-B6B2-52CF039360B0}"/>
                                            </p:graphicEl>
                                          </p:spTgt>
                                        </p:tgtEl>
                                      </p:cBhvr>
                                    </p:animEffect>
                                    <p:anim calcmode="lin" valueType="num">
                                      <p:cBhvr>
                                        <p:cTn id="114" dur="500" fill="hold"/>
                                        <p:tgtEl>
                                          <p:spTgt spid="2">
                                            <p:graphicEl>
                                              <a:dgm id="{FD69359A-4654-49F1-B6B2-52CF039360B0}"/>
                                            </p:graphicEl>
                                          </p:spTgt>
                                        </p:tgtEl>
                                        <p:attrNameLst>
                                          <p:attrName>ppt_x</p:attrName>
                                        </p:attrNameLst>
                                      </p:cBhvr>
                                      <p:tavLst>
                                        <p:tav tm="0">
                                          <p:val>
                                            <p:fltVal val="0.5"/>
                                          </p:val>
                                        </p:tav>
                                        <p:tav tm="100000">
                                          <p:val>
                                            <p:strVal val="#ppt_x"/>
                                          </p:val>
                                        </p:tav>
                                      </p:tavLst>
                                    </p:anim>
                                    <p:anim calcmode="lin" valueType="num">
                                      <p:cBhvr>
                                        <p:cTn id="115" dur="500" fill="hold"/>
                                        <p:tgtEl>
                                          <p:spTgt spid="2">
                                            <p:graphicEl>
                                              <a:dgm id="{FD69359A-4654-49F1-B6B2-52CF039360B0}"/>
                                            </p:graphicEl>
                                          </p:spTgt>
                                        </p:tgtEl>
                                        <p:attrNameLst>
                                          <p:attrName>ppt_y</p:attrName>
                                        </p:attrNameLst>
                                      </p:cBhvr>
                                      <p:tavLst>
                                        <p:tav tm="0">
                                          <p:val>
                                            <p:fltVal val="0.5"/>
                                          </p:val>
                                        </p:tav>
                                        <p:tav tm="100000">
                                          <p:val>
                                            <p:strVal val="#ppt_y"/>
                                          </p:val>
                                        </p:tav>
                                      </p:tavLst>
                                    </p:anim>
                                  </p:childTnLst>
                                </p:cTn>
                              </p:par>
                              <p:par>
                                <p:cTn id="116" presetID="53" presetClass="entr" presetSubtype="528" fill="hold" grpId="0" nodeType="withEffect">
                                  <p:stCondLst>
                                    <p:cond delay="0"/>
                                  </p:stCondLst>
                                  <p:childTnLst>
                                    <p:set>
                                      <p:cBhvr>
                                        <p:cTn id="117" dur="1" fill="hold">
                                          <p:stCondLst>
                                            <p:cond delay="0"/>
                                          </p:stCondLst>
                                        </p:cTn>
                                        <p:tgtEl>
                                          <p:spTgt spid="2">
                                            <p:graphicEl>
                                              <a:dgm id="{94C45002-8D97-419C-BEE8-FB0829356100}"/>
                                            </p:graphicEl>
                                          </p:spTgt>
                                        </p:tgtEl>
                                        <p:attrNameLst>
                                          <p:attrName>style.visibility</p:attrName>
                                        </p:attrNameLst>
                                      </p:cBhvr>
                                      <p:to>
                                        <p:strVal val="visible"/>
                                      </p:to>
                                    </p:set>
                                    <p:anim calcmode="lin" valueType="num">
                                      <p:cBhvr>
                                        <p:cTn id="118" dur="500" fill="hold"/>
                                        <p:tgtEl>
                                          <p:spTgt spid="2">
                                            <p:graphicEl>
                                              <a:dgm id="{94C45002-8D97-419C-BEE8-FB0829356100}"/>
                                            </p:graphicEl>
                                          </p:spTgt>
                                        </p:tgtEl>
                                        <p:attrNameLst>
                                          <p:attrName>ppt_w</p:attrName>
                                        </p:attrNameLst>
                                      </p:cBhvr>
                                      <p:tavLst>
                                        <p:tav tm="0">
                                          <p:val>
                                            <p:fltVal val="0"/>
                                          </p:val>
                                        </p:tav>
                                        <p:tav tm="100000">
                                          <p:val>
                                            <p:strVal val="#ppt_w"/>
                                          </p:val>
                                        </p:tav>
                                      </p:tavLst>
                                    </p:anim>
                                    <p:anim calcmode="lin" valueType="num">
                                      <p:cBhvr>
                                        <p:cTn id="119" dur="500" fill="hold"/>
                                        <p:tgtEl>
                                          <p:spTgt spid="2">
                                            <p:graphicEl>
                                              <a:dgm id="{94C45002-8D97-419C-BEE8-FB0829356100}"/>
                                            </p:graphicEl>
                                          </p:spTgt>
                                        </p:tgtEl>
                                        <p:attrNameLst>
                                          <p:attrName>ppt_h</p:attrName>
                                        </p:attrNameLst>
                                      </p:cBhvr>
                                      <p:tavLst>
                                        <p:tav tm="0">
                                          <p:val>
                                            <p:fltVal val="0"/>
                                          </p:val>
                                        </p:tav>
                                        <p:tav tm="100000">
                                          <p:val>
                                            <p:strVal val="#ppt_h"/>
                                          </p:val>
                                        </p:tav>
                                      </p:tavLst>
                                    </p:anim>
                                    <p:animEffect transition="in" filter="fade">
                                      <p:cBhvr>
                                        <p:cTn id="120" dur="500"/>
                                        <p:tgtEl>
                                          <p:spTgt spid="2">
                                            <p:graphicEl>
                                              <a:dgm id="{94C45002-8D97-419C-BEE8-FB0829356100}"/>
                                            </p:graphicEl>
                                          </p:spTgt>
                                        </p:tgtEl>
                                      </p:cBhvr>
                                    </p:animEffect>
                                    <p:anim calcmode="lin" valueType="num">
                                      <p:cBhvr>
                                        <p:cTn id="121" dur="500" fill="hold"/>
                                        <p:tgtEl>
                                          <p:spTgt spid="2">
                                            <p:graphicEl>
                                              <a:dgm id="{94C45002-8D97-419C-BEE8-FB0829356100}"/>
                                            </p:graphicEl>
                                          </p:spTgt>
                                        </p:tgtEl>
                                        <p:attrNameLst>
                                          <p:attrName>ppt_x</p:attrName>
                                        </p:attrNameLst>
                                      </p:cBhvr>
                                      <p:tavLst>
                                        <p:tav tm="0">
                                          <p:val>
                                            <p:fltVal val="0.5"/>
                                          </p:val>
                                        </p:tav>
                                        <p:tav tm="100000">
                                          <p:val>
                                            <p:strVal val="#ppt_x"/>
                                          </p:val>
                                        </p:tav>
                                      </p:tavLst>
                                    </p:anim>
                                    <p:anim calcmode="lin" valueType="num">
                                      <p:cBhvr>
                                        <p:cTn id="122" dur="500" fill="hold"/>
                                        <p:tgtEl>
                                          <p:spTgt spid="2">
                                            <p:graphicEl>
                                              <a:dgm id="{94C45002-8D97-419C-BEE8-FB0829356100}"/>
                                            </p:graphicEl>
                                          </p:spTgt>
                                        </p:tgtEl>
                                        <p:attrNameLst>
                                          <p:attrName>ppt_y</p:attrName>
                                        </p:attrNameLst>
                                      </p:cBhvr>
                                      <p:tavLst>
                                        <p:tav tm="0">
                                          <p:val>
                                            <p:fltVal val="0.5"/>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17" presetClass="entr" presetSubtype="2" fill="hold" nodeType="clickEffect">
                                  <p:stCondLst>
                                    <p:cond delay="0"/>
                                  </p:stCondLst>
                                  <p:childTnLst>
                                    <p:set>
                                      <p:cBhvr>
                                        <p:cTn id="126" dur="1" fill="hold">
                                          <p:stCondLst>
                                            <p:cond delay="0"/>
                                          </p:stCondLst>
                                        </p:cTn>
                                        <p:tgtEl>
                                          <p:spTgt spid="11"/>
                                        </p:tgtEl>
                                        <p:attrNameLst>
                                          <p:attrName>style.visibility</p:attrName>
                                        </p:attrNameLst>
                                      </p:cBhvr>
                                      <p:to>
                                        <p:strVal val="visible"/>
                                      </p:to>
                                    </p:set>
                                    <p:anim calcmode="lin" valueType="num">
                                      <p:cBhvr>
                                        <p:cTn id="127" dur="500" fill="hold"/>
                                        <p:tgtEl>
                                          <p:spTgt spid="11"/>
                                        </p:tgtEl>
                                        <p:attrNameLst>
                                          <p:attrName>ppt_x</p:attrName>
                                        </p:attrNameLst>
                                      </p:cBhvr>
                                      <p:tavLst>
                                        <p:tav tm="0">
                                          <p:val>
                                            <p:strVal val="#ppt_x+#ppt_w/2"/>
                                          </p:val>
                                        </p:tav>
                                        <p:tav tm="100000">
                                          <p:val>
                                            <p:strVal val="#ppt_x"/>
                                          </p:val>
                                        </p:tav>
                                      </p:tavLst>
                                    </p:anim>
                                    <p:anim calcmode="lin" valueType="num">
                                      <p:cBhvr>
                                        <p:cTn id="128" dur="500" fill="hold"/>
                                        <p:tgtEl>
                                          <p:spTgt spid="11"/>
                                        </p:tgtEl>
                                        <p:attrNameLst>
                                          <p:attrName>ppt_y</p:attrName>
                                        </p:attrNameLst>
                                      </p:cBhvr>
                                      <p:tavLst>
                                        <p:tav tm="0">
                                          <p:val>
                                            <p:strVal val="#ppt_y"/>
                                          </p:val>
                                        </p:tav>
                                        <p:tav tm="100000">
                                          <p:val>
                                            <p:strVal val="#ppt_y"/>
                                          </p:val>
                                        </p:tav>
                                      </p:tavLst>
                                    </p:anim>
                                    <p:anim calcmode="lin" valueType="num">
                                      <p:cBhvr>
                                        <p:cTn id="129" dur="500" fill="hold"/>
                                        <p:tgtEl>
                                          <p:spTgt spid="11"/>
                                        </p:tgtEl>
                                        <p:attrNameLst>
                                          <p:attrName>ppt_w</p:attrName>
                                        </p:attrNameLst>
                                      </p:cBhvr>
                                      <p:tavLst>
                                        <p:tav tm="0">
                                          <p:val>
                                            <p:fltVal val="0"/>
                                          </p:val>
                                        </p:tav>
                                        <p:tav tm="100000">
                                          <p:val>
                                            <p:strVal val="#ppt_w"/>
                                          </p:val>
                                        </p:tav>
                                      </p:tavLst>
                                    </p:anim>
                                    <p:anim calcmode="lin" valueType="num">
                                      <p:cBhvr>
                                        <p:cTn id="130" dur="500" fill="hold"/>
                                        <p:tgtEl>
                                          <p:spTgt spid="11"/>
                                        </p:tgtEl>
                                        <p:attrNameLst>
                                          <p:attrName>ppt_h</p:attrName>
                                        </p:attrNameLst>
                                      </p:cBhvr>
                                      <p:tavLst>
                                        <p:tav tm="0">
                                          <p:val>
                                            <p:strVal val="#ppt_h"/>
                                          </p:val>
                                        </p:tav>
                                        <p:tav tm="100000">
                                          <p:val>
                                            <p:strVal val="#ppt_h"/>
                                          </p:val>
                                        </p:tav>
                                      </p:tavLst>
                                    </p:anim>
                                  </p:childTnLst>
                                </p:cTn>
                              </p:par>
                              <p:par>
                                <p:cTn id="131" presetID="17" presetClass="entr" presetSubtype="8" fill="hold" nodeType="withEffect">
                                  <p:stCondLst>
                                    <p:cond delay="0"/>
                                  </p:stCondLst>
                                  <p:childTnLst>
                                    <p:set>
                                      <p:cBhvr>
                                        <p:cTn id="132" dur="1" fill="hold">
                                          <p:stCondLst>
                                            <p:cond delay="0"/>
                                          </p:stCondLst>
                                        </p:cTn>
                                        <p:tgtEl>
                                          <p:spTgt spid="13"/>
                                        </p:tgtEl>
                                        <p:attrNameLst>
                                          <p:attrName>style.visibility</p:attrName>
                                        </p:attrNameLst>
                                      </p:cBhvr>
                                      <p:to>
                                        <p:strVal val="visible"/>
                                      </p:to>
                                    </p:set>
                                    <p:anim calcmode="lin" valueType="num">
                                      <p:cBhvr>
                                        <p:cTn id="133" dur="500" fill="hold"/>
                                        <p:tgtEl>
                                          <p:spTgt spid="13"/>
                                        </p:tgtEl>
                                        <p:attrNameLst>
                                          <p:attrName>ppt_x</p:attrName>
                                        </p:attrNameLst>
                                      </p:cBhvr>
                                      <p:tavLst>
                                        <p:tav tm="0">
                                          <p:val>
                                            <p:strVal val="#ppt_x-#ppt_w/2"/>
                                          </p:val>
                                        </p:tav>
                                        <p:tav tm="100000">
                                          <p:val>
                                            <p:strVal val="#ppt_x"/>
                                          </p:val>
                                        </p:tav>
                                      </p:tavLst>
                                    </p:anim>
                                    <p:anim calcmode="lin" valueType="num">
                                      <p:cBhvr>
                                        <p:cTn id="134" dur="500" fill="hold"/>
                                        <p:tgtEl>
                                          <p:spTgt spid="13"/>
                                        </p:tgtEl>
                                        <p:attrNameLst>
                                          <p:attrName>ppt_y</p:attrName>
                                        </p:attrNameLst>
                                      </p:cBhvr>
                                      <p:tavLst>
                                        <p:tav tm="0">
                                          <p:val>
                                            <p:strVal val="#ppt_y"/>
                                          </p:val>
                                        </p:tav>
                                        <p:tav tm="100000">
                                          <p:val>
                                            <p:strVal val="#ppt_y"/>
                                          </p:val>
                                        </p:tav>
                                      </p:tavLst>
                                    </p:anim>
                                    <p:anim calcmode="lin" valueType="num">
                                      <p:cBhvr>
                                        <p:cTn id="135" dur="500" fill="hold"/>
                                        <p:tgtEl>
                                          <p:spTgt spid="13"/>
                                        </p:tgtEl>
                                        <p:attrNameLst>
                                          <p:attrName>ppt_w</p:attrName>
                                        </p:attrNameLst>
                                      </p:cBhvr>
                                      <p:tavLst>
                                        <p:tav tm="0">
                                          <p:val>
                                            <p:fltVal val="0"/>
                                          </p:val>
                                        </p:tav>
                                        <p:tav tm="100000">
                                          <p:val>
                                            <p:strVal val="#ppt_w"/>
                                          </p:val>
                                        </p:tav>
                                      </p:tavLst>
                                    </p:anim>
                                    <p:anim calcmode="lin" valueType="num">
                                      <p:cBhvr>
                                        <p:cTn id="136" dur="500" fill="hold"/>
                                        <p:tgtEl>
                                          <p:spTgt spid="13"/>
                                        </p:tgtEl>
                                        <p:attrNameLst>
                                          <p:attrName>ppt_h</p:attrName>
                                        </p:attrNameLst>
                                      </p:cBhvr>
                                      <p:tavLst>
                                        <p:tav tm="0">
                                          <p:val>
                                            <p:strVal val="#ppt_h"/>
                                          </p:val>
                                        </p:tav>
                                        <p:tav tm="100000">
                                          <p:val>
                                            <p:strVal val="#ppt_h"/>
                                          </p:val>
                                        </p:tav>
                                      </p:tavLst>
                                    </p:anim>
                                  </p:childTnLst>
                                </p:cTn>
                              </p:par>
                            </p:childTnLst>
                          </p:cTn>
                        </p:par>
                        <p:par>
                          <p:cTn id="137" fill="hold">
                            <p:stCondLst>
                              <p:cond delay="500"/>
                            </p:stCondLst>
                            <p:childTnLst>
                              <p:par>
                                <p:cTn id="138" presetID="22" presetClass="entr" presetSubtype="8" fill="hold" grpId="0" nodeType="afterEffect">
                                  <p:stCondLst>
                                    <p:cond delay="0"/>
                                  </p:stCondLst>
                                  <p:childTnLst>
                                    <p:set>
                                      <p:cBhvr>
                                        <p:cTn id="139" dur="1" fill="hold">
                                          <p:stCondLst>
                                            <p:cond delay="0"/>
                                          </p:stCondLst>
                                        </p:cTn>
                                        <p:tgtEl>
                                          <p:spTgt spid="7"/>
                                        </p:tgtEl>
                                        <p:attrNameLst>
                                          <p:attrName>style.visibility</p:attrName>
                                        </p:attrNameLst>
                                      </p:cBhvr>
                                      <p:to>
                                        <p:strVal val="visible"/>
                                      </p:to>
                                    </p:set>
                                    <p:animEffect transition="in" filter="wipe(left)">
                                      <p:cBhvr>
                                        <p:cTn id="1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2" grpId="0">
        <p:bldSub>
          <a:bldDgm bld="one"/>
        </p:bldSub>
      </p:bldGraphic>
      <p:bldP spid="7"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511</TotalTime>
  <Words>4341</Words>
  <Application>Microsoft Office PowerPoint</Application>
  <PresentationFormat>Panorámica</PresentationFormat>
  <Paragraphs>69</Paragraphs>
  <Slides>12</Slides>
  <Notes>4</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12</vt:i4>
      </vt:variant>
    </vt:vector>
  </HeadingPairs>
  <TitlesOfParts>
    <vt:vector size="20" baseType="lpstr">
      <vt:lpstr>Arial</vt:lpstr>
      <vt:lpstr>Aptos Display</vt:lpstr>
      <vt:lpstr>Aptos</vt:lpstr>
      <vt:lpstr>Pyidaungsu</vt:lpstr>
      <vt:lpstr>Pyidaungsu Numbers</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110</cp:revision>
  <dcterms:created xsi:type="dcterms:W3CDTF">2026-01-24T16:42:00Z</dcterms:created>
  <dcterms:modified xsi:type="dcterms:W3CDTF">2026-02-11T09:36:00Z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4CDD7E9E595042BC9235FCDE8205628D_13</vt:lpwstr>
  </property>
  <property fmtid="{D5CDD505-2E9C-101B-9397-08002B2CF9AE}" pid="3" name="KSOProductBuildVer">
    <vt:lpwstr>1033-12.1.0.25180</vt:lpwstr>
  </property>
</Properties>
</file>