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Pyidaungsu" panose="020B0604020202020204" charset="0"/>
      <p:regular r:id="rId16"/>
      <p:bold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99"/>
    <a:srgbClr val="FFBF44"/>
    <a:srgbClr val="FFFF66"/>
    <a:srgbClr val="9DCC9E"/>
    <a:srgbClr val="E8C543"/>
    <a:srgbClr val="FFCA6A"/>
    <a:srgbClr val="FF00FF"/>
    <a:srgbClr val="FF99FF"/>
    <a:srgbClr val="BE1D1A"/>
    <a:srgbClr val="18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 tinmaungkyi" userId="b5d85491662c7426" providerId="LiveId" clId="{3D5FE66B-8996-4D19-B2CD-F6F5BB47274B}"/>
    <pc:docChg chg="undo redo custSel modSld">
      <pc:chgData name="saw tinmaungkyi" userId="b5d85491662c7426" providerId="LiveId" clId="{3D5FE66B-8996-4D19-B2CD-F6F5BB47274B}" dt="2026-02-11T04:59:49.591" v="10163" actId="20577"/>
      <pc:docMkLst>
        <pc:docMk/>
      </pc:docMkLst>
      <pc:sldChg chg="modSp mod">
        <pc:chgData name="saw tinmaungkyi" userId="b5d85491662c7426" providerId="LiveId" clId="{3D5FE66B-8996-4D19-B2CD-F6F5BB47274B}" dt="2026-02-09T13:18:23.356" v="160" actId="255"/>
        <pc:sldMkLst>
          <pc:docMk/>
          <pc:sldMk cId="3042448703" sldId="256"/>
        </pc:sldMkLst>
        <pc:spChg chg="mod">
          <ac:chgData name="saw tinmaungkyi" userId="b5d85491662c7426" providerId="LiveId" clId="{3D5FE66B-8996-4D19-B2CD-F6F5BB47274B}" dt="2026-02-09T13:16:57.943" v="94" actId="1036"/>
          <ac:spMkLst>
            <pc:docMk/>
            <pc:sldMk cId="3042448703" sldId="256"/>
            <ac:spMk id="4" creationId="{3990DB77-35D0-8ABB-169B-84F7433B918C}"/>
          </ac:spMkLst>
        </pc:spChg>
        <pc:spChg chg="mod">
          <ac:chgData name="saw tinmaungkyi" userId="b5d85491662c7426" providerId="LiveId" clId="{3D5FE66B-8996-4D19-B2CD-F6F5BB47274B}" dt="2026-02-09T13:18:23.356" v="160" actId="255"/>
          <ac:spMkLst>
            <pc:docMk/>
            <pc:sldMk cId="3042448703" sldId="256"/>
            <ac:spMk id="5" creationId="{22398181-8462-76F4-B967-749414E9CCFF}"/>
          </ac:spMkLst>
        </pc:spChg>
      </pc:sldChg>
      <pc:sldChg chg="addSp modSp mod modAnim">
        <pc:chgData name="saw tinmaungkyi" userId="b5d85491662c7426" providerId="LiveId" clId="{3D5FE66B-8996-4D19-B2CD-F6F5BB47274B}" dt="2026-02-10T08:45:06.110" v="1831" actId="113"/>
        <pc:sldMkLst>
          <pc:docMk/>
          <pc:sldMk cId="175234486" sldId="257"/>
        </pc:sldMkLst>
        <pc:spChg chg="mod">
          <ac:chgData name="saw tinmaungkyi" userId="b5d85491662c7426" providerId="LiveId" clId="{3D5FE66B-8996-4D19-B2CD-F6F5BB47274B}" dt="2026-02-10T08:39:26.314" v="1494" actId="255"/>
          <ac:spMkLst>
            <pc:docMk/>
            <pc:sldMk cId="175234486" sldId="257"/>
            <ac:spMk id="2" creationId="{0EB03BAB-567A-44F8-8510-95DB87EE9BAE}"/>
          </ac:spMkLst>
        </pc:spChg>
        <pc:spChg chg="mod">
          <ac:chgData name="saw tinmaungkyi" userId="b5d85491662c7426" providerId="LiveId" clId="{3D5FE66B-8996-4D19-B2CD-F6F5BB47274B}" dt="2026-02-09T13:28:53.894" v="425"/>
          <ac:spMkLst>
            <pc:docMk/>
            <pc:sldMk cId="175234486" sldId="257"/>
            <ac:spMk id="3" creationId="{9E709FED-E1CA-A956-4290-5E5110D53C6A}"/>
          </ac:spMkLst>
        </pc:spChg>
        <pc:spChg chg="mod">
          <ac:chgData name="saw tinmaungkyi" userId="b5d85491662c7426" providerId="LiveId" clId="{3D5FE66B-8996-4D19-B2CD-F6F5BB47274B}" dt="2026-02-09T13:35:00.149" v="585" actId="1036"/>
          <ac:spMkLst>
            <pc:docMk/>
            <pc:sldMk cId="175234486" sldId="257"/>
            <ac:spMk id="5" creationId="{017262FF-131D-4AE9-E9BD-99391C81C8E2}"/>
          </ac:spMkLst>
        </pc:spChg>
        <pc:spChg chg="add mod">
          <ac:chgData name="saw tinmaungkyi" userId="b5d85491662c7426" providerId="LiveId" clId="{3D5FE66B-8996-4D19-B2CD-F6F5BB47274B}" dt="2026-02-10T08:42:15.855" v="1622" actId="1037"/>
          <ac:spMkLst>
            <pc:docMk/>
            <pc:sldMk cId="175234486" sldId="257"/>
            <ac:spMk id="6" creationId="{346F2427-1F59-95C1-E644-77A89636E3C1}"/>
          </ac:spMkLst>
        </pc:spChg>
        <pc:spChg chg="mod">
          <ac:chgData name="saw tinmaungkyi" userId="b5d85491662c7426" providerId="LiveId" clId="{3D5FE66B-8996-4D19-B2CD-F6F5BB47274B}" dt="2026-02-09T13:40:44.592" v="685" actId="1036"/>
          <ac:spMkLst>
            <pc:docMk/>
            <pc:sldMk cId="175234486" sldId="257"/>
            <ac:spMk id="7" creationId="{0EE89E5B-04AA-F5A8-FE8D-CB1B4B6B721F}"/>
          </ac:spMkLst>
        </pc:spChg>
        <pc:spChg chg="add mod">
          <ac:chgData name="saw tinmaungkyi" userId="b5d85491662c7426" providerId="LiveId" clId="{3D5FE66B-8996-4D19-B2CD-F6F5BB47274B}" dt="2026-02-10T08:42:06.631" v="1617" actId="1036"/>
          <ac:spMkLst>
            <pc:docMk/>
            <pc:sldMk cId="175234486" sldId="257"/>
            <ac:spMk id="10" creationId="{F475898D-D571-A1C4-38C2-511E781C5EA3}"/>
          </ac:spMkLst>
        </pc:spChg>
        <pc:spChg chg="add mod">
          <ac:chgData name="saw tinmaungkyi" userId="b5d85491662c7426" providerId="LiveId" clId="{3D5FE66B-8996-4D19-B2CD-F6F5BB47274B}" dt="2026-02-10T08:41:57.682" v="1610" actId="1036"/>
          <ac:spMkLst>
            <pc:docMk/>
            <pc:sldMk cId="175234486" sldId="257"/>
            <ac:spMk id="13" creationId="{1246FC8A-1B5F-9180-C35E-AA455D749AE5}"/>
          </ac:spMkLst>
        </pc:spChg>
        <pc:spChg chg="add mod">
          <ac:chgData name="saw tinmaungkyi" userId="b5d85491662c7426" providerId="LiveId" clId="{3D5FE66B-8996-4D19-B2CD-F6F5BB47274B}" dt="2026-02-10T08:41:43.277" v="1605" actId="1037"/>
          <ac:spMkLst>
            <pc:docMk/>
            <pc:sldMk cId="175234486" sldId="257"/>
            <ac:spMk id="15" creationId="{04410E94-EBC5-5D0C-8F1D-C5A115E4D9E9}"/>
          </ac:spMkLst>
        </pc:spChg>
        <pc:spChg chg="add mod">
          <ac:chgData name="saw tinmaungkyi" userId="b5d85491662c7426" providerId="LiveId" clId="{3D5FE66B-8996-4D19-B2CD-F6F5BB47274B}" dt="2026-02-10T08:43:38.570" v="1709" actId="1035"/>
          <ac:spMkLst>
            <pc:docMk/>
            <pc:sldMk cId="175234486" sldId="257"/>
            <ac:spMk id="19" creationId="{8251B5C0-441A-4F88-22E5-AE354643C23B}"/>
          </ac:spMkLst>
        </pc:spChg>
        <pc:spChg chg="add mod">
          <ac:chgData name="saw tinmaungkyi" userId="b5d85491662c7426" providerId="LiveId" clId="{3D5FE66B-8996-4D19-B2CD-F6F5BB47274B}" dt="2026-02-10T08:45:06.110" v="1831" actId="113"/>
          <ac:spMkLst>
            <pc:docMk/>
            <pc:sldMk cId="175234486" sldId="257"/>
            <ac:spMk id="21" creationId="{E39B9AFF-6942-9662-6E98-64B6560F8C45}"/>
          </ac:spMkLst>
        </pc:spChg>
      </pc:sldChg>
      <pc:sldChg chg="addSp delSp modSp mod">
        <pc:chgData name="saw tinmaungkyi" userId="b5d85491662c7426" providerId="LiveId" clId="{3D5FE66B-8996-4D19-B2CD-F6F5BB47274B}" dt="2026-02-10T08:47:56.286" v="1897" actId="20577"/>
        <pc:sldMkLst>
          <pc:docMk/>
          <pc:sldMk cId="690594948" sldId="258"/>
        </pc:sldMkLst>
        <pc:spChg chg="add del mod">
          <ac:chgData name="saw tinmaungkyi" userId="b5d85491662c7426" providerId="LiveId" clId="{3D5FE66B-8996-4D19-B2CD-F6F5BB47274B}" dt="2026-02-10T08:47:56.286" v="1897" actId="20577"/>
          <ac:spMkLst>
            <pc:docMk/>
            <pc:sldMk cId="690594948" sldId="258"/>
            <ac:spMk id="3" creationId="{2E4C6FA7-9398-FDCA-B318-8A487B9E2142}"/>
          </ac:spMkLst>
        </pc:spChg>
      </pc:sldChg>
      <pc:sldChg chg="addSp delSp modSp mod addAnim delAnim modAnim">
        <pc:chgData name="saw tinmaungkyi" userId="b5d85491662c7426" providerId="LiveId" clId="{3D5FE66B-8996-4D19-B2CD-F6F5BB47274B}" dt="2026-02-10T10:28:47.677" v="4259" actId="123"/>
        <pc:sldMkLst>
          <pc:docMk/>
          <pc:sldMk cId="1290599079" sldId="259"/>
        </pc:sldMkLst>
        <pc:spChg chg="mod">
          <ac:chgData name="saw tinmaungkyi" userId="b5d85491662c7426" providerId="LiveId" clId="{3D5FE66B-8996-4D19-B2CD-F6F5BB47274B}" dt="2026-02-10T09:08:04.128" v="2117" actId="1036"/>
          <ac:spMkLst>
            <pc:docMk/>
            <pc:sldMk cId="1290599079" sldId="259"/>
            <ac:spMk id="3" creationId="{0ED6A64B-9DF7-6C21-9903-6971B4C5F130}"/>
          </ac:spMkLst>
        </pc:spChg>
        <pc:spChg chg="mod">
          <ac:chgData name="saw tinmaungkyi" userId="b5d85491662c7426" providerId="LiveId" clId="{3D5FE66B-8996-4D19-B2CD-F6F5BB47274B}" dt="2026-02-10T09:16:01.659" v="2582" actId="123"/>
          <ac:spMkLst>
            <pc:docMk/>
            <pc:sldMk cId="1290599079" sldId="259"/>
            <ac:spMk id="4" creationId="{24C721DA-82F3-8CC9-20D8-94F5521399D5}"/>
          </ac:spMkLst>
        </pc:spChg>
        <pc:spChg chg="mod">
          <ac:chgData name="saw tinmaungkyi" userId="b5d85491662c7426" providerId="LiveId" clId="{3D5FE66B-8996-4D19-B2CD-F6F5BB47274B}" dt="2026-02-10T09:11:04.399" v="2305" actId="20577"/>
          <ac:spMkLst>
            <pc:docMk/>
            <pc:sldMk cId="1290599079" sldId="259"/>
            <ac:spMk id="5" creationId="{2013AA1A-A0B4-7424-A1FF-448AD852ABE3}"/>
          </ac:spMkLst>
        </pc:spChg>
        <pc:spChg chg="mod">
          <ac:chgData name="saw tinmaungkyi" userId="b5d85491662c7426" providerId="LiveId" clId="{3D5FE66B-8996-4D19-B2CD-F6F5BB47274B}" dt="2026-02-10T10:17:10.209" v="3407" actId="123"/>
          <ac:spMkLst>
            <pc:docMk/>
            <pc:sldMk cId="1290599079" sldId="259"/>
            <ac:spMk id="7" creationId="{B72992D4-7245-107D-C6F3-DB3F57967738}"/>
          </ac:spMkLst>
        </pc:spChg>
        <pc:spChg chg="add del mod">
          <ac:chgData name="saw tinmaungkyi" userId="b5d85491662c7426" providerId="LiveId" clId="{3D5FE66B-8996-4D19-B2CD-F6F5BB47274B}" dt="2026-02-10T10:28:47.677" v="4259" actId="123"/>
          <ac:spMkLst>
            <pc:docMk/>
            <pc:sldMk cId="1290599079" sldId="259"/>
            <ac:spMk id="8" creationId="{82CB3316-E9B0-12CC-B35A-7DEEB544E13F}"/>
          </ac:spMkLst>
        </pc:spChg>
        <pc:spChg chg="mod">
          <ac:chgData name="saw tinmaungkyi" userId="b5d85491662c7426" providerId="LiveId" clId="{3D5FE66B-8996-4D19-B2CD-F6F5BB47274B}" dt="2026-02-10T09:29:18.150" v="2975" actId="20577"/>
          <ac:spMkLst>
            <pc:docMk/>
            <pc:sldMk cId="1290599079" sldId="259"/>
            <ac:spMk id="9" creationId="{16153158-9EE6-BCAF-275B-DF76449DF528}"/>
          </ac:spMkLst>
        </pc:spChg>
        <pc:spChg chg="mod">
          <ac:chgData name="saw tinmaungkyi" userId="b5d85491662c7426" providerId="LiveId" clId="{3D5FE66B-8996-4D19-B2CD-F6F5BB47274B}" dt="2026-02-10T09:15:49.257" v="2581" actId="123"/>
          <ac:spMkLst>
            <pc:docMk/>
            <pc:sldMk cId="1290599079" sldId="259"/>
            <ac:spMk id="10" creationId="{117BC513-E124-3EC4-6D58-EC50FA118742}"/>
          </ac:spMkLst>
        </pc:spChg>
        <pc:graphicFrameChg chg="mod modGraphic">
          <ac:chgData name="saw tinmaungkyi" userId="b5d85491662c7426" providerId="LiveId" clId="{3D5FE66B-8996-4D19-B2CD-F6F5BB47274B}" dt="2026-02-10T09:27:02.204" v="2898"/>
          <ac:graphicFrameMkLst>
            <pc:docMk/>
            <pc:sldMk cId="1290599079" sldId="259"/>
            <ac:graphicFrameMk id="11" creationId="{6165E474-456B-657E-394B-60FAAC2744A2}"/>
          </ac:graphicFrameMkLst>
        </pc:graphicFrameChg>
      </pc:sldChg>
      <pc:sldChg chg="modSp mod modAnim">
        <pc:chgData name="saw tinmaungkyi" userId="b5d85491662c7426" providerId="LiveId" clId="{3D5FE66B-8996-4D19-B2CD-F6F5BB47274B}" dt="2026-02-10T11:14:20.848" v="6025" actId="20577"/>
        <pc:sldMkLst>
          <pc:docMk/>
          <pc:sldMk cId="1196662323" sldId="260"/>
        </pc:sldMkLst>
        <pc:spChg chg="mod">
          <ac:chgData name="saw tinmaungkyi" userId="b5d85491662c7426" providerId="LiveId" clId="{3D5FE66B-8996-4D19-B2CD-F6F5BB47274B}" dt="2026-02-10T10:32:52.826" v="4312" actId="1036"/>
          <ac:spMkLst>
            <pc:docMk/>
            <pc:sldMk cId="1196662323" sldId="260"/>
            <ac:spMk id="3" creationId="{D6614AED-C2C8-32CB-A84D-0D80BC4D3FB1}"/>
          </ac:spMkLst>
        </pc:spChg>
        <pc:spChg chg="mod">
          <ac:chgData name="saw tinmaungkyi" userId="b5d85491662c7426" providerId="LiveId" clId="{3D5FE66B-8996-4D19-B2CD-F6F5BB47274B}" dt="2026-02-10T10:37:09.324" v="4714" actId="1036"/>
          <ac:spMkLst>
            <pc:docMk/>
            <pc:sldMk cId="1196662323" sldId="260"/>
            <ac:spMk id="4" creationId="{4DFC8CA8-E8A9-1F82-0546-0950476EDD52}"/>
          </ac:spMkLst>
        </pc:spChg>
        <pc:spChg chg="mod">
          <ac:chgData name="saw tinmaungkyi" userId="b5d85491662c7426" providerId="LiveId" clId="{3D5FE66B-8996-4D19-B2CD-F6F5BB47274B}" dt="2026-02-10T10:42:58.153" v="4762" actId="123"/>
          <ac:spMkLst>
            <pc:docMk/>
            <pc:sldMk cId="1196662323" sldId="260"/>
            <ac:spMk id="5" creationId="{4B309C27-E062-B27C-4E61-B51DD07AC921}"/>
          </ac:spMkLst>
        </pc:spChg>
        <pc:spChg chg="mod">
          <ac:chgData name="saw tinmaungkyi" userId="b5d85491662c7426" providerId="LiveId" clId="{3D5FE66B-8996-4D19-B2CD-F6F5BB47274B}" dt="2026-02-10T10:54:30.565" v="5134" actId="207"/>
          <ac:spMkLst>
            <pc:docMk/>
            <pc:sldMk cId="1196662323" sldId="260"/>
            <ac:spMk id="8" creationId="{B2CE5689-62A8-F0F5-4775-F4ECDAC77C4E}"/>
          </ac:spMkLst>
        </pc:spChg>
        <pc:graphicFrameChg chg="mod modGraphic">
          <ac:chgData name="saw tinmaungkyi" userId="b5d85491662c7426" providerId="LiveId" clId="{3D5FE66B-8996-4D19-B2CD-F6F5BB47274B}" dt="2026-02-10T11:14:20.848" v="6025" actId="20577"/>
          <ac:graphicFrameMkLst>
            <pc:docMk/>
            <pc:sldMk cId="1196662323" sldId="260"/>
            <ac:graphicFrameMk id="6" creationId="{66A8CD0E-9EB5-7B43-CBF8-AD9B8F1B5D74}"/>
          </ac:graphicFrameMkLst>
        </pc:graphicFrameChg>
      </pc:sldChg>
      <pc:sldChg chg="modSp mod modAnim">
        <pc:chgData name="saw tinmaungkyi" userId="b5d85491662c7426" providerId="LiveId" clId="{3D5FE66B-8996-4D19-B2CD-F6F5BB47274B}" dt="2026-02-10T14:20:27.451" v="7189" actId="207"/>
        <pc:sldMkLst>
          <pc:docMk/>
          <pc:sldMk cId="257628243" sldId="261"/>
        </pc:sldMkLst>
        <pc:spChg chg="mod">
          <ac:chgData name="saw tinmaungkyi" userId="b5d85491662c7426" providerId="LiveId" clId="{3D5FE66B-8996-4D19-B2CD-F6F5BB47274B}" dt="2026-02-10T13:21:34.470" v="6257" actId="1036"/>
          <ac:spMkLst>
            <pc:docMk/>
            <pc:sldMk cId="257628243" sldId="261"/>
            <ac:spMk id="3" creationId="{9BCEBFA2-3332-5601-7F0C-A058C1147351}"/>
          </ac:spMkLst>
        </pc:spChg>
        <pc:spChg chg="mod">
          <ac:chgData name="saw tinmaungkyi" userId="b5d85491662c7426" providerId="LiveId" clId="{3D5FE66B-8996-4D19-B2CD-F6F5BB47274B}" dt="2026-02-10T13:21:15.114" v="6252" actId="1035"/>
          <ac:spMkLst>
            <pc:docMk/>
            <pc:sldMk cId="257628243" sldId="261"/>
            <ac:spMk id="4" creationId="{69791E0C-7E91-F7D3-5B14-516B4B90E9B4}"/>
          </ac:spMkLst>
        </pc:spChg>
        <pc:spChg chg="mod">
          <ac:chgData name="saw tinmaungkyi" userId="b5d85491662c7426" providerId="LiveId" clId="{3D5FE66B-8996-4D19-B2CD-F6F5BB47274B}" dt="2026-02-10T13:25:44.869" v="6281" actId="123"/>
          <ac:spMkLst>
            <pc:docMk/>
            <pc:sldMk cId="257628243" sldId="261"/>
            <ac:spMk id="5" creationId="{60D2E6B5-B064-3AB7-6DFC-68E48AD83701}"/>
          </ac:spMkLst>
        </pc:spChg>
        <pc:spChg chg="mod">
          <ac:chgData name="saw tinmaungkyi" userId="b5d85491662c7426" providerId="LiveId" clId="{3D5FE66B-8996-4D19-B2CD-F6F5BB47274B}" dt="2026-02-10T14:20:27.451" v="7189" actId="207"/>
          <ac:spMkLst>
            <pc:docMk/>
            <pc:sldMk cId="257628243" sldId="261"/>
            <ac:spMk id="6" creationId="{54593DE0-C880-04A0-99A6-5CDEFB84710E}"/>
          </ac:spMkLst>
        </pc:spChg>
        <pc:spChg chg="mod">
          <ac:chgData name="saw tinmaungkyi" userId="b5d85491662c7426" providerId="LiveId" clId="{3D5FE66B-8996-4D19-B2CD-F6F5BB47274B}" dt="2026-02-10T14:08:21.589" v="7033" actId="1035"/>
          <ac:spMkLst>
            <pc:docMk/>
            <pc:sldMk cId="257628243" sldId="261"/>
            <ac:spMk id="7" creationId="{EFCB6703-0242-12F6-6110-E5A22AECDE1F}"/>
          </ac:spMkLst>
        </pc:spChg>
        <pc:grpChg chg="mod">
          <ac:chgData name="saw tinmaungkyi" userId="b5d85491662c7426" providerId="LiveId" clId="{3D5FE66B-8996-4D19-B2CD-F6F5BB47274B}" dt="2026-02-10T13:19:31.348" v="6235" actId="1076"/>
          <ac:grpSpMkLst>
            <pc:docMk/>
            <pc:sldMk cId="257628243" sldId="261"/>
            <ac:grpSpMk id="21" creationId="{AFDE29BF-1027-E3A4-B395-0E76C7B3478C}"/>
          </ac:grpSpMkLst>
        </pc:grpChg>
        <pc:graphicFrameChg chg="mod modGraphic">
          <ac:chgData name="saw tinmaungkyi" userId="b5d85491662c7426" providerId="LiveId" clId="{3D5FE66B-8996-4D19-B2CD-F6F5BB47274B}" dt="2026-02-10T13:51:46.958" v="6834" actId="14100"/>
          <ac:graphicFrameMkLst>
            <pc:docMk/>
            <pc:sldMk cId="257628243" sldId="261"/>
            <ac:graphicFrameMk id="22" creationId="{7F7396FF-2A3A-C0A2-7C03-2C705970B7FF}"/>
          </ac:graphicFrameMkLst>
        </pc:graphicFrameChg>
        <pc:picChg chg="mod">
          <ac:chgData name="saw tinmaungkyi" userId="b5d85491662c7426" providerId="LiveId" clId="{3D5FE66B-8996-4D19-B2CD-F6F5BB47274B}" dt="2026-02-10T13:50:26.813" v="6809" actId="1038"/>
          <ac:picMkLst>
            <pc:docMk/>
            <pc:sldMk cId="257628243" sldId="261"/>
            <ac:picMk id="18" creationId="{66694B9B-7E98-2FE0-C291-4C3C54A025AE}"/>
          </ac:picMkLst>
        </pc:picChg>
      </pc:sldChg>
      <pc:sldChg chg="modSp mod modAnim">
        <pc:chgData name="saw tinmaungkyi" userId="b5d85491662c7426" providerId="LiveId" clId="{3D5FE66B-8996-4D19-B2CD-F6F5BB47274B}" dt="2026-02-11T04:26:50.991" v="9069" actId="1036"/>
        <pc:sldMkLst>
          <pc:docMk/>
          <pc:sldMk cId="2173853278" sldId="264"/>
        </pc:sldMkLst>
        <pc:spChg chg="mod">
          <ac:chgData name="saw tinmaungkyi" userId="b5d85491662c7426" providerId="LiveId" clId="{3D5FE66B-8996-4D19-B2CD-F6F5BB47274B}" dt="2026-02-11T02:58:37.846" v="8177" actId="1036"/>
          <ac:spMkLst>
            <pc:docMk/>
            <pc:sldMk cId="2173853278" sldId="264"/>
            <ac:spMk id="3" creationId="{3C9D2BE5-707B-E158-33C1-E55C01EB181A}"/>
          </ac:spMkLst>
        </pc:spChg>
        <pc:spChg chg="mod">
          <ac:chgData name="saw tinmaungkyi" userId="b5d85491662c7426" providerId="LiveId" clId="{3D5FE66B-8996-4D19-B2CD-F6F5BB47274B}" dt="2026-02-11T02:58:19.500" v="8174" actId="255"/>
          <ac:spMkLst>
            <pc:docMk/>
            <pc:sldMk cId="2173853278" sldId="264"/>
            <ac:spMk id="4" creationId="{ABDBFBC3-D00D-2703-6F2A-9A25EC679054}"/>
          </ac:spMkLst>
        </pc:spChg>
        <pc:spChg chg="mod">
          <ac:chgData name="saw tinmaungkyi" userId="b5d85491662c7426" providerId="LiveId" clId="{3D5FE66B-8996-4D19-B2CD-F6F5BB47274B}" dt="2026-02-11T03:34:56.774" v="8408" actId="123"/>
          <ac:spMkLst>
            <pc:docMk/>
            <pc:sldMk cId="2173853278" sldId="264"/>
            <ac:spMk id="5" creationId="{7C8DBD73-D4CD-7414-5B73-15101FDEB559}"/>
          </ac:spMkLst>
        </pc:spChg>
        <pc:spChg chg="mod">
          <ac:chgData name="saw tinmaungkyi" userId="b5d85491662c7426" providerId="LiveId" clId="{3D5FE66B-8996-4D19-B2CD-F6F5BB47274B}" dt="2026-02-11T04:11:33.180" v="8703" actId="123"/>
          <ac:spMkLst>
            <pc:docMk/>
            <pc:sldMk cId="2173853278" sldId="264"/>
            <ac:spMk id="7" creationId="{87F6F58A-0717-8A4F-D8E6-C7EFE530F9CB}"/>
          </ac:spMkLst>
        </pc:spChg>
        <pc:spChg chg="mod">
          <ac:chgData name="saw tinmaungkyi" userId="b5d85491662c7426" providerId="LiveId" clId="{3D5FE66B-8996-4D19-B2CD-F6F5BB47274B}" dt="2026-02-11T04:26:50.991" v="9069" actId="1036"/>
          <ac:spMkLst>
            <pc:docMk/>
            <pc:sldMk cId="2173853278" sldId="264"/>
            <ac:spMk id="8" creationId="{1FF4C262-856F-6BD0-DF59-3ED4AD1C7980}"/>
          </ac:spMkLst>
        </pc:spChg>
        <pc:spChg chg="mod">
          <ac:chgData name="saw tinmaungkyi" userId="b5d85491662c7426" providerId="LiveId" clId="{3D5FE66B-8996-4D19-B2CD-F6F5BB47274B}" dt="2026-02-11T04:26:40.590" v="9065" actId="1036"/>
          <ac:spMkLst>
            <pc:docMk/>
            <pc:sldMk cId="2173853278" sldId="264"/>
            <ac:spMk id="10" creationId="{0923553A-A535-CC4A-843E-B3B2741D1256}"/>
          </ac:spMkLst>
        </pc:spChg>
      </pc:sldChg>
      <pc:sldChg chg="modSp">
        <pc:chgData name="saw tinmaungkyi" userId="b5d85491662c7426" providerId="LiveId" clId="{3D5FE66B-8996-4D19-B2CD-F6F5BB47274B}" dt="2026-02-11T04:59:49.591" v="10163" actId="20577"/>
        <pc:sldMkLst>
          <pc:docMk/>
          <pc:sldMk cId="3059360423" sldId="324"/>
        </pc:sldMkLst>
        <pc:spChg chg="mod">
          <ac:chgData name="saw tinmaungkyi" userId="b5d85491662c7426" providerId="LiveId" clId="{3D5FE66B-8996-4D19-B2CD-F6F5BB47274B}" dt="2026-02-11T04:59:49.591" v="10163" actId="20577"/>
          <ac:spMkLst>
            <pc:docMk/>
            <pc:sldMk cId="3059360423" sldId="324"/>
            <ac:spMk id="3" creationId="{9F94E028-507B-79AA-CAE7-C87DB6FA132B}"/>
          </ac:spMkLst>
        </pc:spChg>
      </pc:sldChg>
      <pc:sldChg chg="modSp mod">
        <pc:chgData name="saw tinmaungkyi" userId="b5d85491662c7426" providerId="LiveId" clId="{3D5FE66B-8996-4D19-B2CD-F6F5BB47274B}" dt="2026-02-10T09:04:05.242" v="2107" actId="14100"/>
        <pc:sldMkLst>
          <pc:docMk/>
          <pc:sldMk cId="3736160904" sldId="325"/>
        </pc:sldMkLst>
        <pc:spChg chg="mod">
          <ac:chgData name="saw tinmaungkyi" userId="b5d85491662c7426" providerId="LiveId" clId="{3D5FE66B-8996-4D19-B2CD-F6F5BB47274B}" dt="2026-02-10T09:04:05.242" v="2107" actId="14100"/>
          <ac:spMkLst>
            <pc:docMk/>
            <pc:sldMk cId="3736160904" sldId="325"/>
            <ac:spMk id="2" creationId="{D2E68709-74F4-DCD3-B476-8E4EA159D6AC}"/>
          </ac:spMkLst>
        </pc:spChg>
        <pc:spChg chg="mod">
          <ac:chgData name="saw tinmaungkyi" userId="b5d85491662c7426" providerId="LiveId" clId="{3D5FE66B-8996-4D19-B2CD-F6F5BB47274B}" dt="2026-02-10T09:03:50.370" v="2104" actId="14100"/>
          <ac:spMkLst>
            <pc:docMk/>
            <pc:sldMk cId="3736160904" sldId="325"/>
            <ac:spMk id="3" creationId="{B89C18D0-00CD-E4A3-84AC-6B2A27A25F92}"/>
          </ac:spMkLst>
        </pc:spChg>
      </pc:sldChg>
      <pc:sldChg chg="modSp mod">
        <pc:chgData name="saw tinmaungkyi" userId="b5d85491662c7426" providerId="LiveId" clId="{3D5FE66B-8996-4D19-B2CD-F6F5BB47274B}" dt="2026-02-10T11:17:14.490" v="6086" actId="1036"/>
        <pc:sldMkLst>
          <pc:docMk/>
          <pc:sldMk cId="1206311587" sldId="326"/>
        </pc:sldMkLst>
        <pc:spChg chg="mod">
          <ac:chgData name="saw tinmaungkyi" userId="b5d85491662c7426" providerId="LiveId" clId="{3D5FE66B-8996-4D19-B2CD-F6F5BB47274B}" dt="2026-02-10T11:17:14.490" v="6086" actId="1036"/>
          <ac:spMkLst>
            <pc:docMk/>
            <pc:sldMk cId="1206311587" sldId="326"/>
            <ac:spMk id="3" creationId="{DDA21BAB-833F-D4B0-F860-9A141EA964D8}"/>
          </ac:spMkLst>
        </pc:spChg>
      </pc:sldChg>
      <pc:sldChg chg="modSp mod modAnim">
        <pc:chgData name="saw tinmaungkyi" userId="b5d85491662c7426" providerId="LiveId" clId="{3D5FE66B-8996-4D19-B2CD-F6F5BB47274B}" dt="2026-02-11T02:47:38.348" v="7953" actId="1035"/>
        <pc:sldMkLst>
          <pc:docMk/>
          <pc:sldMk cId="1752853747" sldId="327"/>
        </pc:sldMkLst>
        <pc:spChg chg="mod">
          <ac:chgData name="saw tinmaungkyi" userId="b5d85491662c7426" providerId="LiveId" clId="{3D5FE66B-8996-4D19-B2CD-F6F5BB47274B}" dt="2026-02-10T14:27:52.592" v="7329" actId="1036"/>
          <ac:spMkLst>
            <pc:docMk/>
            <pc:sldMk cId="1752853747" sldId="327"/>
            <ac:spMk id="3" creationId="{8111905C-C1CF-1107-A5BF-FF24EA22FB20}"/>
          </ac:spMkLst>
        </pc:spChg>
        <pc:spChg chg="mod">
          <ac:chgData name="saw tinmaungkyi" userId="b5d85491662c7426" providerId="LiveId" clId="{3D5FE66B-8996-4D19-B2CD-F6F5BB47274B}" dt="2026-02-11T02:47:38.348" v="7953" actId="1035"/>
          <ac:spMkLst>
            <pc:docMk/>
            <pc:sldMk cId="1752853747" sldId="327"/>
            <ac:spMk id="4" creationId="{8FB28084-C0F0-D1F7-D5C5-9E2C21B6302D}"/>
          </ac:spMkLst>
        </pc:spChg>
        <pc:spChg chg="mod">
          <ac:chgData name="saw tinmaungkyi" userId="b5d85491662c7426" providerId="LiveId" clId="{3D5FE66B-8996-4D19-B2CD-F6F5BB47274B}" dt="2026-02-11T02:46:36.885" v="7946" actId="20577"/>
          <ac:spMkLst>
            <pc:docMk/>
            <pc:sldMk cId="1752853747" sldId="327"/>
            <ac:spMk id="5" creationId="{8465C017-0A21-32CB-C486-A75F72F0FC7E}"/>
          </ac:spMkLst>
        </pc:spChg>
        <pc:spChg chg="mod">
          <ac:chgData name="saw tinmaungkyi" userId="b5d85491662c7426" providerId="LiveId" clId="{3D5FE66B-8996-4D19-B2CD-F6F5BB47274B}" dt="2026-02-11T02:43:28.163" v="7932"/>
          <ac:spMkLst>
            <pc:docMk/>
            <pc:sldMk cId="1752853747" sldId="327"/>
            <ac:spMk id="8" creationId="{1062AB9A-E21D-F826-80A2-58A2DDA3B2C5}"/>
          </ac:spMkLst>
        </pc:spChg>
        <pc:spChg chg="mod">
          <ac:chgData name="saw tinmaungkyi" userId="b5d85491662c7426" providerId="LiveId" clId="{3D5FE66B-8996-4D19-B2CD-F6F5BB47274B}" dt="2026-02-11T02:45:27.648" v="7938" actId="20577"/>
          <ac:spMkLst>
            <pc:docMk/>
            <pc:sldMk cId="1752853747" sldId="327"/>
            <ac:spMk id="10" creationId="{778F6746-B772-2D55-BFDE-36C5C495136E}"/>
          </ac:spMkLst>
        </pc:spChg>
      </pc:sldChg>
      <pc:sldChg chg="modSp mod">
        <pc:chgData name="saw tinmaungkyi" userId="b5d85491662c7426" providerId="LiveId" clId="{3D5FE66B-8996-4D19-B2CD-F6F5BB47274B}" dt="2026-02-09T13:25:26.454" v="413" actId="120"/>
        <pc:sldMkLst>
          <pc:docMk/>
          <pc:sldMk cId="2835892918" sldId="328"/>
        </pc:sldMkLst>
        <pc:spChg chg="mod">
          <ac:chgData name="saw tinmaungkyi" userId="b5d85491662c7426" providerId="LiveId" clId="{3D5FE66B-8996-4D19-B2CD-F6F5BB47274B}" dt="2026-02-09T13:25:26.454" v="413" actId="120"/>
          <ac:spMkLst>
            <pc:docMk/>
            <pc:sldMk cId="2835892918" sldId="328"/>
            <ac:spMk id="2" creationId="{56B8710F-5262-ECB3-03E0-83F9C9E88122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သူတို့၏နှလုံးသားခွန်အားဖြစ်လိမ့်မည်။  </a:t>
          </a:r>
          <a:endParaRPr lang="es-ES" sz="2000" b="1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 b="1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 b="1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မေတ္တာ၌ စည်းလုံးကြလိမ့်မည်။ </a:t>
          </a:r>
          <a:endParaRPr lang="es-ES" sz="2000" b="1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 b="1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 b="1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ပြီးပြည့်စုံသော နားလည်မှု၏ကြွယ်ဝခြင်း အပြည့်အဝရှိလိမ့်မည်။ </a:t>
          </a:r>
          <a:endParaRPr lang="es-ES" sz="2000" b="1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 b="1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 b="1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 custLinFactY="9508" custLinFactNeighborY="100000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 custLinFactY="11166" custLinFactNeighborY="100000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ယခု၌ အယူဝါဒ နှစ်မျိုးရှိသည်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ခရစ်တော်နှင့် သမ္မာကျမ်းစာတွင် မှတ်တမ်းတင်ထားသော ကိုယ်တော် ၏သွန်သင်ချက်များအရ၊ 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ကျွန်ုပ်တို့သည် ယုံကြည်ခြင်း၌ ခွန်အားကြီး လာပြီးကျေးဇူးတင်ခြင်း၌ ကြွယ်ဝကြသည် (ကော ၂း၇)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>
            <a:lnSpc>
              <a:spcPts val="2100"/>
            </a:lnSpc>
            <a:spcAft>
              <a:spcPts val="0"/>
            </a:spcAft>
          </a:pPr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အတွေးအခေါ်များ၊ အချည်းနှီးသော သိမ်မွေ့မှုနှင့် လူသားတို့၏ထုံးတမ်း စဉ်လာအရ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ကျွန်ုပ်တို့သည် လှည့်ဖြားခံရ၊ ဝေဖန်ပြစ်တင် ခံရ၍ ဆုလာဘ် ဆုံးရှုံးနေရသည် (ကော ၂း၈၊ ၁၆၊ ၁၈)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 custLinFactNeighborY="5900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 custLinFactNeighborY="8260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my-MM" sz="1800" b="1" dirty="0">
              <a:latin typeface="Pyidaungsu" panose="020B0502040204020203" pitchFamily="34" charset="0"/>
              <a:cs typeface="Pyidaungsu" panose="020B0502040204020203" pitchFamily="34" charset="0"/>
            </a:rPr>
            <a:t>ကိုယ်တော်သည် အသက် ကိုပေး၍ ကျွန်ုပ်တို့၏ အပြစ်များကို ခွင့်လွှတ် တော်မူ၏ (ကော ၂း၁၃) </a:t>
          </a:r>
          <a:endParaRPr lang="en" sz="18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ကျွန်ုပ်တို့အပေါ် စွပ်စွဲထား သော အပြစ်ကျွေးစာရင်းကို ပယ်ပျက်ခဲ့သည် (ကော ၂း၁၄)</a:t>
          </a:r>
          <a:endParaRPr lang="en" sz="2000" b="1" dirty="0">
            <a:solidFill>
              <a:schemeClr val="bg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သူသည်မကောင်းမှု၏တန် ခိုးနှင့်အာဏာကို‌အောင်မြင်ခဲ့သည် (ကော ၂း၁၅)</a:t>
          </a:r>
          <a:endParaRPr lang="en" sz="2000" b="1" dirty="0">
            <a:solidFill>
              <a:schemeClr val="bg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 custScaleX="96657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 custLinFactNeighborX="-31938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 custScaleX="113811" custLinFactNeighborX="-79845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56503"/>
          <a:ext cx="8559564" cy="4419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သူတို့၏နှလုံးသားခွန်အားဖြစ်လိမ့်မည်။  </a:t>
          </a:r>
          <a:endParaRPr lang="es-ES" sz="2000" b="1" kern="1200" dirty="0"/>
        </a:p>
      </dsp:txBody>
      <dsp:txXfrm>
        <a:off x="21576" y="78079"/>
        <a:ext cx="8516412" cy="398842"/>
      </dsp:txXfrm>
    </dsp:sp>
    <dsp:sp modelId="{3AC74F1B-8D74-4ECE-829C-7EBFCF5A233D}">
      <dsp:nvSpPr>
        <dsp:cNvPr id="0" name=""/>
        <dsp:cNvSpPr/>
      </dsp:nvSpPr>
      <dsp:spPr>
        <a:xfrm>
          <a:off x="0" y="520142"/>
          <a:ext cx="8559564" cy="4419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မေတ္တာ၌ စည်းလုံးကြလိမ့်မည်။ </a:t>
          </a:r>
          <a:endParaRPr lang="es-ES" sz="2000" b="1" kern="1200" dirty="0"/>
        </a:p>
      </dsp:txBody>
      <dsp:txXfrm>
        <a:off x="21576" y="541718"/>
        <a:ext cx="8516412" cy="398842"/>
      </dsp:txXfrm>
    </dsp:sp>
    <dsp:sp modelId="{838D3007-E535-4DB8-A0B2-E36AB03A4B57}">
      <dsp:nvSpPr>
        <dsp:cNvPr id="0" name=""/>
        <dsp:cNvSpPr/>
      </dsp:nvSpPr>
      <dsp:spPr>
        <a:xfrm>
          <a:off x="0" y="912784"/>
          <a:ext cx="8559564" cy="4419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ပြီးပြည့်စုံသော နားလည်မှု၏ကြွယ်ဝခြင်း အပြည့်အဝရှိလိမ့်မည်။ </a:t>
          </a:r>
          <a:endParaRPr lang="es-ES" sz="2000" b="1" kern="1200" dirty="0"/>
        </a:p>
      </dsp:txBody>
      <dsp:txXfrm>
        <a:off x="21576" y="934360"/>
        <a:ext cx="8516412" cy="39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ယခု၌ အယူဝါဒ နှစ်မျိုးရှိသည်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630679">
          <a:off x="1865871" y="722669"/>
          <a:ext cx="88893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88930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8113" y="742241"/>
        <a:ext cx="44446" cy="44446"/>
      </dsp:txXfrm>
    </dsp:sp>
    <dsp:sp modelId="{628B03C1-2108-40C1-A7E4-4B0B7D9A765A}">
      <dsp:nvSpPr>
        <dsp:cNvPr id="0" name=""/>
        <dsp:cNvSpPr/>
      </dsp:nvSpPr>
      <dsp:spPr>
        <a:xfrm>
          <a:off x="2683846" y="56663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ခရစ်တော်နှင့် သမ္မာကျမ်းစာတွင် မှတ်တမ်းတင်ထားသော ကိုယ်တော် ၏သွန်သင်ချက်များအရ၊ 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711195" y="84012"/>
        <a:ext cx="3785526" cy="879077"/>
      </dsp:txXfrm>
    </dsp:sp>
    <dsp:sp modelId="{C199F4D7-3ABA-4133-A056-BAEF2F3D776A}">
      <dsp:nvSpPr>
        <dsp:cNvPr id="0" name=""/>
        <dsp:cNvSpPr/>
      </dsp:nvSpPr>
      <dsp:spPr>
        <a:xfrm rot="101384">
          <a:off x="6523908" y="492774"/>
          <a:ext cx="747345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345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897" y="515885"/>
        <a:ext cx="37367" cy="37367"/>
      </dsp:txXfrm>
    </dsp:sp>
    <dsp:sp modelId="{3C6B2C48-3092-4773-ACB2-D38B34F145FF}">
      <dsp:nvSpPr>
        <dsp:cNvPr id="0" name=""/>
        <dsp:cNvSpPr/>
      </dsp:nvSpPr>
      <dsp:spPr>
        <a:xfrm>
          <a:off x="7271091" y="7870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ကျွန်ုပ်တို့သည် ယုံကြည်ခြင်း၌ ခွန်အားကြီး လာပြီးကျေးဇူးတင်ခြင်း၌ ကြွယ်ဝကြသည် (ကော ၂း၇) 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sp:txBody>
      <dsp:txXfrm>
        <a:off x="7298440" y="10604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အတွေးအခေါ်များ၊ အချည်းနှီးသော သိမ်မွေ့မှုနှင့် လူသားတို့၏ထုံးတမ်း စဉ်လာအရ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ကျွန်ုပ်တို့သည် လှည့်ဖြားခံရ၊ ဝေဖန်ပြစ်တင် ခံရ၍ ဆုလာဘ် ဆုံးရှုံးနေရသည် (ကော ၂း၈၊ ၁၆၊ ၁၈)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40376" y="-539121"/>
          <a:ext cx="1501296" cy="257953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ts val="192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ကိုယ်တော်သည် အသက် ကိုပေး၍ ကျွန်ုပ်တို့၏ အပြစ်များကို ခွင့်လွှတ် တော်မူ၏ (ကော ၂း၁၃) </a:t>
          </a:r>
          <a:endParaRPr lang="en" sz="18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5400000">
        <a:off x="1255" y="300259"/>
        <a:ext cx="2579538" cy="900778"/>
      </dsp:txXfrm>
    </dsp:sp>
    <dsp:sp modelId="{B885D748-65CB-4770-8E25-553E448535E9}">
      <dsp:nvSpPr>
        <dsp:cNvPr id="0" name=""/>
        <dsp:cNvSpPr/>
      </dsp:nvSpPr>
      <dsp:spPr>
        <a:xfrm rot="16200000">
          <a:off x="3620016" y="-902992"/>
          <a:ext cx="1501296" cy="3307281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ကျွန်ုပ်တို့အပေါ် စွပ်စွဲထား သော အပြစ်ကျွေးစာရင်းကို ပယ်ပျက်ခဲ့သည် (ကော ၂း၁၄)</a:t>
          </a:r>
          <a:endParaRPr lang="en" sz="2000" b="1" kern="1200" dirty="0">
            <a:solidFill>
              <a:schemeClr val="bg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5400000">
        <a:off x="2717024" y="300259"/>
        <a:ext cx="3307281" cy="900778"/>
      </dsp:txXfrm>
    </dsp:sp>
    <dsp:sp modelId="{166E1F6B-A796-46A3-907A-6DDF004D0C02}">
      <dsp:nvSpPr>
        <dsp:cNvPr id="0" name=""/>
        <dsp:cNvSpPr/>
      </dsp:nvSpPr>
      <dsp:spPr>
        <a:xfrm rot="16200000">
          <a:off x="6896593" y="-768020"/>
          <a:ext cx="1501296" cy="3037336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သူသည်မကောင်းမှု၏တန် ခိုးနှင့်အာဏာကို‌အောင်မြင်ခဲ့သည် (ကော ၂း၁၅)</a:t>
          </a:r>
          <a:endParaRPr lang="en" sz="2000" b="1" kern="1200" dirty="0">
            <a:solidFill>
              <a:schemeClr val="bg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5400000">
        <a:off x="6128573" y="300259"/>
        <a:ext cx="3037336" cy="900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521901" y="2629406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my-MM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</a:t>
            </a:r>
            <a:r>
              <a:rPr lang="my-MM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ရစ်တော်၌ ပြည့်စုံခြင်း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မတ်လ (၇) ရက်အတွက် သင်ခန်းစာ ၁၀</a:t>
            </a:r>
            <a:endParaRPr lang="en" sz="2000" b="1" dirty="0">
              <a:solidFill>
                <a:srgbClr val="93CB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6610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ဘာသာရေးပွဲနေ့၊ လဆန်းပွဲနေ့၊ ဥပုသ်နေ့</a:t>
            </a:r>
            <a:endParaRPr lang="e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738131" y="667395"/>
            <a:ext cx="104550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“ထိုကြောင့် စားသောက်ခြင်းအမှု၊ ပွဲနေ့၊ လဆန်းနေ့၊ ဥပုသ်နေ့တို့ကိုစောင့်ခြင်းအမှုတွင် သင်တို့ကို အဘယ်သူမျှ မစစ်ကြောမစီရင်စေနှင့်” (‌ကော ၂း၁၆)</a:t>
            </a: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အရေဖျားလှီးခြင်းနှင့်အတူ ဂျူးလူမျိုးနှင့် တစ်ပါးအမျိုးသားတို့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ကို ခွဲခြားသော အခြားအချက်များရှိသေးသည် - (ဘာသာရေး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ထုံးတမ်းစဉ် လာများနှင့် ပျော်ပွဲရွှင်ပွဲများ)</a:t>
            </a:r>
            <a:endParaRPr lang="en" sz="2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672465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ရှင်ပေါလုက တဲတော်၏ဝိနည်းထုံးဖွဲ့စနစ်တစ်ခုလုံးကို စာ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ကြောင်း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တစ်ကြောင်းတည်းဖြင့် အကျဉ်းချုပ်ရန် ဟောရှေ ၂း၁၁ ကို ကိုးကား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ထားသည်။ ဤနေရာတွင်ဖော်ပြထားသော  ဥပုသ်နေ့များသည် ခုနစ်ခုသော ဝိနည်းထုံးဖွဲဥပုသ်များကို ဆို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လိုပါသည်။ ပညတ်တော် ၁၀ တွင် ပါဝင်သော အပတ်စဉ်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ဥပုသ်နေ့နှင့်မဆိုင်ပါ။ ၎င်းသည် ဂျူး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လူမျိုးများနှင့်တစ်ပါး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အမျိုးသားများအားလုံးအတွက် ဖြစ်သည်။ </a:t>
            </a:r>
            <a:endParaRPr lang="en" sz="2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49" y="2615598"/>
            <a:ext cx="68481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ရှင်ပေါလုက အရေဖျားလှီးခြင်း၏ အခန်းကဏ္ဍကို ရှင်းလင်းစွာ ဖော်ပြခဲ့ပြီးပြီ။ ယခုတွင် ကယ်တင်ခြင်းရရှိရန် “လက်ရေး” (ဝိ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နည်းထုံးဖွဲ့ပညတ်များ) စောင့်ထိန်းဖို့မလိုတော့ပါ။ လက်ဝါး</a:t>
            </a:r>
            <a:r>
              <a:rPr lang="en-US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2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ကားတိုင်ပေါ် တွင် ယေရှုအသေခံခြင်းဖြင့် ပြည့်စုံခဲ့ပြီ (မဿဲ ၂၇း၅၁၊ ကော ၂း၁၆)</a:t>
            </a:r>
            <a:endParaRPr lang="en" sz="22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3305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200" b="1" dirty="0">
                <a:ln/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လူတို့၏ပညတ်တော်များ </a:t>
            </a:r>
            <a:endParaRPr lang="en" sz="3200" b="1" dirty="0">
              <a:ln/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200" b="1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“လူတို့၏ ပညတ်ဩဝါဒအတိုင်း စောင့်ရှောက်သော ထိုပညတ်ရှိသမျှတို့သည် ပုပ်ပျက်စေခြင်း အကြောင်းဖြစ်ကြ၏” (ကော ၂း၂၂)</a:t>
            </a:r>
            <a:endParaRPr lang="en" sz="2200" b="1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ကယ်တင်ခြင်းရရှိရန် ‌ဂျူးလူမျိုးတို့၏ပညတ်တရားများကို လိုက်နာရန်လို အပ်သည်ဟု မှားယွင်းသောဆရာများက ဟောပြောနေကြသည် (တမန် တော် ၁၅း၁၊ ၅)။ ဤပညတ်တရားများတွင် ရဗ္ဗိများရေးဆွဲထားသော စည်းမျဉ်းများလည်း ပါဝင်သည်။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62285"/>
            <a:ext cx="824964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ဂျူးလူမျိုးများတို့သည် ဝိနည်းထုံးဖွဲ့၊ ထုံးတမ်းစဉ်လာတို့နှင့် ကျင့်သားရနေကြ</a:t>
            </a:r>
            <a:r>
              <a:rPr lang="en-US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၎င်းတို့သည် နှလုံးသားပြောင်းလဲရန်အတွက် အသုံးမဝင်သော်လည်း ကိုယ် ကျင့်တရားဆိုင်ရာတန်ဖိုးတစ်ခုရှိကြောင်း ရှင်ပေါလုက ရှင်းလင်း‌ဖော်ပြထားသည် (ကော ၂း၂၃)</a:t>
            </a:r>
            <a:endParaRPr lang="en" sz="1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2935944"/>
            <a:ext cx="7222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ရှင်ပေါလု၏ဆင်ခြင်သုံးသပ်ချက်ကို လိုက်နာကြပါစို့။ နှစ်ခြင်းခံရာ၌ ကျွန်ုပ်တို့သည် “လောကီတရားနု” ၌ သေလွန်ပြီး ခရစ်တော်အတွက် အ သက်ရှင်ကြသည်။ ဥပမာအားဖြင့်၊ ဝိနည်းထုံးဖွဲ့နှင့်ဆိုင်သောမစင် ကြယ် မှုများအကြောင်း ကျွန်ုပ်တို့ ဆက်လက်စိုးရိမ်နေပါက ကျွန်ုပ်တို့သည် လောကတွင်နေထိုင်နေဆဲဖြစ်ပြီး၊ ပျောက်ကွယ်သွားမည့် အရာများ အ တွက်  စိုးရိမ်နေကြသည် (ကော ၂း၂၀-၂၂</a:t>
            </a:r>
            <a:r>
              <a:rPr lang="my-MM" sz="2000" b="1" dirty="0"/>
              <a:t>)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95955"/>
            <a:ext cx="82496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အကျဉ်းချုပ်အားဖြင့်၊ ကျွန်ုပ်တို့သည် လူ့အတွေးအခေါ်များ (သို့) ကျိုးကြောင်းဆင် ခြင်မှုများဖြင့် မဟုတ်ဘဲ သမ္မာကျမ်းစာတွင်ပါရှိသော သွန်သင်ချက်များအားဖြင့် လမ်းညွှန်ခံရမည်ဖြစ်သည်။</a:t>
            </a:r>
            <a:endParaRPr lang="en" sz="19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343700"/>
            <a:ext cx="1142668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“ခရစ်ယာန်များသည် လက်ဘနွန်က စီဒါပင်နှင့်သဏ္ဍာန်တူသည်။ ဤအပင်သည် အမြစ်တိုလေး များကို မြေဆွေးမြေဩဇာထဲသို့ ထိုးဖောက်ရုံသာမက မြေကြီးထဲသို့ နက်ရှိုင်းစွာ အမြစ်များကို ဖြန့် ကျက်ပေးပြီး ပိုပိုပြီး ခိုင်မာသော အမြစ်များကို ဝေးဝေးထိုးဖောက်ပါသည်။ မုန်တိုင်း၏ ပြင်းထန် သော တိုက်ခတ်မှုကို အောက်မှ ကြိုးကွန်ရက်ဖြင့် ချည်နှောင်ထားပြီး ခိုင်ခံ့စွာ ရပ်တည်နေပါသည်။ </a:t>
            </a:r>
            <a:endParaRPr lang="en-US" sz="2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endParaRPr lang="my-MM" sz="2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ထို့ကြောင့် ယုံကြည်သူသည် ခရစ်တော်၌ နက်နက်ရှိုင်းရှိုင်းအမြစ်တွယ်နေပါသည်။ သူသည် ဘယ်သူ့ကို ယုံကြည်ကြောင်းသူသိသည်။ ယေရှုသည် ဘုရားသခင်၏သားတော်ဖြစ်ပြီး၊ အပြစ် သားများ၏ကယ် တင်ရှင်ဖြစ်ကြောင်း သူအပြည့်အဝယုံကြည်သည်။ ယုံကြည်ခြင်း၏အမြစ် များသည် နက်ရှိုင်းစွာ အမြစ်တွယ်နေသည်။ စစ်မှန်သောယုံကြည်သူသည် လက်ယနွန်က အာရဇ် ပင်ကဲ့သို့ နူးညံ့သော မျက်နှာပြင်မြေဆီလွှာ၌ အပေါက်ရောက်ပါ။ တောင်တန်းကျောက်ဆောင်များ ၏အက်ကွဲကြောင်းများမှာ တွယ်ကပ်နေသော ဘုရားသခင်၌ အမြစ်တွက်နေကြသည်။ </a:t>
            </a:r>
            <a:endParaRPr lang="en" sz="2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110169" y="3900493"/>
            <a:ext cx="4890456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“ထိုကြောင့် စားသောက်ခြင်းအမှု၊ ပွဲနေ့၊ လဆန်းနေ့၊ ဥပုသ်နေ့တို့ကို စောင့်ခြင်း အမှုတွင် သင်တို့ကို အဘယ်သူမျှ မစစ် ကြောမစီရင်စေနှင့်။ ထိုအရာတို့သည် နောက်ဖြစ်လတံ့သော အရာတို့၏ အ ရိပ်ဖြစ်ကြ၏။ ကိုယ်မူကား ခရစ်တော်  ၏ ကိုယ်ဖြစ်၏” (ကော ၁း၁၆၊ ၁၇)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400" b="1" dirty="0">
                <a:solidFill>
                  <a:srgbClr val="0B8B10"/>
                </a:solidFill>
              </a:rPr>
              <a:t>ယုံကြည်ခြင်း၏ အကျိုးကျေးဇူးများ-</a:t>
            </a:r>
          </a:p>
          <a:p>
            <a:pPr>
              <a:spcBef>
                <a:spcPts val="600"/>
              </a:spcBef>
            </a:pPr>
            <a:r>
              <a:rPr lang="my-MM" sz="2000" b="1" dirty="0"/>
              <a:t>       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ယေရှုကိုယုံကြည်ခြင်းက ကျွန်ုပ်တို့အား အကျိုးကျေးဇူးများစွာရရှိစေပါ သည်။ ကျွန်ုပ်တို့၏အပြစ်များကို ခွင့်လွှတ်ခြင်းအပြင် နှစ်သိမ့်မှု၊ ဉာဏ်ပညာ နှင့် အခြားအရာများကို ရရှိစေပါသည်။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85058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လူ့အတွေးအခေါ်များနှင့် သီအိုရီများအပေါ် အခြေခံခြင်းမဟုတ်ဘဲ အ သက်ရှင်သော ဘုရားသခင်၏ နှုတ်ကပတ်တော်ပေါ်တွင်သာ ကျွန်ုပ်တို့ မည်သို့အမြစ်တွယ်သင့်သည်ကိုလည်း သတိပေးသည်။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89271"/>
            <a:ext cx="6915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ဘုရားသခင်၏နိုင်ငံတော်အတွက် ကောင်းသောအသီးကို သီးသော အ ပင်များဖြစ်နိုင်ဖို့ ထိုယုံကြည်ခြင်း၌ အမြစ်တွယ်ရန် ရှင်ပေါလုက ကျွန်ုပ် တို့ကို ဖိတ်ခေါ်ပါသည်။</a:t>
            </a:r>
            <a:endParaRPr lang="en" sz="2000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F2427-1F59-95C1-E644-77A89636E3C1}"/>
              </a:ext>
            </a:extLst>
          </p:cNvPr>
          <p:cNvSpPr txBox="1"/>
          <p:nvPr/>
        </p:nvSpPr>
        <p:spPr>
          <a:xfrm>
            <a:off x="4150603" y="4243328"/>
            <a:ext cx="6579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နှစ်သိမ့်မှု၊ ချီးမွမ်းခြင်းနှင့် အစီအစဉ်တကျဖြစ်ခြင်း (ကော ၂:၁-၅)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5898D-D571-A1C4-38C2-511E781C5EA3}"/>
              </a:ext>
            </a:extLst>
          </p:cNvPr>
          <p:cNvSpPr txBox="1"/>
          <p:nvPr/>
        </p:nvSpPr>
        <p:spPr>
          <a:xfrm>
            <a:off x="4183656" y="4611605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ခရစ်တော်၌ အမြစ်တွယ်ခြင်း (ကော ၂:၆-၈)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6FC8A-1B5F-9180-C35E-AA455D749AE5}"/>
              </a:ext>
            </a:extLst>
          </p:cNvPr>
          <p:cNvSpPr txBox="1"/>
          <p:nvPr/>
        </p:nvSpPr>
        <p:spPr>
          <a:xfrm>
            <a:off x="4161619" y="5025529"/>
            <a:ext cx="71637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လက်ဝါးကပ်တိုင်တွင် ရိုက်ထားသော ပညတ်တရားများ (ကော ၂:၉-၁၅)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10E94-EBC5-5D0C-8F1D-C5A115E4D9E9}"/>
              </a:ext>
            </a:extLst>
          </p:cNvPr>
          <p:cNvSpPr txBox="1"/>
          <p:nvPr/>
        </p:nvSpPr>
        <p:spPr>
          <a:xfrm>
            <a:off x="3599758" y="5461480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>
                <a:solidFill>
                  <a:srgbClr val="500797"/>
                </a:solidFill>
              </a:rPr>
              <a:t>ယုံကြည်ခြင်းကို လှုပ်ခါစေသော ပြဿနာများ</a:t>
            </a:r>
            <a:endParaRPr lang="en-US" sz="2400" b="1" dirty="0">
              <a:solidFill>
                <a:srgbClr val="50079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1B5C0-441A-4F88-22E5-AE354643C23B}"/>
              </a:ext>
            </a:extLst>
          </p:cNvPr>
          <p:cNvSpPr txBox="1"/>
          <p:nvPr/>
        </p:nvSpPr>
        <p:spPr>
          <a:xfrm>
            <a:off x="4062468" y="5939928"/>
            <a:ext cx="6219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သန့်ရှင်းသောနေ့၊ လဆန်းနေ့၊ ဥပုသ်နေ့များ (ကော ၂:၁၆-၁၉)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B9AFF-6942-9662-6E98-64B6560F8C45}"/>
              </a:ext>
            </a:extLst>
          </p:cNvPr>
          <p:cNvSpPr txBox="1"/>
          <p:nvPr/>
        </p:nvSpPr>
        <p:spPr>
          <a:xfrm>
            <a:off x="4062466" y="6276735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လူသားတို့၏ ပညတ်တော်များ (ကော  ၂:၂၀-၂၃)</a:t>
            </a:r>
            <a:endParaRPr lang="en-U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48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ယုံကြည်ခြင်း၏အကျိုးကျေးဇူးများ</a:t>
            </a:r>
            <a:endParaRPr lang="en" sz="48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857675" y="62263"/>
            <a:ext cx="4071486" cy="1764000"/>
          </a:xfrm>
          <a:prstGeom prst="wedgeEllipseCallout">
            <a:avLst>
              <a:gd name="adj1" fmla="val -44717"/>
              <a:gd name="adj2" fmla="val 45211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သို့ရာတွင်၊ ပညာကို အဘယ်မှာ တွေ့ရလိမ့် မည်နည်း။ ဥာဏ်သည် လည်း အဘယ်အရပ်၌ နေသနည်း (ယောဘ ၂၈း၁၂)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985587" y="65785"/>
            <a:ext cx="3312000" cy="1980000"/>
          </a:xfrm>
          <a:prstGeom prst="wedgeEllipseCallout">
            <a:avLst>
              <a:gd name="adj1" fmla="val 66015"/>
              <a:gd name="adj2" fmla="val 1770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my-MM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ထိုနက်နဲသောအရာ၌ ပညာ ဘဏ္ဍာ၊ ဥာဏ်ဘဏ္ဍာရှိသမျှ တို့သည် ဝှက်ထားလျက် ရှိကြ၏ (ကော ၂း၃)</a:t>
            </a:r>
            <a:endParaRPr lang="e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5508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နှစ်သိမ့်မှု၊ ချီးမွမ်းခြင်းနှင့် အစီအစဉ်တကျဖြစ်ခြင်း 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132202" y="702766"/>
            <a:ext cx="11992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“ငါသည် ကိုယ်ခန္ဓာအားဖြင့် သင်တို့နှင့် ကွာ၍ နေသော်လည်း၊ စိတ်ဝိညာဉ်အားဖြင့် သင်တို့နှင့်အတူ ရှိသည်ဖြစ်၍၊ သင်တို့သည် လျောက် ပတ်စွာ စီရင်ပြုပြင်တတ်သည်ကို၎င်း၊ ခရစ်တော်၌ ခိုင်ခံ့စွာ ယုံကြည်သည် ကို၎င်း မြင်လျှင် ဝမ်းမြောက်ခြင်းရှိ၏” (ကော ၂း၅)</a:t>
            </a:r>
            <a:endParaRPr lang="en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ကောလောသဲမြို့ရှိ အသင်းတော်ကို ကိုယ်တိုင်မသိသော်လည်း၊ မှားယွင်းသောသွန် သင်ချက်များက ခြိမ်းခြောက်နေကြောင်း ရှင်ပေါလုသိခဲ့သည် (ကော ၂:၁၊ ၄)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085874"/>
              </p:ext>
            </p:extLst>
          </p:nvPr>
        </p:nvGraphicFramePr>
        <p:xfrm>
          <a:off x="295676" y="2939964"/>
          <a:ext cx="8559564" cy="135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ကောလောသဲအသင်းတော်၏မှားယွင်းသော အယူဝါဒများကိုမဟောထုတ်မီ၊ ချီးမွမ်းခြင်း နှစ်မျိုးပေးခဲ့သည်။ ၎င်းတို့မှာ ကောင်းမွန်သော အစီအစဉ်စနစ်ရှိခြင်းနှင့်ယုံကြည်ခြင်း၌ တည်မြဲခြင်းဖြစ်သည် (ကော ၂း၅)။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 နက်နဲ သောအရာတည်းဟူသော ခရစ်တော်ကို သိကျွမ်း စေခြင်းငှာ၎င်း၊</a:t>
            </a:r>
            <a:endParaRPr lang="en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ဤအကြောင်းကြောင့်၊ ဤအန္တရာယ်ကို ရင်ဆိုင်ဖြေရှင်းနိုင်ရန် ကူညီပေးမည့် ရှင်း လင်းသော ရည်ရွယ်ချက်သုံးခုဖြင့် သူစာရေးသားခဲ့သည် (ကောလောသဲ ၂:၂ 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NIV)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“အစီအစဉ်” ဆိုရာတွင် ဝတ်ပြုကိုးကွယ်ခြင်းနှင့်အသင်းတော်၏လှုပ်ရှားမှုအမျိုးမျိုး၌ အ စီစဉ်တကျရှိခြင်းကိုဆိုလိုသည်။ ခေါင်းဆောင်မှုနှင့်တာဝန်များခွဲမှုရှိရမည်။ လှုပ်ရှားမှု များကို ယဉ်ကျေးသိမ်မွေ့သောအပြုအမူနှင့် ဆောင်ရွက်ရမည်။ ဤသို့လုပ်ဆောင်ခြင်း ဖြင့် ဧဝံဂေလိသတင်းကောင်းကို သာ၍ဟောပြောနိုင်မည်။ အမှားအယွင်းတစ်ချို့မှ သူ တို့ကို ကာကွယ်နိုင်မည်။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4824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ယုံကြည်ခြင်း၌အမြစ်စွဲခြင်း</a:t>
            </a:r>
            <a:endParaRPr lang="en" sz="32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28445"/>
            <a:ext cx="10858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“သွန်သင်ခြင်းကိုခံရသည်အတိုင်း ကိုယ်တော်၌ နက်နဲစွာအမြစ်စွဲလျက် ကိုယ်တော်အပေါ်၌ မိမိတို့ဘဝကို တည်ဆောက်ကာ သင်တို့၏ယုံကြည်ခြင်းကို ပို၍ခိုင်မာစေကြလော့” (ကော ၂း၇)</a:t>
            </a:r>
            <a:endParaRPr lang="en" sz="2000" b="1" dirty="0">
              <a:solidFill>
                <a:srgbClr val="FFCA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အယူဝါဒများကို လက်ခံခြင်းဖြင့်မဟုတ်ဘဲ ပုဂ္ဂိုလ်တစ်ဦးကို လက်ခံခြင်းဖြင့် ကယ်တင်ခြင်းရရှိကြသည် (ကော၂:၆)။ သို့သော် ဤအရာသည် မရှိမဖြစ်လိုအပ်သည်။ ရှင်ပေါလုက “သင်တို့သည် သွန်သင်ခံရသည့်အတိုင်း” ခရစ် တော်၌ လျှောက်လှမ်းရန် တိုက်တွန်းသည် (ကော </a:t>
            </a:r>
            <a:r>
              <a:rPr lang="my-MM" sz="2000" b="1" dirty="0"/>
              <a:t>၂:၇ခ)။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186432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rgbClr val="1C349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ယေရှုနှင့်အတူ လျှောက်လှမ်းသောအခါ ကိုယ်တော်၌ အမြစ် တွယ်လျက်ရှိ၏။ ဥပစာအားဖြင့်၊ ကျွန်ုပ်တို့သည် “ဂုဏ်တော် ထင်ရှားစေရန် ဘုရားသခင်စိုက်ပျိုးထားသည် (ဟေရှာယ ၆၁:၃)။ ကျွန်ုပ်တို့သည် ယေရှုသွန်သင်ချက်များကို စွဲကိုင် ထားသော “သစ်ပင်များ” ဖြစ်သည် (ဆာလံ ၁:၃)။</a:t>
            </a:r>
            <a:endParaRPr lang="en" sz="2000" b="1" dirty="0">
              <a:solidFill>
                <a:srgbClr val="1C349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5508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လက်ဝါးကားတိုင်၌ ပယ်ဖျက်သောပညတ်၊ စည်းမျဉ်းဥပဒေများ 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613186"/>
            <a:ext cx="9264919" cy="707886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bg1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“ငါတို့နှင့်ဆန့်ကျင်ဘက်ဖြစ်သော ပညတ်တရားနှင့်စပ်ဆိုင်သော လက်ရေးစာကို ချေဖျက်၍ လက်ဝါးကပ်တိုင်မှာ ရိုက်ထားတော်မူ၏” (ကော ၂:၁၄)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82C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အာဗြဟံသည် အရေဖျားလှီးခြင်းအားဖြင့် ဘုရားသခင်နှင့် သူ၏ပဋိညာဉ်ကို အတည်ပြုခဲ့သည် (ကမ္ဘာဦး ၁၇:၁၁)။ ကျွန်ုပ်တို့သည် “ခရစ်တော်၏ အရေဖျားလှီးခြင်း” ဖြစ်သော နှစ်ခြင်းအားဖြင့် ယေရှုနှင့် ကျွန်ုပ်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တို့၏ပဋိညာဉ်ကို အတည်ပြုခဲ့သည် (ကော. ၂:၁၁-၁၂)။ ဤသည်မှာ ရုပ်ပိုင်းဆိုင်ရာ အရေဖျားလှီးခြင်း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မလိုအပ်တော့ကြောင်း ဆိုလိုသည်။ ဤအချက်ကို ရှင်းလင်းစွာဖော်ပြပြီးနောက် ပေါလုသည် ယေရှု၏ လက်ဝါးကပ်တိုင်ပေါ်တွင် လုပ်ဆောင်ခဲ့သော အမှုတော်အကြောင်း ပြောဆိုခဲ့သည်။ ယေရှု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အဘယ်အမှုကို ပြီးမြောက်အောင်မြင်ခဲ့သနည်း။</a:t>
            </a:r>
            <a:endParaRPr lang="en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823453"/>
              </p:ext>
            </p:extLst>
          </p:nvPr>
        </p:nvGraphicFramePr>
        <p:xfrm>
          <a:off x="236821" y="2922664"/>
          <a:ext cx="9326980" cy="150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8" y="4552491"/>
            <a:ext cx="669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ဧဖက် ၂း၁၄ က ကျွန်ုပ်တို့နှင့်ဆန့်ကျင်ဖက်ဖြစ်သော “တရားတော် များ” (သို့) “လိုအပ်ချက်မျာ” ဟု ခေါ်သော ဂျူးလူမျိုးနှင့်တစ်ပါးအ မျိုးသားများအကြား ခွဲခြားမှုနံရံတစ်ခုဖြစ်သည့် ဝိနည်းထုံးဖွဲ့ပညတ် တရားအကြောင်းကို ရှင်းလင်းဖော်ပြထားသည်။ </a:t>
            </a:r>
            <a:endParaRPr lang="en" sz="2000" b="1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188" y="3089121"/>
            <a:ext cx="2566237" cy="3648243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236820" y="822428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rgbClr val="C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ဤအကြောင်းကြောင့်၊ ဓမ္မဟောင်းကျမ်း၏ဝိနည်းထုံးဖွဲ့ ပညတ် တရားများ စောင့်ထိန်းရန်မလိုတော့ပါ။ ၎င်းတို့သည် ခရစ်တော်၌ ပြည့်စုံ၊ အဆုံးသတ်ခဲ့ပြီ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781673"/>
            <a:ext cx="987742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48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ယုံကြည်ခြင်းကိုလှုပ်ခါစေသော ပြဿနာများ </a:t>
            </a:r>
            <a:endParaRPr lang="en" sz="48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4998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Pyidaungsu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2026-01-27T09:08:36Z</dcterms:created>
  <dcterms:modified xsi:type="dcterms:W3CDTF">2026-02-11T09:48:57Z</dcterms:modified>
</cp:coreProperties>
</file>